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4" r:id="rId1"/>
  </p:sldMasterIdLst>
  <p:notesMasterIdLst>
    <p:notesMasterId r:id="rId17"/>
  </p:notesMasterIdLst>
  <p:sldIdLst>
    <p:sldId id="256" r:id="rId2"/>
    <p:sldId id="257" r:id="rId3"/>
    <p:sldId id="258" r:id="rId4"/>
    <p:sldId id="259" r:id="rId5"/>
    <p:sldId id="260" r:id="rId6"/>
    <p:sldId id="261" r:id="rId7"/>
    <p:sldId id="262" r:id="rId8"/>
    <p:sldId id="270" r:id="rId9"/>
    <p:sldId id="263" r:id="rId10"/>
    <p:sldId id="264" r:id="rId11"/>
    <p:sldId id="265" r:id="rId12"/>
    <p:sldId id="267" r:id="rId13"/>
    <p:sldId id="268" r:id="rId14"/>
    <p:sldId id="266"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32E7A7-52F3-465F-B7E5-EEB99037FCDF}" type="doc">
      <dgm:prSet loTypeId="urn:microsoft.com/office/officeart/2005/8/layout/orgChart1" loCatId="hierarchy" qsTypeId="urn:microsoft.com/office/officeart/2005/8/quickstyle/3d2" qsCatId="3D" csTypeId="urn:microsoft.com/office/officeart/2005/8/colors/colorful3" csCatId="colorful" phldr="1"/>
      <dgm:spPr/>
      <dgm:t>
        <a:bodyPr/>
        <a:lstStyle/>
        <a:p>
          <a:endParaRPr lang="en-IN"/>
        </a:p>
      </dgm:t>
    </dgm:pt>
    <dgm:pt modelId="{34B0E205-879B-4BDE-80D5-E546D970CEF7}">
      <dgm:prSet phldrT="[Text]" custT="1"/>
      <dgm:spPr/>
      <dgm:t>
        <a:bodyPr/>
        <a:lstStyle/>
        <a:p>
          <a:r>
            <a:rPr lang="en-US" sz="2400" dirty="0"/>
            <a:t>BOOK CLASS</a:t>
          </a:r>
          <a:endParaRPr lang="en-IN" sz="2400" dirty="0"/>
        </a:p>
      </dgm:t>
    </dgm:pt>
    <dgm:pt modelId="{E2BEA6DB-BE31-435B-B9D0-F931C6157469}" type="parTrans" cxnId="{57A131EB-A992-4AF7-834A-16E7FEF97A03}">
      <dgm:prSet/>
      <dgm:spPr/>
      <dgm:t>
        <a:bodyPr/>
        <a:lstStyle/>
        <a:p>
          <a:endParaRPr lang="en-IN"/>
        </a:p>
      </dgm:t>
    </dgm:pt>
    <dgm:pt modelId="{7801A90E-A615-4022-B8A6-52E8C9E4CBE2}" type="sibTrans" cxnId="{57A131EB-A992-4AF7-834A-16E7FEF97A03}">
      <dgm:prSet/>
      <dgm:spPr/>
      <dgm:t>
        <a:bodyPr/>
        <a:lstStyle/>
        <a:p>
          <a:endParaRPr lang="en-IN"/>
        </a:p>
      </dgm:t>
    </dgm:pt>
    <dgm:pt modelId="{567449C1-3FFC-4ECA-99E7-4ECD154B5CAF}" type="asst">
      <dgm:prSet phldrT="[Text]" custT="1"/>
      <dgm:spPr/>
      <dgm:t>
        <a:bodyPr/>
        <a:lstStyle/>
        <a:p>
          <a:r>
            <a:rPr lang="en-US" sz="1800" dirty="0"/>
            <a:t>Create Book object</a:t>
          </a:r>
          <a:endParaRPr lang="en-IN" sz="1800" dirty="0"/>
        </a:p>
      </dgm:t>
    </dgm:pt>
    <dgm:pt modelId="{BC7538D9-E18C-47E8-AC46-B8F91D8B878F}" type="parTrans" cxnId="{B6AAE955-AB19-4D71-AC05-06228F9E183A}">
      <dgm:prSet/>
      <dgm:spPr/>
      <dgm:t>
        <a:bodyPr/>
        <a:lstStyle/>
        <a:p>
          <a:endParaRPr lang="en-IN"/>
        </a:p>
      </dgm:t>
    </dgm:pt>
    <dgm:pt modelId="{25432FCE-E2B8-417C-ADA7-8E096E77D58C}" type="sibTrans" cxnId="{B6AAE955-AB19-4D71-AC05-06228F9E183A}">
      <dgm:prSet/>
      <dgm:spPr/>
      <dgm:t>
        <a:bodyPr/>
        <a:lstStyle/>
        <a:p>
          <a:endParaRPr lang="en-IN"/>
        </a:p>
      </dgm:t>
    </dgm:pt>
    <dgm:pt modelId="{5D5B7217-F226-4CCB-B720-18BC4FA329AA}">
      <dgm:prSet phldrT="[Text]" custT="1"/>
      <dgm:spPr/>
      <dgm:t>
        <a:bodyPr/>
        <a:lstStyle/>
        <a:p>
          <a:r>
            <a:rPr lang="en-US" sz="1800" dirty="0"/>
            <a:t>Title</a:t>
          </a:r>
        </a:p>
        <a:p>
          <a:r>
            <a:rPr lang="en-US" sz="1800" dirty="0"/>
            <a:t>(String)</a:t>
          </a:r>
          <a:endParaRPr lang="en-IN" sz="1800" dirty="0"/>
        </a:p>
      </dgm:t>
    </dgm:pt>
    <dgm:pt modelId="{60DA5984-196F-4E70-81DA-A2C1DF926F82}" type="parTrans" cxnId="{ACBEFE9B-F10E-4087-9D9E-A1BB909264FE}">
      <dgm:prSet/>
      <dgm:spPr/>
      <dgm:t>
        <a:bodyPr/>
        <a:lstStyle/>
        <a:p>
          <a:endParaRPr lang="en-IN"/>
        </a:p>
      </dgm:t>
    </dgm:pt>
    <dgm:pt modelId="{CBD15AC6-01FC-47B1-99F4-EDEBD353A12F}" type="sibTrans" cxnId="{ACBEFE9B-F10E-4087-9D9E-A1BB909264FE}">
      <dgm:prSet/>
      <dgm:spPr/>
      <dgm:t>
        <a:bodyPr/>
        <a:lstStyle/>
        <a:p>
          <a:endParaRPr lang="en-IN"/>
        </a:p>
      </dgm:t>
    </dgm:pt>
    <dgm:pt modelId="{AE79C86B-B8B2-4A99-8AD1-86F39C86DAF6}">
      <dgm:prSet phldrT="[Text]" custT="1"/>
      <dgm:spPr/>
      <dgm:t>
        <a:bodyPr/>
        <a:lstStyle/>
        <a:p>
          <a:r>
            <a:rPr lang="en-US" sz="1800" dirty="0"/>
            <a:t>ISBN</a:t>
          </a:r>
        </a:p>
        <a:p>
          <a:r>
            <a:rPr lang="en-US" sz="1800" dirty="0"/>
            <a:t>(Integer)</a:t>
          </a:r>
          <a:endParaRPr lang="en-IN" sz="1800" dirty="0"/>
        </a:p>
      </dgm:t>
    </dgm:pt>
    <dgm:pt modelId="{DCBCDDF4-5FA9-43CC-91E5-99311C6652A5}" type="parTrans" cxnId="{2C9057D0-3BB9-48A3-9BB8-D857BB2A6E09}">
      <dgm:prSet/>
      <dgm:spPr/>
      <dgm:t>
        <a:bodyPr/>
        <a:lstStyle/>
        <a:p>
          <a:endParaRPr lang="en-IN"/>
        </a:p>
      </dgm:t>
    </dgm:pt>
    <dgm:pt modelId="{A432118F-0FF2-4C54-817A-493B6486016E}" type="sibTrans" cxnId="{2C9057D0-3BB9-48A3-9BB8-D857BB2A6E09}">
      <dgm:prSet/>
      <dgm:spPr/>
      <dgm:t>
        <a:bodyPr/>
        <a:lstStyle/>
        <a:p>
          <a:endParaRPr lang="en-IN"/>
        </a:p>
      </dgm:t>
    </dgm:pt>
    <dgm:pt modelId="{6DB330EB-6AA7-400B-B672-0EEF1A943D90}">
      <dgm:prSet phldrT="[Text]" custT="1"/>
      <dgm:spPr/>
      <dgm:t>
        <a:bodyPr/>
        <a:lstStyle/>
        <a:p>
          <a:r>
            <a:rPr lang="en-US" sz="1800" dirty="0"/>
            <a:t>Author</a:t>
          </a:r>
        </a:p>
        <a:p>
          <a:r>
            <a:rPr lang="en-US" sz="1800" dirty="0"/>
            <a:t>(String)</a:t>
          </a:r>
          <a:endParaRPr lang="en-IN" sz="1800" dirty="0"/>
        </a:p>
      </dgm:t>
    </dgm:pt>
    <dgm:pt modelId="{2E5815BC-9F0B-4282-839E-8F6FB545AAAF}" type="parTrans" cxnId="{4AF5232A-3024-4169-A7A5-6BE2C2DAD8F7}">
      <dgm:prSet/>
      <dgm:spPr/>
      <dgm:t>
        <a:bodyPr/>
        <a:lstStyle/>
        <a:p>
          <a:endParaRPr lang="en-IN"/>
        </a:p>
      </dgm:t>
    </dgm:pt>
    <dgm:pt modelId="{AE6E88B2-0781-4374-9665-C4CBB1AE7E71}" type="sibTrans" cxnId="{4AF5232A-3024-4169-A7A5-6BE2C2DAD8F7}">
      <dgm:prSet/>
      <dgm:spPr/>
      <dgm:t>
        <a:bodyPr/>
        <a:lstStyle/>
        <a:p>
          <a:endParaRPr lang="en-IN"/>
        </a:p>
      </dgm:t>
    </dgm:pt>
    <dgm:pt modelId="{7E250101-F81A-464A-87A2-16653305B1B8}">
      <dgm:prSet phldrT="[Text]" custT="1"/>
      <dgm:spPr/>
      <dgm:t>
        <a:bodyPr/>
        <a:lstStyle/>
        <a:p>
          <a:r>
            <a:rPr lang="en-US" sz="1800" dirty="0"/>
            <a:t>Copies</a:t>
          </a:r>
        </a:p>
        <a:p>
          <a:r>
            <a:rPr lang="en-US" sz="1800" dirty="0"/>
            <a:t>(True/False)</a:t>
          </a:r>
          <a:endParaRPr lang="en-IN" sz="1800" dirty="0"/>
        </a:p>
      </dgm:t>
    </dgm:pt>
    <dgm:pt modelId="{C6DD85A7-3946-43DD-A763-425FFF7C1447}" type="sibTrans" cxnId="{2264D43C-34B3-419D-B2B6-B9CD638C6A7F}">
      <dgm:prSet/>
      <dgm:spPr/>
      <dgm:t>
        <a:bodyPr/>
        <a:lstStyle/>
        <a:p>
          <a:endParaRPr lang="en-IN"/>
        </a:p>
      </dgm:t>
    </dgm:pt>
    <dgm:pt modelId="{1086F0DA-7139-4D73-9605-D8E11358C06D}" type="parTrans" cxnId="{2264D43C-34B3-419D-B2B6-B9CD638C6A7F}">
      <dgm:prSet/>
      <dgm:spPr/>
      <dgm:t>
        <a:bodyPr/>
        <a:lstStyle/>
        <a:p>
          <a:endParaRPr lang="en-IN"/>
        </a:p>
      </dgm:t>
    </dgm:pt>
    <dgm:pt modelId="{5A1BF297-CD72-48BB-BFE4-B41CD6E6D740}" type="asst">
      <dgm:prSet phldrT="[Text]" custT="1"/>
      <dgm:spPr/>
      <dgm:t>
        <a:bodyPr/>
        <a:lstStyle/>
        <a:p>
          <a:r>
            <a:rPr lang="en-US" sz="1800" dirty="0"/>
            <a:t>Update to Bookmaster </a:t>
          </a:r>
          <a:endParaRPr lang="en-IN" sz="1800" dirty="0"/>
        </a:p>
      </dgm:t>
    </dgm:pt>
    <dgm:pt modelId="{CEE33B74-5559-496B-B848-29D06ED267A3}" type="parTrans" cxnId="{144E9F3A-510E-4CA8-8360-273642032F9F}">
      <dgm:prSet/>
      <dgm:spPr/>
      <dgm:t>
        <a:bodyPr/>
        <a:lstStyle/>
        <a:p>
          <a:endParaRPr lang="en-IN"/>
        </a:p>
      </dgm:t>
    </dgm:pt>
    <dgm:pt modelId="{C6D3624B-D113-44DC-A5CC-7795A45B02A8}" type="sibTrans" cxnId="{144E9F3A-510E-4CA8-8360-273642032F9F}">
      <dgm:prSet/>
      <dgm:spPr/>
      <dgm:t>
        <a:bodyPr/>
        <a:lstStyle/>
        <a:p>
          <a:endParaRPr lang="en-IN"/>
        </a:p>
      </dgm:t>
    </dgm:pt>
    <dgm:pt modelId="{ABA6965F-D5E8-4727-9F38-8D9B514B7BC0}" type="pres">
      <dgm:prSet presAssocID="{2532E7A7-52F3-465F-B7E5-EEB99037FCDF}" presName="hierChild1" presStyleCnt="0">
        <dgm:presLayoutVars>
          <dgm:orgChart val="1"/>
          <dgm:chPref val="1"/>
          <dgm:dir/>
          <dgm:animOne val="branch"/>
          <dgm:animLvl val="lvl"/>
          <dgm:resizeHandles/>
        </dgm:presLayoutVars>
      </dgm:prSet>
      <dgm:spPr/>
    </dgm:pt>
    <dgm:pt modelId="{052DD52F-7C99-497A-8DE6-8A37875F7715}" type="pres">
      <dgm:prSet presAssocID="{34B0E205-879B-4BDE-80D5-E546D970CEF7}" presName="hierRoot1" presStyleCnt="0">
        <dgm:presLayoutVars>
          <dgm:hierBranch val="init"/>
        </dgm:presLayoutVars>
      </dgm:prSet>
      <dgm:spPr/>
    </dgm:pt>
    <dgm:pt modelId="{0516B9A4-C6D3-46DB-BF12-36658EEC0D24}" type="pres">
      <dgm:prSet presAssocID="{34B0E205-879B-4BDE-80D5-E546D970CEF7}" presName="rootComposite1" presStyleCnt="0"/>
      <dgm:spPr/>
    </dgm:pt>
    <dgm:pt modelId="{ADB7C4E3-4040-40AC-A041-EB965570939E}" type="pres">
      <dgm:prSet presAssocID="{34B0E205-879B-4BDE-80D5-E546D970CEF7}" presName="rootText1" presStyleLbl="node0" presStyleIdx="0" presStyleCnt="1" custScaleX="494187" custScaleY="245242">
        <dgm:presLayoutVars>
          <dgm:chPref val="3"/>
        </dgm:presLayoutVars>
      </dgm:prSet>
      <dgm:spPr/>
    </dgm:pt>
    <dgm:pt modelId="{4B8679CC-7630-4367-BEB5-91D1D90D3DF4}" type="pres">
      <dgm:prSet presAssocID="{34B0E205-879B-4BDE-80D5-E546D970CEF7}" presName="rootConnector1" presStyleLbl="node1" presStyleIdx="0" presStyleCnt="0"/>
      <dgm:spPr/>
    </dgm:pt>
    <dgm:pt modelId="{9CF10E9E-ECB0-4A55-873A-A67B10A952D7}" type="pres">
      <dgm:prSet presAssocID="{34B0E205-879B-4BDE-80D5-E546D970CEF7}" presName="hierChild2" presStyleCnt="0"/>
      <dgm:spPr/>
    </dgm:pt>
    <dgm:pt modelId="{6C35D743-E4E5-4850-A177-64978E2A2A8F}" type="pres">
      <dgm:prSet presAssocID="{60DA5984-196F-4E70-81DA-A2C1DF926F82}" presName="Name37" presStyleLbl="parChTrans1D2" presStyleIdx="0" presStyleCnt="6"/>
      <dgm:spPr/>
    </dgm:pt>
    <dgm:pt modelId="{AB04EA2F-5856-4B8F-B645-B73B7EC23A26}" type="pres">
      <dgm:prSet presAssocID="{5D5B7217-F226-4CCB-B720-18BC4FA329AA}" presName="hierRoot2" presStyleCnt="0">
        <dgm:presLayoutVars>
          <dgm:hierBranch val="init"/>
        </dgm:presLayoutVars>
      </dgm:prSet>
      <dgm:spPr/>
    </dgm:pt>
    <dgm:pt modelId="{466A1C25-ADCB-4CB0-A0FF-0B4FF5BDD4B2}" type="pres">
      <dgm:prSet presAssocID="{5D5B7217-F226-4CCB-B720-18BC4FA329AA}" presName="rootComposite" presStyleCnt="0"/>
      <dgm:spPr/>
    </dgm:pt>
    <dgm:pt modelId="{28E6CD25-B0DB-4D42-BD92-1C0DC80ECCC3}" type="pres">
      <dgm:prSet presAssocID="{5D5B7217-F226-4CCB-B720-18BC4FA329AA}" presName="rootText" presStyleLbl="node2" presStyleIdx="0" presStyleCnt="4" custScaleX="143276" custScaleY="260372">
        <dgm:presLayoutVars>
          <dgm:chPref val="3"/>
        </dgm:presLayoutVars>
      </dgm:prSet>
      <dgm:spPr/>
    </dgm:pt>
    <dgm:pt modelId="{81A454DB-B047-4731-BBE6-09D9069C6877}" type="pres">
      <dgm:prSet presAssocID="{5D5B7217-F226-4CCB-B720-18BC4FA329AA}" presName="rootConnector" presStyleLbl="node2" presStyleIdx="0" presStyleCnt="4"/>
      <dgm:spPr/>
    </dgm:pt>
    <dgm:pt modelId="{4F55C619-BE16-4787-A47B-ED9F80F6E196}" type="pres">
      <dgm:prSet presAssocID="{5D5B7217-F226-4CCB-B720-18BC4FA329AA}" presName="hierChild4" presStyleCnt="0"/>
      <dgm:spPr/>
    </dgm:pt>
    <dgm:pt modelId="{8ED7E07B-D51E-48A7-9C26-17F8EB14D518}" type="pres">
      <dgm:prSet presAssocID="{5D5B7217-F226-4CCB-B720-18BC4FA329AA}" presName="hierChild5" presStyleCnt="0"/>
      <dgm:spPr/>
    </dgm:pt>
    <dgm:pt modelId="{E6CC642E-09C1-4C93-B0D5-78F650927103}" type="pres">
      <dgm:prSet presAssocID="{DCBCDDF4-5FA9-43CC-91E5-99311C6652A5}" presName="Name37" presStyleLbl="parChTrans1D2" presStyleIdx="1" presStyleCnt="6"/>
      <dgm:spPr/>
    </dgm:pt>
    <dgm:pt modelId="{5FF7111D-BC2A-4114-933E-38BD9D48EF98}" type="pres">
      <dgm:prSet presAssocID="{AE79C86B-B8B2-4A99-8AD1-86F39C86DAF6}" presName="hierRoot2" presStyleCnt="0">
        <dgm:presLayoutVars>
          <dgm:hierBranch val="init"/>
        </dgm:presLayoutVars>
      </dgm:prSet>
      <dgm:spPr/>
    </dgm:pt>
    <dgm:pt modelId="{916DBF4E-85AB-41C6-9D21-6E9C4DD9DA6F}" type="pres">
      <dgm:prSet presAssocID="{AE79C86B-B8B2-4A99-8AD1-86F39C86DAF6}" presName="rootComposite" presStyleCnt="0"/>
      <dgm:spPr/>
    </dgm:pt>
    <dgm:pt modelId="{C457E396-2081-44A1-BC7B-CAE13B74CC92}" type="pres">
      <dgm:prSet presAssocID="{AE79C86B-B8B2-4A99-8AD1-86F39C86DAF6}" presName="rootText" presStyleLbl="node2" presStyleIdx="1" presStyleCnt="4" custScaleX="160820" custScaleY="243790">
        <dgm:presLayoutVars>
          <dgm:chPref val="3"/>
        </dgm:presLayoutVars>
      </dgm:prSet>
      <dgm:spPr/>
    </dgm:pt>
    <dgm:pt modelId="{62F4B24D-C018-49A2-974C-89170568B542}" type="pres">
      <dgm:prSet presAssocID="{AE79C86B-B8B2-4A99-8AD1-86F39C86DAF6}" presName="rootConnector" presStyleLbl="node2" presStyleIdx="1" presStyleCnt="4"/>
      <dgm:spPr/>
    </dgm:pt>
    <dgm:pt modelId="{AF46613E-47B2-4F61-9641-A207794C0B61}" type="pres">
      <dgm:prSet presAssocID="{AE79C86B-B8B2-4A99-8AD1-86F39C86DAF6}" presName="hierChild4" presStyleCnt="0"/>
      <dgm:spPr/>
    </dgm:pt>
    <dgm:pt modelId="{A568E51C-B634-4074-99EE-8F7AE8A1BFEE}" type="pres">
      <dgm:prSet presAssocID="{AE79C86B-B8B2-4A99-8AD1-86F39C86DAF6}" presName="hierChild5" presStyleCnt="0"/>
      <dgm:spPr/>
    </dgm:pt>
    <dgm:pt modelId="{B174228F-FB07-4420-B0D9-80691DA7B37E}" type="pres">
      <dgm:prSet presAssocID="{2E5815BC-9F0B-4282-839E-8F6FB545AAAF}" presName="Name37" presStyleLbl="parChTrans1D2" presStyleIdx="2" presStyleCnt="6"/>
      <dgm:spPr/>
    </dgm:pt>
    <dgm:pt modelId="{1E2798C8-58A8-462F-A4BC-47CC8EF596AC}" type="pres">
      <dgm:prSet presAssocID="{6DB330EB-6AA7-400B-B672-0EEF1A943D90}" presName="hierRoot2" presStyleCnt="0">
        <dgm:presLayoutVars>
          <dgm:hierBranch val="init"/>
        </dgm:presLayoutVars>
      </dgm:prSet>
      <dgm:spPr/>
    </dgm:pt>
    <dgm:pt modelId="{41C09D13-41D0-431B-928B-7BCF6AA44DC7}" type="pres">
      <dgm:prSet presAssocID="{6DB330EB-6AA7-400B-B672-0EEF1A943D90}" presName="rootComposite" presStyleCnt="0"/>
      <dgm:spPr/>
    </dgm:pt>
    <dgm:pt modelId="{9F3736A5-C014-4F53-90AA-7B89E81B6EA0}" type="pres">
      <dgm:prSet presAssocID="{6DB330EB-6AA7-400B-B672-0EEF1A943D90}" presName="rootText" presStyleLbl="node2" presStyleIdx="2" presStyleCnt="4" custScaleX="171927" custScaleY="250704">
        <dgm:presLayoutVars>
          <dgm:chPref val="3"/>
        </dgm:presLayoutVars>
      </dgm:prSet>
      <dgm:spPr/>
    </dgm:pt>
    <dgm:pt modelId="{D583169C-D6AA-4F95-BD2D-68B60FACCFD7}" type="pres">
      <dgm:prSet presAssocID="{6DB330EB-6AA7-400B-B672-0EEF1A943D90}" presName="rootConnector" presStyleLbl="node2" presStyleIdx="2" presStyleCnt="4"/>
      <dgm:spPr/>
    </dgm:pt>
    <dgm:pt modelId="{313A3FE2-7FF2-40C8-9CD3-731FA492D48E}" type="pres">
      <dgm:prSet presAssocID="{6DB330EB-6AA7-400B-B672-0EEF1A943D90}" presName="hierChild4" presStyleCnt="0"/>
      <dgm:spPr/>
    </dgm:pt>
    <dgm:pt modelId="{157182BD-5FA8-40B4-BE1B-50766F9DA604}" type="pres">
      <dgm:prSet presAssocID="{6DB330EB-6AA7-400B-B672-0EEF1A943D90}" presName="hierChild5" presStyleCnt="0"/>
      <dgm:spPr/>
    </dgm:pt>
    <dgm:pt modelId="{0ECBCC37-2B71-455D-8455-64BA7F82142D}" type="pres">
      <dgm:prSet presAssocID="{1086F0DA-7139-4D73-9605-D8E11358C06D}" presName="Name37" presStyleLbl="parChTrans1D2" presStyleIdx="3" presStyleCnt="6"/>
      <dgm:spPr/>
    </dgm:pt>
    <dgm:pt modelId="{3AD9FA18-6734-4462-A7FC-E2C981FF295A}" type="pres">
      <dgm:prSet presAssocID="{7E250101-F81A-464A-87A2-16653305B1B8}" presName="hierRoot2" presStyleCnt="0">
        <dgm:presLayoutVars>
          <dgm:hierBranch val="init"/>
        </dgm:presLayoutVars>
      </dgm:prSet>
      <dgm:spPr/>
    </dgm:pt>
    <dgm:pt modelId="{71C3CB86-FCE4-439E-8B3A-E8B707854EB5}" type="pres">
      <dgm:prSet presAssocID="{7E250101-F81A-464A-87A2-16653305B1B8}" presName="rootComposite" presStyleCnt="0"/>
      <dgm:spPr/>
    </dgm:pt>
    <dgm:pt modelId="{6AB318DB-11A0-4CF8-853E-3882BC009394}" type="pres">
      <dgm:prSet presAssocID="{7E250101-F81A-464A-87A2-16653305B1B8}" presName="rootText" presStyleLbl="node2" presStyleIdx="3" presStyleCnt="4" custScaleX="271903" custScaleY="313188">
        <dgm:presLayoutVars>
          <dgm:chPref val="3"/>
        </dgm:presLayoutVars>
      </dgm:prSet>
      <dgm:spPr/>
    </dgm:pt>
    <dgm:pt modelId="{F0EF9EB6-21E8-411E-A9E3-D7B4D8B639F7}" type="pres">
      <dgm:prSet presAssocID="{7E250101-F81A-464A-87A2-16653305B1B8}" presName="rootConnector" presStyleLbl="node2" presStyleIdx="3" presStyleCnt="4"/>
      <dgm:spPr/>
    </dgm:pt>
    <dgm:pt modelId="{E2A863C7-D92E-4A93-A4DF-4598CCFCE944}" type="pres">
      <dgm:prSet presAssocID="{7E250101-F81A-464A-87A2-16653305B1B8}" presName="hierChild4" presStyleCnt="0"/>
      <dgm:spPr/>
    </dgm:pt>
    <dgm:pt modelId="{C838FD31-320A-4EC1-9375-7F1904EECF35}" type="pres">
      <dgm:prSet presAssocID="{7E250101-F81A-464A-87A2-16653305B1B8}" presName="hierChild5" presStyleCnt="0"/>
      <dgm:spPr/>
    </dgm:pt>
    <dgm:pt modelId="{C066F4C1-0965-4FD7-AEFC-922768F4A2F0}" type="pres">
      <dgm:prSet presAssocID="{34B0E205-879B-4BDE-80D5-E546D970CEF7}" presName="hierChild3" presStyleCnt="0"/>
      <dgm:spPr/>
    </dgm:pt>
    <dgm:pt modelId="{8C393F99-8281-4BB2-A989-CCDDCB460782}" type="pres">
      <dgm:prSet presAssocID="{BC7538D9-E18C-47E8-AC46-B8F91D8B878F}" presName="Name111" presStyleLbl="parChTrans1D2" presStyleIdx="4" presStyleCnt="6"/>
      <dgm:spPr/>
    </dgm:pt>
    <dgm:pt modelId="{78C37ED9-B93C-429D-9EC4-6B6E18A95CFF}" type="pres">
      <dgm:prSet presAssocID="{567449C1-3FFC-4ECA-99E7-4ECD154B5CAF}" presName="hierRoot3" presStyleCnt="0">
        <dgm:presLayoutVars>
          <dgm:hierBranch val="init"/>
        </dgm:presLayoutVars>
      </dgm:prSet>
      <dgm:spPr/>
    </dgm:pt>
    <dgm:pt modelId="{7C5D6362-B7E9-4451-94E4-67B4BE9517B4}" type="pres">
      <dgm:prSet presAssocID="{567449C1-3FFC-4ECA-99E7-4ECD154B5CAF}" presName="rootComposite3" presStyleCnt="0"/>
      <dgm:spPr/>
    </dgm:pt>
    <dgm:pt modelId="{AEA2BE16-8D41-4F26-BA5F-BD66F5265026}" type="pres">
      <dgm:prSet presAssocID="{567449C1-3FFC-4ECA-99E7-4ECD154B5CAF}" presName="rootText3" presStyleLbl="asst1" presStyleIdx="0" presStyleCnt="2" custScaleX="237389" custScaleY="454457">
        <dgm:presLayoutVars>
          <dgm:chPref val="3"/>
        </dgm:presLayoutVars>
      </dgm:prSet>
      <dgm:spPr/>
    </dgm:pt>
    <dgm:pt modelId="{95FAC3D8-ACCB-4A74-8327-27EB8364FD89}" type="pres">
      <dgm:prSet presAssocID="{567449C1-3FFC-4ECA-99E7-4ECD154B5CAF}" presName="rootConnector3" presStyleLbl="asst1" presStyleIdx="0" presStyleCnt="2"/>
      <dgm:spPr/>
    </dgm:pt>
    <dgm:pt modelId="{1B4BC4C8-0BEE-4713-823B-7E3107AC07D9}" type="pres">
      <dgm:prSet presAssocID="{567449C1-3FFC-4ECA-99E7-4ECD154B5CAF}" presName="hierChild6" presStyleCnt="0"/>
      <dgm:spPr/>
    </dgm:pt>
    <dgm:pt modelId="{660395AC-D0E5-42CC-8E0F-CF1E10EF5819}" type="pres">
      <dgm:prSet presAssocID="{567449C1-3FFC-4ECA-99E7-4ECD154B5CAF}" presName="hierChild7" presStyleCnt="0"/>
      <dgm:spPr/>
    </dgm:pt>
    <dgm:pt modelId="{4CE66688-75D5-409B-BBB1-32508BFA49CB}" type="pres">
      <dgm:prSet presAssocID="{CEE33B74-5559-496B-B848-29D06ED267A3}" presName="Name111" presStyleLbl="parChTrans1D2" presStyleIdx="5" presStyleCnt="6"/>
      <dgm:spPr/>
    </dgm:pt>
    <dgm:pt modelId="{56DB70A2-C215-467B-BE77-95BC2034F9C3}" type="pres">
      <dgm:prSet presAssocID="{5A1BF297-CD72-48BB-BFE4-B41CD6E6D740}" presName="hierRoot3" presStyleCnt="0">
        <dgm:presLayoutVars>
          <dgm:hierBranch val="init"/>
        </dgm:presLayoutVars>
      </dgm:prSet>
      <dgm:spPr/>
    </dgm:pt>
    <dgm:pt modelId="{A5339535-8D73-45D2-A417-EF99093164C0}" type="pres">
      <dgm:prSet presAssocID="{5A1BF297-CD72-48BB-BFE4-B41CD6E6D740}" presName="rootComposite3" presStyleCnt="0"/>
      <dgm:spPr/>
    </dgm:pt>
    <dgm:pt modelId="{B655FD53-CFE7-4F19-BA9C-DE1DE2F6193D}" type="pres">
      <dgm:prSet presAssocID="{5A1BF297-CD72-48BB-BFE4-B41CD6E6D740}" presName="rootText3" presStyleLbl="asst1" presStyleIdx="1" presStyleCnt="2" custScaleX="316187" custScaleY="284691">
        <dgm:presLayoutVars>
          <dgm:chPref val="3"/>
        </dgm:presLayoutVars>
      </dgm:prSet>
      <dgm:spPr/>
    </dgm:pt>
    <dgm:pt modelId="{46678971-A76B-43D7-B5C8-38E18D5DBDF9}" type="pres">
      <dgm:prSet presAssocID="{5A1BF297-CD72-48BB-BFE4-B41CD6E6D740}" presName="rootConnector3" presStyleLbl="asst1" presStyleIdx="1" presStyleCnt="2"/>
      <dgm:spPr/>
    </dgm:pt>
    <dgm:pt modelId="{F8512EBF-F375-44F9-9368-E70F23A3F214}" type="pres">
      <dgm:prSet presAssocID="{5A1BF297-CD72-48BB-BFE4-B41CD6E6D740}" presName="hierChild6" presStyleCnt="0"/>
      <dgm:spPr/>
    </dgm:pt>
    <dgm:pt modelId="{6DFEBAE5-1D9A-4C14-891A-6D6FC097E679}" type="pres">
      <dgm:prSet presAssocID="{5A1BF297-CD72-48BB-BFE4-B41CD6E6D740}" presName="hierChild7" presStyleCnt="0"/>
      <dgm:spPr/>
    </dgm:pt>
  </dgm:ptLst>
  <dgm:cxnLst>
    <dgm:cxn modelId="{4E354A08-DB73-48D7-A7C9-A471053F2C28}" type="presOf" srcId="{60DA5984-196F-4E70-81DA-A2C1DF926F82}" destId="{6C35D743-E4E5-4850-A177-64978E2A2A8F}" srcOrd="0" destOrd="0" presId="urn:microsoft.com/office/officeart/2005/8/layout/orgChart1"/>
    <dgm:cxn modelId="{4AF5232A-3024-4169-A7A5-6BE2C2DAD8F7}" srcId="{34B0E205-879B-4BDE-80D5-E546D970CEF7}" destId="{6DB330EB-6AA7-400B-B672-0EEF1A943D90}" srcOrd="4" destOrd="0" parTransId="{2E5815BC-9F0B-4282-839E-8F6FB545AAAF}" sibTransId="{AE6E88B2-0781-4374-9665-C4CBB1AE7E71}"/>
    <dgm:cxn modelId="{851FFF30-3DC8-4905-B60A-B2D205555C23}" type="presOf" srcId="{7E250101-F81A-464A-87A2-16653305B1B8}" destId="{F0EF9EB6-21E8-411E-A9E3-D7B4D8B639F7}" srcOrd="1" destOrd="0" presId="urn:microsoft.com/office/officeart/2005/8/layout/orgChart1"/>
    <dgm:cxn modelId="{DE6FD631-9A13-4D9D-874F-3F8D75425BE2}" type="presOf" srcId="{CEE33B74-5559-496B-B848-29D06ED267A3}" destId="{4CE66688-75D5-409B-BBB1-32508BFA49CB}" srcOrd="0" destOrd="0" presId="urn:microsoft.com/office/officeart/2005/8/layout/orgChart1"/>
    <dgm:cxn modelId="{144E9F3A-510E-4CA8-8360-273642032F9F}" srcId="{34B0E205-879B-4BDE-80D5-E546D970CEF7}" destId="{5A1BF297-CD72-48BB-BFE4-B41CD6E6D740}" srcOrd="1" destOrd="0" parTransId="{CEE33B74-5559-496B-B848-29D06ED267A3}" sibTransId="{C6D3624B-D113-44DC-A5CC-7795A45B02A8}"/>
    <dgm:cxn modelId="{2264D43C-34B3-419D-B2B6-B9CD638C6A7F}" srcId="{34B0E205-879B-4BDE-80D5-E546D970CEF7}" destId="{7E250101-F81A-464A-87A2-16653305B1B8}" srcOrd="5" destOrd="0" parTransId="{1086F0DA-7139-4D73-9605-D8E11358C06D}" sibTransId="{C6DD85A7-3946-43DD-A763-425FFF7C1447}"/>
    <dgm:cxn modelId="{A2F7A65C-4216-4A1F-88E9-D8D613B9B849}" type="presOf" srcId="{5D5B7217-F226-4CCB-B720-18BC4FA329AA}" destId="{28E6CD25-B0DB-4D42-BD92-1C0DC80ECCC3}" srcOrd="0" destOrd="0" presId="urn:microsoft.com/office/officeart/2005/8/layout/orgChart1"/>
    <dgm:cxn modelId="{7C91B460-6263-41F6-847F-7FEB96D16042}" type="presOf" srcId="{5A1BF297-CD72-48BB-BFE4-B41CD6E6D740}" destId="{B655FD53-CFE7-4F19-BA9C-DE1DE2F6193D}" srcOrd="0" destOrd="0" presId="urn:microsoft.com/office/officeart/2005/8/layout/orgChart1"/>
    <dgm:cxn modelId="{33234961-816E-4BA1-B479-24F14E2346C3}" type="presOf" srcId="{34B0E205-879B-4BDE-80D5-E546D970CEF7}" destId="{ADB7C4E3-4040-40AC-A041-EB965570939E}" srcOrd="0" destOrd="0" presId="urn:microsoft.com/office/officeart/2005/8/layout/orgChart1"/>
    <dgm:cxn modelId="{D1A1B863-EDC6-49A4-9E80-B28723DC634E}" type="presOf" srcId="{AE79C86B-B8B2-4A99-8AD1-86F39C86DAF6}" destId="{C457E396-2081-44A1-BC7B-CAE13B74CC92}" srcOrd="0" destOrd="0" presId="urn:microsoft.com/office/officeart/2005/8/layout/orgChart1"/>
    <dgm:cxn modelId="{5F3EE371-C0C8-4663-A227-60F5299ADF85}" type="presOf" srcId="{BC7538D9-E18C-47E8-AC46-B8F91D8B878F}" destId="{8C393F99-8281-4BB2-A989-CCDDCB460782}" srcOrd="0" destOrd="0" presId="urn:microsoft.com/office/officeart/2005/8/layout/orgChart1"/>
    <dgm:cxn modelId="{B6AAE955-AB19-4D71-AC05-06228F9E183A}" srcId="{34B0E205-879B-4BDE-80D5-E546D970CEF7}" destId="{567449C1-3FFC-4ECA-99E7-4ECD154B5CAF}" srcOrd="0" destOrd="0" parTransId="{BC7538D9-E18C-47E8-AC46-B8F91D8B878F}" sibTransId="{25432FCE-E2B8-417C-ADA7-8E096E77D58C}"/>
    <dgm:cxn modelId="{7AFA8B7D-5A3B-4323-9D57-E81EC90D0E32}" type="presOf" srcId="{6DB330EB-6AA7-400B-B672-0EEF1A943D90}" destId="{D583169C-D6AA-4F95-BD2D-68B60FACCFD7}" srcOrd="1" destOrd="0" presId="urn:microsoft.com/office/officeart/2005/8/layout/orgChart1"/>
    <dgm:cxn modelId="{E6C45D91-DE5C-4E9F-931E-CA50AE2AD6FD}" type="presOf" srcId="{567449C1-3FFC-4ECA-99E7-4ECD154B5CAF}" destId="{95FAC3D8-ACCB-4A74-8327-27EB8364FD89}" srcOrd="1" destOrd="0" presId="urn:microsoft.com/office/officeart/2005/8/layout/orgChart1"/>
    <dgm:cxn modelId="{F7BFF694-0F17-4521-A12F-8D58F521FD59}" type="presOf" srcId="{2532E7A7-52F3-465F-B7E5-EEB99037FCDF}" destId="{ABA6965F-D5E8-4727-9F38-8D9B514B7BC0}" srcOrd="0" destOrd="0" presId="urn:microsoft.com/office/officeart/2005/8/layout/orgChart1"/>
    <dgm:cxn modelId="{ACBEFE9B-F10E-4087-9D9E-A1BB909264FE}" srcId="{34B0E205-879B-4BDE-80D5-E546D970CEF7}" destId="{5D5B7217-F226-4CCB-B720-18BC4FA329AA}" srcOrd="2" destOrd="0" parTransId="{60DA5984-196F-4E70-81DA-A2C1DF926F82}" sibTransId="{CBD15AC6-01FC-47B1-99F4-EDEBD353A12F}"/>
    <dgm:cxn modelId="{1E46CCA0-BF52-4621-88A6-176B61C570F6}" type="presOf" srcId="{1086F0DA-7139-4D73-9605-D8E11358C06D}" destId="{0ECBCC37-2B71-455D-8455-64BA7F82142D}" srcOrd="0" destOrd="0" presId="urn:microsoft.com/office/officeart/2005/8/layout/orgChart1"/>
    <dgm:cxn modelId="{E4D5EFB2-6E14-4CE6-B0ED-461DD8F45DDA}" type="presOf" srcId="{DCBCDDF4-5FA9-43CC-91E5-99311C6652A5}" destId="{E6CC642E-09C1-4C93-B0D5-78F650927103}" srcOrd="0" destOrd="0" presId="urn:microsoft.com/office/officeart/2005/8/layout/orgChart1"/>
    <dgm:cxn modelId="{C7B33AB3-4C55-411F-9D19-EFBB2167241A}" type="presOf" srcId="{AE79C86B-B8B2-4A99-8AD1-86F39C86DAF6}" destId="{62F4B24D-C018-49A2-974C-89170568B542}" srcOrd="1" destOrd="0" presId="urn:microsoft.com/office/officeart/2005/8/layout/orgChart1"/>
    <dgm:cxn modelId="{0F8F76B4-E6E1-4768-94BE-AB4614B9A837}" type="presOf" srcId="{567449C1-3FFC-4ECA-99E7-4ECD154B5CAF}" destId="{AEA2BE16-8D41-4F26-BA5F-BD66F5265026}" srcOrd="0" destOrd="0" presId="urn:microsoft.com/office/officeart/2005/8/layout/orgChart1"/>
    <dgm:cxn modelId="{2FF387B9-FC0C-4104-A788-00B2327244CE}" type="presOf" srcId="{2E5815BC-9F0B-4282-839E-8F6FB545AAAF}" destId="{B174228F-FB07-4420-B0D9-80691DA7B37E}" srcOrd="0" destOrd="0" presId="urn:microsoft.com/office/officeart/2005/8/layout/orgChart1"/>
    <dgm:cxn modelId="{927274C5-75C0-45B1-BC49-53DF45895D6D}" type="presOf" srcId="{5A1BF297-CD72-48BB-BFE4-B41CD6E6D740}" destId="{46678971-A76B-43D7-B5C8-38E18D5DBDF9}" srcOrd="1" destOrd="0" presId="urn:microsoft.com/office/officeart/2005/8/layout/orgChart1"/>
    <dgm:cxn modelId="{542C51D0-2D98-4088-95D8-B5B0E7A46299}" type="presOf" srcId="{34B0E205-879B-4BDE-80D5-E546D970CEF7}" destId="{4B8679CC-7630-4367-BEB5-91D1D90D3DF4}" srcOrd="1" destOrd="0" presId="urn:microsoft.com/office/officeart/2005/8/layout/orgChart1"/>
    <dgm:cxn modelId="{2C9057D0-3BB9-48A3-9BB8-D857BB2A6E09}" srcId="{34B0E205-879B-4BDE-80D5-E546D970CEF7}" destId="{AE79C86B-B8B2-4A99-8AD1-86F39C86DAF6}" srcOrd="3" destOrd="0" parTransId="{DCBCDDF4-5FA9-43CC-91E5-99311C6652A5}" sibTransId="{A432118F-0FF2-4C54-817A-493B6486016E}"/>
    <dgm:cxn modelId="{0E5262E1-7A7A-4AC2-AEDA-92555BF94ECA}" type="presOf" srcId="{6DB330EB-6AA7-400B-B672-0EEF1A943D90}" destId="{9F3736A5-C014-4F53-90AA-7B89E81B6EA0}" srcOrd="0" destOrd="0" presId="urn:microsoft.com/office/officeart/2005/8/layout/orgChart1"/>
    <dgm:cxn modelId="{AB7AA8E9-759C-4DA7-8C95-E0E91B9613B3}" type="presOf" srcId="{7E250101-F81A-464A-87A2-16653305B1B8}" destId="{6AB318DB-11A0-4CF8-853E-3882BC009394}" srcOrd="0" destOrd="0" presId="urn:microsoft.com/office/officeart/2005/8/layout/orgChart1"/>
    <dgm:cxn modelId="{57A131EB-A992-4AF7-834A-16E7FEF97A03}" srcId="{2532E7A7-52F3-465F-B7E5-EEB99037FCDF}" destId="{34B0E205-879B-4BDE-80D5-E546D970CEF7}" srcOrd="0" destOrd="0" parTransId="{E2BEA6DB-BE31-435B-B9D0-F931C6157469}" sibTransId="{7801A90E-A615-4022-B8A6-52E8C9E4CBE2}"/>
    <dgm:cxn modelId="{85F8BDF1-09ED-4DF5-89AE-9FD9157F58B6}" type="presOf" srcId="{5D5B7217-F226-4CCB-B720-18BC4FA329AA}" destId="{81A454DB-B047-4731-BBE6-09D9069C6877}" srcOrd="1" destOrd="0" presId="urn:microsoft.com/office/officeart/2005/8/layout/orgChart1"/>
    <dgm:cxn modelId="{0E311716-4EE1-4CAF-A2BB-CC3079B7A8E4}" type="presParOf" srcId="{ABA6965F-D5E8-4727-9F38-8D9B514B7BC0}" destId="{052DD52F-7C99-497A-8DE6-8A37875F7715}" srcOrd="0" destOrd="0" presId="urn:microsoft.com/office/officeart/2005/8/layout/orgChart1"/>
    <dgm:cxn modelId="{83FDFC3B-E2E2-4CBA-BD00-D3F6F8492430}" type="presParOf" srcId="{052DD52F-7C99-497A-8DE6-8A37875F7715}" destId="{0516B9A4-C6D3-46DB-BF12-36658EEC0D24}" srcOrd="0" destOrd="0" presId="urn:microsoft.com/office/officeart/2005/8/layout/orgChart1"/>
    <dgm:cxn modelId="{5F667DB8-2B8E-48FB-9A91-853A860AD47E}" type="presParOf" srcId="{0516B9A4-C6D3-46DB-BF12-36658EEC0D24}" destId="{ADB7C4E3-4040-40AC-A041-EB965570939E}" srcOrd="0" destOrd="0" presId="urn:microsoft.com/office/officeart/2005/8/layout/orgChart1"/>
    <dgm:cxn modelId="{A260AD60-1658-4BEB-B41C-ECF0CF98063F}" type="presParOf" srcId="{0516B9A4-C6D3-46DB-BF12-36658EEC0D24}" destId="{4B8679CC-7630-4367-BEB5-91D1D90D3DF4}" srcOrd="1" destOrd="0" presId="urn:microsoft.com/office/officeart/2005/8/layout/orgChart1"/>
    <dgm:cxn modelId="{39B290DB-4E05-4924-A936-21D610578078}" type="presParOf" srcId="{052DD52F-7C99-497A-8DE6-8A37875F7715}" destId="{9CF10E9E-ECB0-4A55-873A-A67B10A952D7}" srcOrd="1" destOrd="0" presId="urn:microsoft.com/office/officeart/2005/8/layout/orgChart1"/>
    <dgm:cxn modelId="{FA70930B-9B99-4471-9B90-2E5B8150776B}" type="presParOf" srcId="{9CF10E9E-ECB0-4A55-873A-A67B10A952D7}" destId="{6C35D743-E4E5-4850-A177-64978E2A2A8F}" srcOrd="0" destOrd="0" presId="urn:microsoft.com/office/officeart/2005/8/layout/orgChart1"/>
    <dgm:cxn modelId="{6E481935-FBC9-44BF-A0DE-3996BF5198A9}" type="presParOf" srcId="{9CF10E9E-ECB0-4A55-873A-A67B10A952D7}" destId="{AB04EA2F-5856-4B8F-B645-B73B7EC23A26}" srcOrd="1" destOrd="0" presId="urn:microsoft.com/office/officeart/2005/8/layout/orgChart1"/>
    <dgm:cxn modelId="{51E127F0-531B-4E9C-AAC9-1579055354A5}" type="presParOf" srcId="{AB04EA2F-5856-4B8F-B645-B73B7EC23A26}" destId="{466A1C25-ADCB-4CB0-A0FF-0B4FF5BDD4B2}" srcOrd="0" destOrd="0" presId="urn:microsoft.com/office/officeart/2005/8/layout/orgChart1"/>
    <dgm:cxn modelId="{C98F3AC6-B1D9-42B7-9DC0-9D657938FD2E}" type="presParOf" srcId="{466A1C25-ADCB-4CB0-A0FF-0B4FF5BDD4B2}" destId="{28E6CD25-B0DB-4D42-BD92-1C0DC80ECCC3}" srcOrd="0" destOrd="0" presId="urn:microsoft.com/office/officeart/2005/8/layout/orgChart1"/>
    <dgm:cxn modelId="{E8124F5E-E52C-4C05-9A38-A61CA4DF7B95}" type="presParOf" srcId="{466A1C25-ADCB-4CB0-A0FF-0B4FF5BDD4B2}" destId="{81A454DB-B047-4731-BBE6-09D9069C6877}" srcOrd="1" destOrd="0" presId="urn:microsoft.com/office/officeart/2005/8/layout/orgChart1"/>
    <dgm:cxn modelId="{A8011768-BC26-43DC-AE6B-C52BD9B5DD26}" type="presParOf" srcId="{AB04EA2F-5856-4B8F-B645-B73B7EC23A26}" destId="{4F55C619-BE16-4787-A47B-ED9F80F6E196}" srcOrd="1" destOrd="0" presId="urn:microsoft.com/office/officeart/2005/8/layout/orgChart1"/>
    <dgm:cxn modelId="{3C5C012C-10D8-4C43-893F-B969D6D65D82}" type="presParOf" srcId="{AB04EA2F-5856-4B8F-B645-B73B7EC23A26}" destId="{8ED7E07B-D51E-48A7-9C26-17F8EB14D518}" srcOrd="2" destOrd="0" presId="urn:microsoft.com/office/officeart/2005/8/layout/orgChart1"/>
    <dgm:cxn modelId="{54032623-C0CD-4AF8-8D42-B1C924756CCA}" type="presParOf" srcId="{9CF10E9E-ECB0-4A55-873A-A67B10A952D7}" destId="{E6CC642E-09C1-4C93-B0D5-78F650927103}" srcOrd="2" destOrd="0" presId="urn:microsoft.com/office/officeart/2005/8/layout/orgChart1"/>
    <dgm:cxn modelId="{B5A82700-DDA8-432E-A51D-1D42C9FF82DC}" type="presParOf" srcId="{9CF10E9E-ECB0-4A55-873A-A67B10A952D7}" destId="{5FF7111D-BC2A-4114-933E-38BD9D48EF98}" srcOrd="3" destOrd="0" presId="urn:microsoft.com/office/officeart/2005/8/layout/orgChart1"/>
    <dgm:cxn modelId="{E15145B1-D665-4637-900B-B55B8E88F172}" type="presParOf" srcId="{5FF7111D-BC2A-4114-933E-38BD9D48EF98}" destId="{916DBF4E-85AB-41C6-9D21-6E9C4DD9DA6F}" srcOrd="0" destOrd="0" presId="urn:microsoft.com/office/officeart/2005/8/layout/orgChart1"/>
    <dgm:cxn modelId="{7D0F52A4-DEC9-41F5-BA9C-723740B8AF37}" type="presParOf" srcId="{916DBF4E-85AB-41C6-9D21-6E9C4DD9DA6F}" destId="{C457E396-2081-44A1-BC7B-CAE13B74CC92}" srcOrd="0" destOrd="0" presId="urn:microsoft.com/office/officeart/2005/8/layout/orgChart1"/>
    <dgm:cxn modelId="{931302BB-4095-49F0-8FC2-2521F2DCB23A}" type="presParOf" srcId="{916DBF4E-85AB-41C6-9D21-6E9C4DD9DA6F}" destId="{62F4B24D-C018-49A2-974C-89170568B542}" srcOrd="1" destOrd="0" presId="urn:microsoft.com/office/officeart/2005/8/layout/orgChart1"/>
    <dgm:cxn modelId="{DC93F197-8869-4854-97BC-0C632BCCCF3B}" type="presParOf" srcId="{5FF7111D-BC2A-4114-933E-38BD9D48EF98}" destId="{AF46613E-47B2-4F61-9641-A207794C0B61}" srcOrd="1" destOrd="0" presId="urn:microsoft.com/office/officeart/2005/8/layout/orgChart1"/>
    <dgm:cxn modelId="{7DBCCAE6-2444-4806-BEC7-DC8B43B52167}" type="presParOf" srcId="{5FF7111D-BC2A-4114-933E-38BD9D48EF98}" destId="{A568E51C-B634-4074-99EE-8F7AE8A1BFEE}" srcOrd="2" destOrd="0" presId="urn:microsoft.com/office/officeart/2005/8/layout/orgChart1"/>
    <dgm:cxn modelId="{089E7F06-04CE-4342-8A75-A20CAB98852E}" type="presParOf" srcId="{9CF10E9E-ECB0-4A55-873A-A67B10A952D7}" destId="{B174228F-FB07-4420-B0D9-80691DA7B37E}" srcOrd="4" destOrd="0" presId="urn:microsoft.com/office/officeart/2005/8/layout/orgChart1"/>
    <dgm:cxn modelId="{6F574AF4-83FA-435D-931D-2472180AA813}" type="presParOf" srcId="{9CF10E9E-ECB0-4A55-873A-A67B10A952D7}" destId="{1E2798C8-58A8-462F-A4BC-47CC8EF596AC}" srcOrd="5" destOrd="0" presId="urn:microsoft.com/office/officeart/2005/8/layout/orgChart1"/>
    <dgm:cxn modelId="{85163B24-65B0-43AA-8647-D5A0ABB5FE40}" type="presParOf" srcId="{1E2798C8-58A8-462F-A4BC-47CC8EF596AC}" destId="{41C09D13-41D0-431B-928B-7BCF6AA44DC7}" srcOrd="0" destOrd="0" presId="urn:microsoft.com/office/officeart/2005/8/layout/orgChart1"/>
    <dgm:cxn modelId="{7125F4D6-70AE-457E-8133-A1D02166C554}" type="presParOf" srcId="{41C09D13-41D0-431B-928B-7BCF6AA44DC7}" destId="{9F3736A5-C014-4F53-90AA-7B89E81B6EA0}" srcOrd="0" destOrd="0" presId="urn:microsoft.com/office/officeart/2005/8/layout/orgChart1"/>
    <dgm:cxn modelId="{45FD1E51-5D69-447F-92BE-20A3D9612571}" type="presParOf" srcId="{41C09D13-41D0-431B-928B-7BCF6AA44DC7}" destId="{D583169C-D6AA-4F95-BD2D-68B60FACCFD7}" srcOrd="1" destOrd="0" presId="urn:microsoft.com/office/officeart/2005/8/layout/orgChart1"/>
    <dgm:cxn modelId="{90E08B28-A7A1-4BCC-8280-F03F48F8CEC3}" type="presParOf" srcId="{1E2798C8-58A8-462F-A4BC-47CC8EF596AC}" destId="{313A3FE2-7FF2-40C8-9CD3-731FA492D48E}" srcOrd="1" destOrd="0" presId="urn:microsoft.com/office/officeart/2005/8/layout/orgChart1"/>
    <dgm:cxn modelId="{ED508DB8-9336-4DCA-B2E1-7E980E089580}" type="presParOf" srcId="{1E2798C8-58A8-462F-A4BC-47CC8EF596AC}" destId="{157182BD-5FA8-40B4-BE1B-50766F9DA604}" srcOrd="2" destOrd="0" presId="urn:microsoft.com/office/officeart/2005/8/layout/orgChart1"/>
    <dgm:cxn modelId="{CF4E22C6-535B-42E7-AEDC-4510B04B79C1}" type="presParOf" srcId="{9CF10E9E-ECB0-4A55-873A-A67B10A952D7}" destId="{0ECBCC37-2B71-455D-8455-64BA7F82142D}" srcOrd="6" destOrd="0" presId="urn:microsoft.com/office/officeart/2005/8/layout/orgChart1"/>
    <dgm:cxn modelId="{0ADDA651-4B0B-4CD7-A564-C4BEB8B1195C}" type="presParOf" srcId="{9CF10E9E-ECB0-4A55-873A-A67B10A952D7}" destId="{3AD9FA18-6734-4462-A7FC-E2C981FF295A}" srcOrd="7" destOrd="0" presId="urn:microsoft.com/office/officeart/2005/8/layout/orgChart1"/>
    <dgm:cxn modelId="{E2CA42AD-5748-4130-A293-8AB0539E75F3}" type="presParOf" srcId="{3AD9FA18-6734-4462-A7FC-E2C981FF295A}" destId="{71C3CB86-FCE4-439E-8B3A-E8B707854EB5}" srcOrd="0" destOrd="0" presId="urn:microsoft.com/office/officeart/2005/8/layout/orgChart1"/>
    <dgm:cxn modelId="{E9A4B3D1-6BE9-44D6-82BD-0EB64B9AD636}" type="presParOf" srcId="{71C3CB86-FCE4-439E-8B3A-E8B707854EB5}" destId="{6AB318DB-11A0-4CF8-853E-3882BC009394}" srcOrd="0" destOrd="0" presId="urn:microsoft.com/office/officeart/2005/8/layout/orgChart1"/>
    <dgm:cxn modelId="{3918BFA2-AA16-458A-8F2A-3BCB7DF00B9E}" type="presParOf" srcId="{71C3CB86-FCE4-439E-8B3A-E8B707854EB5}" destId="{F0EF9EB6-21E8-411E-A9E3-D7B4D8B639F7}" srcOrd="1" destOrd="0" presId="urn:microsoft.com/office/officeart/2005/8/layout/orgChart1"/>
    <dgm:cxn modelId="{A1234DD6-DC40-4C1C-BED4-C5548BBE0459}" type="presParOf" srcId="{3AD9FA18-6734-4462-A7FC-E2C981FF295A}" destId="{E2A863C7-D92E-4A93-A4DF-4598CCFCE944}" srcOrd="1" destOrd="0" presId="urn:microsoft.com/office/officeart/2005/8/layout/orgChart1"/>
    <dgm:cxn modelId="{24F46CE3-2280-46FC-A8B0-43A783B0C6C5}" type="presParOf" srcId="{3AD9FA18-6734-4462-A7FC-E2C981FF295A}" destId="{C838FD31-320A-4EC1-9375-7F1904EECF35}" srcOrd="2" destOrd="0" presId="urn:microsoft.com/office/officeart/2005/8/layout/orgChart1"/>
    <dgm:cxn modelId="{0DB5FEC7-D302-4B43-972A-4C0A7F928400}" type="presParOf" srcId="{052DD52F-7C99-497A-8DE6-8A37875F7715}" destId="{C066F4C1-0965-4FD7-AEFC-922768F4A2F0}" srcOrd="2" destOrd="0" presId="urn:microsoft.com/office/officeart/2005/8/layout/orgChart1"/>
    <dgm:cxn modelId="{F05A33E1-04CA-4A9A-A9F7-5537BFF81D68}" type="presParOf" srcId="{C066F4C1-0965-4FD7-AEFC-922768F4A2F0}" destId="{8C393F99-8281-4BB2-A989-CCDDCB460782}" srcOrd="0" destOrd="0" presId="urn:microsoft.com/office/officeart/2005/8/layout/orgChart1"/>
    <dgm:cxn modelId="{D2212CF5-EBC9-4032-AEFD-14A510364791}" type="presParOf" srcId="{C066F4C1-0965-4FD7-AEFC-922768F4A2F0}" destId="{78C37ED9-B93C-429D-9EC4-6B6E18A95CFF}" srcOrd="1" destOrd="0" presId="urn:microsoft.com/office/officeart/2005/8/layout/orgChart1"/>
    <dgm:cxn modelId="{AE8C051C-7B74-45D9-81EA-537A2C42CA6E}" type="presParOf" srcId="{78C37ED9-B93C-429D-9EC4-6B6E18A95CFF}" destId="{7C5D6362-B7E9-4451-94E4-67B4BE9517B4}" srcOrd="0" destOrd="0" presId="urn:microsoft.com/office/officeart/2005/8/layout/orgChart1"/>
    <dgm:cxn modelId="{63ADE757-AD90-4202-8F3C-C7E959C6BC6E}" type="presParOf" srcId="{7C5D6362-B7E9-4451-94E4-67B4BE9517B4}" destId="{AEA2BE16-8D41-4F26-BA5F-BD66F5265026}" srcOrd="0" destOrd="0" presId="urn:microsoft.com/office/officeart/2005/8/layout/orgChart1"/>
    <dgm:cxn modelId="{83C39B88-5EEC-4D76-9050-26A404E9730C}" type="presParOf" srcId="{7C5D6362-B7E9-4451-94E4-67B4BE9517B4}" destId="{95FAC3D8-ACCB-4A74-8327-27EB8364FD89}" srcOrd="1" destOrd="0" presId="urn:microsoft.com/office/officeart/2005/8/layout/orgChart1"/>
    <dgm:cxn modelId="{308E486C-085E-4A40-8B4B-070C923AD8FB}" type="presParOf" srcId="{78C37ED9-B93C-429D-9EC4-6B6E18A95CFF}" destId="{1B4BC4C8-0BEE-4713-823B-7E3107AC07D9}" srcOrd="1" destOrd="0" presId="urn:microsoft.com/office/officeart/2005/8/layout/orgChart1"/>
    <dgm:cxn modelId="{B35269ED-C381-457A-9608-F631BA9A95AC}" type="presParOf" srcId="{78C37ED9-B93C-429D-9EC4-6B6E18A95CFF}" destId="{660395AC-D0E5-42CC-8E0F-CF1E10EF5819}" srcOrd="2" destOrd="0" presId="urn:microsoft.com/office/officeart/2005/8/layout/orgChart1"/>
    <dgm:cxn modelId="{6D44E337-D3B0-4075-8807-A89FDF31D51B}" type="presParOf" srcId="{C066F4C1-0965-4FD7-AEFC-922768F4A2F0}" destId="{4CE66688-75D5-409B-BBB1-32508BFA49CB}" srcOrd="2" destOrd="0" presId="urn:microsoft.com/office/officeart/2005/8/layout/orgChart1"/>
    <dgm:cxn modelId="{8110AC27-4F9F-4CFC-960A-99970372E02D}" type="presParOf" srcId="{C066F4C1-0965-4FD7-AEFC-922768F4A2F0}" destId="{56DB70A2-C215-467B-BE77-95BC2034F9C3}" srcOrd="3" destOrd="0" presId="urn:microsoft.com/office/officeart/2005/8/layout/orgChart1"/>
    <dgm:cxn modelId="{330EE425-420B-414A-8919-703DB48900DC}" type="presParOf" srcId="{56DB70A2-C215-467B-BE77-95BC2034F9C3}" destId="{A5339535-8D73-45D2-A417-EF99093164C0}" srcOrd="0" destOrd="0" presId="urn:microsoft.com/office/officeart/2005/8/layout/orgChart1"/>
    <dgm:cxn modelId="{1A5109BB-1928-4D4B-AAA1-F8A80F4F3A7F}" type="presParOf" srcId="{A5339535-8D73-45D2-A417-EF99093164C0}" destId="{B655FD53-CFE7-4F19-BA9C-DE1DE2F6193D}" srcOrd="0" destOrd="0" presId="urn:microsoft.com/office/officeart/2005/8/layout/orgChart1"/>
    <dgm:cxn modelId="{B2660427-016E-4984-BBCC-EDBFA77885CA}" type="presParOf" srcId="{A5339535-8D73-45D2-A417-EF99093164C0}" destId="{46678971-A76B-43D7-B5C8-38E18D5DBDF9}" srcOrd="1" destOrd="0" presId="urn:microsoft.com/office/officeart/2005/8/layout/orgChart1"/>
    <dgm:cxn modelId="{0B475F30-632F-43C2-9560-F47540373E09}" type="presParOf" srcId="{56DB70A2-C215-467B-BE77-95BC2034F9C3}" destId="{F8512EBF-F375-44F9-9368-E70F23A3F214}" srcOrd="1" destOrd="0" presId="urn:microsoft.com/office/officeart/2005/8/layout/orgChart1"/>
    <dgm:cxn modelId="{9AB75CB5-CA85-49D1-B498-58ED99BC81B5}" type="presParOf" srcId="{56DB70A2-C215-467B-BE77-95BC2034F9C3}" destId="{6DFEBAE5-1D9A-4C14-891A-6D6FC097E67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2532E7A7-52F3-465F-B7E5-EEB99037FCDF}" type="doc">
      <dgm:prSet loTypeId="urn:microsoft.com/office/officeart/2005/8/layout/orgChart1" loCatId="hierarchy" qsTypeId="urn:microsoft.com/office/officeart/2005/8/quickstyle/3d2" qsCatId="3D" csTypeId="urn:microsoft.com/office/officeart/2005/8/colors/colorful3" csCatId="colorful" phldr="1"/>
      <dgm:spPr/>
      <dgm:t>
        <a:bodyPr/>
        <a:lstStyle/>
        <a:p>
          <a:endParaRPr lang="en-IN"/>
        </a:p>
      </dgm:t>
    </dgm:pt>
    <dgm:pt modelId="{34B0E205-879B-4BDE-80D5-E546D970CEF7}">
      <dgm:prSet phldrT="[Text]" custT="1"/>
      <dgm:spPr/>
      <dgm:t>
        <a:bodyPr/>
        <a:lstStyle/>
        <a:p>
          <a:r>
            <a:rPr lang="en-US" sz="2400" dirty="0"/>
            <a:t>STUDENT CLASS</a:t>
          </a:r>
          <a:endParaRPr lang="en-IN" sz="2400" dirty="0"/>
        </a:p>
      </dgm:t>
    </dgm:pt>
    <dgm:pt modelId="{E2BEA6DB-BE31-435B-B9D0-F931C6157469}" type="parTrans" cxnId="{57A131EB-A992-4AF7-834A-16E7FEF97A03}">
      <dgm:prSet/>
      <dgm:spPr/>
      <dgm:t>
        <a:bodyPr/>
        <a:lstStyle/>
        <a:p>
          <a:endParaRPr lang="en-IN"/>
        </a:p>
      </dgm:t>
    </dgm:pt>
    <dgm:pt modelId="{7801A90E-A615-4022-B8A6-52E8C9E4CBE2}" type="sibTrans" cxnId="{57A131EB-A992-4AF7-834A-16E7FEF97A03}">
      <dgm:prSet/>
      <dgm:spPr/>
      <dgm:t>
        <a:bodyPr/>
        <a:lstStyle/>
        <a:p>
          <a:endParaRPr lang="en-IN"/>
        </a:p>
      </dgm:t>
    </dgm:pt>
    <dgm:pt modelId="{567449C1-3FFC-4ECA-99E7-4ECD154B5CAF}" type="asst">
      <dgm:prSet phldrT="[Text]" custT="1"/>
      <dgm:spPr/>
      <dgm:t>
        <a:bodyPr/>
        <a:lstStyle/>
        <a:p>
          <a:r>
            <a:rPr lang="en-US" sz="1800" dirty="0"/>
            <a:t>Create Student object</a:t>
          </a:r>
          <a:endParaRPr lang="en-IN" sz="1800" dirty="0"/>
        </a:p>
      </dgm:t>
    </dgm:pt>
    <dgm:pt modelId="{BC7538D9-E18C-47E8-AC46-B8F91D8B878F}" type="parTrans" cxnId="{B6AAE955-AB19-4D71-AC05-06228F9E183A}">
      <dgm:prSet/>
      <dgm:spPr/>
      <dgm:t>
        <a:bodyPr/>
        <a:lstStyle/>
        <a:p>
          <a:endParaRPr lang="en-IN"/>
        </a:p>
      </dgm:t>
    </dgm:pt>
    <dgm:pt modelId="{25432FCE-E2B8-417C-ADA7-8E096E77D58C}" type="sibTrans" cxnId="{B6AAE955-AB19-4D71-AC05-06228F9E183A}">
      <dgm:prSet/>
      <dgm:spPr/>
      <dgm:t>
        <a:bodyPr/>
        <a:lstStyle/>
        <a:p>
          <a:endParaRPr lang="en-IN"/>
        </a:p>
      </dgm:t>
    </dgm:pt>
    <dgm:pt modelId="{5D5B7217-F226-4CCB-B720-18BC4FA329AA}">
      <dgm:prSet phldrT="[Text]" custT="1"/>
      <dgm:spPr/>
      <dgm:t>
        <a:bodyPr/>
        <a:lstStyle/>
        <a:p>
          <a:r>
            <a:rPr lang="en-US" sz="1800" dirty="0"/>
            <a:t>Name</a:t>
          </a:r>
        </a:p>
        <a:p>
          <a:r>
            <a:rPr lang="en-US" sz="1800" dirty="0"/>
            <a:t>(String)</a:t>
          </a:r>
          <a:endParaRPr lang="en-IN" sz="1800" dirty="0"/>
        </a:p>
      </dgm:t>
    </dgm:pt>
    <dgm:pt modelId="{60DA5984-196F-4E70-81DA-A2C1DF926F82}" type="parTrans" cxnId="{ACBEFE9B-F10E-4087-9D9E-A1BB909264FE}">
      <dgm:prSet/>
      <dgm:spPr/>
      <dgm:t>
        <a:bodyPr/>
        <a:lstStyle/>
        <a:p>
          <a:endParaRPr lang="en-IN"/>
        </a:p>
      </dgm:t>
    </dgm:pt>
    <dgm:pt modelId="{CBD15AC6-01FC-47B1-99F4-EDEBD353A12F}" type="sibTrans" cxnId="{ACBEFE9B-F10E-4087-9D9E-A1BB909264FE}">
      <dgm:prSet/>
      <dgm:spPr/>
      <dgm:t>
        <a:bodyPr/>
        <a:lstStyle/>
        <a:p>
          <a:endParaRPr lang="en-IN"/>
        </a:p>
      </dgm:t>
    </dgm:pt>
    <dgm:pt modelId="{AE79C86B-B8B2-4A99-8AD1-86F39C86DAF6}">
      <dgm:prSet phldrT="[Text]" custT="1"/>
      <dgm:spPr/>
      <dgm:t>
        <a:bodyPr/>
        <a:lstStyle/>
        <a:p>
          <a:r>
            <a:rPr lang="en-US" sz="1800" dirty="0"/>
            <a:t>SRN</a:t>
          </a:r>
        </a:p>
        <a:p>
          <a:r>
            <a:rPr lang="en-US" sz="1800" dirty="0"/>
            <a:t>(String)</a:t>
          </a:r>
          <a:endParaRPr lang="en-IN" sz="1800" dirty="0"/>
        </a:p>
      </dgm:t>
    </dgm:pt>
    <dgm:pt modelId="{DCBCDDF4-5FA9-43CC-91E5-99311C6652A5}" type="parTrans" cxnId="{2C9057D0-3BB9-48A3-9BB8-D857BB2A6E09}">
      <dgm:prSet/>
      <dgm:spPr/>
      <dgm:t>
        <a:bodyPr/>
        <a:lstStyle/>
        <a:p>
          <a:endParaRPr lang="en-IN"/>
        </a:p>
      </dgm:t>
    </dgm:pt>
    <dgm:pt modelId="{A432118F-0FF2-4C54-817A-493B6486016E}" type="sibTrans" cxnId="{2C9057D0-3BB9-48A3-9BB8-D857BB2A6E09}">
      <dgm:prSet/>
      <dgm:spPr/>
      <dgm:t>
        <a:bodyPr/>
        <a:lstStyle/>
        <a:p>
          <a:endParaRPr lang="en-IN"/>
        </a:p>
      </dgm:t>
    </dgm:pt>
    <dgm:pt modelId="{6DB330EB-6AA7-400B-B672-0EEF1A943D90}">
      <dgm:prSet phldrT="[Text]" custT="1"/>
      <dgm:spPr/>
      <dgm:t>
        <a:bodyPr/>
        <a:lstStyle/>
        <a:p>
          <a:r>
            <a:rPr lang="en-US" sz="1800" dirty="0"/>
            <a:t>Card No.</a:t>
          </a:r>
        </a:p>
        <a:p>
          <a:r>
            <a:rPr lang="en-US" sz="1800" dirty="0"/>
            <a:t>(Integer)</a:t>
          </a:r>
          <a:endParaRPr lang="en-IN" sz="1800" dirty="0"/>
        </a:p>
      </dgm:t>
    </dgm:pt>
    <dgm:pt modelId="{2E5815BC-9F0B-4282-839E-8F6FB545AAAF}" type="parTrans" cxnId="{4AF5232A-3024-4169-A7A5-6BE2C2DAD8F7}">
      <dgm:prSet/>
      <dgm:spPr/>
      <dgm:t>
        <a:bodyPr/>
        <a:lstStyle/>
        <a:p>
          <a:endParaRPr lang="en-IN"/>
        </a:p>
      </dgm:t>
    </dgm:pt>
    <dgm:pt modelId="{AE6E88B2-0781-4374-9665-C4CBB1AE7E71}" type="sibTrans" cxnId="{4AF5232A-3024-4169-A7A5-6BE2C2DAD8F7}">
      <dgm:prSet/>
      <dgm:spPr/>
      <dgm:t>
        <a:bodyPr/>
        <a:lstStyle/>
        <a:p>
          <a:endParaRPr lang="en-IN"/>
        </a:p>
      </dgm:t>
    </dgm:pt>
    <dgm:pt modelId="{7E250101-F81A-464A-87A2-16653305B1B8}">
      <dgm:prSet phldrT="[Text]" custT="1"/>
      <dgm:spPr/>
      <dgm:t>
        <a:bodyPr/>
        <a:lstStyle/>
        <a:p>
          <a:r>
            <a:rPr lang="en-US" sz="1800" dirty="0"/>
            <a:t>No. of Books Borrowed</a:t>
          </a:r>
        </a:p>
        <a:p>
          <a:r>
            <a:rPr lang="en-US" sz="1800" dirty="0"/>
            <a:t>(Integer)</a:t>
          </a:r>
          <a:endParaRPr lang="en-IN" sz="1800" dirty="0"/>
        </a:p>
      </dgm:t>
    </dgm:pt>
    <dgm:pt modelId="{C6DD85A7-3946-43DD-A763-425FFF7C1447}" type="sibTrans" cxnId="{2264D43C-34B3-419D-B2B6-B9CD638C6A7F}">
      <dgm:prSet/>
      <dgm:spPr/>
      <dgm:t>
        <a:bodyPr/>
        <a:lstStyle/>
        <a:p>
          <a:endParaRPr lang="en-IN"/>
        </a:p>
      </dgm:t>
    </dgm:pt>
    <dgm:pt modelId="{1086F0DA-7139-4D73-9605-D8E11358C06D}" type="parTrans" cxnId="{2264D43C-34B3-419D-B2B6-B9CD638C6A7F}">
      <dgm:prSet/>
      <dgm:spPr/>
      <dgm:t>
        <a:bodyPr/>
        <a:lstStyle/>
        <a:p>
          <a:endParaRPr lang="en-IN"/>
        </a:p>
      </dgm:t>
    </dgm:pt>
    <dgm:pt modelId="{5A1BF297-CD72-48BB-BFE4-B41CD6E6D740}" type="asst">
      <dgm:prSet phldrT="[Text]" custT="1"/>
      <dgm:spPr/>
      <dgm:t>
        <a:bodyPr/>
        <a:lstStyle/>
        <a:p>
          <a:r>
            <a:rPr lang="en-US" sz="1800" dirty="0"/>
            <a:t>Update to Studentmaster </a:t>
          </a:r>
          <a:endParaRPr lang="en-IN" sz="1800" dirty="0"/>
        </a:p>
      </dgm:t>
    </dgm:pt>
    <dgm:pt modelId="{CEE33B74-5559-496B-B848-29D06ED267A3}" type="parTrans" cxnId="{144E9F3A-510E-4CA8-8360-273642032F9F}">
      <dgm:prSet/>
      <dgm:spPr/>
      <dgm:t>
        <a:bodyPr/>
        <a:lstStyle/>
        <a:p>
          <a:endParaRPr lang="en-IN"/>
        </a:p>
      </dgm:t>
    </dgm:pt>
    <dgm:pt modelId="{C6D3624B-D113-44DC-A5CC-7795A45B02A8}" type="sibTrans" cxnId="{144E9F3A-510E-4CA8-8360-273642032F9F}">
      <dgm:prSet/>
      <dgm:spPr/>
      <dgm:t>
        <a:bodyPr/>
        <a:lstStyle/>
        <a:p>
          <a:endParaRPr lang="en-IN"/>
        </a:p>
      </dgm:t>
    </dgm:pt>
    <dgm:pt modelId="{ABA6965F-D5E8-4727-9F38-8D9B514B7BC0}" type="pres">
      <dgm:prSet presAssocID="{2532E7A7-52F3-465F-B7E5-EEB99037FCDF}" presName="hierChild1" presStyleCnt="0">
        <dgm:presLayoutVars>
          <dgm:orgChart val="1"/>
          <dgm:chPref val="1"/>
          <dgm:dir/>
          <dgm:animOne val="branch"/>
          <dgm:animLvl val="lvl"/>
          <dgm:resizeHandles/>
        </dgm:presLayoutVars>
      </dgm:prSet>
      <dgm:spPr/>
    </dgm:pt>
    <dgm:pt modelId="{052DD52F-7C99-497A-8DE6-8A37875F7715}" type="pres">
      <dgm:prSet presAssocID="{34B0E205-879B-4BDE-80D5-E546D970CEF7}" presName="hierRoot1" presStyleCnt="0">
        <dgm:presLayoutVars>
          <dgm:hierBranch val="init"/>
        </dgm:presLayoutVars>
      </dgm:prSet>
      <dgm:spPr/>
    </dgm:pt>
    <dgm:pt modelId="{0516B9A4-C6D3-46DB-BF12-36658EEC0D24}" type="pres">
      <dgm:prSet presAssocID="{34B0E205-879B-4BDE-80D5-E546D970CEF7}" presName="rootComposite1" presStyleCnt="0"/>
      <dgm:spPr/>
    </dgm:pt>
    <dgm:pt modelId="{ADB7C4E3-4040-40AC-A041-EB965570939E}" type="pres">
      <dgm:prSet presAssocID="{34B0E205-879B-4BDE-80D5-E546D970CEF7}" presName="rootText1" presStyleLbl="node0" presStyleIdx="0" presStyleCnt="1" custScaleX="494187" custScaleY="245242">
        <dgm:presLayoutVars>
          <dgm:chPref val="3"/>
        </dgm:presLayoutVars>
      </dgm:prSet>
      <dgm:spPr/>
    </dgm:pt>
    <dgm:pt modelId="{4B8679CC-7630-4367-BEB5-91D1D90D3DF4}" type="pres">
      <dgm:prSet presAssocID="{34B0E205-879B-4BDE-80D5-E546D970CEF7}" presName="rootConnector1" presStyleLbl="node1" presStyleIdx="0" presStyleCnt="0"/>
      <dgm:spPr/>
    </dgm:pt>
    <dgm:pt modelId="{9CF10E9E-ECB0-4A55-873A-A67B10A952D7}" type="pres">
      <dgm:prSet presAssocID="{34B0E205-879B-4BDE-80D5-E546D970CEF7}" presName="hierChild2" presStyleCnt="0"/>
      <dgm:spPr/>
    </dgm:pt>
    <dgm:pt modelId="{6C35D743-E4E5-4850-A177-64978E2A2A8F}" type="pres">
      <dgm:prSet presAssocID="{60DA5984-196F-4E70-81DA-A2C1DF926F82}" presName="Name37" presStyleLbl="parChTrans1D2" presStyleIdx="0" presStyleCnt="6"/>
      <dgm:spPr/>
    </dgm:pt>
    <dgm:pt modelId="{AB04EA2F-5856-4B8F-B645-B73B7EC23A26}" type="pres">
      <dgm:prSet presAssocID="{5D5B7217-F226-4CCB-B720-18BC4FA329AA}" presName="hierRoot2" presStyleCnt="0">
        <dgm:presLayoutVars>
          <dgm:hierBranch val="init"/>
        </dgm:presLayoutVars>
      </dgm:prSet>
      <dgm:spPr/>
    </dgm:pt>
    <dgm:pt modelId="{466A1C25-ADCB-4CB0-A0FF-0B4FF5BDD4B2}" type="pres">
      <dgm:prSet presAssocID="{5D5B7217-F226-4CCB-B720-18BC4FA329AA}" presName="rootComposite" presStyleCnt="0"/>
      <dgm:spPr/>
    </dgm:pt>
    <dgm:pt modelId="{28E6CD25-B0DB-4D42-BD92-1C0DC80ECCC3}" type="pres">
      <dgm:prSet presAssocID="{5D5B7217-F226-4CCB-B720-18BC4FA329AA}" presName="rootText" presStyleLbl="node2" presStyleIdx="0" presStyleCnt="4" custScaleX="143276" custScaleY="260372">
        <dgm:presLayoutVars>
          <dgm:chPref val="3"/>
        </dgm:presLayoutVars>
      </dgm:prSet>
      <dgm:spPr/>
    </dgm:pt>
    <dgm:pt modelId="{81A454DB-B047-4731-BBE6-09D9069C6877}" type="pres">
      <dgm:prSet presAssocID="{5D5B7217-F226-4CCB-B720-18BC4FA329AA}" presName="rootConnector" presStyleLbl="node2" presStyleIdx="0" presStyleCnt="4"/>
      <dgm:spPr/>
    </dgm:pt>
    <dgm:pt modelId="{4F55C619-BE16-4787-A47B-ED9F80F6E196}" type="pres">
      <dgm:prSet presAssocID="{5D5B7217-F226-4CCB-B720-18BC4FA329AA}" presName="hierChild4" presStyleCnt="0"/>
      <dgm:spPr/>
    </dgm:pt>
    <dgm:pt modelId="{8ED7E07B-D51E-48A7-9C26-17F8EB14D518}" type="pres">
      <dgm:prSet presAssocID="{5D5B7217-F226-4CCB-B720-18BC4FA329AA}" presName="hierChild5" presStyleCnt="0"/>
      <dgm:spPr/>
    </dgm:pt>
    <dgm:pt modelId="{E6CC642E-09C1-4C93-B0D5-78F650927103}" type="pres">
      <dgm:prSet presAssocID="{DCBCDDF4-5FA9-43CC-91E5-99311C6652A5}" presName="Name37" presStyleLbl="parChTrans1D2" presStyleIdx="1" presStyleCnt="6"/>
      <dgm:spPr/>
    </dgm:pt>
    <dgm:pt modelId="{5FF7111D-BC2A-4114-933E-38BD9D48EF98}" type="pres">
      <dgm:prSet presAssocID="{AE79C86B-B8B2-4A99-8AD1-86F39C86DAF6}" presName="hierRoot2" presStyleCnt="0">
        <dgm:presLayoutVars>
          <dgm:hierBranch val="init"/>
        </dgm:presLayoutVars>
      </dgm:prSet>
      <dgm:spPr/>
    </dgm:pt>
    <dgm:pt modelId="{916DBF4E-85AB-41C6-9D21-6E9C4DD9DA6F}" type="pres">
      <dgm:prSet presAssocID="{AE79C86B-B8B2-4A99-8AD1-86F39C86DAF6}" presName="rootComposite" presStyleCnt="0"/>
      <dgm:spPr/>
    </dgm:pt>
    <dgm:pt modelId="{C457E396-2081-44A1-BC7B-CAE13B74CC92}" type="pres">
      <dgm:prSet presAssocID="{AE79C86B-B8B2-4A99-8AD1-86F39C86DAF6}" presName="rootText" presStyleLbl="node2" presStyleIdx="1" presStyleCnt="4" custScaleX="160820" custScaleY="243790">
        <dgm:presLayoutVars>
          <dgm:chPref val="3"/>
        </dgm:presLayoutVars>
      </dgm:prSet>
      <dgm:spPr/>
    </dgm:pt>
    <dgm:pt modelId="{62F4B24D-C018-49A2-974C-89170568B542}" type="pres">
      <dgm:prSet presAssocID="{AE79C86B-B8B2-4A99-8AD1-86F39C86DAF6}" presName="rootConnector" presStyleLbl="node2" presStyleIdx="1" presStyleCnt="4"/>
      <dgm:spPr/>
    </dgm:pt>
    <dgm:pt modelId="{AF46613E-47B2-4F61-9641-A207794C0B61}" type="pres">
      <dgm:prSet presAssocID="{AE79C86B-B8B2-4A99-8AD1-86F39C86DAF6}" presName="hierChild4" presStyleCnt="0"/>
      <dgm:spPr/>
    </dgm:pt>
    <dgm:pt modelId="{A568E51C-B634-4074-99EE-8F7AE8A1BFEE}" type="pres">
      <dgm:prSet presAssocID="{AE79C86B-B8B2-4A99-8AD1-86F39C86DAF6}" presName="hierChild5" presStyleCnt="0"/>
      <dgm:spPr/>
    </dgm:pt>
    <dgm:pt modelId="{B174228F-FB07-4420-B0D9-80691DA7B37E}" type="pres">
      <dgm:prSet presAssocID="{2E5815BC-9F0B-4282-839E-8F6FB545AAAF}" presName="Name37" presStyleLbl="parChTrans1D2" presStyleIdx="2" presStyleCnt="6"/>
      <dgm:spPr/>
    </dgm:pt>
    <dgm:pt modelId="{1E2798C8-58A8-462F-A4BC-47CC8EF596AC}" type="pres">
      <dgm:prSet presAssocID="{6DB330EB-6AA7-400B-B672-0EEF1A943D90}" presName="hierRoot2" presStyleCnt="0">
        <dgm:presLayoutVars>
          <dgm:hierBranch val="init"/>
        </dgm:presLayoutVars>
      </dgm:prSet>
      <dgm:spPr/>
    </dgm:pt>
    <dgm:pt modelId="{41C09D13-41D0-431B-928B-7BCF6AA44DC7}" type="pres">
      <dgm:prSet presAssocID="{6DB330EB-6AA7-400B-B672-0EEF1A943D90}" presName="rootComposite" presStyleCnt="0"/>
      <dgm:spPr/>
    </dgm:pt>
    <dgm:pt modelId="{9F3736A5-C014-4F53-90AA-7B89E81B6EA0}" type="pres">
      <dgm:prSet presAssocID="{6DB330EB-6AA7-400B-B672-0EEF1A943D90}" presName="rootText" presStyleLbl="node2" presStyleIdx="2" presStyleCnt="4" custScaleX="171927" custScaleY="250704">
        <dgm:presLayoutVars>
          <dgm:chPref val="3"/>
        </dgm:presLayoutVars>
      </dgm:prSet>
      <dgm:spPr/>
    </dgm:pt>
    <dgm:pt modelId="{D583169C-D6AA-4F95-BD2D-68B60FACCFD7}" type="pres">
      <dgm:prSet presAssocID="{6DB330EB-6AA7-400B-B672-0EEF1A943D90}" presName="rootConnector" presStyleLbl="node2" presStyleIdx="2" presStyleCnt="4"/>
      <dgm:spPr/>
    </dgm:pt>
    <dgm:pt modelId="{313A3FE2-7FF2-40C8-9CD3-731FA492D48E}" type="pres">
      <dgm:prSet presAssocID="{6DB330EB-6AA7-400B-B672-0EEF1A943D90}" presName="hierChild4" presStyleCnt="0"/>
      <dgm:spPr/>
    </dgm:pt>
    <dgm:pt modelId="{157182BD-5FA8-40B4-BE1B-50766F9DA604}" type="pres">
      <dgm:prSet presAssocID="{6DB330EB-6AA7-400B-B672-0EEF1A943D90}" presName="hierChild5" presStyleCnt="0"/>
      <dgm:spPr/>
    </dgm:pt>
    <dgm:pt modelId="{0ECBCC37-2B71-455D-8455-64BA7F82142D}" type="pres">
      <dgm:prSet presAssocID="{1086F0DA-7139-4D73-9605-D8E11358C06D}" presName="Name37" presStyleLbl="parChTrans1D2" presStyleIdx="3" presStyleCnt="6"/>
      <dgm:spPr/>
    </dgm:pt>
    <dgm:pt modelId="{3AD9FA18-6734-4462-A7FC-E2C981FF295A}" type="pres">
      <dgm:prSet presAssocID="{7E250101-F81A-464A-87A2-16653305B1B8}" presName="hierRoot2" presStyleCnt="0">
        <dgm:presLayoutVars>
          <dgm:hierBranch val="init"/>
        </dgm:presLayoutVars>
      </dgm:prSet>
      <dgm:spPr/>
    </dgm:pt>
    <dgm:pt modelId="{71C3CB86-FCE4-439E-8B3A-E8B707854EB5}" type="pres">
      <dgm:prSet presAssocID="{7E250101-F81A-464A-87A2-16653305B1B8}" presName="rootComposite" presStyleCnt="0"/>
      <dgm:spPr/>
    </dgm:pt>
    <dgm:pt modelId="{6AB318DB-11A0-4CF8-853E-3882BC009394}" type="pres">
      <dgm:prSet presAssocID="{7E250101-F81A-464A-87A2-16653305B1B8}" presName="rootText" presStyleLbl="node2" presStyleIdx="3" presStyleCnt="4" custScaleX="271903" custScaleY="313188">
        <dgm:presLayoutVars>
          <dgm:chPref val="3"/>
        </dgm:presLayoutVars>
      </dgm:prSet>
      <dgm:spPr/>
    </dgm:pt>
    <dgm:pt modelId="{F0EF9EB6-21E8-411E-A9E3-D7B4D8B639F7}" type="pres">
      <dgm:prSet presAssocID="{7E250101-F81A-464A-87A2-16653305B1B8}" presName="rootConnector" presStyleLbl="node2" presStyleIdx="3" presStyleCnt="4"/>
      <dgm:spPr/>
    </dgm:pt>
    <dgm:pt modelId="{E2A863C7-D92E-4A93-A4DF-4598CCFCE944}" type="pres">
      <dgm:prSet presAssocID="{7E250101-F81A-464A-87A2-16653305B1B8}" presName="hierChild4" presStyleCnt="0"/>
      <dgm:spPr/>
    </dgm:pt>
    <dgm:pt modelId="{C838FD31-320A-4EC1-9375-7F1904EECF35}" type="pres">
      <dgm:prSet presAssocID="{7E250101-F81A-464A-87A2-16653305B1B8}" presName="hierChild5" presStyleCnt="0"/>
      <dgm:spPr/>
    </dgm:pt>
    <dgm:pt modelId="{C066F4C1-0965-4FD7-AEFC-922768F4A2F0}" type="pres">
      <dgm:prSet presAssocID="{34B0E205-879B-4BDE-80D5-E546D970CEF7}" presName="hierChild3" presStyleCnt="0"/>
      <dgm:spPr/>
    </dgm:pt>
    <dgm:pt modelId="{8C393F99-8281-4BB2-A989-CCDDCB460782}" type="pres">
      <dgm:prSet presAssocID="{BC7538D9-E18C-47E8-AC46-B8F91D8B878F}" presName="Name111" presStyleLbl="parChTrans1D2" presStyleIdx="4" presStyleCnt="6"/>
      <dgm:spPr/>
    </dgm:pt>
    <dgm:pt modelId="{78C37ED9-B93C-429D-9EC4-6B6E18A95CFF}" type="pres">
      <dgm:prSet presAssocID="{567449C1-3FFC-4ECA-99E7-4ECD154B5CAF}" presName="hierRoot3" presStyleCnt="0">
        <dgm:presLayoutVars>
          <dgm:hierBranch val="init"/>
        </dgm:presLayoutVars>
      </dgm:prSet>
      <dgm:spPr/>
    </dgm:pt>
    <dgm:pt modelId="{7C5D6362-B7E9-4451-94E4-67B4BE9517B4}" type="pres">
      <dgm:prSet presAssocID="{567449C1-3FFC-4ECA-99E7-4ECD154B5CAF}" presName="rootComposite3" presStyleCnt="0"/>
      <dgm:spPr/>
    </dgm:pt>
    <dgm:pt modelId="{AEA2BE16-8D41-4F26-BA5F-BD66F5265026}" type="pres">
      <dgm:prSet presAssocID="{567449C1-3FFC-4ECA-99E7-4ECD154B5CAF}" presName="rootText3" presStyleLbl="asst1" presStyleIdx="0" presStyleCnt="2" custScaleX="267698" custScaleY="454457">
        <dgm:presLayoutVars>
          <dgm:chPref val="3"/>
        </dgm:presLayoutVars>
      </dgm:prSet>
      <dgm:spPr/>
    </dgm:pt>
    <dgm:pt modelId="{95FAC3D8-ACCB-4A74-8327-27EB8364FD89}" type="pres">
      <dgm:prSet presAssocID="{567449C1-3FFC-4ECA-99E7-4ECD154B5CAF}" presName="rootConnector3" presStyleLbl="asst1" presStyleIdx="0" presStyleCnt="2"/>
      <dgm:spPr/>
    </dgm:pt>
    <dgm:pt modelId="{1B4BC4C8-0BEE-4713-823B-7E3107AC07D9}" type="pres">
      <dgm:prSet presAssocID="{567449C1-3FFC-4ECA-99E7-4ECD154B5CAF}" presName="hierChild6" presStyleCnt="0"/>
      <dgm:spPr/>
    </dgm:pt>
    <dgm:pt modelId="{660395AC-D0E5-42CC-8E0F-CF1E10EF5819}" type="pres">
      <dgm:prSet presAssocID="{567449C1-3FFC-4ECA-99E7-4ECD154B5CAF}" presName="hierChild7" presStyleCnt="0"/>
      <dgm:spPr/>
    </dgm:pt>
    <dgm:pt modelId="{4CE66688-75D5-409B-BBB1-32508BFA49CB}" type="pres">
      <dgm:prSet presAssocID="{CEE33B74-5559-496B-B848-29D06ED267A3}" presName="Name111" presStyleLbl="parChTrans1D2" presStyleIdx="5" presStyleCnt="6"/>
      <dgm:spPr/>
    </dgm:pt>
    <dgm:pt modelId="{56DB70A2-C215-467B-BE77-95BC2034F9C3}" type="pres">
      <dgm:prSet presAssocID="{5A1BF297-CD72-48BB-BFE4-B41CD6E6D740}" presName="hierRoot3" presStyleCnt="0">
        <dgm:presLayoutVars>
          <dgm:hierBranch val="init"/>
        </dgm:presLayoutVars>
      </dgm:prSet>
      <dgm:spPr/>
    </dgm:pt>
    <dgm:pt modelId="{A5339535-8D73-45D2-A417-EF99093164C0}" type="pres">
      <dgm:prSet presAssocID="{5A1BF297-CD72-48BB-BFE4-B41CD6E6D740}" presName="rootComposite3" presStyleCnt="0"/>
      <dgm:spPr/>
    </dgm:pt>
    <dgm:pt modelId="{B655FD53-CFE7-4F19-BA9C-DE1DE2F6193D}" type="pres">
      <dgm:prSet presAssocID="{5A1BF297-CD72-48BB-BFE4-B41CD6E6D740}" presName="rootText3" presStyleLbl="asst1" presStyleIdx="1" presStyleCnt="2" custScaleX="316187" custScaleY="284691">
        <dgm:presLayoutVars>
          <dgm:chPref val="3"/>
        </dgm:presLayoutVars>
      </dgm:prSet>
      <dgm:spPr/>
    </dgm:pt>
    <dgm:pt modelId="{46678971-A76B-43D7-B5C8-38E18D5DBDF9}" type="pres">
      <dgm:prSet presAssocID="{5A1BF297-CD72-48BB-BFE4-B41CD6E6D740}" presName="rootConnector3" presStyleLbl="asst1" presStyleIdx="1" presStyleCnt="2"/>
      <dgm:spPr/>
    </dgm:pt>
    <dgm:pt modelId="{F8512EBF-F375-44F9-9368-E70F23A3F214}" type="pres">
      <dgm:prSet presAssocID="{5A1BF297-CD72-48BB-BFE4-B41CD6E6D740}" presName="hierChild6" presStyleCnt="0"/>
      <dgm:spPr/>
    </dgm:pt>
    <dgm:pt modelId="{6DFEBAE5-1D9A-4C14-891A-6D6FC097E679}" type="pres">
      <dgm:prSet presAssocID="{5A1BF297-CD72-48BB-BFE4-B41CD6E6D740}" presName="hierChild7" presStyleCnt="0"/>
      <dgm:spPr/>
    </dgm:pt>
  </dgm:ptLst>
  <dgm:cxnLst>
    <dgm:cxn modelId="{4E354A08-DB73-48D7-A7C9-A471053F2C28}" type="presOf" srcId="{60DA5984-196F-4E70-81DA-A2C1DF926F82}" destId="{6C35D743-E4E5-4850-A177-64978E2A2A8F}" srcOrd="0" destOrd="0" presId="urn:microsoft.com/office/officeart/2005/8/layout/orgChart1"/>
    <dgm:cxn modelId="{4AF5232A-3024-4169-A7A5-6BE2C2DAD8F7}" srcId="{34B0E205-879B-4BDE-80D5-E546D970CEF7}" destId="{6DB330EB-6AA7-400B-B672-0EEF1A943D90}" srcOrd="4" destOrd="0" parTransId="{2E5815BC-9F0B-4282-839E-8F6FB545AAAF}" sibTransId="{AE6E88B2-0781-4374-9665-C4CBB1AE7E71}"/>
    <dgm:cxn modelId="{851FFF30-3DC8-4905-B60A-B2D205555C23}" type="presOf" srcId="{7E250101-F81A-464A-87A2-16653305B1B8}" destId="{F0EF9EB6-21E8-411E-A9E3-D7B4D8B639F7}" srcOrd="1" destOrd="0" presId="urn:microsoft.com/office/officeart/2005/8/layout/orgChart1"/>
    <dgm:cxn modelId="{DE6FD631-9A13-4D9D-874F-3F8D75425BE2}" type="presOf" srcId="{CEE33B74-5559-496B-B848-29D06ED267A3}" destId="{4CE66688-75D5-409B-BBB1-32508BFA49CB}" srcOrd="0" destOrd="0" presId="urn:microsoft.com/office/officeart/2005/8/layout/orgChart1"/>
    <dgm:cxn modelId="{144E9F3A-510E-4CA8-8360-273642032F9F}" srcId="{34B0E205-879B-4BDE-80D5-E546D970CEF7}" destId="{5A1BF297-CD72-48BB-BFE4-B41CD6E6D740}" srcOrd="1" destOrd="0" parTransId="{CEE33B74-5559-496B-B848-29D06ED267A3}" sibTransId="{C6D3624B-D113-44DC-A5CC-7795A45B02A8}"/>
    <dgm:cxn modelId="{2264D43C-34B3-419D-B2B6-B9CD638C6A7F}" srcId="{34B0E205-879B-4BDE-80D5-E546D970CEF7}" destId="{7E250101-F81A-464A-87A2-16653305B1B8}" srcOrd="5" destOrd="0" parTransId="{1086F0DA-7139-4D73-9605-D8E11358C06D}" sibTransId="{C6DD85A7-3946-43DD-A763-425FFF7C1447}"/>
    <dgm:cxn modelId="{A2F7A65C-4216-4A1F-88E9-D8D613B9B849}" type="presOf" srcId="{5D5B7217-F226-4CCB-B720-18BC4FA329AA}" destId="{28E6CD25-B0DB-4D42-BD92-1C0DC80ECCC3}" srcOrd="0" destOrd="0" presId="urn:microsoft.com/office/officeart/2005/8/layout/orgChart1"/>
    <dgm:cxn modelId="{7C91B460-6263-41F6-847F-7FEB96D16042}" type="presOf" srcId="{5A1BF297-CD72-48BB-BFE4-B41CD6E6D740}" destId="{B655FD53-CFE7-4F19-BA9C-DE1DE2F6193D}" srcOrd="0" destOrd="0" presId="urn:microsoft.com/office/officeart/2005/8/layout/orgChart1"/>
    <dgm:cxn modelId="{33234961-816E-4BA1-B479-24F14E2346C3}" type="presOf" srcId="{34B0E205-879B-4BDE-80D5-E546D970CEF7}" destId="{ADB7C4E3-4040-40AC-A041-EB965570939E}" srcOrd="0" destOrd="0" presId="urn:microsoft.com/office/officeart/2005/8/layout/orgChart1"/>
    <dgm:cxn modelId="{D1A1B863-EDC6-49A4-9E80-B28723DC634E}" type="presOf" srcId="{AE79C86B-B8B2-4A99-8AD1-86F39C86DAF6}" destId="{C457E396-2081-44A1-BC7B-CAE13B74CC92}" srcOrd="0" destOrd="0" presId="urn:microsoft.com/office/officeart/2005/8/layout/orgChart1"/>
    <dgm:cxn modelId="{5F3EE371-C0C8-4663-A227-60F5299ADF85}" type="presOf" srcId="{BC7538D9-E18C-47E8-AC46-B8F91D8B878F}" destId="{8C393F99-8281-4BB2-A989-CCDDCB460782}" srcOrd="0" destOrd="0" presId="urn:microsoft.com/office/officeart/2005/8/layout/orgChart1"/>
    <dgm:cxn modelId="{B6AAE955-AB19-4D71-AC05-06228F9E183A}" srcId="{34B0E205-879B-4BDE-80D5-E546D970CEF7}" destId="{567449C1-3FFC-4ECA-99E7-4ECD154B5CAF}" srcOrd="0" destOrd="0" parTransId="{BC7538D9-E18C-47E8-AC46-B8F91D8B878F}" sibTransId="{25432FCE-E2B8-417C-ADA7-8E096E77D58C}"/>
    <dgm:cxn modelId="{7AFA8B7D-5A3B-4323-9D57-E81EC90D0E32}" type="presOf" srcId="{6DB330EB-6AA7-400B-B672-0EEF1A943D90}" destId="{D583169C-D6AA-4F95-BD2D-68B60FACCFD7}" srcOrd="1" destOrd="0" presId="urn:microsoft.com/office/officeart/2005/8/layout/orgChart1"/>
    <dgm:cxn modelId="{E6C45D91-DE5C-4E9F-931E-CA50AE2AD6FD}" type="presOf" srcId="{567449C1-3FFC-4ECA-99E7-4ECD154B5CAF}" destId="{95FAC3D8-ACCB-4A74-8327-27EB8364FD89}" srcOrd="1" destOrd="0" presId="urn:microsoft.com/office/officeart/2005/8/layout/orgChart1"/>
    <dgm:cxn modelId="{F7BFF694-0F17-4521-A12F-8D58F521FD59}" type="presOf" srcId="{2532E7A7-52F3-465F-B7E5-EEB99037FCDF}" destId="{ABA6965F-D5E8-4727-9F38-8D9B514B7BC0}" srcOrd="0" destOrd="0" presId="urn:microsoft.com/office/officeart/2005/8/layout/orgChart1"/>
    <dgm:cxn modelId="{ACBEFE9B-F10E-4087-9D9E-A1BB909264FE}" srcId="{34B0E205-879B-4BDE-80D5-E546D970CEF7}" destId="{5D5B7217-F226-4CCB-B720-18BC4FA329AA}" srcOrd="2" destOrd="0" parTransId="{60DA5984-196F-4E70-81DA-A2C1DF926F82}" sibTransId="{CBD15AC6-01FC-47B1-99F4-EDEBD353A12F}"/>
    <dgm:cxn modelId="{1E46CCA0-BF52-4621-88A6-176B61C570F6}" type="presOf" srcId="{1086F0DA-7139-4D73-9605-D8E11358C06D}" destId="{0ECBCC37-2B71-455D-8455-64BA7F82142D}" srcOrd="0" destOrd="0" presId="urn:microsoft.com/office/officeart/2005/8/layout/orgChart1"/>
    <dgm:cxn modelId="{E4D5EFB2-6E14-4CE6-B0ED-461DD8F45DDA}" type="presOf" srcId="{DCBCDDF4-5FA9-43CC-91E5-99311C6652A5}" destId="{E6CC642E-09C1-4C93-B0D5-78F650927103}" srcOrd="0" destOrd="0" presId="urn:microsoft.com/office/officeart/2005/8/layout/orgChart1"/>
    <dgm:cxn modelId="{C7B33AB3-4C55-411F-9D19-EFBB2167241A}" type="presOf" srcId="{AE79C86B-B8B2-4A99-8AD1-86F39C86DAF6}" destId="{62F4B24D-C018-49A2-974C-89170568B542}" srcOrd="1" destOrd="0" presId="urn:microsoft.com/office/officeart/2005/8/layout/orgChart1"/>
    <dgm:cxn modelId="{0F8F76B4-E6E1-4768-94BE-AB4614B9A837}" type="presOf" srcId="{567449C1-3FFC-4ECA-99E7-4ECD154B5CAF}" destId="{AEA2BE16-8D41-4F26-BA5F-BD66F5265026}" srcOrd="0" destOrd="0" presId="urn:microsoft.com/office/officeart/2005/8/layout/orgChart1"/>
    <dgm:cxn modelId="{2FF387B9-FC0C-4104-A788-00B2327244CE}" type="presOf" srcId="{2E5815BC-9F0B-4282-839E-8F6FB545AAAF}" destId="{B174228F-FB07-4420-B0D9-80691DA7B37E}" srcOrd="0" destOrd="0" presId="urn:microsoft.com/office/officeart/2005/8/layout/orgChart1"/>
    <dgm:cxn modelId="{927274C5-75C0-45B1-BC49-53DF45895D6D}" type="presOf" srcId="{5A1BF297-CD72-48BB-BFE4-B41CD6E6D740}" destId="{46678971-A76B-43D7-B5C8-38E18D5DBDF9}" srcOrd="1" destOrd="0" presId="urn:microsoft.com/office/officeart/2005/8/layout/orgChart1"/>
    <dgm:cxn modelId="{542C51D0-2D98-4088-95D8-B5B0E7A46299}" type="presOf" srcId="{34B0E205-879B-4BDE-80D5-E546D970CEF7}" destId="{4B8679CC-7630-4367-BEB5-91D1D90D3DF4}" srcOrd="1" destOrd="0" presId="urn:microsoft.com/office/officeart/2005/8/layout/orgChart1"/>
    <dgm:cxn modelId="{2C9057D0-3BB9-48A3-9BB8-D857BB2A6E09}" srcId="{34B0E205-879B-4BDE-80D5-E546D970CEF7}" destId="{AE79C86B-B8B2-4A99-8AD1-86F39C86DAF6}" srcOrd="3" destOrd="0" parTransId="{DCBCDDF4-5FA9-43CC-91E5-99311C6652A5}" sibTransId="{A432118F-0FF2-4C54-817A-493B6486016E}"/>
    <dgm:cxn modelId="{0E5262E1-7A7A-4AC2-AEDA-92555BF94ECA}" type="presOf" srcId="{6DB330EB-6AA7-400B-B672-0EEF1A943D90}" destId="{9F3736A5-C014-4F53-90AA-7B89E81B6EA0}" srcOrd="0" destOrd="0" presId="urn:microsoft.com/office/officeart/2005/8/layout/orgChart1"/>
    <dgm:cxn modelId="{AB7AA8E9-759C-4DA7-8C95-E0E91B9613B3}" type="presOf" srcId="{7E250101-F81A-464A-87A2-16653305B1B8}" destId="{6AB318DB-11A0-4CF8-853E-3882BC009394}" srcOrd="0" destOrd="0" presId="urn:microsoft.com/office/officeart/2005/8/layout/orgChart1"/>
    <dgm:cxn modelId="{57A131EB-A992-4AF7-834A-16E7FEF97A03}" srcId="{2532E7A7-52F3-465F-B7E5-EEB99037FCDF}" destId="{34B0E205-879B-4BDE-80D5-E546D970CEF7}" srcOrd="0" destOrd="0" parTransId="{E2BEA6DB-BE31-435B-B9D0-F931C6157469}" sibTransId="{7801A90E-A615-4022-B8A6-52E8C9E4CBE2}"/>
    <dgm:cxn modelId="{85F8BDF1-09ED-4DF5-89AE-9FD9157F58B6}" type="presOf" srcId="{5D5B7217-F226-4CCB-B720-18BC4FA329AA}" destId="{81A454DB-B047-4731-BBE6-09D9069C6877}" srcOrd="1" destOrd="0" presId="urn:microsoft.com/office/officeart/2005/8/layout/orgChart1"/>
    <dgm:cxn modelId="{0E311716-4EE1-4CAF-A2BB-CC3079B7A8E4}" type="presParOf" srcId="{ABA6965F-D5E8-4727-9F38-8D9B514B7BC0}" destId="{052DD52F-7C99-497A-8DE6-8A37875F7715}" srcOrd="0" destOrd="0" presId="urn:microsoft.com/office/officeart/2005/8/layout/orgChart1"/>
    <dgm:cxn modelId="{83FDFC3B-E2E2-4CBA-BD00-D3F6F8492430}" type="presParOf" srcId="{052DD52F-7C99-497A-8DE6-8A37875F7715}" destId="{0516B9A4-C6D3-46DB-BF12-36658EEC0D24}" srcOrd="0" destOrd="0" presId="urn:microsoft.com/office/officeart/2005/8/layout/orgChart1"/>
    <dgm:cxn modelId="{5F667DB8-2B8E-48FB-9A91-853A860AD47E}" type="presParOf" srcId="{0516B9A4-C6D3-46DB-BF12-36658EEC0D24}" destId="{ADB7C4E3-4040-40AC-A041-EB965570939E}" srcOrd="0" destOrd="0" presId="urn:microsoft.com/office/officeart/2005/8/layout/orgChart1"/>
    <dgm:cxn modelId="{A260AD60-1658-4BEB-B41C-ECF0CF98063F}" type="presParOf" srcId="{0516B9A4-C6D3-46DB-BF12-36658EEC0D24}" destId="{4B8679CC-7630-4367-BEB5-91D1D90D3DF4}" srcOrd="1" destOrd="0" presId="urn:microsoft.com/office/officeart/2005/8/layout/orgChart1"/>
    <dgm:cxn modelId="{39B290DB-4E05-4924-A936-21D610578078}" type="presParOf" srcId="{052DD52F-7C99-497A-8DE6-8A37875F7715}" destId="{9CF10E9E-ECB0-4A55-873A-A67B10A952D7}" srcOrd="1" destOrd="0" presId="urn:microsoft.com/office/officeart/2005/8/layout/orgChart1"/>
    <dgm:cxn modelId="{FA70930B-9B99-4471-9B90-2E5B8150776B}" type="presParOf" srcId="{9CF10E9E-ECB0-4A55-873A-A67B10A952D7}" destId="{6C35D743-E4E5-4850-A177-64978E2A2A8F}" srcOrd="0" destOrd="0" presId="urn:microsoft.com/office/officeart/2005/8/layout/orgChart1"/>
    <dgm:cxn modelId="{6E481935-FBC9-44BF-A0DE-3996BF5198A9}" type="presParOf" srcId="{9CF10E9E-ECB0-4A55-873A-A67B10A952D7}" destId="{AB04EA2F-5856-4B8F-B645-B73B7EC23A26}" srcOrd="1" destOrd="0" presId="urn:microsoft.com/office/officeart/2005/8/layout/orgChart1"/>
    <dgm:cxn modelId="{51E127F0-531B-4E9C-AAC9-1579055354A5}" type="presParOf" srcId="{AB04EA2F-5856-4B8F-B645-B73B7EC23A26}" destId="{466A1C25-ADCB-4CB0-A0FF-0B4FF5BDD4B2}" srcOrd="0" destOrd="0" presId="urn:microsoft.com/office/officeart/2005/8/layout/orgChart1"/>
    <dgm:cxn modelId="{C98F3AC6-B1D9-42B7-9DC0-9D657938FD2E}" type="presParOf" srcId="{466A1C25-ADCB-4CB0-A0FF-0B4FF5BDD4B2}" destId="{28E6CD25-B0DB-4D42-BD92-1C0DC80ECCC3}" srcOrd="0" destOrd="0" presId="urn:microsoft.com/office/officeart/2005/8/layout/orgChart1"/>
    <dgm:cxn modelId="{E8124F5E-E52C-4C05-9A38-A61CA4DF7B95}" type="presParOf" srcId="{466A1C25-ADCB-4CB0-A0FF-0B4FF5BDD4B2}" destId="{81A454DB-B047-4731-BBE6-09D9069C6877}" srcOrd="1" destOrd="0" presId="urn:microsoft.com/office/officeart/2005/8/layout/orgChart1"/>
    <dgm:cxn modelId="{A8011768-BC26-43DC-AE6B-C52BD9B5DD26}" type="presParOf" srcId="{AB04EA2F-5856-4B8F-B645-B73B7EC23A26}" destId="{4F55C619-BE16-4787-A47B-ED9F80F6E196}" srcOrd="1" destOrd="0" presId="urn:microsoft.com/office/officeart/2005/8/layout/orgChart1"/>
    <dgm:cxn modelId="{3C5C012C-10D8-4C43-893F-B969D6D65D82}" type="presParOf" srcId="{AB04EA2F-5856-4B8F-B645-B73B7EC23A26}" destId="{8ED7E07B-D51E-48A7-9C26-17F8EB14D518}" srcOrd="2" destOrd="0" presId="urn:microsoft.com/office/officeart/2005/8/layout/orgChart1"/>
    <dgm:cxn modelId="{54032623-C0CD-4AF8-8D42-B1C924756CCA}" type="presParOf" srcId="{9CF10E9E-ECB0-4A55-873A-A67B10A952D7}" destId="{E6CC642E-09C1-4C93-B0D5-78F650927103}" srcOrd="2" destOrd="0" presId="urn:microsoft.com/office/officeart/2005/8/layout/orgChart1"/>
    <dgm:cxn modelId="{B5A82700-DDA8-432E-A51D-1D42C9FF82DC}" type="presParOf" srcId="{9CF10E9E-ECB0-4A55-873A-A67B10A952D7}" destId="{5FF7111D-BC2A-4114-933E-38BD9D48EF98}" srcOrd="3" destOrd="0" presId="urn:microsoft.com/office/officeart/2005/8/layout/orgChart1"/>
    <dgm:cxn modelId="{E15145B1-D665-4637-900B-B55B8E88F172}" type="presParOf" srcId="{5FF7111D-BC2A-4114-933E-38BD9D48EF98}" destId="{916DBF4E-85AB-41C6-9D21-6E9C4DD9DA6F}" srcOrd="0" destOrd="0" presId="urn:microsoft.com/office/officeart/2005/8/layout/orgChart1"/>
    <dgm:cxn modelId="{7D0F52A4-DEC9-41F5-BA9C-723740B8AF37}" type="presParOf" srcId="{916DBF4E-85AB-41C6-9D21-6E9C4DD9DA6F}" destId="{C457E396-2081-44A1-BC7B-CAE13B74CC92}" srcOrd="0" destOrd="0" presId="urn:microsoft.com/office/officeart/2005/8/layout/orgChart1"/>
    <dgm:cxn modelId="{931302BB-4095-49F0-8FC2-2521F2DCB23A}" type="presParOf" srcId="{916DBF4E-85AB-41C6-9D21-6E9C4DD9DA6F}" destId="{62F4B24D-C018-49A2-974C-89170568B542}" srcOrd="1" destOrd="0" presId="urn:microsoft.com/office/officeart/2005/8/layout/orgChart1"/>
    <dgm:cxn modelId="{DC93F197-8869-4854-97BC-0C632BCCCF3B}" type="presParOf" srcId="{5FF7111D-BC2A-4114-933E-38BD9D48EF98}" destId="{AF46613E-47B2-4F61-9641-A207794C0B61}" srcOrd="1" destOrd="0" presId="urn:microsoft.com/office/officeart/2005/8/layout/orgChart1"/>
    <dgm:cxn modelId="{7DBCCAE6-2444-4806-BEC7-DC8B43B52167}" type="presParOf" srcId="{5FF7111D-BC2A-4114-933E-38BD9D48EF98}" destId="{A568E51C-B634-4074-99EE-8F7AE8A1BFEE}" srcOrd="2" destOrd="0" presId="urn:microsoft.com/office/officeart/2005/8/layout/orgChart1"/>
    <dgm:cxn modelId="{089E7F06-04CE-4342-8A75-A20CAB98852E}" type="presParOf" srcId="{9CF10E9E-ECB0-4A55-873A-A67B10A952D7}" destId="{B174228F-FB07-4420-B0D9-80691DA7B37E}" srcOrd="4" destOrd="0" presId="urn:microsoft.com/office/officeart/2005/8/layout/orgChart1"/>
    <dgm:cxn modelId="{6F574AF4-83FA-435D-931D-2472180AA813}" type="presParOf" srcId="{9CF10E9E-ECB0-4A55-873A-A67B10A952D7}" destId="{1E2798C8-58A8-462F-A4BC-47CC8EF596AC}" srcOrd="5" destOrd="0" presId="urn:microsoft.com/office/officeart/2005/8/layout/orgChart1"/>
    <dgm:cxn modelId="{85163B24-65B0-43AA-8647-D5A0ABB5FE40}" type="presParOf" srcId="{1E2798C8-58A8-462F-A4BC-47CC8EF596AC}" destId="{41C09D13-41D0-431B-928B-7BCF6AA44DC7}" srcOrd="0" destOrd="0" presId="urn:microsoft.com/office/officeart/2005/8/layout/orgChart1"/>
    <dgm:cxn modelId="{7125F4D6-70AE-457E-8133-A1D02166C554}" type="presParOf" srcId="{41C09D13-41D0-431B-928B-7BCF6AA44DC7}" destId="{9F3736A5-C014-4F53-90AA-7B89E81B6EA0}" srcOrd="0" destOrd="0" presId="urn:microsoft.com/office/officeart/2005/8/layout/orgChart1"/>
    <dgm:cxn modelId="{45FD1E51-5D69-447F-92BE-20A3D9612571}" type="presParOf" srcId="{41C09D13-41D0-431B-928B-7BCF6AA44DC7}" destId="{D583169C-D6AA-4F95-BD2D-68B60FACCFD7}" srcOrd="1" destOrd="0" presId="urn:microsoft.com/office/officeart/2005/8/layout/orgChart1"/>
    <dgm:cxn modelId="{90E08B28-A7A1-4BCC-8280-F03F48F8CEC3}" type="presParOf" srcId="{1E2798C8-58A8-462F-A4BC-47CC8EF596AC}" destId="{313A3FE2-7FF2-40C8-9CD3-731FA492D48E}" srcOrd="1" destOrd="0" presId="urn:microsoft.com/office/officeart/2005/8/layout/orgChart1"/>
    <dgm:cxn modelId="{ED508DB8-9336-4DCA-B2E1-7E980E089580}" type="presParOf" srcId="{1E2798C8-58A8-462F-A4BC-47CC8EF596AC}" destId="{157182BD-5FA8-40B4-BE1B-50766F9DA604}" srcOrd="2" destOrd="0" presId="urn:microsoft.com/office/officeart/2005/8/layout/orgChart1"/>
    <dgm:cxn modelId="{CF4E22C6-535B-42E7-AEDC-4510B04B79C1}" type="presParOf" srcId="{9CF10E9E-ECB0-4A55-873A-A67B10A952D7}" destId="{0ECBCC37-2B71-455D-8455-64BA7F82142D}" srcOrd="6" destOrd="0" presId="urn:microsoft.com/office/officeart/2005/8/layout/orgChart1"/>
    <dgm:cxn modelId="{0ADDA651-4B0B-4CD7-A564-C4BEB8B1195C}" type="presParOf" srcId="{9CF10E9E-ECB0-4A55-873A-A67B10A952D7}" destId="{3AD9FA18-6734-4462-A7FC-E2C981FF295A}" srcOrd="7" destOrd="0" presId="urn:microsoft.com/office/officeart/2005/8/layout/orgChart1"/>
    <dgm:cxn modelId="{E2CA42AD-5748-4130-A293-8AB0539E75F3}" type="presParOf" srcId="{3AD9FA18-6734-4462-A7FC-E2C981FF295A}" destId="{71C3CB86-FCE4-439E-8B3A-E8B707854EB5}" srcOrd="0" destOrd="0" presId="urn:microsoft.com/office/officeart/2005/8/layout/orgChart1"/>
    <dgm:cxn modelId="{E9A4B3D1-6BE9-44D6-82BD-0EB64B9AD636}" type="presParOf" srcId="{71C3CB86-FCE4-439E-8B3A-E8B707854EB5}" destId="{6AB318DB-11A0-4CF8-853E-3882BC009394}" srcOrd="0" destOrd="0" presId="urn:microsoft.com/office/officeart/2005/8/layout/orgChart1"/>
    <dgm:cxn modelId="{3918BFA2-AA16-458A-8F2A-3BCB7DF00B9E}" type="presParOf" srcId="{71C3CB86-FCE4-439E-8B3A-E8B707854EB5}" destId="{F0EF9EB6-21E8-411E-A9E3-D7B4D8B639F7}" srcOrd="1" destOrd="0" presId="urn:microsoft.com/office/officeart/2005/8/layout/orgChart1"/>
    <dgm:cxn modelId="{A1234DD6-DC40-4C1C-BED4-C5548BBE0459}" type="presParOf" srcId="{3AD9FA18-6734-4462-A7FC-E2C981FF295A}" destId="{E2A863C7-D92E-4A93-A4DF-4598CCFCE944}" srcOrd="1" destOrd="0" presId="urn:microsoft.com/office/officeart/2005/8/layout/orgChart1"/>
    <dgm:cxn modelId="{24F46CE3-2280-46FC-A8B0-43A783B0C6C5}" type="presParOf" srcId="{3AD9FA18-6734-4462-A7FC-E2C981FF295A}" destId="{C838FD31-320A-4EC1-9375-7F1904EECF35}" srcOrd="2" destOrd="0" presId="urn:microsoft.com/office/officeart/2005/8/layout/orgChart1"/>
    <dgm:cxn modelId="{0DB5FEC7-D302-4B43-972A-4C0A7F928400}" type="presParOf" srcId="{052DD52F-7C99-497A-8DE6-8A37875F7715}" destId="{C066F4C1-0965-4FD7-AEFC-922768F4A2F0}" srcOrd="2" destOrd="0" presId="urn:microsoft.com/office/officeart/2005/8/layout/orgChart1"/>
    <dgm:cxn modelId="{F05A33E1-04CA-4A9A-A9F7-5537BFF81D68}" type="presParOf" srcId="{C066F4C1-0965-4FD7-AEFC-922768F4A2F0}" destId="{8C393F99-8281-4BB2-A989-CCDDCB460782}" srcOrd="0" destOrd="0" presId="urn:microsoft.com/office/officeart/2005/8/layout/orgChart1"/>
    <dgm:cxn modelId="{D2212CF5-EBC9-4032-AEFD-14A510364791}" type="presParOf" srcId="{C066F4C1-0965-4FD7-AEFC-922768F4A2F0}" destId="{78C37ED9-B93C-429D-9EC4-6B6E18A95CFF}" srcOrd="1" destOrd="0" presId="urn:microsoft.com/office/officeart/2005/8/layout/orgChart1"/>
    <dgm:cxn modelId="{AE8C051C-7B74-45D9-81EA-537A2C42CA6E}" type="presParOf" srcId="{78C37ED9-B93C-429D-9EC4-6B6E18A95CFF}" destId="{7C5D6362-B7E9-4451-94E4-67B4BE9517B4}" srcOrd="0" destOrd="0" presId="urn:microsoft.com/office/officeart/2005/8/layout/orgChart1"/>
    <dgm:cxn modelId="{63ADE757-AD90-4202-8F3C-C7E959C6BC6E}" type="presParOf" srcId="{7C5D6362-B7E9-4451-94E4-67B4BE9517B4}" destId="{AEA2BE16-8D41-4F26-BA5F-BD66F5265026}" srcOrd="0" destOrd="0" presId="urn:microsoft.com/office/officeart/2005/8/layout/orgChart1"/>
    <dgm:cxn modelId="{83C39B88-5EEC-4D76-9050-26A404E9730C}" type="presParOf" srcId="{7C5D6362-B7E9-4451-94E4-67B4BE9517B4}" destId="{95FAC3D8-ACCB-4A74-8327-27EB8364FD89}" srcOrd="1" destOrd="0" presId="urn:microsoft.com/office/officeart/2005/8/layout/orgChart1"/>
    <dgm:cxn modelId="{308E486C-085E-4A40-8B4B-070C923AD8FB}" type="presParOf" srcId="{78C37ED9-B93C-429D-9EC4-6B6E18A95CFF}" destId="{1B4BC4C8-0BEE-4713-823B-7E3107AC07D9}" srcOrd="1" destOrd="0" presId="urn:microsoft.com/office/officeart/2005/8/layout/orgChart1"/>
    <dgm:cxn modelId="{B35269ED-C381-457A-9608-F631BA9A95AC}" type="presParOf" srcId="{78C37ED9-B93C-429D-9EC4-6B6E18A95CFF}" destId="{660395AC-D0E5-42CC-8E0F-CF1E10EF5819}" srcOrd="2" destOrd="0" presId="urn:microsoft.com/office/officeart/2005/8/layout/orgChart1"/>
    <dgm:cxn modelId="{6D44E337-D3B0-4075-8807-A89FDF31D51B}" type="presParOf" srcId="{C066F4C1-0965-4FD7-AEFC-922768F4A2F0}" destId="{4CE66688-75D5-409B-BBB1-32508BFA49CB}" srcOrd="2" destOrd="0" presId="urn:microsoft.com/office/officeart/2005/8/layout/orgChart1"/>
    <dgm:cxn modelId="{8110AC27-4F9F-4CFC-960A-99970372E02D}" type="presParOf" srcId="{C066F4C1-0965-4FD7-AEFC-922768F4A2F0}" destId="{56DB70A2-C215-467B-BE77-95BC2034F9C3}" srcOrd="3" destOrd="0" presId="urn:microsoft.com/office/officeart/2005/8/layout/orgChart1"/>
    <dgm:cxn modelId="{330EE425-420B-414A-8919-703DB48900DC}" type="presParOf" srcId="{56DB70A2-C215-467B-BE77-95BC2034F9C3}" destId="{A5339535-8D73-45D2-A417-EF99093164C0}" srcOrd="0" destOrd="0" presId="urn:microsoft.com/office/officeart/2005/8/layout/orgChart1"/>
    <dgm:cxn modelId="{1A5109BB-1928-4D4B-AAA1-F8A80F4F3A7F}" type="presParOf" srcId="{A5339535-8D73-45D2-A417-EF99093164C0}" destId="{B655FD53-CFE7-4F19-BA9C-DE1DE2F6193D}" srcOrd="0" destOrd="0" presId="urn:microsoft.com/office/officeart/2005/8/layout/orgChart1"/>
    <dgm:cxn modelId="{B2660427-016E-4984-BBCC-EDBFA77885CA}" type="presParOf" srcId="{A5339535-8D73-45D2-A417-EF99093164C0}" destId="{46678971-A76B-43D7-B5C8-38E18D5DBDF9}" srcOrd="1" destOrd="0" presId="urn:microsoft.com/office/officeart/2005/8/layout/orgChart1"/>
    <dgm:cxn modelId="{0B475F30-632F-43C2-9560-F47540373E09}" type="presParOf" srcId="{56DB70A2-C215-467B-BE77-95BC2034F9C3}" destId="{F8512EBF-F375-44F9-9368-E70F23A3F214}" srcOrd="1" destOrd="0" presId="urn:microsoft.com/office/officeart/2005/8/layout/orgChart1"/>
    <dgm:cxn modelId="{9AB75CB5-CA85-49D1-B498-58ED99BC81B5}" type="presParOf" srcId="{56DB70A2-C215-467B-BE77-95BC2034F9C3}" destId="{6DFEBAE5-1D9A-4C14-891A-6D6FC097E679}"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E66688-75D5-409B-BBB1-32508BFA49CB}">
      <dsp:nvSpPr>
        <dsp:cNvPr id="0" name=""/>
        <dsp:cNvSpPr/>
      </dsp:nvSpPr>
      <dsp:spPr>
        <a:xfrm>
          <a:off x="2607201" y="769068"/>
          <a:ext cx="91440" cy="577587"/>
        </a:xfrm>
        <a:custGeom>
          <a:avLst/>
          <a:gdLst/>
          <a:ahLst/>
          <a:cxnLst/>
          <a:rect l="0" t="0" r="0" b="0"/>
          <a:pathLst>
            <a:path>
              <a:moveTo>
                <a:pt x="45720" y="0"/>
              </a:moveTo>
              <a:lnTo>
                <a:pt x="45720" y="577587"/>
              </a:lnTo>
              <a:lnTo>
                <a:pt x="111516" y="577587"/>
              </a:lnTo>
            </a:path>
          </a:pathLst>
        </a:custGeom>
        <a:noFill/>
        <a:ln w="15875"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8C393F99-8281-4BB2-A989-CCDDCB460782}">
      <dsp:nvSpPr>
        <dsp:cNvPr id="0" name=""/>
        <dsp:cNvSpPr/>
      </dsp:nvSpPr>
      <dsp:spPr>
        <a:xfrm>
          <a:off x="2541404" y="769068"/>
          <a:ext cx="91440" cy="843541"/>
        </a:xfrm>
        <a:custGeom>
          <a:avLst/>
          <a:gdLst/>
          <a:ahLst/>
          <a:cxnLst/>
          <a:rect l="0" t="0" r="0" b="0"/>
          <a:pathLst>
            <a:path>
              <a:moveTo>
                <a:pt x="111516" y="0"/>
              </a:moveTo>
              <a:lnTo>
                <a:pt x="111516" y="843541"/>
              </a:lnTo>
              <a:lnTo>
                <a:pt x="45720" y="843541"/>
              </a:lnTo>
            </a:path>
          </a:pathLst>
        </a:custGeom>
        <a:noFill/>
        <a:ln w="15875"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ECBCC37-2B71-455D-8455-64BA7F82142D}">
      <dsp:nvSpPr>
        <dsp:cNvPr id="0" name=""/>
        <dsp:cNvSpPr/>
      </dsp:nvSpPr>
      <dsp:spPr>
        <a:xfrm>
          <a:off x="2652921" y="769068"/>
          <a:ext cx="1688856" cy="1687082"/>
        </a:xfrm>
        <a:custGeom>
          <a:avLst/>
          <a:gdLst/>
          <a:ahLst/>
          <a:cxnLst/>
          <a:rect l="0" t="0" r="0" b="0"/>
          <a:pathLst>
            <a:path>
              <a:moveTo>
                <a:pt x="0" y="0"/>
              </a:moveTo>
              <a:lnTo>
                <a:pt x="0" y="1621285"/>
              </a:lnTo>
              <a:lnTo>
                <a:pt x="1688856" y="1621285"/>
              </a:lnTo>
              <a:lnTo>
                <a:pt x="1688856" y="1687082"/>
              </a:lnTo>
            </a:path>
          </a:pathLst>
        </a:custGeom>
        <a:noFill/>
        <a:ln w="15875"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174228F-FB07-4420-B0D9-80691DA7B37E}">
      <dsp:nvSpPr>
        <dsp:cNvPr id="0" name=""/>
        <dsp:cNvSpPr/>
      </dsp:nvSpPr>
      <dsp:spPr>
        <a:xfrm>
          <a:off x="2652921" y="769068"/>
          <a:ext cx="166663" cy="1687082"/>
        </a:xfrm>
        <a:custGeom>
          <a:avLst/>
          <a:gdLst/>
          <a:ahLst/>
          <a:cxnLst/>
          <a:rect l="0" t="0" r="0" b="0"/>
          <a:pathLst>
            <a:path>
              <a:moveTo>
                <a:pt x="0" y="0"/>
              </a:moveTo>
              <a:lnTo>
                <a:pt x="0" y="1621285"/>
              </a:lnTo>
              <a:lnTo>
                <a:pt x="166663" y="1621285"/>
              </a:lnTo>
              <a:lnTo>
                <a:pt x="166663" y="1687082"/>
              </a:lnTo>
            </a:path>
          </a:pathLst>
        </a:custGeom>
        <a:noFill/>
        <a:ln w="15875"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E6CC642E-09C1-4C93-B0D5-78F650927103}">
      <dsp:nvSpPr>
        <dsp:cNvPr id="0" name=""/>
        <dsp:cNvSpPr/>
      </dsp:nvSpPr>
      <dsp:spPr>
        <a:xfrm>
          <a:off x="1645434" y="769068"/>
          <a:ext cx="1007486" cy="1687082"/>
        </a:xfrm>
        <a:custGeom>
          <a:avLst/>
          <a:gdLst/>
          <a:ahLst/>
          <a:cxnLst/>
          <a:rect l="0" t="0" r="0" b="0"/>
          <a:pathLst>
            <a:path>
              <a:moveTo>
                <a:pt x="1007486" y="0"/>
              </a:moveTo>
              <a:lnTo>
                <a:pt x="1007486" y="1621285"/>
              </a:lnTo>
              <a:lnTo>
                <a:pt x="0" y="1621285"/>
              </a:lnTo>
              <a:lnTo>
                <a:pt x="0" y="1687082"/>
              </a:lnTo>
            </a:path>
          </a:pathLst>
        </a:custGeom>
        <a:noFill/>
        <a:ln w="15875"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C35D743-E4E5-4850-A177-64978E2A2A8F}">
      <dsp:nvSpPr>
        <dsp:cNvPr id="0" name=""/>
        <dsp:cNvSpPr/>
      </dsp:nvSpPr>
      <dsp:spPr>
        <a:xfrm>
          <a:off x="561053" y="769068"/>
          <a:ext cx="2091867" cy="1687082"/>
        </a:xfrm>
        <a:custGeom>
          <a:avLst/>
          <a:gdLst/>
          <a:ahLst/>
          <a:cxnLst/>
          <a:rect l="0" t="0" r="0" b="0"/>
          <a:pathLst>
            <a:path>
              <a:moveTo>
                <a:pt x="2091867" y="0"/>
              </a:moveTo>
              <a:lnTo>
                <a:pt x="2091867" y="1621285"/>
              </a:lnTo>
              <a:lnTo>
                <a:pt x="0" y="1621285"/>
              </a:lnTo>
              <a:lnTo>
                <a:pt x="0" y="1687082"/>
              </a:lnTo>
            </a:path>
          </a:pathLst>
        </a:custGeom>
        <a:noFill/>
        <a:ln w="15875"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DB7C4E3-4040-40AC-A041-EB965570939E}">
      <dsp:nvSpPr>
        <dsp:cNvPr id="0" name=""/>
        <dsp:cNvSpPr/>
      </dsp:nvSpPr>
      <dsp:spPr>
        <a:xfrm>
          <a:off x="1104544" y="680"/>
          <a:ext cx="3096753" cy="768387"/>
        </a:xfrm>
        <a:prstGeom prst="rect">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BOOK CLASS</a:t>
          </a:r>
          <a:endParaRPr lang="en-IN" sz="2400" kern="1200" dirty="0"/>
        </a:p>
      </dsp:txBody>
      <dsp:txXfrm>
        <a:off x="1104544" y="680"/>
        <a:ext cx="3096753" cy="768387"/>
      </dsp:txXfrm>
    </dsp:sp>
    <dsp:sp modelId="{28E6CD25-B0DB-4D42-BD92-1C0DC80ECCC3}">
      <dsp:nvSpPr>
        <dsp:cNvPr id="0" name=""/>
        <dsp:cNvSpPr/>
      </dsp:nvSpPr>
      <dsp:spPr>
        <a:xfrm>
          <a:off x="112143" y="2456150"/>
          <a:ext cx="897818" cy="815792"/>
        </a:xfrm>
        <a:prstGeom prst="rect">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Title</a:t>
          </a:r>
        </a:p>
        <a:p>
          <a:pPr marL="0" lvl="0" indent="0" algn="ctr" defTabSz="800100">
            <a:lnSpc>
              <a:spcPct val="90000"/>
            </a:lnSpc>
            <a:spcBef>
              <a:spcPct val="0"/>
            </a:spcBef>
            <a:spcAft>
              <a:spcPct val="35000"/>
            </a:spcAft>
            <a:buNone/>
          </a:pPr>
          <a:r>
            <a:rPr lang="en-US" sz="1800" kern="1200" dirty="0"/>
            <a:t>(String)</a:t>
          </a:r>
          <a:endParaRPr lang="en-IN" sz="1800" kern="1200" dirty="0"/>
        </a:p>
      </dsp:txBody>
      <dsp:txXfrm>
        <a:off x="112143" y="2456150"/>
        <a:ext cx="897818" cy="815792"/>
      </dsp:txXfrm>
    </dsp:sp>
    <dsp:sp modelId="{C457E396-2081-44A1-BC7B-CAE13B74CC92}">
      <dsp:nvSpPr>
        <dsp:cNvPr id="0" name=""/>
        <dsp:cNvSpPr/>
      </dsp:nvSpPr>
      <dsp:spPr>
        <a:xfrm>
          <a:off x="1141556" y="2456150"/>
          <a:ext cx="1007756" cy="763837"/>
        </a:xfrm>
        <a:prstGeom prst="rect">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ISBN</a:t>
          </a:r>
        </a:p>
        <a:p>
          <a:pPr marL="0" lvl="0" indent="0" algn="ctr" defTabSz="800100">
            <a:lnSpc>
              <a:spcPct val="90000"/>
            </a:lnSpc>
            <a:spcBef>
              <a:spcPct val="0"/>
            </a:spcBef>
            <a:spcAft>
              <a:spcPct val="35000"/>
            </a:spcAft>
            <a:buNone/>
          </a:pPr>
          <a:r>
            <a:rPr lang="en-US" sz="1800" kern="1200" dirty="0"/>
            <a:t>(Integer)</a:t>
          </a:r>
          <a:endParaRPr lang="en-IN" sz="1800" kern="1200" dirty="0"/>
        </a:p>
      </dsp:txBody>
      <dsp:txXfrm>
        <a:off x="1141556" y="2456150"/>
        <a:ext cx="1007756" cy="763837"/>
      </dsp:txXfrm>
    </dsp:sp>
    <dsp:sp modelId="{9F3736A5-C014-4F53-90AA-7B89E81B6EA0}">
      <dsp:nvSpPr>
        <dsp:cNvPr id="0" name=""/>
        <dsp:cNvSpPr/>
      </dsp:nvSpPr>
      <dsp:spPr>
        <a:xfrm>
          <a:off x="2280906" y="2456150"/>
          <a:ext cx="1077356" cy="785500"/>
        </a:xfrm>
        <a:prstGeom prst="rect">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Author</a:t>
          </a:r>
        </a:p>
        <a:p>
          <a:pPr marL="0" lvl="0" indent="0" algn="ctr" defTabSz="800100">
            <a:lnSpc>
              <a:spcPct val="90000"/>
            </a:lnSpc>
            <a:spcBef>
              <a:spcPct val="0"/>
            </a:spcBef>
            <a:spcAft>
              <a:spcPct val="35000"/>
            </a:spcAft>
            <a:buNone/>
          </a:pPr>
          <a:r>
            <a:rPr lang="en-US" sz="1800" kern="1200" dirty="0"/>
            <a:t>(String)</a:t>
          </a:r>
          <a:endParaRPr lang="en-IN" sz="1800" kern="1200" dirty="0"/>
        </a:p>
      </dsp:txBody>
      <dsp:txXfrm>
        <a:off x="2280906" y="2456150"/>
        <a:ext cx="1077356" cy="785500"/>
      </dsp:txXfrm>
    </dsp:sp>
    <dsp:sp modelId="{6AB318DB-11A0-4CF8-853E-3882BC009394}">
      <dsp:nvSpPr>
        <dsp:cNvPr id="0" name=""/>
        <dsp:cNvSpPr/>
      </dsp:nvSpPr>
      <dsp:spPr>
        <a:xfrm>
          <a:off x="3489856" y="2456150"/>
          <a:ext cx="1703842" cy="981274"/>
        </a:xfrm>
        <a:prstGeom prst="rect">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Copies</a:t>
          </a:r>
        </a:p>
        <a:p>
          <a:pPr marL="0" lvl="0" indent="0" algn="ctr" defTabSz="800100">
            <a:lnSpc>
              <a:spcPct val="90000"/>
            </a:lnSpc>
            <a:spcBef>
              <a:spcPct val="0"/>
            </a:spcBef>
            <a:spcAft>
              <a:spcPct val="35000"/>
            </a:spcAft>
            <a:buNone/>
          </a:pPr>
          <a:r>
            <a:rPr lang="en-US" sz="1800" kern="1200" dirty="0"/>
            <a:t>(True/False)</a:t>
          </a:r>
          <a:endParaRPr lang="en-IN" sz="1800" kern="1200" dirty="0"/>
        </a:p>
      </dsp:txBody>
      <dsp:txXfrm>
        <a:off x="3489856" y="2456150"/>
        <a:ext cx="1703842" cy="981274"/>
      </dsp:txXfrm>
    </dsp:sp>
    <dsp:sp modelId="{AEA2BE16-8D41-4F26-BA5F-BD66F5265026}">
      <dsp:nvSpPr>
        <dsp:cNvPr id="0" name=""/>
        <dsp:cNvSpPr/>
      </dsp:nvSpPr>
      <dsp:spPr>
        <a:xfrm>
          <a:off x="1099559" y="900661"/>
          <a:ext cx="1487564" cy="1423895"/>
        </a:xfrm>
        <a:prstGeom prst="rect">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Create Book object</a:t>
          </a:r>
          <a:endParaRPr lang="en-IN" sz="1800" kern="1200" dirty="0"/>
        </a:p>
      </dsp:txBody>
      <dsp:txXfrm>
        <a:off x="1099559" y="900661"/>
        <a:ext cx="1487564" cy="1423895"/>
      </dsp:txXfrm>
    </dsp:sp>
    <dsp:sp modelId="{B655FD53-CFE7-4F19-BA9C-DE1DE2F6193D}">
      <dsp:nvSpPr>
        <dsp:cNvPr id="0" name=""/>
        <dsp:cNvSpPr/>
      </dsp:nvSpPr>
      <dsp:spPr>
        <a:xfrm>
          <a:off x="2718717" y="900661"/>
          <a:ext cx="1981341" cy="891988"/>
        </a:xfrm>
        <a:prstGeom prst="rect">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Update to Bookmaster </a:t>
          </a:r>
          <a:endParaRPr lang="en-IN" sz="1800" kern="1200" dirty="0"/>
        </a:p>
      </dsp:txBody>
      <dsp:txXfrm>
        <a:off x="2718717" y="900661"/>
        <a:ext cx="1981341" cy="8919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E66688-75D5-409B-BBB1-32508BFA49CB}">
      <dsp:nvSpPr>
        <dsp:cNvPr id="0" name=""/>
        <dsp:cNvSpPr/>
      </dsp:nvSpPr>
      <dsp:spPr>
        <a:xfrm>
          <a:off x="2607201" y="769068"/>
          <a:ext cx="91440" cy="577587"/>
        </a:xfrm>
        <a:custGeom>
          <a:avLst/>
          <a:gdLst/>
          <a:ahLst/>
          <a:cxnLst/>
          <a:rect l="0" t="0" r="0" b="0"/>
          <a:pathLst>
            <a:path>
              <a:moveTo>
                <a:pt x="45720" y="0"/>
              </a:moveTo>
              <a:lnTo>
                <a:pt x="45720" y="577587"/>
              </a:lnTo>
              <a:lnTo>
                <a:pt x="111516" y="577587"/>
              </a:lnTo>
            </a:path>
          </a:pathLst>
        </a:custGeom>
        <a:noFill/>
        <a:ln w="15875"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8C393F99-8281-4BB2-A989-CCDDCB460782}">
      <dsp:nvSpPr>
        <dsp:cNvPr id="0" name=""/>
        <dsp:cNvSpPr/>
      </dsp:nvSpPr>
      <dsp:spPr>
        <a:xfrm>
          <a:off x="2541404" y="769068"/>
          <a:ext cx="91440" cy="843541"/>
        </a:xfrm>
        <a:custGeom>
          <a:avLst/>
          <a:gdLst/>
          <a:ahLst/>
          <a:cxnLst/>
          <a:rect l="0" t="0" r="0" b="0"/>
          <a:pathLst>
            <a:path>
              <a:moveTo>
                <a:pt x="111516" y="0"/>
              </a:moveTo>
              <a:lnTo>
                <a:pt x="111516" y="843541"/>
              </a:lnTo>
              <a:lnTo>
                <a:pt x="45720" y="843541"/>
              </a:lnTo>
            </a:path>
          </a:pathLst>
        </a:custGeom>
        <a:noFill/>
        <a:ln w="15875"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ECBCC37-2B71-455D-8455-64BA7F82142D}">
      <dsp:nvSpPr>
        <dsp:cNvPr id="0" name=""/>
        <dsp:cNvSpPr/>
      </dsp:nvSpPr>
      <dsp:spPr>
        <a:xfrm>
          <a:off x="2652921" y="769068"/>
          <a:ext cx="1688856" cy="1687082"/>
        </a:xfrm>
        <a:custGeom>
          <a:avLst/>
          <a:gdLst/>
          <a:ahLst/>
          <a:cxnLst/>
          <a:rect l="0" t="0" r="0" b="0"/>
          <a:pathLst>
            <a:path>
              <a:moveTo>
                <a:pt x="0" y="0"/>
              </a:moveTo>
              <a:lnTo>
                <a:pt x="0" y="1621285"/>
              </a:lnTo>
              <a:lnTo>
                <a:pt x="1688856" y="1621285"/>
              </a:lnTo>
              <a:lnTo>
                <a:pt x="1688856" y="1687082"/>
              </a:lnTo>
            </a:path>
          </a:pathLst>
        </a:custGeom>
        <a:noFill/>
        <a:ln w="15875"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174228F-FB07-4420-B0D9-80691DA7B37E}">
      <dsp:nvSpPr>
        <dsp:cNvPr id="0" name=""/>
        <dsp:cNvSpPr/>
      </dsp:nvSpPr>
      <dsp:spPr>
        <a:xfrm>
          <a:off x="2652921" y="769068"/>
          <a:ext cx="166663" cy="1687082"/>
        </a:xfrm>
        <a:custGeom>
          <a:avLst/>
          <a:gdLst/>
          <a:ahLst/>
          <a:cxnLst/>
          <a:rect l="0" t="0" r="0" b="0"/>
          <a:pathLst>
            <a:path>
              <a:moveTo>
                <a:pt x="0" y="0"/>
              </a:moveTo>
              <a:lnTo>
                <a:pt x="0" y="1621285"/>
              </a:lnTo>
              <a:lnTo>
                <a:pt x="166663" y="1621285"/>
              </a:lnTo>
              <a:lnTo>
                <a:pt x="166663" y="1687082"/>
              </a:lnTo>
            </a:path>
          </a:pathLst>
        </a:custGeom>
        <a:noFill/>
        <a:ln w="15875"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E6CC642E-09C1-4C93-B0D5-78F650927103}">
      <dsp:nvSpPr>
        <dsp:cNvPr id="0" name=""/>
        <dsp:cNvSpPr/>
      </dsp:nvSpPr>
      <dsp:spPr>
        <a:xfrm>
          <a:off x="1645434" y="769068"/>
          <a:ext cx="1007486" cy="1687082"/>
        </a:xfrm>
        <a:custGeom>
          <a:avLst/>
          <a:gdLst/>
          <a:ahLst/>
          <a:cxnLst/>
          <a:rect l="0" t="0" r="0" b="0"/>
          <a:pathLst>
            <a:path>
              <a:moveTo>
                <a:pt x="1007486" y="0"/>
              </a:moveTo>
              <a:lnTo>
                <a:pt x="1007486" y="1621285"/>
              </a:lnTo>
              <a:lnTo>
                <a:pt x="0" y="1621285"/>
              </a:lnTo>
              <a:lnTo>
                <a:pt x="0" y="1687082"/>
              </a:lnTo>
            </a:path>
          </a:pathLst>
        </a:custGeom>
        <a:noFill/>
        <a:ln w="15875"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C35D743-E4E5-4850-A177-64978E2A2A8F}">
      <dsp:nvSpPr>
        <dsp:cNvPr id="0" name=""/>
        <dsp:cNvSpPr/>
      </dsp:nvSpPr>
      <dsp:spPr>
        <a:xfrm>
          <a:off x="561053" y="769068"/>
          <a:ext cx="2091867" cy="1687082"/>
        </a:xfrm>
        <a:custGeom>
          <a:avLst/>
          <a:gdLst/>
          <a:ahLst/>
          <a:cxnLst/>
          <a:rect l="0" t="0" r="0" b="0"/>
          <a:pathLst>
            <a:path>
              <a:moveTo>
                <a:pt x="2091867" y="0"/>
              </a:moveTo>
              <a:lnTo>
                <a:pt x="2091867" y="1621285"/>
              </a:lnTo>
              <a:lnTo>
                <a:pt x="0" y="1621285"/>
              </a:lnTo>
              <a:lnTo>
                <a:pt x="0" y="1687082"/>
              </a:lnTo>
            </a:path>
          </a:pathLst>
        </a:custGeom>
        <a:noFill/>
        <a:ln w="15875"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DB7C4E3-4040-40AC-A041-EB965570939E}">
      <dsp:nvSpPr>
        <dsp:cNvPr id="0" name=""/>
        <dsp:cNvSpPr/>
      </dsp:nvSpPr>
      <dsp:spPr>
        <a:xfrm>
          <a:off x="1104544" y="680"/>
          <a:ext cx="3096753" cy="768387"/>
        </a:xfrm>
        <a:prstGeom prst="rect">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STUDENT CLASS</a:t>
          </a:r>
          <a:endParaRPr lang="en-IN" sz="2400" kern="1200" dirty="0"/>
        </a:p>
      </dsp:txBody>
      <dsp:txXfrm>
        <a:off x="1104544" y="680"/>
        <a:ext cx="3096753" cy="768387"/>
      </dsp:txXfrm>
    </dsp:sp>
    <dsp:sp modelId="{28E6CD25-B0DB-4D42-BD92-1C0DC80ECCC3}">
      <dsp:nvSpPr>
        <dsp:cNvPr id="0" name=""/>
        <dsp:cNvSpPr/>
      </dsp:nvSpPr>
      <dsp:spPr>
        <a:xfrm>
          <a:off x="112143" y="2456150"/>
          <a:ext cx="897818" cy="815792"/>
        </a:xfrm>
        <a:prstGeom prst="rect">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Name</a:t>
          </a:r>
        </a:p>
        <a:p>
          <a:pPr marL="0" lvl="0" indent="0" algn="ctr" defTabSz="800100">
            <a:lnSpc>
              <a:spcPct val="90000"/>
            </a:lnSpc>
            <a:spcBef>
              <a:spcPct val="0"/>
            </a:spcBef>
            <a:spcAft>
              <a:spcPct val="35000"/>
            </a:spcAft>
            <a:buNone/>
          </a:pPr>
          <a:r>
            <a:rPr lang="en-US" sz="1800" kern="1200" dirty="0"/>
            <a:t>(String)</a:t>
          </a:r>
          <a:endParaRPr lang="en-IN" sz="1800" kern="1200" dirty="0"/>
        </a:p>
      </dsp:txBody>
      <dsp:txXfrm>
        <a:off x="112143" y="2456150"/>
        <a:ext cx="897818" cy="815792"/>
      </dsp:txXfrm>
    </dsp:sp>
    <dsp:sp modelId="{C457E396-2081-44A1-BC7B-CAE13B74CC92}">
      <dsp:nvSpPr>
        <dsp:cNvPr id="0" name=""/>
        <dsp:cNvSpPr/>
      </dsp:nvSpPr>
      <dsp:spPr>
        <a:xfrm>
          <a:off x="1141556" y="2456150"/>
          <a:ext cx="1007756" cy="763837"/>
        </a:xfrm>
        <a:prstGeom prst="rect">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SRN</a:t>
          </a:r>
        </a:p>
        <a:p>
          <a:pPr marL="0" lvl="0" indent="0" algn="ctr" defTabSz="800100">
            <a:lnSpc>
              <a:spcPct val="90000"/>
            </a:lnSpc>
            <a:spcBef>
              <a:spcPct val="0"/>
            </a:spcBef>
            <a:spcAft>
              <a:spcPct val="35000"/>
            </a:spcAft>
            <a:buNone/>
          </a:pPr>
          <a:r>
            <a:rPr lang="en-US" sz="1800" kern="1200" dirty="0"/>
            <a:t>(String)</a:t>
          </a:r>
          <a:endParaRPr lang="en-IN" sz="1800" kern="1200" dirty="0"/>
        </a:p>
      </dsp:txBody>
      <dsp:txXfrm>
        <a:off x="1141556" y="2456150"/>
        <a:ext cx="1007756" cy="763837"/>
      </dsp:txXfrm>
    </dsp:sp>
    <dsp:sp modelId="{9F3736A5-C014-4F53-90AA-7B89E81B6EA0}">
      <dsp:nvSpPr>
        <dsp:cNvPr id="0" name=""/>
        <dsp:cNvSpPr/>
      </dsp:nvSpPr>
      <dsp:spPr>
        <a:xfrm>
          <a:off x="2280906" y="2456150"/>
          <a:ext cx="1077356" cy="785500"/>
        </a:xfrm>
        <a:prstGeom prst="rect">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Card No.</a:t>
          </a:r>
        </a:p>
        <a:p>
          <a:pPr marL="0" lvl="0" indent="0" algn="ctr" defTabSz="800100">
            <a:lnSpc>
              <a:spcPct val="90000"/>
            </a:lnSpc>
            <a:spcBef>
              <a:spcPct val="0"/>
            </a:spcBef>
            <a:spcAft>
              <a:spcPct val="35000"/>
            </a:spcAft>
            <a:buNone/>
          </a:pPr>
          <a:r>
            <a:rPr lang="en-US" sz="1800" kern="1200" dirty="0"/>
            <a:t>(Integer)</a:t>
          </a:r>
          <a:endParaRPr lang="en-IN" sz="1800" kern="1200" dirty="0"/>
        </a:p>
      </dsp:txBody>
      <dsp:txXfrm>
        <a:off x="2280906" y="2456150"/>
        <a:ext cx="1077356" cy="785500"/>
      </dsp:txXfrm>
    </dsp:sp>
    <dsp:sp modelId="{6AB318DB-11A0-4CF8-853E-3882BC009394}">
      <dsp:nvSpPr>
        <dsp:cNvPr id="0" name=""/>
        <dsp:cNvSpPr/>
      </dsp:nvSpPr>
      <dsp:spPr>
        <a:xfrm>
          <a:off x="3489856" y="2456150"/>
          <a:ext cx="1703842" cy="981274"/>
        </a:xfrm>
        <a:prstGeom prst="rect">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No. of Books Borrowed</a:t>
          </a:r>
        </a:p>
        <a:p>
          <a:pPr marL="0" lvl="0" indent="0" algn="ctr" defTabSz="800100">
            <a:lnSpc>
              <a:spcPct val="90000"/>
            </a:lnSpc>
            <a:spcBef>
              <a:spcPct val="0"/>
            </a:spcBef>
            <a:spcAft>
              <a:spcPct val="35000"/>
            </a:spcAft>
            <a:buNone/>
          </a:pPr>
          <a:r>
            <a:rPr lang="en-US" sz="1800" kern="1200" dirty="0"/>
            <a:t>(Integer)</a:t>
          </a:r>
          <a:endParaRPr lang="en-IN" sz="1800" kern="1200" dirty="0"/>
        </a:p>
      </dsp:txBody>
      <dsp:txXfrm>
        <a:off x="3489856" y="2456150"/>
        <a:ext cx="1703842" cy="981274"/>
      </dsp:txXfrm>
    </dsp:sp>
    <dsp:sp modelId="{AEA2BE16-8D41-4F26-BA5F-BD66F5265026}">
      <dsp:nvSpPr>
        <dsp:cNvPr id="0" name=""/>
        <dsp:cNvSpPr/>
      </dsp:nvSpPr>
      <dsp:spPr>
        <a:xfrm>
          <a:off x="909632" y="900661"/>
          <a:ext cx="1677492" cy="1423895"/>
        </a:xfrm>
        <a:prstGeom prst="rect">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Create Student object</a:t>
          </a:r>
          <a:endParaRPr lang="en-IN" sz="1800" kern="1200" dirty="0"/>
        </a:p>
      </dsp:txBody>
      <dsp:txXfrm>
        <a:off x="909632" y="900661"/>
        <a:ext cx="1677492" cy="1423895"/>
      </dsp:txXfrm>
    </dsp:sp>
    <dsp:sp modelId="{B655FD53-CFE7-4F19-BA9C-DE1DE2F6193D}">
      <dsp:nvSpPr>
        <dsp:cNvPr id="0" name=""/>
        <dsp:cNvSpPr/>
      </dsp:nvSpPr>
      <dsp:spPr>
        <a:xfrm>
          <a:off x="2718717" y="900661"/>
          <a:ext cx="1981341" cy="891988"/>
        </a:xfrm>
        <a:prstGeom prst="rect">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Update to Studentmaster </a:t>
          </a:r>
          <a:endParaRPr lang="en-IN" sz="1800" kern="1200" dirty="0"/>
        </a:p>
      </dsp:txBody>
      <dsp:txXfrm>
        <a:off x="2718717" y="900661"/>
        <a:ext cx="1981341" cy="89198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A1ABAE-4AE7-4A14-BF4C-7D9F0E9D6B5D}" type="datetimeFigureOut">
              <a:rPr lang="en-IN" smtClean="0"/>
              <a:t>17-12-2023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BF2ADB-AE5E-4C6B-B0D8-3A6370255185}" type="slidenum">
              <a:rPr lang="en-IN" smtClean="0"/>
              <a:t>‹#›</a:t>
            </a:fld>
            <a:endParaRPr lang="en-IN"/>
          </a:p>
        </p:txBody>
      </p:sp>
    </p:spTree>
    <p:extLst>
      <p:ext uri="{BB962C8B-B14F-4D97-AF65-F5344CB8AC3E}">
        <p14:creationId xmlns:p14="http://schemas.microsoft.com/office/powerpoint/2010/main" val="1981406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23A31D-221E-4E65-9C96-5C0D223C80B1}" type="datetime1">
              <a:rPr lang="en-IN" smtClean="0"/>
              <a:t>17-12-2023</a:t>
            </a:fld>
            <a:endParaRPr lang="en-IN"/>
          </a:p>
        </p:txBody>
      </p:sp>
      <p:sp>
        <p:nvSpPr>
          <p:cNvPr id="5" name="Footer Placeholder 4"/>
          <p:cNvSpPr>
            <a:spLocks noGrp="1"/>
          </p:cNvSpPr>
          <p:nvPr>
            <p:ph type="ftr" sz="quarter" idx="11"/>
          </p:nvPr>
        </p:nvSpPr>
        <p:spPr/>
        <p:txBody>
          <a:bodyPr/>
          <a:lstStyle/>
          <a:p>
            <a:r>
              <a:rPr lang="en-IN"/>
              <a:t>PYTHON MINI-PROJECT 2023</a:t>
            </a:r>
          </a:p>
        </p:txBody>
      </p:sp>
      <p:sp>
        <p:nvSpPr>
          <p:cNvPr id="6" name="Slide Number Placeholder 5"/>
          <p:cNvSpPr>
            <a:spLocks noGrp="1"/>
          </p:cNvSpPr>
          <p:nvPr>
            <p:ph type="sldNum" sz="quarter" idx="12"/>
          </p:nvPr>
        </p:nvSpPr>
        <p:spPr/>
        <p:txBody>
          <a:bodyPr/>
          <a:lstStyle/>
          <a:p>
            <a:fld id="{38D6C476-230D-4C34-B9F1-AFF433B2DA8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5158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829793-1801-4DCD-91B9-658FD14698F4}" type="datetime1">
              <a:rPr lang="en-IN" smtClean="0"/>
              <a:t>17-12-2023</a:t>
            </a:fld>
            <a:endParaRPr lang="en-IN"/>
          </a:p>
        </p:txBody>
      </p:sp>
      <p:sp>
        <p:nvSpPr>
          <p:cNvPr id="5" name="Footer Placeholder 4"/>
          <p:cNvSpPr>
            <a:spLocks noGrp="1"/>
          </p:cNvSpPr>
          <p:nvPr>
            <p:ph type="ftr" sz="quarter" idx="11"/>
          </p:nvPr>
        </p:nvSpPr>
        <p:spPr/>
        <p:txBody>
          <a:bodyPr/>
          <a:lstStyle/>
          <a:p>
            <a:r>
              <a:rPr lang="en-IN"/>
              <a:t>PYTHON MINI-PROJECT 2023</a:t>
            </a:r>
          </a:p>
        </p:txBody>
      </p:sp>
      <p:sp>
        <p:nvSpPr>
          <p:cNvPr id="6" name="Slide Number Placeholder 5"/>
          <p:cNvSpPr>
            <a:spLocks noGrp="1"/>
          </p:cNvSpPr>
          <p:nvPr>
            <p:ph type="sldNum" sz="quarter" idx="12"/>
          </p:nvPr>
        </p:nvSpPr>
        <p:spPr/>
        <p:txBody>
          <a:bodyPr/>
          <a:lstStyle/>
          <a:p>
            <a:fld id="{38D6C476-230D-4C34-B9F1-AFF433B2DA8E}" type="slidenum">
              <a:rPr lang="en-IN" smtClean="0"/>
              <a:t>‹#›</a:t>
            </a:fld>
            <a:endParaRPr lang="en-IN"/>
          </a:p>
        </p:txBody>
      </p:sp>
    </p:spTree>
    <p:extLst>
      <p:ext uri="{BB962C8B-B14F-4D97-AF65-F5344CB8AC3E}">
        <p14:creationId xmlns:p14="http://schemas.microsoft.com/office/powerpoint/2010/main" val="1401703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8496D3-CECF-4413-86E1-A0318E3BF69E}" type="datetime1">
              <a:rPr lang="en-IN" smtClean="0"/>
              <a:t>17-12-2023</a:t>
            </a:fld>
            <a:endParaRPr lang="en-IN"/>
          </a:p>
        </p:txBody>
      </p:sp>
      <p:sp>
        <p:nvSpPr>
          <p:cNvPr id="5" name="Footer Placeholder 4"/>
          <p:cNvSpPr>
            <a:spLocks noGrp="1"/>
          </p:cNvSpPr>
          <p:nvPr>
            <p:ph type="ftr" sz="quarter" idx="11"/>
          </p:nvPr>
        </p:nvSpPr>
        <p:spPr/>
        <p:txBody>
          <a:bodyPr/>
          <a:lstStyle/>
          <a:p>
            <a:r>
              <a:rPr lang="en-IN"/>
              <a:t>PYTHON MINI-PROJECT 2023</a:t>
            </a:r>
          </a:p>
        </p:txBody>
      </p:sp>
      <p:sp>
        <p:nvSpPr>
          <p:cNvPr id="6" name="Slide Number Placeholder 5"/>
          <p:cNvSpPr>
            <a:spLocks noGrp="1"/>
          </p:cNvSpPr>
          <p:nvPr>
            <p:ph type="sldNum" sz="quarter" idx="12"/>
          </p:nvPr>
        </p:nvSpPr>
        <p:spPr/>
        <p:txBody>
          <a:bodyPr/>
          <a:lstStyle/>
          <a:p>
            <a:fld id="{38D6C476-230D-4C34-B9F1-AFF433B2DA8E}" type="slidenum">
              <a:rPr lang="en-IN" smtClean="0"/>
              <a:t>‹#›</a:t>
            </a:fld>
            <a:endParaRPr lang="en-IN"/>
          </a:p>
        </p:txBody>
      </p:sp>
    </p:spTree>
    <p:extLst>
      <p:ext uri="{BB962C8B-B14F-4D97-AF65-F5344CB8AC3E}">
        <p14:creationId xmlns:p14="http://schemas.microsoft.com/office/powerpoint/2010/main" val="2469786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A51857-AF3D-4250-B751-72C092C54D3E}" type="datetime1">
              <a:rPr lang="en-IN" smtClean="0"/>
              <a:t>17-12-2023</a:t>
            </a:fld>
            <a:endParaRPr lang="en-IN"/>
          </a:p>
        </p:txBody>
      </p:sp>
      <p:sp>
        <p:nvSpPr>
          <p:cNvPr id="5" name="Footer Placeholder 4"/>
          <p:cNvSpPr>
            <a:spLocks noGrp="1"/>
          </p:cNvSpPr>
          <p:nvPr>
            <p:ph type="ftr" sz="quarter" idx="11"/>
          </p:nvPr>
        </p:nvSpPr>
        <p:spPr/>
        <p:txBody>
          <a:bodyPr/>
          <a:lstStyle/>
          <a:p>
            <a:r>
              <a:rPr lang="en-IN"/>
              <a:t>PYTHON MINI-PROJECT 2023</a:t>
            </a:r>
          </a:p>
        </p:txBody>
      </p:sp>
      <p:sp>
        <p:nvSpPr>
          <p:cNvPr id="6" name="Slide Number Placeholder 5"/>
          <p:cNvSpPr>
            <a:spLocks noGrp="1"/>
          </p:cNvSpPr>
          <p:nvPr>
            <p:ph type="sldNum" sz="quarter" idx="12"/>
          </p:nvPr>
        </p:nvSpPr>
        <p:spPr/>
        <p:txBody>
          <a:bodyPr/>
          <a:lstStyle/>
          <a:p>
            <a:fld id="{38D6C476-230D-4C34-B9F1-AFF433B2DA8E}" type="slidenum">
              <a:rPr lang="en-IN" smtClean="0"/>
              <a:t>‹#›</a:t>
            </a:fld>
            <a:endParaRPr lang="en-IN"/>
          </a:p>
        </p:txBody>
      </p:sp>
    </p:spTree>
    <p:extLst>
      <p:ext uri="{BB962C8B-B14F-4D97-AF65-F5344CB8AC3E}">
        <p14:creationId xmlns:p14="http://schemas.microsoft.com/office/powerpoint/2010/main" val="3235363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6269BE-175F-4D6B-B7F3-F43B7EF96B6C}" type="datetime1">
              <a:rPr lang="en-IN" smtClean="0"/>
              <a:t>17-12-2023</a:t>
            </a:fld>
            <a:endParaRPr lang="en-IN"/>
          </a:p>
        </p:txBody>
      </p:sp>
      <p:sp>
        <p:nvSpPr>
          <p:cNvPr id="5" name="Footer Placeholder 4"/>
          <p:cNvSpPr>
            <a:spLocks noGrp="1"/>
          </p:cNvSpPr>
          <p:nvPr>
            <p:ph type="ftr" sz="quarter" idx="11"/>
          </p:nvPr>
        </p:nvSpPr>
        <p:spPr/>
        <p:txBody>
          <a:bodyPr/>
          <a:lstStyle/>
          <a:p>
            <a:r>
              <a:rPr lang="en-IN"/>
              <a:t>PYTHON MINI-PROJECT 2023</a:t>
            </a:r>
          </a:p>
        </p:txBody>
      </p:sp>
      <p:sp>
        <p:nvSpPr>
          <p:cNvPr id="6" name="Slide Number Placeholder 5"/>
          <p:cNvSpPr>
            <a:spLocks noGrp="1"/>
          </p:cNvSpPr>
          <p:nvPr>
            <p:ph type="sldNum" sz="quarter" idx="12"/>
          </p:nvPr>
        </p:nvSpPr>
        <p:spPr/>
        <p:txBody>
          <a:bodyPr/>
          <a:lstStyle/>
          <a:p>
            <a:fld id="{38D6C476-230D-4C34-B9F1-AFF433B2DA8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1914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C73B9B-8CF9-4DF3-A6B4-EB6235CD59EF}" type="datetime1">
              <a:rPr lang="en-IN" smtClean="0"/>
              <a:t>17-12-2023</a:t>
            </a:fld>
            <a:endParaRPr lang="en-IN"/>
          </a:p>
        </p:txBody>
      </p:sp>
      <p:sp>
        <p:nvSpPr>
          <p:cNvPr id="6" name="Footer Placeholder 5"/>
          <p:cNvSpPr>
            <a:spLocks noGrp="1"/>
          </p:cNvSpPr>
          <p:nvPr>
            <p:ph type="ftr" sz="quarter" idx="11"/>
          </p:nvPr>
        </p:nvSpPr>
        <p:spPr/>
        <p:txBody>
          <a:bodyPr/>
          <a:lstStyle/>
          <a:p>
            <a:r>
              <a:rPr lang="en-IN"/>
              <a:t>PYTHON MINI-PROJECT 2023</a:t>
            </a:r>
          </a:p>
        </p:txBody>
      </p:sp>
      <p:sp>
        <p:nvSpPr>
          <p:cNvPr id="7" name="Slide Number Placeholder 6"/>
          <p:cNvSpPr>
            <a:spLocks noGrp="1"/>
          </p:cNvSpPr>
          <p:nvPr>
            <p:ph type="sldNum" sz="quarter" idx="12"/>
          </p:nvPr>
        </p:nvSpPr>
        <p:spPr/>
        <p:txBody>
          <a:bodyPr/>
          <a:lstStyle/>
          <a:p>
            <a:fld id="{38D6C476-230D-4C34-B9F1-AFF433B2DA8E}" type="slidenum">
              <a:rPr lang="en-IN" smtClean="0"/>
              <a:t>‹#›</a:t>
            </a:fld>
            <a:endParaRPr lang="en-IN"/>
          </a:p>
        </p:txBody>
      </p:sp>
    </p:spTree>
    <p:extLst>
      <p:ext uri="{BB962C8B-B14F-4D97-AF65-F5344CB8AC3E}">
        <p14:creationId xmlns:p14="http://schemas.microsoft.com/office/powerpoint/2010/main" val="3103587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21C6EC-3275-4DFB-A890-92D9E109F6FF}" type="datetime1">
              <a:rPr lang="en-IN" smtClean="0"/>
              <a:t>17-12-2023</a:t>
            </a:fld>
            <a:endParaRPr lang="en-IN"/>
          </a:p>
        </p:txBody>
      </p:sp>
      <p:sp>
        <p:nvSpPr>
          <p:cNvPr id="8" name="Footer Placeholder 7"/>
          <p:cNvSpPr>
            <a:spLocks noGrp="1"/>
          </p:cNvSpPr>
          <p:nvPr>
            <p:ph type="ftr" sz="quarter" idx="11"/>
          </p:nvPr>
        </p:nvSpPr>
        <p:spPr/>
        <p:txBody>
          <a:bodyPr/>
          <a:lstStyle/>
          <a:p>
            <a:r>
              <a:rPr lang="en-IN"/>
              <a:t>PYTHON MINI-PROJECT 2023</a:t>
            </a:r>
          </a:p>
        </p:txBody>
      </p:sp>
      <p:sp>
        <p:nvSpPr>
          <p:cNvPr id="9" name="Slide Number Placeholder 8"/>
          <p:cNvSpPr>
            <a:spLocks noGrp="1"/>
          </p:cNvSpPr>
          <p:nvPr>
            <p:ph type="sldNum" sz="quarter" idx="12"/>
          </p:nvPr>
        </p:nvSpPr>
        <p:spPr/>
        <p:txBody>
          <a:bodyPr/>
          <a:lstStyle/>
          <a:p>
            <a:fld id="{38D6C476-230D-4C34-B9F1-AFF433B2DA8E}" type="slidenum">
              <a:rPr lang="en-IN" smtClean="0"/>
              <a:t>‹#›</a:t>
            </a:fld>
            <a:endParaRPr lang="en-IN"/>
          </a:p>
        </p:txBody>
      </p:sp>
    </p:spTree>
    <p:extLst>
      <p:ext uri="{BB962C8B-B14F-4D97-AF65-F5344CB8AC3E}">
        <p14:creationId xmlns:p14="http://schemas.microsoft.com/office/powerpoint/2010/main" val="3277061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BA131B-714C-4F6D-A694-46B4D8093AD0}" type="datetime1">
              <a:rPr lang="en-IN" smtClean="0"/>
              <a:t>17-12-2023</a:t>
            </a:fld>
            <a:endParaRPr lang="en-IN"/>
          </a:p>
        </p:txBody>
      </p:sp>
      <p:sp>
        <p:nvSpPr>
          <p:cNvPr id="4" name="Footer Placeholder 3"/>
          <p:cNvSpPr>
            <a:spLocks noGrp="1"/>
          </p:cNvSpPr>
          <p:nvPr>
            <p:ph type="ftr" sz="quarter" idx="11"/>
          </p:nvPr>
        </p:nvSpPr>
        <p:spPr/>
        <p:txBody>
          <a:bodyPr/>
          <a:lstStyle/>
          <a:p>
            <a:r>
              <a:rPr lang="en-IN"/>
              <a:t>PYTHON MINI-PROJECT 2023</a:t>
            </a:r>
          </a:p>
        </p:txBody>
      </p:sp>
      <p:sp>
        <p:nvSpPr>
          <p:cNvPr id="5" name="Slide Number Placeholder 4"/>
          <p:cNvSpPr>
            <a:spLocks noGrp="1"/>
          </p:cNvSpPr>
          <p:nvPr>
            <p:ph type="sldNum" sz="quarter" idx="12"/>
          </p:nvPr>
        </p:nvSpPr>
        <p:spPr/>
        <p:txBody>
          <a:bodyPr/>
          <a:lstStyle/>
          <a:p>
            <a:fld id="{38D6C476-230D-4C34-B9F1-AFF433B2DA8E}" type="slidenum">
              <a:rPr lang="en-IN" smtClean="0"/>
              <a:t>‹#›</a:t>
            </a:fld>
            <a:endParaRPr lang="en-IN"/>
          </a:p>
        </p:txBody>
      </p:sp>
    </p:spTree>
    <p:extLst>
      <p:ext uri="{BB962C8B-B14F-4D97-AF65-F5344CB8AC3E}">
        <p14:creationId xmlns:p14="http://schemas.microsoft.com/office/powerpoint/2010/main" val="3809069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8D6D2BA-344C-4A36-A591-00188679D9FA}" type="datetime1">
              <a:rPr lang="en-IN" smtClean="0"/>
              <a:t>17-12-2023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PYTHON MINI-PROJECT 2023</a:t>
            </a:r>
          </a:p>
        </p:txBody>
      </p:sp>
      <p:sp>
        <p:nvSpPr>
          <p:cNvPr id="9" name="Slide Number Placeholder 8"/>
          <p:cNvSpPr>
            <a:spLocks noGrp="1"/>
          </p:cNvSpPr>
          <p:nvPr>
            <p:ph type="sldNum" sz="quarter" idx="12"/>
          </p:nvPr>
        </p:nvSpPr>
        <p:spPr/>
        <p:txBody>
          <a:bodyPr/>
          <a:lstStyle/>
          <a:p>
            <a:fld id="{38D6C476-230D-4C34-B9F1-AFF433B2DA8E}" type="slidenum">
              <a:rPr lang="en-IN" smtClean="0"/>
              <a:t>‹#›</a:t>
            </a:fld>
            <a:endParaRPr lang="en-IN"/>
          </a:p>
        </p:txBody>
      </p:sp>
    </p:spTree>
    <p:extLst>
      <p:ext uri="{BB962C8B-B14F-4D97-AF65-F5344CB8AC3E}">
        <p14:creationId xmlns:p14="http://schemas.microsoft.com/office/powerpoint/2010/main" val="1311651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56A02A0-B060-4463-A8B8-6AA3B54DD383}" type="datetime1">
              <a:rPr lang="en-IN" smtClean="0"/>
              <a:t>17-12-2023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t>PYTHON MINI-PROJECT 2023</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8D6C476-230D-4C34-B9F1-AFF433B2DA8E}" type="slidenum">
              <a:rPr lang="en-IN" smtClean="0"/>
              <a:t>‹#›</a:t>
            </a:fld>
            <a:endParaRPr lang="en-IN"/>
          </a:p>
        </p:txBody>
      </p:sp>
    </p:spTree>
    <p:extLst>
      <p:ext uri="{BB962C8B-B14F-4D97-AF65-F5344CB8AC3E}">
        <p14:creationId xmlns:p14="http://schemas.microsoft.com/office/powerpoint/2010/main" val="2757545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231D08-5F35-4019-98DD-16EAF5103769}" type="datetime1">
              <a:rPr lang="en-IN" smtClean="0"/>
              <a:t>17-12-2023</a:t>
            </a:fld>
            <a:endParaRPr lang="en-IN"/>
          </a:p>
        </p:txBody>
      </p:sp>
      <p:sp>
        <p:nvSpPr>
          <p:cNvPr id="6" name="Footer Placeholder 5"/>
          <p:cNvSpPr>
            <a:spLocks noGrp="1"/>
          </p:cNvSpPr>
          <p:nvPr>
            <p:ph type="ftr" sz="quarter" idx="11"/>
          </p:nvPr>
        </p:nvSpPr>
        <p:spPr/>
        <p:txBody>
          <a:bodyPr/>
          <a:lstStyle/>
          <a:p>
            <a:r>
              <a:rPr lang="en-IN"/>
              <a:t>PYTHON MINI-PROJECT 2023</a:t>
            </a:r>
          </a:p>
        </p:txBody>
      </p:sp>
      <p:sp>
        <p:nvSpPr>
          <p:cNvPr id="7" name="Slide Number Placeholder 6"/>
          <p:cNvSpPr>
            <a:spLocks noGrp="1"/>
          </p:cNvSpPr>
          <p:nvPr>
            <p:ph type="sldNum" sz="quarter" idx="12"/>
          </p:nvPr>
        </p:nvSpPr>
        <p:spPr/>
        <p:txBody>
          <a:bodyPr/>
          <a:lstStyle/>
          <a:p>
            <a:fld id="{38D6C476-230D-4C34-B9F1-AFF433B2DA8E}" type="slidenum">
              <a:rPr lang="en-IN" smtClean="0"/>
              <a:t>‹#›</a:t>
            </a:fld>
            <a:endParaRPr lang="en-IN"/>
          </a:p>
        </p:txBody>
      </p:sp>
    </p:spTree>
    <p:extLst>
      <p:ext uri="{BB962C8B-B14F-4D97-AF65-F5344CB8AC3E}">
        <p14:creationId xmlns:p14="http://schemas.microsoft.com/office/powerpoint/2010/main" val="698636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F7BA3FC-F3D7-4CA6-93E4-E7814F1B62A5}" type="datetime1">
              <a:rPr lang="en-IN" smtClean="0"/>
              <a:t>17-12-2023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PYTHON MINI-PROJECT 2023</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8D6C476-230D-4C34-B9F1-AFF433B2DA8E}"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9986771"/>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sql-tutorial/" TargetMode="External"/><Relationship Id="rId2" Type="http://schemas.openxmlformats.org/officeDocument/2006/relationships/hyperlink" Target="https://www.geeksforgeeks.org/python-programming-language/"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6881C-BED2-F626-6677-64DE4CD1A318}"/>
              </a:ext>
            </a:extLst>
          </p:cNvPr>
          <p:cNvSpPr>
            <a:spLocks noGrp="1"/>
          </p:cNvSpPr>
          <p:nvPr>
            <p:ph type="ctrTitle"/>
          </p:nvPr>
        </p:nvSpPr>
        <p:spPr>
          <a:xfrm>
            <a:off x="1507067" y="1884784"/>
            <a:ext cx="7766936" cy="2166052"/>
          </a:xfrm>
        </p:spPr>
        <p:txBody>
          <a:bodyPr/>
          <a:lstStyle/>
          <a:p>
            <a:pPr algn="ctr"/>
            <a:br>
              <a:rPr lang="en-US" sz="4000" b="1" dirty="0"/>
            </a:br>
            <a:r>
              <a:rPr lang="en-US" sz="4000" b="1" dirty="0"/>
              <a:t>PYTHON LIBRARY MANAGEMENT DATABASE SYSTEM</a:t>
            </a:r>
            <a:endParaRPr lang="en-IN" sz="4000" b="1" dirty="0"/>
          </a:p>
        </p:txBody>
      </p:sp>
      <p:sp>
        <p:nvSpPr>
          <p:cNvPr id="3" name="Subtitle 2">
            <a:extLst>
              <a:ext uri="{FF2B5EF4-FFF2-40B4-BE49-F238E27FC236}">
                <a16:creationId xmlns:a16="http://schemas.microsoft.com/office/drawing/2014/main" id="{8F45EAC5-57F9-83D7-D25B-0243B2324813}"/>
              </a:ext>
            </a:extLst>
          </p:cNvPr>
          <p:cNvSpPr>
            <a:spLocks noGrp="1"/>
          </p:cNvSpPr>
          <p:nvPr>
            <p:ph type="subTitle" idx="1"/>
          </p:nvPr>
        </p:nvSpPr>
        <p:spPr>
          <a:xfrm>
            <a:off x="1507067" y="4526694"/>
            <a:ext cx="3839374" cy="1096899"/>
          </a:xfrm>
        </p:spPr>
        <p:txBody>
          <a:bodyPr>
            <a:normAutofit fontScale="62500" lnSpcReduction="20000"/>
          </a:bodyPr>
          <a:lstStyle/>
          <a:p>
            <a:pPr algn="l"/>
            <a:r>
              <a:rPr lang="en-US" b="1" dirty="0"/>
              <a:t>Done By:</a:t>
            </a:r>
          </a:p>
          <a:p>
            <a:pPr algn="l"/>
            <a:r>
              <a:rPr lang="en-US" b="1" dirty="0"/>
              <a:t>NIKHIL BHAKTHA: PES1UG23EC202</a:t>
            </a:r>
          </a:p>
          <a:p>
            <a:pPr algn="l"/>
            <a:r>
              <a:rPr lang="en-US" b="1" dirty="0"/>
              <a:t>RISHITH SAHU: PES1UG23CS481</a:t>
            </a:r>
            <a:endParaRPr lang="en-IN" b="1" dirty="0"/>
          </a:p>
        </p:txBody>
      </p:sp>
      <p:sp>
        <p:nvSpPr>
          <p:cNvPr id="4" name="TextBox 3">
            <a:extLst>
              <a:ext uri="{FF2B5EF4-FFF2-40B4-BE49-F238E27FC236}">
                <a16:creationId xmlns:a16="http://schemas.microsoft.com/office/drawing/2014/main" id="{ED450CC0-4F12-F870-7EA6-305475A10DFB}"/>
              </a:ext>
            </a:extLst>
          </p:cNvPr>
          <p:cNvSpPr txBox="1"/>
          <p:nvPr/>
        </p:nvSpPr>
        <p:spPr>
          <a:xfrm>
            <a:off x="7081934" y="4526694"/>
            <a:ext cx="2817845" cy="1200329"/>
          </a:xfrm>
          <a:prstGeom prst="rect">
            <a:avLst/>
          </a:prstGeom>
          <a:noFill/>
        </p:spPr>
        <p:txBody>
          <a:bodyPr wrap="square" rtlCol="0">
            <a:spAutoFit/>
          </a:bodyPr>
          <a:lstStyle/>
          <a:p>
            <a:r>
              <a:rPr lang="en-US" dirty="0"/>
              <a:t>Under Guidance of:</a:t>
            </a:r>
          </a:p>
          <a:p>
            <a:r>
              <a:rPr lang="en-US" dirty="0"/>
              <a:t>Prof. C. N. Rajeshwari</a:t>
            </a:r>
          </a:p>
          <a:p>
            <a:r>
              <a:rPr lang="en-IN" dirty="0"/>
              <a:t>Department of CSE</a:t>
            </a:r>
          </a:p>
          <a:p>
            <a:r>
              <a:rPr lang="en-IN" dirty="0"/>
              <a:t>PES University</a:t>
            </a:r>
          </a:p>
        </p:txBody>
      </p:sp>
      <p:pic>
        <p:nvPicPr>
          <p:cNvPr id="6" name="Picture 5">
            <a:extLst>
              <a:ext uri="{FF2B5EF4-FFF2-40B4-BE49-F238E27FC236}">
                <a16:creationId xmlns:a16="http://schemas.microsoft.com/office/drawing/2014/main" id="{B35A8F6C-439F-778C-A57E-261C4D1623FB}"/>
              </a:ext>
            </a:extLst>
          </p:cNvPr>
          <p:cNvPicPr>
            <a:picLocks noChangeAspect="1"/>
          </p:cNvPicPr>
          <p:nvPr/>
        </p:nvPicPr>
        <p:blipFill>
          <a:blip r:embed="rId2"/>
          <a:stretch>
            <a:fillRect/>
          </a:stretch>
        </p:blipFill>
        <p:spPr>
          <a:xfrm>
            <a:off x="0" y="0"/>
            <a:ext cx="1550847" cy="2028030"/>
          </a:xfrm>
          <a:prstGeom prst="rect">
            <a:avLst/>
          </a:prstGeom>
        </p:spPr>
      </p:pic>
      <p:sp>
        <p:nvSpPr>
          <p:cNvPr id="5" name="TextBox 4">
            <a:extLst>
              <a:ext uri="{FF2B5EF4-FFF2-40B4-BE49-F238E27FC236}">
                <a16:creationId xmlns:a16="http://schemas.microsoft.com/office/drawing/2014/main" id="{A2EDA91E-1F28-CAEB-D2FD-A17259668A2F}"/>
              </a:ext>
            </a:extLst>
          </p:cNvPr>
          <p:cNvSpPr txBox="1"/>
          <p:nvPr/>
        </p:nvSpPr>
        <p:spPr>
          <a:xfrm>
            <a:off x="2738535" y="477304"/>
            <a:ext cx="5215812" cy="1169551"/>
          </a:xfrm>
          <a:prstGeom prst="rect">
            <a:avLst/>
          </a:prstGeom>
          <a:noFill/>
        </p:spPr>
        <p:txBody>
          <a:bodyPr wrap="square" rtlCol="0">
            <a:spAutoFit/>
          </a:bodyPr>
          <a:lstStyle/>
          <a:p>
            <a:pPr algn="ctr"/>
            <a:r>
              <a:rPr lang="en-US" sz="1800" b="1" dirty="0"/>
              <a:t>PYTHON FOR COMPUTATIONAL PROBLEM SOLVING </a:t>
            </a:r>
            <a:br>
              <a:rPr lang="en-US" sz="3600" b="1" dirty="0"/>
            </a:br>
            <a:r>
              <a:rPr lang="en-US" sz="1800" b="1" dirty="0"/>
              <a:t>UE23CS151A</a:t>
            </a:r>
            <a:br>
              <a:rPr lang="en-US" sz="3600" b="1" dirty="0"/>
            </a:br>
            <a:r>
              <a:rPr lang="en-US" sz="1600" b="1" dirty="0"/>
              <a:t>MINI PROJECT 2023</a:t>
            </a:r>
            <a:br>
              <a:rPr lang="en-US" sz="3600" b="1" dirty="0"/>
            </a:br>
            <a:endParaRPr lang="en-IN" dirty="0"/>
          </a:p>
        </p:txBody>
      </p:sp>
      <p:pic>
        <p:nvPicPr>
          <p:cNvPr id="8" name="Picture 7">
            <a:extLst>
              <a:ext uri="{FF2B5EF4-FFF2-40B4-BE49-F238E27FC236}">
                <a16:creationId xmlns:a16="http://schemas.microsoft.com/office/drawing/2014/main" id="{785D8344-F343-61EA-46C3-1744A9CAE2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3490" y="0"/>
            <a:ext cx="1958510" cy="1958510"/>
          </a:xfrm>
          <a:prstGeom prst="rect">
            <a:avLst/>
          </a:prstGeom>
        </p:spPr>
      </p:pic>
    </p:spTree>
    <p:extLst>
      <p:ext uri="{BB962C8B-B14F-4D97-AF65-F5344CB8AC3E}">
        <p14:creationId xmlns:p14="http://schemas.microsoft.com/office/powerpoint/2010/main" val="60349901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 calcmode="lin" valueType="num">
                                      <p:cBhvr additive="base">
                                        <p:cTn id="1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0" presetID="22" presetClass="entr" presetSubtype="4"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par>
                                <p:cTn id="23" presetID="14" presetClass="entr" presetSubtype="1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randombar(horizontal)">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E7DB6-D223-3E2A-3B47-CBFDFB2D9BF4}"/>
              </a:ext>
            </a:extLst>
          </p:cNvPr>
          <p:cNvSpPr>
            <a:spLocks noGrp="1"/>
          </p:cNvSpPr>
          <p:nvPr>
            <p:ph type="title"/>
          </p:nvPr>
        </p:nvSpPr>
        <p:spPr/>
        <p:txBody>
          <a:bodyPr/>
          <a:lstStyle/>
          <a:p>
            <a:r>
              <a:rPr lang="en-US" dirty="0"/>
              <a:t>PSEUDO CODE (DATABASE CREATION)</a:t>
            </a:r>
            <a:endParaRPr lang="en-IN" dirty="0"/>
          </a:p>
        </p:txBody>
      </p:sp>
      <p:sp>
        <p:nvSpPr>
          <p:cNvPr id="4" name="Footer Placeholder 3">
            <a:extLst>
              <a:ext uri="{FF2B5EF4-FFF2-40B4-BE49-F238E27FC236}">
                <a16:creationId xmlns:a16="http://schemas.microsoft.com/office/drawing/2014/main" id="{7C566228-67D4-9840-672A-129D4AFAF855}"/>
              </a:ext>
            </a:extLst>
          </p:cNvPr>
          <p:cNvSpPr>
            <a:spLocks noGrp="1"/>
          </p:cNvSpPr>
          <p:nvPr>
            <p:ph type="ftr" sz="quarter" idx="11"/>
          </p:nvPr>
        </p:nvSpPr>
        <p:spPr/>
        <p:txBody>
          <a:bodyPr/>
          <a:lstStyle/>
          <a:p>
            <a:r>
              <a:rPr lang="en-IN"/>
              <a:t>PYTHON MINI-PROJECT 2023</a:t>
            </a:r>
          </a:p>
        </p:txBody>
      </p:sp>
      <p:sp>
        <p:nvSpPr>
          <p:cNvPr id="6" name="Content Placeholder 2">
            <a:extLst>
              <a:ext uri="{FF2B5EF4-FFF2-40B4-BE49-F238E27FC236}">
                <a16:creationId xmlns:a16="http://schemas.microsoft.com/office/drawing/2014/main" id="{0E3310AF-34F2-C1DC-DAB1-E33DDBAD4C89}"/>
              </a:ext>
            </a:extLst>
          </p:cNvPr>
          <p:cNvSpPr>
            <a:spLocks noGrp="1"/>
          </p:cNvSpPr>
          <p:nvPr>
            <p:ph idx="1"/>
          </p:nvPr>
        </p:nvSpPr>
        <p:spPr>
          <a:xfrm>
            <a:off x="0" y="1845734"/>
            <a:ext cx="12192000" cy="4517744"/>
          </a:xfrm>
          <a:solidFill>
            <a:schemeClr val="tx1"/>
          </a:solidFill>
        </p:spPr>
        <p:txBody>
          <a:bodyPr numCol="1" anchor="ctr">
            <a:noAutofit/>
          </a:bodyPr>
          <a:lstStyle/>
          <a:p>
            <a:r>
              <a:rPr lang="en-US" sz="2400" dirty="0">
                <a:solidFill>
                  <a:srgbClr val="CCCCCC"/>
                </a:solidFill>
                <a:latin typeface="Consolas" panose="020B0609020204030204" pitchFamily="49" charset="0"/>
              </a:rPr>
              <a:t>command</a:t>
            </a:r>
            <a:r>
              <a:rPr lang="en-US" sz="2400" b="0" dirty="0">
                <a:solidFill>
                  <a:srgbClr val="CCCCCC"/>
                </a:solidFill>
                <a:effectLst/>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a:solidFill>
                  <a:srgbClr val="CE9178"/>
                </a:solidFill>
                <a:effectLst/>
                <a:latin typeface="Consolas" panose="020B0609020204030204" pitchFamily="49" charset="0"/>
              </a:rPr>
              <a:t>'''CREATE TABLE &lt;</a:t>
            </a:r>
            <a:r>
              <a:rPr lang="en-US" sz="2400" b="0" dirty="0" err="1">
                <a:solidFill>
                  <a:srgbClr val="CE9178"/>
                </a:solidFill>
                <a:effectLst/>
                <a:latin typeface="Consolas" panose="020B0609020204030204" pitchFamily="49" charset="0"/>
              </a:rPr>
              <a:t>Table_Name</a:t>
            </a:r>
            <a:r>
              <a:rPr lang="en-US" sz="2400" b="0" dirty="0">
                <a:solidFill>
                  <a:srgbClr val="CE9178"/>
                </a:solidFill>
                <a:effectLst/>
                <a:latin typeface="Consolas" panose="020B0609020204030204" pitchFamily="49" charset="0"/>
              </a:rPr>
              <a:t>&gt; (</a:t>
            </a:r>
            <a:endParaRPr lang="en-US" sz="2400" b="0" dirty="0">
              <a:solidFill>
                <a:srgbClr val="CCCCCC"/>
              </a:solidFill>
              <a:effectLst/>
              <a:latin typeface="Consolas" panose="020B0609020204030204" pitchFamily="49" charset="0"/>
            </a:endParaRPr>
          </a:p>
          <a:p>
            <a:r>
              <a:rPr lang="en-US" sz="2400" b="0" dirty="0">
                <a:solidFill>
                  <a:srgbClr val="CE9178"/>
                </a:solidFill>
                <a:effectLst/>
                <a:latin typeface="Consolas" panose="020B0609020204030204" pitchFamily="49" charset="0"/>
              </a:rPr>
              <a:t>    &lt;Row_1_Name&gt; &lt;datatype&gt;,</a:t>
            </a:r>
            <a:endParaRPr lang="en-US" sz="2400" b="0" dirty="0">
              <a:solidFill>
                <a:srgbClr val="CCCCCC"/>
              </a:solidFill>
              <a:effectLst/>
              <a:latin typeface="Consolas" panose="020B0609020204030204" pitchFamily="49" charset="0"/>
            </a:endParaRPr>
          </a:p>
          <a:p>
            <a:r>
              <a:rPr lang="en-US" sz="2400" b="0" dirty="0">
                <a:solidFill>
                  <a:srgbClr val="CE9178"/>
                </a:solidFill>
                <a:effectLst/>
                <a:latin typeface="Consolas" panose="020B0609020204030204" pitchFamily="49" charset="0"/>
              </a:rPr>
              <a:t>    &lt;Row_2_Name&gt; &lt;datatype&gt;,</a:t>
            </a:r>
            <a:endParaRPr lang="en-US" sz="2400" b="0" dirty="0">
              <a:solidFill>
                <a:srgbClr val="CCCCCC"/>
              </a:solidFill>
              <a:effectLst/>
              <a:latin typeface="Consolas" panose="020B0609020204030204" pitchFamily="49" charset="0"/>
            </a:endParaRPr>
          </a:p>
          <a:p>
            <a:r>
              <a:rPr lang="en-US" sz="2400" b="0" dirty="0">
                <a:solidFill>
                  <a:srgbClr val="CE9178"/>
                </a:solidFill>
                <a:effectLst/>
                <a:latin typeface="Consolas" panose="020B0609020204030204" pitchFamily="49" charset="0"/>
              </a:rPr>
              <a:t>    &lt;Row_3_Name&gt; &lt;datatype&gt;,</a:t>
            </a:r>
            <a:endParaRPr lang="en-US" sz="2400" b="0" dirty="0">
              <a:solidFill>
                <a:srgbClr val="CCCCCC"/>
              </a:solidFill>
              <a:effectLst/>
              <a:latin typeface="Consolas" panose="020B0609020204030204" pitchFamily="49" charset="0"/>
            </a:endParaRPr>
          </a:p>
          <a:p>
            <a:r>
              <a:rPr lang="en-US" sz="2400" b="0" dirty="0">
                <a:solidFill>
                  <a:srgbClr val="CE9178"/>
                </a:solidFill>
                <a:effectLst/>
                <a:latin typeface="Consolas" panose="020B0609020204030204" pitchFamily="49" charset="0"/>
              </a:rPr>
              <a:t>    &lt;Row_4_Name&gt; &lt;datatype&gt;</a:t>
            </a:r>
            <a:endParaRPr lang="en-US" sz="2400" b="0" dirty="0">
              <a:solidFill>
                <a:srgbClr val="CCCCCC"/>
              </a:solidFill>
              <a:effectLst/>
              <a:latin typeface="Consolas" panose="020B0609020204030204" pitchFamily="49" charset="0"/>
            </a:endParaRPr>
          </a:p>
          <a:p>
            <a:r>
              <a:rPr lang="en-US" sz="2400" b="0" dirty="0">
                <a:solidFill>
                  <a:srgbClr val="CE9178"/>
                </a:solidFill>
                <a:effectLst/>
                <a:latin typeface="Consolas" panose="020B0609020204030204" pitchFamily="49" charset="0"/>
              </a:rPr>
              <a:t>)'''</a:t>
            </a:r>
            <a:endParaRPr lang="en-US" sz="2400" b="0" dirty="0">
              <a:solidFill>
                <a:srgbClr val="CCCCCC"/>
              </a:solidFill>
              <a:effectLst/>
              <a:latin typeface="Consolas" panose="020B0609020204030204" pitchFamily="49" charset="0"/>
            </a:endParaRPr>
          </a:p>
          <a:p>
            <a:r>
              <a:rPr lang="en-US" sz="2400" b="0" dirty="0" err="1">
                <a:solidFill>
                  <a:srgbClr val="CCCCCC"/>
                </a:solidFill>
                <a:effectLst/>
                <a:latin typeface="Consolas" panose="020B0609020204030204" pitchFamily="49" charset="0"/>
              </a:rPr>
              <a:t>std.execute</a:t>
            </a:r>
            <a:r>
              <a:rPr lang="en-US" sz="2400" b="0" dirty="0">
                <a:solidFill>
                  <a:srgbClr val="CCCCCC"/>
                </a:solidFill>
                <a:effectLst/>
                <a:latin typeface="Consolas" panose="020B0609020204030204" pitchFamily="49" charset="0"/>
              </a:rPr>
              <a:t>(command)</a:t>
            </a:r>
          </a:p>
          <a:p>
            <a:endParaRPr lang="en-IN" sz="2400" dirty="0">
              <a:solidFill>
                <a:schemeClr val="bg2">
                  <a:lumMod val="75000"/>
                </a:schemeClr>
              </a:solidFill>
              <a:effectLst/>
            </a:endParaRPr>
          </a:p>
        </p:txBody>
      </p:sp>
    </p:spTree>
    <p:extLst>
      <p:ext uri="{BB962C8B-B14F-4D97-AF65-F5344CB8AC3E}">
        <p14:creationId xmlns:p14="http://schemas.microsoft.com/office/powerpoint/2010/main" val="410897321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6">
                                            <p:bg/>
                                          </p:spTgt>
                                        </p:tgtEl>
                                        <p:attrNameLst>
                                          <p:attrName>style.visibility</p:attrName>
                                        </p:attrNameLst>
                                      </p:cBhvr>
                                      <p:to>
                                        <p:strVal val="visible"/>
                                      </p:to>
                                    </p:set>
                                    <p:anim calcmode="lin" valueType="num">
                                      <p:cBhvr>
                                        <p:cTn id="7" dur="500" fill="hold"/>
                                        <p:tgtEl>
                                          <p:spTgt spid="6">
                                            <p:bg/>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bg/>
                                          </p:spTgt>
                                        </p:tgtEl>
                                        <p:attrNameLst>
                                          <p:attrName>ppt_y</p:attrName>
                                        </p:attrNameLst>
                                      </p:cBhvr>
                                      <p:tavLst>
                                        <p:tav tm="0">
                                          <p:val>
                                            <p:strVal val="#ppt_y"/>
                                          </p:val>
                                        </p:tav>
                                        <p:tav tm="100000">
                                          <p:val>
                                            <p:strVal val="#ppt_y"/>
                                          </p:val>
                                        </p:tav>
                                      </p:tavLst>
                                    </p:anim>
                                    <p:anim calcmode="lin" valueType="num">
                                      <p:cBhvr>
                                        <p:cTn id="9" dur="500" fill="hold"/>
                                        <p:tgtEl>
                                          <p:spTgt spid="6">
                                            <p:bg/>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bg/>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bg/>
                                          </p:spTgt>
                                        </p:tgtEl>
                                      </p:cBhvr>
                                    </p:animEffect>
                                  </p:childTnLst>
                                </p:cTn>
                              </p:par>
                              <p:par>
                                <p:cTn id="12" presetID="41" presetClass="entr" presetSubtype="0" fill="hold" grpId="0" nodeType="withEffect">
                                  <p:stCondLst>
                                    <p:cond delay="500"/>
                                  </p:stCondLst>
                                  <p:iterate type="lt">
                                    <p:tmPct val="10000"/>
                                  </p:iterate>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p:cTn id="14" dur="500" fill="hold"/>
                                        <p:tgtEl>
                                          <p:spTgt spid="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6">
                                            <p:txEl>
                                              <p:pRg st="0" end="0"/>
                                            </p:txEl>
                                          </p:spTgt>
                                        </p:tgtEl>
                                        <p:attrNameLst>
                                          <p:attrName>ppt_y</p:attrName>
                                        </p:attrNameLst>
                                      </p:cBhvr>
                                      <p:tavLst>
                                        <p:tav tm="0">
                                          <p:val>
                                            <p:strVal val="#ppt_y"/>
                                          </p:val>
                                        </p:tav>
                                        <p:tav tm="100000">
                                          <p:val>
                                            <p:strVal val="#ppt_y"/>
                                          </p:val>
                                        </p:tav>
                                      </p:tavLst>
                                    </p:anim>
                                    <p:anim calcmode="lin" valueType="num">
                                      <p:cBhvr>
                                        <p:cTn id="16" dur="500" fill="hold"/>
                                        <p:tgtEl>
                                          <p:spTgt spid="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6">
                                            <p:txEl>
                                              <p:pRg st="0" end="0"/>
                                            </p:txEl>
                                          </p:spTgt>
                                        </p:tgtEl>
                                      </p:cBhvr>
                                    </p:animEffect>
                                  </p:childTnLst>
                                </p:cTn>
                              </p:par>
                              <p:par>
                                <p:cTn id="19" presetID="41" presetClass="entr" presetSubtype="0" fill="hold" grpId="0" nodeType="withEffect">
                                  <p:stCondLst>
                                    <p:cond delay="1000"/>
                                  </p:stCondLst>
                                  <p:iterate type="lt">
                                    <p:tmPct val="10000"/>
                                  </p:iterate>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p:cTn id="21" dur="500" fill="hold"/>
                                        <p:tgtEl>
                                          <p:spTgt spid="6">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6">
                                            <p:txEl>
                                              <p:pRg st="1" end="1"/>
                                            </p:txEl>
                                          </p:spTgt>
                                        </p:tgtEl>
                                        <p:attrNameLst>
                                          <p:attrName>ppt_y</p:attrName>
                                        </p:attrNameLst>
                                      </p:cBhvr>
                                      <p:tavLst>
                                        <p:tav tm="0">
                                          <p:val>
                                            <p:strVal val="#ppt_y"/>
                                          </p:val>
                                        </p:tav>
                                        <p:tav tm="100000">
                                          <p:val>
                                            <p:strVal val="#ppt_y"/>
                                          </p:val>
                                        </p:tav>
                                      </p:tavLst>
                                    </p:anim>
                                    <p:anim calcmode="lin" valueType="num">
                                      <p:cBhvr>
                                        <p:cTn id="23" dur="500" fill="hold"/>
                                        <p:tgtEl>
                                          <p:spTgt spid="6">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6">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6">
                                            <p:txEl>
                                              <p:pRg st="1" end="1"/>
                                            </p:txEl>
                                          </p:spTgt>
                                        </p:tgtEl>
                                      </p:cBhvr>
                                    </p:animEffect>
                                  </p:childTnLst>
                                </p:cTn>
                              </p:par>
                              <p:par>
                                <p:cTn id="26" presetID="41" presetClass="entr" presetSubtype="0" fill="hold" grpId="0" nodeType="withEffect">
                                  <p:stCondLst>
                                    <p:cond delay="1500"/>
                                  </p:stCondLst>
                                  <p:iterate type="lt">
                                    <p:tmPct val="10000"/>
                                  </p:iterate>
                                  <p:childTnLst>
                                    <p:set>
                                      <p:cBhvr>
                                        <p:cTn id="27" dur="1" fill="hold">
                                          <p:stCondLst>
                                            <p:cond delay="0"/>
                                          </p:stCondLst>
                                        </p:cTn>
                                        <p:tgtEl>
                                          <p:spTgt spid="6">
                                            <p:txEl>
                                              <p:pRg st="2" end="2"/>
                                            </p:txEl>
                                          </p:spTgt>
                                        </p:tgtEl>
                                        <p:attrNameLst>
                                          <p:attrName>style.visibility</p:attrName>
                                        </p:attrNameLst>
                                      </p:cBhvr>
                                      <p:to>
                                        <p:strVal val="visible"/>
                                      </p:to>
                                    </p:set>
                                    <p:anim calcmode="lin" valueType="num">
                                      <p:cBhvr>
                                        <p:cTn id="28" dur="500" fill="hold"/>
                                        <p:tgtEl>
                                          <p:spTgt spid="6">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6">
                                            <p:txEl>
                                              <p:pRg st="2" end="2"/>
                                            </p:txEl>
                                          </p:spTgt>
                                        </p:tgtEl>
                                        <p:attrNameLst>
                                          <p:attrName>ppt_y</p:attrName>
                                        </p:attrNameLst>
                                      </p:cBhvr>
                                      <p:tavLst>
                                        <p:tav tm="0">
                                          <p:val>
                                            <p:strVal val="#ppt_y"/>
                                          </p:val>
                                        </p:tav>
                                        <p:tav tm="100000">
                                          <p:val>
                                            <p:strVal val="#ppt_y"/>
                                          </p:val>
                                        </p:tav>
                                      </p:tavLst>
                                    </p:anim>
                                    <p:anim calcmode="lin" valueType="num">
                                      <p:cBhvr>
                                        <p:cTn id="30" dur="500" fill="hold"/>
                                        <p:tgtEl>
                                          <p:spTgt spid="6">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6">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6">
                                            <p:txEl>
                                              <p:pRg st="2" end="2"/>
                                            </p:txEl>
                                          </p:spTgt>
                                        </p:tgtEl>
                                      </p:cBhvr>
                                    </p:animEffect>
                                  </p:childTnLst>
                                </p:cTn>
                              </p:par>
                              <p:par>
                                <p:cTn id="33" presetID="41" presetClass="entr" presetSubtype="0" fill="hold" grpId="0" nodeType="withEffect">
                                  <p:stCondLst>
                                    <p:cond delay="2000"/>
                                  </p:stCondLst>
                                  <p:iterate type="lt">
                                    <p:tmPct val="10000"/>
                                  </p:iterate>
                                  <p:childTnLst>
                                    <p:set>
                                      <p:cBhvr>
                                        <p:cTn id="34" dur="1" fill="hold">
                                          <p:stCondLst>
                                            <p:cond delay="0"/>
                                          </p:stCondLst>
                                        </p:cTn>
                                        <p:tgtEl>
                                          <p:spTgt spid="6">
                                            <p:txEl>
                                              <p:pRg st="3" end="3"/>
                                            </p:txEl>
                                          </p:spTgt>
                                        </p:tgtEl>
                                        <p:attrNameLst>
                                          <p:attrName>style.visibility</p:attrName>
                                        </p:attrNameLst>
                                      </p:cBhvr>
                                      <p:to>
                                        <p:strVal val="visible"/>
                                      </p:to>
                                    </p:set>
                                    <p:anim calcmode="lin" valueType="num">
                                      <p:cBhvr>
                                        <p:cTn id="35" dur="500" fill="hold"/>
                                        <p:tgtEl>
                                          <p:spTgt spid="6">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6">
                                            <p:txEl>
                                              <p:pRg st="3" end="3"/>
                                            </p:txEl>
                                          </p:spTgt>
                                        </p:tgtEl>
                                        <p:attrNameLst>
                                          <p:attrName>ppt_y</p:attrName>
                                        </p:attrNameLst>
                                      </p:cBhvr>
                                      <p:tavLst>
                                        <p:tav tm="0">
                                          <p:val>
                                            <p:strVal val="#ppt_y"/>
                                          </p:val>
                                        </p:tav>
                                        <p:tav tm="100000">
                                          <p:val>
                                            <p:strVal val="#ppt_y"/>
                                          </p:val>
                                        </p:tav>
                                      </p:tavLst>
                                    </p:anim>
                                    <p:anim calcmode="lin" valueType="num">
                                      <p:cBhvr>
                                        <p:cTn id="37" dur="500" fill="hold"/>
                                        <p:tgtEl>
                                          <p:spTgt spid="6">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6">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6">
                                            <p:txEl>
                                              <p:pRg st="3" end="3"/>
                                            </p:txEl>
                                          </p:spTgt>
                                        </p:tgtEl>
                                      </p:cBhvr>
                                    </p:animEffect>
                                  </p:childTnLst>
                                </p:cTn>
                              </p:par>
                              <p:par>
                                <p:cTn id="40" presetID="41" presetClass="entr" presetSubtype="0" fill="hold" grpId="0" nodeType="withEffect">
                                  <p:stCondLst>
                                    <p:cond delay="2500"/>
                                  </p:stCondLst>
                                  <p:iterate type="lt">
                                    <p:tmPct val="10000"/>
                                  </p:iterate>
                                  <p:childTnLst>
                                    <p:set>
                                      <p:cBhvr>
                                        <p:cTn id="41" dur="1" fill="hold">
                                          <p:stCondLst>
                                            <p:cond delay="0"/>
                                          </p:stCondLst>
                                        </p:cTn>
                                        <p:tgtEl>
                                          <p:spTgt spid="6">
                                            <p:txEl>
                                              <p:pRg st="4" end="4"/>
                                            </p:txEl>
                                          </p:spTgt>
                                        </p:tgtEl>
                                        <p:attrNameLst>
                                          <p:attrName>style.visibility</p:attrName>
                                        </p:attrNameLst>
                                      </p:cBhvr>
                                      <p:to>
                                        <p:strVal val="visible"/>
                                      </p:to>
                                    </p:set>
                                    <p:anim calcmode="lin" valueType="num">
                                      <p:cBhvr>
                                        <p:cTn id="42" dur="500" fill="hold"/>
                                        <p:tgtEl>
                                          <p:spTgt spid="6">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3" dur="500" fill="hold"/>
                                        <p:tgtEl>
                                          <p:spTgt spid="6">
                                            <p:txEl>
                                              <p:pRg st="4" end="4"/>
                                            </p:txEl>
                                          </p:spTgt>
                                        </p:tgtEl>
                                        <p:attrNameLst>
                                          <p:attrName>ppt_y</p:attrName>
                                        </p:attrNameLst>
                                      </p:cBhvr>
                                      <p:tavLst>
                                        <p:tav tm="0">
                                          <p:val>
                                            <p:strVal val="#ppt_y"/>
                                          </p:val>
                                        </p:tav>
                                        <p:tav tm="100000">
                                          <p:val>
                                            <p:strVal val="#ppt_y"/>
                                          </p:val>
                                        </p:tav>
                                      </p:tavLst>
                                    </p:anim>
                                    <p:anim calcmode="lin" valueType="num">
                                      <p:cBhvr>
                                        <p:cTn id="44" dur="500" fill="hold"/>
                                        <p:tgtEl>
                                          <p:spTgt spid="6">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5" dur="500" fill="hold"/>
                                        <p:tgtEl>
                                          <p:spTgt spid="6">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6" dur="500" tmFilter="0,0; .5, 1; 1, 1"/>
                                        <p:tgtEl>
                                          <p:spTgt spid="6">
                                            <p:txEl>
                                              <p:pRg st="4" end="4"/>
                                            </p:txEl>
                                          </p:spTgt>
                                        </p:tgtEl>
                                      </p:cBhvr>
                                    </p:animEffect>
                                  </p:childTnLst>
                                </p:cTn>
                              </p:par>
                              <p:par>
                                <p:cTn id="47" presetID="41" presetClass="entr" presetSubtype="0" fill="hold" grpId="0" nodeType="withEffect">
                                  <p:stCondLst>
                                    <p:cond delay="3000"/>
                                  </p:stCondLst>
                                  <p:iterate type="lt">
                                    <p:tmPct val="10000"/>
                                  </p:iterate>
                                  <p:childTnLst>
                                    <p:set>
                                      <p:cBhvr>
                                        <p:cTn id="48" dur="1" fill="hold">
                                          <p:stCondLst>
                                            <p:cond delay="0"/>
                                          </p:stCondLst>
                                        </p:cTn>
                                        <p:tgtEl>
                                          <p:spTgt spid="6">
                                            <p:txEl>
                                              <p:pRg st="5" end="5"/>
                                            </p:txEl>
                                          </p:spTgt>
                                        </p:tgtEl>
                                        <p:attrNameLst>
                                          <p:attrName>style.visibility</p:attrName>
                                        </p:attrNameLst>
                                      </p:cBhvr>
                                      <p:to>
                                        <p:strVal val="visible"/>
                                      </p:to>
                                    </p:set>
                                    <p:anim calcmode="lin" valueType="num">
                                      <p:cBhvr>
                                        <p:cTn id="49" dur="500" fill="hold"/>
                                        <p:tgtEl>
                                          <p:spTgt spid="6">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0" dur="500" fill="hold"/>
                                        <p:tgtEl>
                                          <p:spTgt spid="6">
                                            <p:txEl>
                                              <p:pRg st="5" end="5"/>
                                            </p:txEl>
                                          </p:spTgt>
                                        </p:tgtEl>
                                        <p:attrNameLst>
                                          <p:attrName>ppt_y</p:attrName>
                                        </p:attrNameLst>
                                      </p:cBhvr>
                                      <p:tavLst>
                                        <p:tav tm="0">
                                          <p:val>
                                            <p:strVal val="#ppt_y"/>
                                          </p:val>
                                        </p:tav>
                                        <p:tav tm="100000">
                                          <p:val>
                                            <p:strVal val="#ppt_y"/>
                                          </p:val>
                                        </p:tav>
                                      </p:tavLst>
                                    </p:anim>
                                    <p:anim calcmode="lin" valueType="num">
                                      <p:cBhvr>
                                        <p:cTn id="51" dur="500" fill="hold"/>
                                        <p:tgtEl>
                                          <p:spTgt spid="6">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2" dur="500" fill="hold"/>
                                        <p:tgtEl>
                                          <p:spTgt spid="6">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3" dur="500" tmFilter="0,0; .5, 1; 1, 1"/>
                                        <p:tgtEl>
                                          <p:spTgt spid="6">
                                            <p:txEl>
                                              <p:pRg st="5" end="5"/>
                                            </p:txEl>
                                          </p:spTgt>
                                        </p:tgtEl>
                                      </p:cBhvr>
                                    </p:animEffect>
                                  </p:childTnLst>
                                </p:cTn>
                              </p:par>
                              <p:par>
                                <p:cTn id="54" presetID="41" presetClass="entr" presetSubtype="0" fill="hold" grpId="0" nodeType="withEffect">
                                  <p:stCondLst>
                                    <p:cond delay="3500"/>
                                  </p:stCondLst>
                                  <p:iterate type="lt">
                                    <p:tmPct val="10000"/>
                                  </p:iterate>
                                  <p:childTnLst>
                                    <p:set>
                                      <p:cBhvr>
                                        <p:cTn id="55" dur="1" fill="hold">
                                          <p:stCondLst>
                                            <p:cond delay="0"/>
                                          </p:stCondLst>
                                        </p:cTn>
                                        <p:tgtEl>
                                          <p:spTgt spid="6">
                                            <p:txEl>
                                              <p:pRg st="6" end="6"/>
                                            </p:txEl>
                                          </p:spTgt>
                                        </p:tgtEl>
                                        <p:attrNameLst>
                                          <p:attrName>style.visibility</p:attrName>
                                        </p:attrNameLst>
                                      </p:cBhvr>
                                      <p:to>
                                        <p:strVal val="visible"/>
                                      </p:to>
                                    </p:set>
                                    <p:anim calcmode="lin" valueType="num">
                                      <p:cBhvr>
                                        <p:cTn id="56" dur="500" fill="hold"/>
                                        <p:tgtEl>
                                          <p:spTgt spid="6">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57" dur="500" fill="hold"/>
                                        <p:tgtEl>
                                          <p:spTgt spid="6">
                                            <p:txEl>
                                              <p:pRg st="6" end="6"/>
                                            </p:txEl>
                                          </p:spTgt>
                                        </p:tgtEl>
                                        <p:attrNameLst>
                                          <p:attrName>ppt_y</p:attrName>
                                        </p:attrNameLst>
                                      </p:cBhvr>
                                      <p:tavLst>
                                        <p:tav tm="0">
                                          <p:val>
                                            <p:strVal val="#ppt_y"/>
                                          </p:val>
                                        </p:tav>
                                        <p:tav tm="100000">
                                          <p:val>
                                            <p:strVal val="#ppt_y"/>
                                          </p:val>
                                        </p:tav>
                                      </p:tavLst>
                                    </p:anim>
                                    <p:anim calcmode="lin" valueType="num">
                                      <p:cBhvr>
                                        <p:cTn id="58" dur="500" fill="hold"/>
                                        <p:tgtEl>
                                          <p:spTgt spid="6">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9" dur="500" fill="hold"/>
                                        <p:tgtEl>
                                          <p:spTgt spid="6">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0" dur="500" tmFilter="0,0; .5, 1; 1, 1"/>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E7DB6-D223-3E2A-3B47-CBFDFB2D9BF4}"/>
              </a:ext>
            </a:extLst>
          </p:cNvPr>
          <p:cNvSpPr>
            <a:spLocks noGrp="1"/>
          </p:cNvSpPr>
          <p:nvPr>
            <p:ph type="title"/>
          </p:nvPr>
        </p:nvSpPr>
        <p:spPr/>
        <p:txBody>
          <a:bodyPr/>
          <a:lstStyle/>
          <a:p>
            <a:r>
              <a:rPr lang="en-US" dirty="0"/>
              <a:t>PSEUDO CODE (UPDATING BKK, STD, ISS, RET MODULES)</a:t>
            </a:r>
            <a:endParaRPr lang="en-IN" dirty="0"/>
          </a:p>
        </p:txBody>
      </p:sp>
      <p:sp>
        <p:nvSpPr>
          <p:cNvPr id="4" name="Footer Placeholder 3">
            <a:extLst>
              <a:ext uri="{FF2B5EF4-FFF2-40B4-BE49-F238E27FC236}">
                <a16:creationId xmlns:a16="http://schemas.microsoft.com/office/drawing/2014/main" id="{7C566228-67D4-9840-672A-129D4AFAF855}"/>
              </a:ext>
            </a:extLst>
          </p:cNvPr>
          <p:cNvSpPr>
            <a:spLocks noGrp="1"/>
          </p:cNvSpPr>
          <p:nvPr>
            <p:ph type="ftr" sz="quarter" idx="11"/>
          </p:nvPr>
        </p:nvSpPr>
        <p:spPr/>
        <p:txBody>
          <a:bodyPr/>
          <a:lstStyle/>
          <a:p>
            <a:r>
              <a:rPr lang="en-IN"/>
              <a:t>PYTHON MINI-PROJECT 2023</a:t>
            </a:r>
          </a:p>
        </p:txBody>
      </p:sp>
      <p:sp>
        <p:nvSpPr>
          <p:cNvPr id="6" name="Content Placeholder 2">
            <a:extLst>
              <a:ext uri="{FF2B5EF4-FFF2-40B4-BE49-F238E27FC236}">
                <a16:creationId xmlns:a16="http://schemas.microsoft.com/office/drawing/2014/main" id="{0E3310AF-34F2-C1DC-DAB1-E33DDBAD4C89}"/>
              </a:ext>
            </a:extLst>
          </p:cNvPr>
          <p:cNvSpPr>
            <a:spLocks noGrp="1"/>
          </p:cNvSpPr>
          <p:nvPr>
            <p:ph idx="1"/>
          </p:nvPr>
        </p:nvSpPr>
        <p:spPr>
          <a:xfrm>
            <a:off x="0" y="1845734"/>
            <a:ext cx="12192000" cy="4517744"/>
          </a:xfrm>
          <a:solidFill>
            <a:schemeClr val="tx1"/>
          </a:solidFill>
        </p:spPr>
        <p:txBody>
          <a:bodyPr numCol="1" anchor="t">
            <a:noAutofit/>
          </a:bodyPr>
          <a:lstStyle/>
          <a:p>
            <a:r>
              <a:rPr lang="en-IN" b="0" dirty="0">
                <a:solidFill>
                  <a:srgbClr val="569CD6"/>
                </a:solidFill>
                <a:effectLst/>
                <a:latin typeface="Consolas" panose="020B0609020204030204" pitchFamily="49" charset="0"/>
              </a:rPr>
              <a:t>def</a:t>
            </a:r>
            <a:r>
              <a:rPr lang="en-IN" b="0" dirty="0">
                <a:solidFill>
                  <a:srgbClr val="CCCCCC"/>
                </a:solidFill>
                <a:effectLst/>
                <a:latin typeface="Consolas" panose="020B0609020204030204" pitchFamily="49" charset="0"/>
              </a:rPr>
              <a:t> </a:t>
            </a:r>
            <a:r>
              <a:rPr lang="en-IN" b="0" dirty="0">
                <a:solidFill>
                  <a:srgbClr val="DCDCAA"/>
                </a:solidFill>
                <a:effectLst/>
                <a:latin typeface="Consolas" panose="020B0609020204030204" pitchFamily="49" charset="0"/>
              </a:rPr>
              <a:t>update</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self</a:t>
            </a:r>
            <a:r>
              <a:rPr lang="en-IN" b="0" dirty="0">
                <a:solidFill>
                  <a:srgbClr val="CCCCCC"/>
                </a:solidFill>
                <a:effectLst/>
                <a:latin typeface="Consolas" panose="020B0609020204030204" pitchFamily="49" charset="0"/>
              </a:rPr>
              <a:t>):</a:t>
            </a:r>
          </a:p>
          <a:p>
            <a:r>
              <a:rPr lang="en-IN" b="0" dirty="0">
                <a:solidFill>
                  <a:srgbClr val="CCCCCC"/>
                </a:solidFill>
                <a:effectLst/>
                <a:latin typeface="Consolas" panose="020B0609020204030204" pitchFamily="49" charset="0"/>
              </a:rPr>
              <a:t>        x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sqlite3.connect(</a:t>
            </a:r>
            <a:r>
              <a:rPr lang="en-IN" b="0" dirty="0">
                <a:solidFill>
                  <a:srgbClr val="CE9178"/>
                </a:solidFill>
                <a:effectLst/>
                <a:latin typeface="Consolas" panose="020B0609020204030204" pitchFamily="49" charset="0"/>
              </a:rPr>
              <a:t>&lt;database_file&gt;</a:t>
            </a:r>
            <a:r>
              <a:rPr lang="en-IN" b="0" dirty="0">
                <a:solidFill>
                  <a:srgbClr val="CCCCCC"/>
                </a:solidFill>
                <a:effectLst/>
                <a:latin typeface="Consolas" panose="020B0609020204030204" pitchFamily="49" charset="0"/>
              </a:rPr>
              <a:t>)</a:t>
            </a:r>
          </a:p>
          <a:p>
            <a:r>
              <a:rPr lang="en-IN" b="0" dirty="0">
                <a:solidFill>
                  <a:srgbClr val="CCCCCC"/>
                </a:solidFill>
                <a:effectLst/>
                <a:latin typeface="Consolas" panose="020B0609020204030204" pitchFamily="49" charset="0"/>
              </a:rPr>
              <a:t>        y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x.cursor()</a:t>
            </a:r>
          </a:p>
          <a:p>
            <a:r>
              <a:rPr lang="en-IN" b="0" dirty="0">
                <a:solidFill>
                  <a:srgbClr val="CCCCCC"/>
                </a:solidFill>
                <a:effectLst/>
                <a:latin typeface="Consolas" panose="020B0609020204030204" pitchFamily="49" charset="0"/>
              </a:rPr>
              <a:t>        y.execute(</a:t>
            </a:r>
            <a:r>
              <a:rPr lang="en-IN" dirty="0">
                <a:solidFill>
                  <a:srgbClr val="CE9178"/>
                </a:solidFill>
                <a:latin typeface="Consolas" panose="020B0609020204030204" pitchFamily="49" charset="0"/>
              </a:rPr>
              <a:t>‘’’</a:t>
            </a:r>
            <a:r>
              <a:rPr lang="en-IN" b="0" dirty="0">
                <a:solidFill>
                  <a:srgbClr val="CE9178"/>
                </a:solidFill>
                <a:effectLst/>
                <a:latin typeface="Consolas" panose="020B0609020204030204" pitchFamily="49" charset="0"/>
              </a:rPr>
              <a:t>INSERT INTO &lt;database_name&gt;’’’</a:t>
            </a:r>
            <a:r>
              <a:rPr lang="en-IN" b="0" dirty="0">
                <a:solidFill>
                  <a:srgbClr val="CCCCCC"/>
                </a:solidFill>
                <a:effectLst/>
                <a:latin typeface="Consolas" panose="020B0609020204030204" pitchFamily="49" charset="0"/>
              </a:rPr>
              <a:t>) </a:t>
            </a:r>
          </a:p>
          <a:p>
            <a:r>
              <a:rPr lang="en-IN" b="0" dirty="0">
                <a:solidFill>
                  <a:srgbClr val="CCCCCC"/>
                </a:solidFill>
                <a:effectLst/>
                <a:latin typeface="Consolas" panose="020B0609020204030204" pitchFamily="49" charset="0"/>
              </a:rPr>
              <a:t>        messagebox.showinfo(</a:t>
            </a:r>
            <a:r>
              <a:rPr lang="en-IN" b="0" dirty="0">
                <a:solidFill>
                  <a:srgbClr val="9CDCFE"/>
                </a:solidFill>
                <a:effectLst/>
                <a:latin typeface="Consolas" panose="020B0609020204030204" pitchFamily="49" charset="0"/>
              </a:rPr>
              <a:t>message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‘Database updated.'</a:t>
            </a:r>
            <a:r>
              <a:rPr lang="en-IN" b="0" dirty="0">
                <a:solidFill>
                  <a:srgbClr val="CCCCCC"/>
                </a:solidFill>
                <a:effectLst/>
                <a:latin typeface="Consolas" panose="020B0609020204030204" pitchFamily="49" charset="0"/>
              </a:rPr>
              <a:t>)</a:t>
            </a:r>
          </a:p>
          <a:p>
            <a:r>
              <a:rPr lang="en-IN" b="0" dirty="0">
                <a:solidFill>
                  <a:srgbClr val="CCCCCC"/>
                </a:solidFill>
                <a:effectLst/>
                <a:latin typeface="Consolas" panose="020B0609020204030204" pitchFamily="49" charset="0"/>
              </a:rPr>
              <a:t>        x.commit()</a:t>
            </a:r>
          </a:p>
          <a:p>
            <a:r>
              <a:rPr lang="en-IN" b="0" dirty="0">
                <a:solidFill>
                  <a:srgbClr val="CCCCCC"/>
                </a:solidFill>
                <a:effectLst/>
                <a:latin typeface="Consolas" panose="020B0609020204030204" pitchFamily="49" charset="0"/>
              </a:rPr>
              <a:t>        x.close()</a:t>
            </a:r>
          </a:p>
          <a:p>
            <a:endParaRPr lang="en-IN" dirty="0">
              <a:solidFill>
                <a:schemeClr val="accent6"/>
              </a:solidFill>
              <a:effectLst/>
              <a:latin typeface="Consolas" panose="020B0609020204030204" pitchFamily="49" charset="0"/>
            </a:endParaRPr>
          </a:p>
        </p:txBody>
      </p:sp>
    </p:spTree>
    <p:extLst>
      <p:ext uri="{BB962C8B-B14F-4D97-AF65-F5344CB8AC3E}">
        <p14:creationId xmlns:p14="http://schemas.microsoft.com/office/powerpoint/2010/main" val="268948160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barn(inVertical)">
                                      <p:cBhvr>
                                        <p:cTn id="7" dur="500"/>
                                        <p:tgtEl>
                                          <p:spTgt spid="6">
                                            <p:bg/>
                                          </p:spTgt>
                                        </p:tgtEl>
                                      </p:cBhvr>
                                    </p:animEffect>
                                  </p:childTnLst>
                                </p:cTn>
                              </p:par>
                              <p:par>
                                <p:cTn id="8" presetID="41" presetClass="entr" presetSubtype="0" fill="hold" grpId="0" nodeType="withEffect">
                                  <p:stCondLst>
                                    <p:cond delay="500"/>
                                  </p:stCondLst>
                                  <p:iterate type="lt">
                                    <p:tmPct val="10000"/>
                                  </p:iterate>
                                  <p:childTnLst>
                                    <p:set>
                                      <p:cBhvr>
                                        <p:cTn id="9" dur="1" fill="hold">
                                          <p:stCondLst>
                                            <p:cond delay="0"/>
                                          </p:stCondLst>
                                        </p:cTn>
                                        <p:tgtEl>
                                          <p:spTgt spid="6">
                                            <p:txEl>
                                              <p:pRg st="0" end="0"/>
                                            </p:txEl>
                                          </p:spTgt>
                                        </p:tgtEl>
                                        <p:attrNameLst>
                                          <p:attrName>style.visibility</p:attrName>
                                        </p:attrNameLst>
                                      </p:cBhvr>
                                      <p:to>
                                        <p:strVal val="visible"/>
                                      </p:to>
                                    </p:set>
                                    <p:anim calcmode="lin" valueType="num">
                                      <p:cBhvr>
                                        <p:cTn id="10" dur="500" fill="hold"/>
                                        <p:tgtEl>
                                          <p:spTgt spid="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6">
                                            <p:txEl>
                                              <p:pRg st="0" end="0"/>
                                            </p:txEl>
                                          </p:spTgt>
                                        </p:tgtEl>
                                        <p:attrNameLst>
                                          <p:attrName>ppt_y</p:attrName>
                                        </p:attrNameLst>
                                      </p:cBhvr>
                                      <p:tavLst>
                                        <p:tav tm="0">
                                          <p:val>
                                            <p:strVal val="#ppt_y"/>
                                          </p:val>
                                        </p:tav>
                                        <p:tav tm="100000">
                                          <p:val>
                                            <p:strVal val="#ppt_y"/>
                                          </p:val>
                                        </p:tav>
                                      </p:tavLst>
                                    </p:anim>
                                    <p:anim calcmode="lin" valueType="num">
                                      <p:cBhvr>
                                        <p:cTn id="12" dur="500" fill="hold"/>
                                        <p:tgtEl>
                                          <p:spTgt spid="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6">
                                            <p:txEl>
                                              <p:pRg st="0" end="0"/>
                                            </p:txEl>
                                          </p:spTgt>
                                        </p:tgtEl>
                                      </p:cBhvr>
                                    </p:animEffect>
                                  </p:childTnLst>
                                </p:cTn>
                              </p:par>
                              <p:par>
                                <p:cTn id="15" presetID="41" presetClass="entr" presetSubtype="0" fill="hold" grpId="0" nodeType="withEffect">
                                  <p:stCondLst>
                                    <p:cond delay="1000"/>
                                  </p:stCondLst>
                                  <p:iterate type="lt">
                                    <p:tmPct val="10000"/>
                                  </p:iterate>
                                  <p:childTnLst>
                                    <p:set>
                                      <p:cBhvr>
                                        <p:cTn id="16" dur="1" fill="hold">
                                          <p:stCondLst>
                                            <p:cond delay="0"/>
                                          </p:stCondLst>
                                        </p:cTn>
                                        <p:tgtEl>
                                          <p:spTgt spid="6">
                                            <p:txEl>
                                              <p:pRg st="1" end="1"/>
                                            </p:txEl>
                                          </p:spTgt>
                                        </p:tgtEl>
                                        <p:attrNameLst>
                                          <p:attrName>style.visibility</p:attrName>
                                        </p:attrNameLst>
                                      </p:cBhvr>
                                      <p:to>
                                        <p:strVal val="visible"/>
                                      </p:to>
                                    </p:set>
                                    <p:anim calcmode="lin" valueType="num">
                                      <p:cBhvr>
                                        <p:cTn id="17" dur="500" fill="hold"/>
                                        <p:tgtEl>
                                          <p:spTgt spid="6">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6">
                                            <p:txEl>
                                              <p:pRg st="1" end="1"/>
                                            </p:txEl>
                                          </p:spTgt>
                                        </p:tgtEl>
                                        <p:attrNameLst>
                                          <p:attrName>ppt_y</p:attrName>
                                        </p:attrNameLst>
                                      </p:cBhvr>
                                      <p:tavLst>
                                        <p:tav tm="0">
                                          <p:val>
                                            <p:strVal val="#ppt_y"/>
                                          </p:val>
                                        </p:tav>
                                        <p:tav tm="100000">
                                          <p:val>
                                            <p:strVal val="#ppt_y"/>
                                          </p:val>
                                        </p:tav>
                                      </p:tavLst>
                                    </p:anim>
                                    <p:anim calcmode="lin" valueType="num">
                                      <p:cBhvr>
                                        <p:cTn id="19" dur="500" fill="hold"/>
                                        <p:tgtEl>
                                          <p:spTgt spid="6">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6">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6">
                                            <p:txEl>
                                              <p:pRg st="1" end="1"/>
                                            </p:txEl>
                                          </p:spTgt>
                                        </p:tgtEl>
                                      </p:cBhvr>
                                    </p:animEffect>
                                  </p:childTnLst>
                                </p:cTn>
                              </p:par>
                              <p:par>
                                <p:cTn id="22" presetID="41" presetClass="entr" presetSubtype="0" fill="hold" grpId="0" nodeType="withEffect">
                                  <p:stCondLst>
                                    <p:cond delay="1500"/>
                                  </p:stCondLst>
                                  <p:iterate type="lt">
                                    <p:tmPct val="10000"/>
                                  </p:iterate>
                                  <p:childTnLst>
                                    <p:set>
                                      <p:cBhvr>
                                        <p:cTn id="23" dur="1" fill="hold">
                                          <p:stCondLst>
                                            <p:cond delay="0"/>
                                          </p:stCondLst>
                                        </p:cTn>
                                        <p:tgtEl>
                                          <p:spTgt spid="6">
                                            <p:txEl>
                                              <p:pRg st="2" end="2"/>
                                            </p:txEl>
                                          </p:spTgt>
                                        </p:tgtEl>
                                        <p:attrNameLst>
                                          <p:attrName>style.visibility</p:attrName>
                                        </p:attrNameLst>
                                      </p:cBhvr>
                                      <p:to>
                                        <p:strVal val="visible"/>
                                      </p:to>
                                    </p:set>
                                    <p:anim calcmode="lin" valueType="num">
                                      <p:cBhvr>
                                        <p:cTn id="24" dur="500" fill="hold"/>
                                        <p:tgtEl>
                                          <p:spTgt spid="6">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6">
                                            <p:txEl>
                                              <p:pRg st="2" end="2"/>
                                            </p:txEl>
                                          </p:spTgt>
                                        </p:tgtEl>
                                        <p:attrNameLst>
                                          <p:attrName>ppt_y</p:attrName>
                                        </p:attrNameLst>
                                      </p:cBhvr>
                                      <p:tavLst>
                                        <p:tav tm="0">
                                          <p:val>
                                            <p:strVal val="#ppt_y"/>
                                          </p:val>
                                        </p:tav>
                                        <p:tav tm="100000">
                                          <p:val>
                                            <p:strVal val="#ppt_y"/>
                                          </p:val>
                                        </p:tav>
                                      </p:tavLst>
                                    </p:anim>
                                    <p:anim calcmode="lin" valueType="num">
                                      <p:cBhvr>
                                        <p:cTn id="26" dur="500" fill="hold"/>
                                        <p:tgtEl>
                                          <p:spTgt spid="6">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6">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6">
                                            <p:txEl>
                                              <p:pRg st="2" end="2"/>
                                            </p:txEl>
                                          </p:spTgt>
                                        </p:tgtEl>
                                      </p:cBhvr>
                                    </p:animEffect>
                                  </p:childTnLst>
                                </p:cTn>
                              </p:par>
                              <p:par>
                                <p:cTn id="29" presetID="41" presetClass="entr" presetSubtype="0" fill="hold" grpId="0" nodeType="withEffect">
                                  <p:stCondLst>
                                    <p:cond delay="2000"/>
                                  </p:stCondLst>
                                  <p:iterate type="lt">
                                    <p:tmPct val="10000"/>
                                  </p:iterate>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p:cTn id="31" dur="500" fill="hold"/>
                                        <p:tgtEl>
                                          <p:spTgt spid="6">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2" dur="500" fill="hold"/>
                                        <p:tgtEl>
                                          <p:spTgt spid="6">
                                            <p:txEl>
                                              <p:pRg st="3" end="3"/>
                                            </p:txEl>
                                          </p:spTgt>
                                        </p:tgtEl>
                                        <p:attrNameLst>
                                          <p:attrName>ppt_y</p:attrName>
                                        </p:attrNameLst>
                                      </p:cBhvr>
                                      <p:tavLst>
                                        <p:tav tm="0">
                                          <p:val>
                                            <p:strVal val="#ppt_y"/>
                                          </p:val>
                                        </p:tav>
                                        <p:tav tm="100000">
                                          <p:val>
                                            <p:strVal val="#ppt_y"/>
                                          </p:val>
                                        </p:tav>
                                      </p:tavLst>
                                    </p:anim>
                                    <p:anim calcmode="lin" valueType="num">
                                      <p:cBhvr>
                                        <p:cTn id="33" dur="500" fill="hold"/>
                                        <p:tgtEl>
                                          <p:spTgt spid="6">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4" dur="500" fill="hold"/>
                                        <p:tgtEl>
                                          <p:spTgt spid="6">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5" dur="500" tmFilter="0,0; .5, 1; 1, 1"/>
                                        <p:tgtEl>
                                          <p:spTgt spid="6">
                                            <p:txEl>
                                              <p:pRg st="3" end="3"/>
                                            </p:txEl>
                                          </p:spTgt>
                                        </p:tgtEl>
                                      </p:cBhvr>
                                    </p:animEffect>
                                  </p:childTnLst>
                                </p:cTn>
                              </p:par>
                              <p:par>
                                <p:cTn id="36" presetID="41" presetClass="entr" presetSubtype="0" fill="hold" grpId="0" nodeType="withEffect">
                                  <p:stCondLst>
                                    <p:cond delay="2500"/>
                                  </p:stCondLst>
                                  <p:iterate type="lt">
                                    <p:tmPct val="10000"/>
                                  </p:iterate>
                                  <p:childTnLst>
                                    <p:set>
                                      <p:cBhvr>
                                        <p:cTn id="37" dur="1" fill="hold">
                                          <p:stCondLst>
                                            <p:cond delay="0"/>
                                          </p:stCondLst>
                                        </p:cTn>
                                        <p:tgtEl>
                                          <p:spTgt spid="6">
                                            <p:txEl>
                                              <p:pRg st="4" end="4"/>
                                            </p:txEl>
                                          </p:spTgt>
                                        </p:tgtEl>
                                        <p:attrNameLst>
                                          <p:attrName>style.visibility</p:attrName>
                                        </p:attrNameLst>
                                      </p:cBhvr>
                                      <p:to>
                                        <p:strVal val="visible"/>
                                      </p:to>
                                    </p:set>
                                    <p:anim calcmode="lin" valueType="num">
                                      <p:cBhvr>
                                        <p:cTn id="38" dur="500" fill="hold"/>
                                        <p:tgtEl>
                                          <p:spTgt spid="6">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39" dur="500" fill="hold"/>
                                        <p:tgtEl>
                                          <p:spTgt spid="6">
                                            <p:txEl>
                                              <p:pRg st="4" end="4"/>
                                            </p:txEl>
                                          </p:spTgt>
                                        </p:tgtEl>
                                        <p:attrNameLst>
                                          <p:attrName>ppt_y</p:attrName>
                                        </p:attrNameLst>
                                      </p:cBhvr>
                                      <p:tavLst>
                                        <p:tav tm="0">
                                          <p:val>
                                            <p:strVal val="#ppt_y"/>
                                          </p:val>
                                        </p:tav>
                                        <p:tav tm="100000">
                                          <p:val>
                                            <p:strVal val="#ppt_y"/>
                                          </p:val>
                                        </p:tav>
                                      </p:tavLst>
                                    </p:anim>
                                    <p:anim calcmode="lin" valueType="num">
                                      <p:cBhvr>
                                        <p:cTn id="40" dur="500" fill="hold"/>
                                        <p:tgtEl>
                                          <p:spTgt spid="6">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1" dur="500" fill="hold"/>
                                        <p:tgtEl>
                                          <p:spTgt spid="6">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2" dur="500" tmFilter="0,0; .5, 1; 1, 1"/>
                                        <p:tgtEl>
                                          <p:spTgt spid="6">
                                            <p:txEl>
                                              <p:pRg st="4" end="4"/>
                                            </p:txEl>
                                          </p:spTgt>
                                        </p:tgtEl>
                                      </p:cBhvr>
                                    </p:animEffect>
                                  </p:childTnLst>
                                </p:cTn>
                              </p:par>
                              <p:par>
                                <p:cTn id="43" presetID="41" presetClass="entr" presetSubtype="0" fill="hold" grpId="0" nodeType="withEffect">
                                  <p:stCondLst>
                                    <p:cond delay="3000"/>
                                  </p:stCondLst>
                                  <p:iterate type="lt">
                                    <p:tmPct val="10000"/>
                                  </p:iterate>
                                  <p:childTnLst>
                                    <p:set>
                                      <p:cBhvr>
                                        <p:cTn id="44" dur="1" fill="hold">
                                          <p:stCondLst>
                                            <p:cond delay="0"/>
                                          </p:stCondLst>
                                        </p:cTn>
                                        <p:tgtEl>
                                          <p:spTgt spid="6">
                                            <p:txEl>
                                              <p:pRg st="5" end="5"/>
                                            </p:txEl>
                                          </p:spTgt>
                                        </p:tgtEl>
                                        <p:attrNameLst>
                                          <p:attrName>style.visibility</p:attrName>
                                        </p:attrNameLst>
                                      </p:cBhvr>
                                      <p:to>
                                        <p:strVal val="visible"/>
                                      </p:to>
                                    </p:set>
                                    <p:anim calcmode="lin" valueType="num">
                                      <p:cBhvr>
                                        <p:cTn id="45" dur="500" fill="hold"/>
                                        <p:tgtEl>
                                          <p:spTgt spid="6">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46" dur="500" fill="hold"/>
                                        <p:tgtEl>
                                          <p:spTgt spid="6">
                                            <p:txEl>
                                              <p:pRg st="5" end="5"/>
                                            </p:txEl>
                                          </p:spTgt>
                                        </p:tgtEl>
                                        <p:attrNameLst>
                                          <p:attrName>ppt_y</p:attrName>
                                        </p:attrNameLst>
                                      </p:cBhvr>
                                      <p:tavLst>
                                        <p:tav tm="0">
                                          <p:val>
                                            <p:strVal val="#ppt_y"/>
                                          </p:val>
                                        </p:tav>
                                        <p:tav tm="100000">
                                          <p:val>
                                            <p:strVal val="#ppt_y"/>
                                          </p:val>
                                        </p:tav>
                                      </p:tavLst>
                                    </p:anim>
                                    <p:anim calcmode="lin" valueType="num">
                                      <p:cBhvr>
                                        <p:cTn id="47" dur="500" fill="hold"/>
                                        <p:tgtEl>
                                          <p:spTgt spid="6">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8" dur="500" fill="hold"/>
                                        <p:tgtEl>
                                          <p:spTgt spid="6">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9" dur="500" tmFilter="0,0; .5, 1; 1, 1"/>
                                        <p:tgtEl>
                                          <p:spTgt spid="6">
                                            <p:txEl>
                                              <p:pRg st="5" end="5"/>
                                            </p:txEl>
                                          </p:spTgt>
                                        </p:tgtEl>
                                      </p:cBhvr>
                                    </p:animEffect>
                                  </p:childTnLst>
                                </p:cTn>
                              </p:par>
                              <p:par>
                                <p:cTn id="50" presetID="41" presetClass="entr" presetSubtype="0" fill="hold" grpId="0" nodeType="withEffect">
                                  <p:stCondLst>
                                    <p:cond delay="3500"/>
                                  </p:stCondLst>
                                  <p:iterate type="lt">
                                    <p:tmPct val="10000"/>
                                  </p:iterate>
                                  <p:childTnLst>
                                    <p:set>
                                      <p:cBhvr>
                                        <p:cTn id="51" dur="1" fill="hold">
                                          <p:stCondLst>
                                            <p:cond delay="0"/>
                                          </p:stCondLst>
                                        </p:cTn>
                                        <p:tgtEl>
                                          <p:spTgt spid="6">
                                            <p:txEl>
                                              <p:pRg st="6" end="6"/>
                                            </p:txEl>
                                          </p:spTgt>
                                        </p:tgtEl>
                                        <p:attrNameLst>
                                          <p:attrName>style.visibility</p:attrName>
                                        </p:attrNameLst>
                                      </p:cBhvr>
                                      <p:to>
                                        <p:strVal val="visible"/>
                                      </p:to>
                                    </p:set>
                                    <p:anim calcmode="lin" valueType="num">
                                      <p:cBhvr>
                                        <p:cTn id="52" dur="500" fill="hold"/>
                                        <p:tgtEl>
                                          <p:spTgt spid="6">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6">
                                            <p:txEl>
                                              <p:pRg st="6" end="6"/>
                                            </p:txEl>
                                          </p:spTgt>
                                        </p:tgtEl>
                                        <p:attrNameLst>
                                          <p:attrName>ppt_y</p:attrName>
                                        </p:attrNameLst>
                                      </p:cBhvr>
                                      <p:tavLst>
                                        <p:tav tm="0">
                                          <p:val>
                                            <p:strVal val="#ppt_y"/>
                                          </p:val>
                                        </p:tav>
                                        <p:tav tm="100000">
                                          <p:val>
                                            <p:strVal val="#ppt_y"/>
                                          </p:val>
                                        </p:tav>
                                      </p:tavLst>
                                    </p:anim>
                                    <p:anim calcmode="lin" valueType="num">
                                      <p:cBhvr>
                                        <p:cTn id="54" dur="500" fill="hold"/>
                                        <p:tgtEl>
                                          <p:spTgt spid="6">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6">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500" tmFilter="0,0; .5, 1; 1, 1"/>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ADBA8-BE0E-3085-015A-DDBD1D208C61}"/>
              </a:ext>
            </a:extLst>
          </p:cNvPr>
          <p:cNvSpPr>
            <a:spLocks noGrp="1"/>
          </p:cNvSpPr>
          <p:nvPr>
            <p:ph type="title"/>
          </p:nvPr>
        </p:nvSpPr>
        <p:spPr/>
        <p:txBody>
          <a:bodyPr/>
          <a:lstStyle/>
          <a:p>
            <a:r>
              <a:rPr lang="en-US" dirty="0"/>
              <a:t>OUTPUT AFTER ISSUE</a:t>
            </a:r>
            <a:endParaRPr lang="en-IN" dirty="0"/>
          </a:p>
        </p:txBody>
      </p:sp>
      <p:sp>
        <p:nvSpPr>
          <p:cNvPr id="4" name="Footer Placeholder 3">
            <a:extLst>
              <a:ext uri="{FF2B5EF4-FFF2-40B4-BE49-F238E27FC236}">
                <a16:creationId xmlns:a16="http://schemas.microsoft.com/office/drawing/2014/main" id="{2CD74B6F-A118-10F5-3F2C-39004F14CF75}"/>
              </a:ext>
            </a:extLst>
          </p:cNvPr>
          <p:cNvSpPr>
            <a:spLocks noGrp="1"/>
          </p:cNvSpPr>
          <p:nvPr>
            <p:ph type="ftr" sz="quarter" idx="11"/>
          </p:nvPr>
        </p:nvSpPr>
        <p:spPr/>
        <p:txBody>
          <a:bodyPr/>
          <a:lstStyle/>
          <a:p>
            <a:r>
              <a:rPr lang="en-IN"/>
              <a:t>PYTHON MINI-PROJECT 2023</a:t>
            </a:r>
          </a:p>
        </p:txBody>
      </p:sp>
      <p:pic>
        <p:nvPicPr>
          <p:cNvPr id="14" name="Content Placeholder 13">
            <a:extLst>
              <a:ext uri="{FF2B5EF4-FFF2-40B4-BE49-F238E27FC236}">
                <a16:creationId xmlns:a16="http://schemas.microsoft.com/office/drawing/2014/main" id="{0E9F089A-9D11-E049-C111-B3E7667DC0DC}"/>
              </a:ext>
            </a:extLst>
          </p:cNvPr>
          <p:cNvPicPr>
            <a:picLocks noGrp="1" noChangeAspect="1"/>
          </p:cNvPicPr>
          <p:nvPr>
            <p:ph idx="1"/>
          </p:nvPr>
        </p:nvPicPr>
        <p:blipFill>
          <a:blip r:embed="rId2"/>
          <a:stretch>
            <a:fillRect/>
          </a:stretch>
        </p:blipFill>
        <p:spPr>
          <a:xfrm>
            <a:off x="0" y="1830666"/>
            <a:ext cx="12192000" cy="1882332"/>
          </a:xfrm>
        </p:spPr>
      </p:pic>
      <p:pic>
        <p:nvPicPr>
          <p:cNvPr id="16" name="Picture 15">
            <a:extLst>
              <a:ext uri="{FF2B5EF4-FFF2-40B4-BE49-F238E27FC236}">
                <a16:creationId xmlns:a16="http://schemas.microsoft.com/office/drawing/2014/main" id="{169F0150-C1BE-528A-DBC7-B13F42CA1F4D}"/>
              </a:ext>
            </a:extLst>
          </p:cNvPr>
          <p:cNvPicPr>
            <a:picLocks noChangeAspect="1"/>
          </p:cNvPicPr>
          <p:nvPr/>
        </p:nvPicPr>
        <p:blipFill>
          <a:blip r:embed="rId3"/>
          <a:stretch>
            <a:fillRect/>
          </a:stretch>
        </p:blipFill>
        <p:spPr>
          <a:xfrm>
            <a:off x="0" y="3674866"/>
            <a:ext cx="12192000" cy="1594537"/>
          </a:xfrm>
          <a:prstGeom prst="rect">
            <a:avLst/>
          </a:prstGeom>
        </p:spPr>
      </p:pic>
      <p:pic>
        <p:nvPicPr>
          <p:cNvPr id="18" name="Picture 17">
            <a:extLst>
              <a:ext uri="{FF2B5EF4-FFF2-40B4-BE49-F238E27FC236}">
                <a16:creationId xmlns:a16="http://schemas.microsoft.com/office/drawing/2014/main" id="{CFBED6EF-3DDA-7696-7201-460A87E9F6DF}"/>
              </a:ext>
            </a:extLst>
          </p:cNvPr>
          <p:cNvPicPr>
            <a:picLocks noChangeAspect="1"/>
          </p:cNvPicPr>
          <p:nvPr/>
        </p:nvPicPr>
        <p:blipFill>
          <a:blip r:embed="rId4"/>
          <a:stretch>
            <a:fillRect/>
          </a:stretch>
        </p:blipFill>
        <p:spPr>
          <a:xfrm>
            <a:off x="0" y="5224571"/>
            <a:ext cx="12192000" cy="1633429"/>
          </a:xfrm>
          <a:prstGeom prst="rect">
            <a:avLst/>
          </a:prstGeom>
        </p:spPr>
      </p:pic>
      <p:sp>
        <p:nvSpPr>
          <p:cNvPr id="19" name="TextBox 18">
            <a:extLst>
              <a:ext uri="{FF2B5EF4-FFF2-40B4-BE49-F238E27FC236}">
                <a16:creationId xmlns:a16="http://schemas.microsoft.com/office/drawing/2014/main" id="{F5266ADE-8448-622D-7839-34F355D7390A}"/>
              </a:ext>
            </a:extLst>
          </p:cNvPr>
          <p:cNvSpPr txBox="1"/>
          <p:nvPr/>
        </p:nvSpPr>
        <p:spPr>
          <a:xfrm>
            <a:off x="7025950" y="881793"/>
            <a:ext cx="4917233"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Here Maths and Python books were issued to ABC and ZXC respectively.</a:t>
            </a:r>
            <a:endParaRPr lang="en-IN" dirty="0"/>
          </a:p>
        </p:txBody>
      </p:sp>
      <p:sp>
        <p:nvSpPr>
          <p:cNvPr id="20" name="Oval 19">
            <a:extLst>
              <a:ext uri="{FF2B5EF4-FFF2-40B4-BE49-F238E27FC236}">
                <a16:creationId xmlns:a16="http://schemas.microsoft.com/office/drawing/2014/main" id="{867C5E4C-7AE3-2398-CBE5-45CBEB83C030}"/>
              </a:ext>
            </a:extLst>
          </p:cNvPr>
          <p:cNvSpPr/>
          <p:nvPr/>
        </p:nvSpPr>
        <p:spPr>
          <a:xfrm>
            <a:off x="10189029" y="2855167"/>
            <a:ext cx="1082351" cy="32796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9BC3BADF-45D7-964F-8F56-44FE57D3C5C2}"/>
              </a:ext>
            </a:extLst>
          </p:cNvPr>
          <p:cNvSpPr/>
          <p:nvPr/>
        </p:nvSpPr>
        <p:spPr>
          <a:xfrm>
            <a:off x="10189028" y="3385031"/>
            <a:ext cx="1082351" cy="32796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CB61071D-EDF8-946E-1C8A-7C8C873C9C12}"/>
              </a:ext>
            </a:extLst>
          </p:cNvPr>
          <p:cNvSpPr/>
          <p:nvPr/>
        </p:nvSpPr>
        <p:spPr>
          <a:xfrm>
            <a:off x="11849878" y="4650738"/>
            <a:ext cx="342122" cy="61866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0455254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500" fill="hold"/>
                                        <p:tgtEl>
                                          <p:spTgt spid="21"/>
                                        </p:tgtEl>
                                        <p:attrNameLst>
                                          <p:attrName>ppt_w</p:attrName>
                                        </p:attrNameLst>
                                      </p:cBhvr>
                                      <p:tavLst>
                                        <p:tav tm="0">
                                          <p:val>
                                            <p:fltVal val="0"/>
                                          </p:val>
                                        </p:tav>
                                        <p:tav tm="100000">
                                          <p:val>
                                            <p:strVal val="#ppt_w"/>
                                          </p:val>
                                        </p:tav>
                                      </p:tavLst>
                                    </p:anim>
                                    <p:anim calcmode="lin" valueType="num">
                                      <p:cBhvr>
                                        <p:cTn id="14" dur="500" fill="hold"/>
                                        <p:tgtEl>
                                          <p:spTgt spid="21"/>
                                        </p:tgtEl>
                                        <p:attrNameLst>
                                          <p:attrName>ppt_h</p:attrName>
                                        </p:attrNameLst>
                                      </p:cBhvr>
                                      <p:tavLst>
                                        <p:tav tm="0">
                                          <p:val>
                                            <p:fltVal val="0"/>
                                          </p:val>
                                        </p:tav>
                                        <p:tav tm="100000">
                                          <p:val>
                                            <p:strVal val="#ppt_h"/>
                                          </p:val>
                                        </p:tav>
                                      </p:tavLst>
                                    </p:anim>
                                    <p:animEffect transition="in" filter="fade">
                                      <p:cBhvr>
                                        <p:cTn id="15" dur="500"/>
                                        <p:tgtEl>
                                          <p:spTgt spid="2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500" fill="hold"/>
                                        <p:tgtEl>
                                          <p:spTgt spid="22"/>
                                        </p:tgtEl>
                                        <p:attrNameLst>
                                          <p:attrName>ppt_w</p:attrName>
                                        </p:attrNameLst>
                                      </p:cBhvr>
                                      <p:tavLst>
                                        <p:tav tm="0">
                                          <p:val>
                                            <p:fltVal val="0"/>
                                          </p:val>
                                        </p:tav>
                                        <p:tav tm="100000">
                                          <p:val>
                                            <p:strVal val="#ppt_w"/>
                                          </p:val>
                                        </p:tav>
                                      </p:tavLst>
                                    </p:anim>
                                    <p:anim calcmode="lin" valueType="num">
                                      <p:cBhvr>
                                        <p:cTn id="20" dur="500" fill="hold"/>
                                        <p:tgtEl>
                                          <p:spTgt spid="22"/>
                                        </p:tgtEl>
                                        <p:attrNameLst>
                                          <p:attrName>ppt_h</p:attrName>
                                        </p:attrNameLst>
                                      </p:cBhvr>
                                      <p:tavLst>
                                        <p:tav tm="0">
                                          <p:val>
                                            <p:fltVal val="0"/>
                                          </p:val>
                                        </p:tav>
                                        <p:tav tm="100000">
                                          <p:val>
                                            <p:strVal val="#ppt_h"/>
                                          </p:val>
                                        </p:tav>
                                      </p:tavLst>
                                    </p:anim>
                                    <p:animEffect transition="in" filter="fade">
                                      <p:cBhvr>
                                        <p:cTn id="2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ADBA8-BE0E-3085-015A-DDBD1D208C61}"/>
              </a:ext>
            </a:extLst>
          </p:cNvPr>
          <p:cNvSpPr>
            <a:spLocks noGrp="1"/>
          </p:cNvSpPr>
          <p:nvPr>
            <p:ph type="title"/>
          </p:nvPr>
        </p:nvSpPr>
        <p:spPr/>
        <p:txBody>
          <a:bodyPr/>
          <a:lstStyle/>
          <a:p>
            <a:r>
              <a:rPr lang="en-US" dirty="0"/>
              <a:t>OUTPUT AFTER RETURN</a:t>
            </a:r>
            <a:endParaRPr lang="en-IN" dirty="0"/>
          </a:p>
        </p:txBody>
      </p:sp>
      <p:sp>
        <p:nvSpPr>
          <p:cNvPr id="4" name="Footer Placeholder 3">
            <a:extLst>
              <a:ext uri="{FF2B5EF4-FFF2-40B4-BE49-F238E27FC236}">
                <a16:creationId xmlns:a16="http://schemas.microsoft.com/office/drawing/2014/main" id="{2CD74B6F-A118-10F5-3F2C-39004F14CF75}"/>
              </a:ext>
            </a:extLst>
          </p:cNvPr>
          <p:cNvSpPr>
            <a:spLocks noGrp="1"/>
          </p:cNvSpPr>
          <p:nvPr>
            <p:ph type="ftr" sz="quarter" idx="11"/>
          </p:nvPr>
        </p:nvSpPr>
        <p:spPr/>
        <p:txBody>
          <a:bodyPr/>
          <a:lstStyle/>
          <a:p>
            <a:r>
              <a:rPr lang="en-IN"/>
              <a:t>PYTHON MINI-PROJECT 2023</a:t>
            </a:r>
          </a:p>
        </p:txBody>
      </p:sp>
      <p:pic>
        <p:nvPicPr>
          <p:cNvPr id="7" name="Content Placeholder 6">
            <a:extLst>
              <a:ext uri="{FF2B5EF4-FFF2-40B4-BE49-F238E27FC236}">
                <a16:creationId xmlns:a16="http://schemas.microsoft.com/office/drawing/2014/main" id="{0E336357-65C0-DAAC-EF66-2BC23DCCACA8}"/>
              </a:ext>
            </a:extLst>
          </p:cNvPr>
          <p:cNvPicPr>
            <a:picLocks noGrp="1" noChangeAspect="1"/>
          </p:cNvPicPr>
          <p:nvPr>
            <p:ph idx="1"/>
          </p:nvPr>
        </p:nvPicPr>
        <p:blipFill>
          <a:blip r:embed="rId2"/>
          <a:stretch>
            <a:fillRect/>
          </a:stretch>
        </p:blipFill>
        <p:spPr>
          <a:xfrm>
            <a:off x="0" y="1813751"/>
            <a:ext cx="12192000" cy="1867062"/>
          </a:xfrm>
        </p:spPr>
      </p:pic>
      <p:pic>
        <p:nvPicPr>
          <p:cNvPr id="9" name="Picture 8">
            <a:extLst>
              <a:ext uri="{FF2B5EF4-FFF2-40B4-BE49-F238E27FC236}">
                <a16:creationId xmlns:a16="http://schemas.microsoft.com/office/drawing/2014/main" id="{0B06F281-8409-62AD-986F-7CB8EF628971}"/>
              </a:ext>
            </a:extLst>
          </p:cNvPr>
          <p:cNvPicPr>
            <a:picLocks noChangeAspect="1"/>
          </p:cNvPicPr>
          <p:nvPr/>
        </p:nvPicPr>
        <p:blipFill>
          <a:blip r:embed="rId3"/>
          <a:stretch>
            <a:fillRect/>
          </a:stretch>
        </p:blipFill>
        <p:spPr>
          <a:xfrm>
            <a:off x="0" y="3680813"/>
            <a:ext cx="12192000" cy="1569856"/>
          </a:xfrm>
          <a:prstGeom prst="rect">
            <a:avLst/>
          </a:prstGeom>
        </p:spPr>
      </p:pic>
      <p:pic>
        <p:nvPicPr>
          <p:cNvPr id="11" name="Picture 10">
            <a:extLst>
              <a:ext uri="{FF2B5EF4-FFF2-40B4-BE49-F238E27FC236}">
                <a16:creationId xmlns:a16="http://schemas.microsoft.com/office/drawing/2014/main" id="{1C1F0CE6-DA68-D4DF-B99F-186584B194EC}"/>
              </a:ext>
            </a:extLst>
          </p:cNvPr>
          <p:cNvPicPr>
            <a:picLocks noChangeAspect="1"/>
          </p:cNvPicPr>
          <p:nvPr/>
        </p:nvPicPr>
        <p:blipFill>
          <a:blip r:embed="rId4"/>
          <a:stretch>
            <a:fillRect/>
          </a:stretch>
        </p:blipFill>
        <p:spPr>
          <a:xfrm>
            <a:off x="0" y="5250669"/>
            <a:ext cx="12192000" cy="1607330"/>
          </a:xfrm>
          <a:prstGeom prst="rect">
            <a:avLst/>
          </a:prstGeom>
        </p:spPr>
      </p:pic>
      <p:sp>
        <p:nvSpPr>
          <p:cNvPr id="12" name="Oval 11">
            <a:extLst>
              <a:ext uri="{FF2B5EF4-FFF2-40B4-BE49-F238E27FC236}">
                <a16:creationId xmlns:a16="http://schemas.microsoft.com/office/drawing/2014/main" id="{C57E9C9D-745D-00BF-DE79-99896D03E555}"/>
              </a:ext>
            </a:extLst>
          </p:cNvPr>
          <p:cNvSpPr/>
          <p:nvPr/>
        </p:nvSpPr>
        <p:spPr>
          <a:xfrm>
            <a:off x="10073329" y="2785718"/>
            <a:ext cx="1082351" cy="32796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8D3A6B7A-ED8A-226A-E24E-6B1BE00073F9}"/>
              </a:ext>
            </a:extLst>
          </p:cNvPr>
          <p:cNvSpPr/>
          <p:nvPr/>
        </p:nvSpPr>
        <p:spPr>
          <a:xfrm>
            <a:off x="11849878" y="4650738"/>
            <a:ext cx="342122" cy="38779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30FB160E-9CC8-060A-4020-6AB40A8EDE9B}"/>
              </a:ext>
            </a:extLst>
          </p:cNvPr>
          <p:cNvSpPr txBox="1"/>
          <p:nvPr/>
        </p:nvSpPr>
        <p:spPr>
          <a:xfrm>
            <a:off x="8201079" y="1143102"/>
            <a:ext cx="357726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Here Maths book was returned.</a:t>
            </a:r>
            <a:endParaRPr lang="en-IN" dirty="0"/>
          </a:p>
        </p:txBody>
      </p:sp>
    </p:spTree>
    <p:extLst>
      <p:ext uri="{BB962C8B-B14F-4D97-AF65-F5344CB8AC3E}">
        <p14:creationId xmlns:p14="http://schemas.microsoft.com/office/powerpoint/2010/main" val="3994289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079-A6B0-44DB-0879-43D868C1D3F0}"/>
              </a:ext>
            </a:extLst>
          </p:cNvPr>
          <p:cNvSpPr>
            <a:spLocks noGrp="1"/>
          </p:cNvSpPr>
          <p:nvPr>
            <p:ph type="title"/>
          </p:nvPr>
        </p:nvSpPr>
        <p:spPr/>
        <p:txBody>
          <a:bodyPr/>
          <a:lstStyle/>
          <a:p>
            <a:r>
              <a:rPr lang="en-US" dirty="0"/>
              <a:t>REFERNCES</a:t>
            </a:r>
            <a:endParaRPr lang="en-IN" dirty="0"/>
          </a:p>
        </p:txBody>
      </p:sp>
      <p:sp>
        <p:nvSpPr>
          <p:cNvPr id="3" name="Content Placeholder 2">
            <a:extLst>
              <a:ext uri="{FF2B5EF4-FFF2-40B4-BE49-F238E27FC236}">
                <a16:creationId xmlns:a16="http://schemas.microsoft.com/office/drawing/2014/main" id="{1BB7AB1D-BFF1-2547-5FBC-2EDA496605B9}"/>
              </a:ext>
            </a:extLst>
          </p:cNvPr>
          <p:cNvSpPr>
            <a:spLocks noGrp="1"/>
          </p:cNvSpPr>
          <p:nvPr>
            <p:ph idx="1"/>
          </p:nvPr>
        </p:nvSpPr>
        <p:spPr/>
        <p:txBody>
          <a:bodyPr/>
          <a:lstStyle/>
          <a:p>
            <a:pPr>
              <a:buFont typeface="Wingdings" panose="05000000000000000000" pitchFamily="2" charset="2"/>
              <a:buChar char="Ø"/>
            </a:pPr>
            <a:r>
              <a:rPr lang="en-US" dirty="0"/>
              <a:t>Geeks for geeks python tutorials: </a:t>
            </a:r>
            <a:r>
              <a:rPr lang="en-IN" dirty="0">
                <a:hlinkClick r:id="rId2"/>
              </a:rPr>
              <a:t>Python Tutorial | Learn Python Programming (geeksforgeeks.org)</a:t>
            </a:r>
            <a:endParaRPr lang="en-US" dirty="0"/>
          </a:p>
          <a:p>
            <a:pPr>
              <a:buFont typeface="Wingdings" panose="05000000000000000000" pitchFamily="2" charset="2"/>
              <a:buChar char="Ø"/>
            </a:pPr>
            <a:r>
              <a:rPr lang="en-US" dirty="0"/>
              <a:t>Geeks for geeks SQL tutorials: </a:t>
            </a:r>
            <a:r>
              <a:rPr lang="en-IN" dirty="0">
                <a:hlinkClick r:id="rId3"/>
              </a:rPr>
              <a:t>SQL Tutorial (geeksforgeeks.org)</a:t>
            </a:r>
            <a:endParaRPr lang="en-IN" dirty="0"/>
          </a:p>
        </p:txBody>
      </p:sp>
      <p:sp>
        <p:nvSpPr>
          <p:cNvPr id="4" name="Footer Placeholder 3">
            <a:extLst>
              <a:ext uri="{FF2B5EF4-FFF2-40B4-BE49-F238E27FC236}">
                <a16:creationId xmlns:a16="http://schemas.microsoft.com/office/drawing/2014/main" id="{75BB1852-863B-6084-10EE-2AB430BCE4BD}"/>
              </a:ext>
            </a:extLst>
          </p:cNvPr>
          <p:cNvSpPr>
            <a:spLocks noGrp="1"/>
          </p:cNvSpPr>
          <p:nvPr>
            <p:ph type="ftr" sz="quarter" idx="11"/>
          </p:nvPr>
        </p:nvSpPr>
        <p:spPr/>
        <p:txBody>
          <a:bodyPr/>
          <a:lstStyle/>
          <a:p>
            <a:r>
              <a:rPr lang="en-IN"/>
              <a:t>PYTHON MINI-PROJECT 2023</a:t>
            </a:r>
          </a:p>
        </p:txBody>
      </p:sp>
      <p:pic>
        <p:nvPicPr>
          <p:cNvPr id="6" name="Picture 5">
            <a:extLst>
              <a:ext uri="{FF2B5EF4-FFF2-40B4-BE49-F238E27FC236}">
                <a16:creationId xmlns:a16="http://schemas.microsoft.com/office/drawing/2014/main" id="{57D03D26-C9E2-20B0-51B6-5EA29B8EEE0B}"/>
              </a:ext>
            </a:extLst>
          </p:cNvPr>
          <p:cNvPicPr>
            <a:picLocks noChangeAspect="1"/>
          </p:cNvPicPr>
          <p:nvPr/>
        </p:nvPicPr>
        <p:blipFill>
          <a:blip r:embed="rId4"/>
          <a:stretch>
            <a:fillRect/>
          </a:stretch>
        </p:blipFill>
        <p:spPr>
          <a:xfrm>
            <a:off x="4009681" y="3212202"/>
            <a:ext cx="4172637" cy="2236876"/>
          </a:xfrm>
          <a:prstGeom prst="rect">
            <a:avLst/>
          </a:prstGeom>
        </p:spPr>
      </p:pic>
    </p:spTree>
    <p:extLst>
      <p:ext uri="{BB962C8B-B14F-4D97-AF65-F5344CB8AC3E}">
        <p14:creationId xmlns:p14="http://schemas.microsoft.com/office/powerpoint/2010/main" val="232014482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079-A6B0-44DB-0879-43D868C1D3F0}"/>
              </a:ext>
            </a:extLst>
          </p:cNvPr>
          <p:cNvSpPr>
            <a:spLocks noGrp="1"/>
          </p:cNvSpPr>
          <p:nvPr>
            <p:ph type="title"/>
          </p:nvPr>
        </p:nvSpPr>
        <p:spPr/>
        <p:txBody>
          <a:bodyPr/>
          <a:lstStyle/>
          <a:p>
            <a:pPr algn="ctr"/>
            <a:r>
              <a:rPr lang="en-US" dirty="0"/>
              <a:t>THANK YOU!</a:t>
            </a:r>
            <a:endParaRPr lang="en-IN" dirty="0"/>
          </a:p>
        </p:txBody>
      </p:sp>
      <p:sp>
        <p:nvSpPr>
          <p:cNvPr id="4" name="Footer Placeholder 3">
            <a:extLst>
              <a:ext uri="{FF2B5EF4-FFF2-40B4-BE49-F238E27FC236}">
                <a16:creationId xmlns:a16="http://schemas.microsoft.com/office/drawing/2014/main" id="{75BB1852-863B-6084-10EE-2AB430BCE4BD}"/>
              </a:ext>
            </a:extLst>
          </p:cNvPr>
          <p:cNvSpPr>
            <a:spLocks noGrp="1"/>
          </p:cNvSpPr>
          <p:nvPr>
            <p:ph type="ftr" sz="quarter" idx="11"/>
          </p:nvPr>
        </p:nvSpPr>
        <p:spPr/>
        <p:txBody>
          <a:bodyPr/>
          <a:lstStyle/>
          <a:p>
            <a:r>
              <a:rPr lang="en-IN"/>
              <a:t>PYTHON MINI-PROJECT 2023</a:t>
            </a:r>
          </a:p>
        </p:txBody>
      </p:sp>
      <p:pic>
        <p:nvPicPr>
          <p:cNvPr id="11" name="Picture 10">
            <a:extLst>
              <a:ext uri="{FF2B5EF4-FFF2-40B4-BE49-F238E27FC236}">
                <a16:creationId xmlns:a16="http://schemas.microsoft.com/office/drawing/2014/main" id="{5CBD6BD2-705F-A375-4505-6BD8025CEA35}"/>
              </a:ext>
            </a:extLst>
          </p:cNvPr>
          <p:cNvPicPr>
            <a:picLocks noChangeAspect="1"/>
          </p:cNvPicPr>
          <p:nvPr/>
        </p:nvPicPr>
        <p:blipFill>
          <a:blip r:embed="rId2"/>
          <a:stretch>
            <a:fillRect/>
          </a:stretch>
        </p:blipFill>
        <p:spPr>
          <a:xfrm>
            <a:off x="7784570" y="1994533"/>
            <a:ext cx="3371109" cy="3250571"/>
          </a:xfrm>
          <a:prstGeom prst="rect">
            <a:avLst/>
          </a:prstGeom>
        </p:spPr>
      </p:pic>
      <p:pic>
        <p:nvPicPr>
          <p:cNvPr id="15" name="Picture 14">
            <a:extLst>
              <a:ext uri="{FF2B5EF4-FFF2-40B4-BE49-F238E27FC236}">
                <a16:creationId xmlns:a16="http://schemas.microsoft.com/office/drawing/2014/main" id="{232574BE-C2AC-0F0B-1715-B9139DF0B139}"/>
              </a:ext>
            </a:extLst>
          </p:cNvPr>
          <p:cNvPicPr>
            <a:picLocks noChangeAspect="1"/>
          </p:cNvPicPr>
          <p:nvPr/>
        </p:nvPicPr>
        <p:blipFill>
          <a:blip r:embed="rId3"/>
          <a:stretch>
            <a:fillRect/>
          </a:stretch>
        </p:blipFill>
        <p:spPr>
          <a:xfrm>
            <a:off x="4609322" y="2411060"/>
            <a:ext cx="3175249" cy="2417518"/>
          </a:xfrm>
          <a:prstGeom prst="rect">
            <a:avLst/>
          </a:prstGeom>
        </p:spPr>
      </p:pic>
      <p:pic>
        <p:nvPicPr>
          <p:cNvPr id="19" name="Content Placeholder 18">
            <a:extLst>
              <a:ext uri="{FF2B5EF4-FFF2-40B4-BE49-F238E27FC236}">
                <a16:creationId xmlns:a16="http://schemas.microsoft.com/office/drawing/2014/main" id="{82767D24-8288-6EB1-6A44-96A9C8D67B7A}"/>
              </a:ext>
            </a:extLst>
          </p:cNvPr>
          <p:cNvPicPr>
            <a:picLocks noGrp="1" noChangeAspect="1"/>
          </p:cNvPicPr>
          <p:nvPr>
            <p:ph idx="1"/>
          </p:nvPr>
        </p:nvPicPr>
        <p:blipFill>
          <a:blip r:embed="rId4"/>
          <a:stretch>
            <a:fillRect/>
          </a:stretch>
        </p:blipFill>
        <p:spPr>
          <a:xfrm>
            <a:off x="745227" y="2102215"/>
            <a:ext cx="3904798" cy="3142889"/>
          </a:xfrm>
        </p:spPr>
      </p:pic>
      <p:sp>
        <p:nvSpPr>
          <p:cNvPr id="20" name="Arrow: Left-Right 19">
            <a:extLst>
              <a:ext uri="{FF2B5EF4-FFF2-40B4-BE49-F238E27FC236}">
                <a16:creationId xmlns:a16="http://schemas.microsoft.com/office/drawing/2014/main" id="{90C43CC3-E4AE-E4C2-00DC-D841D76004E0}"/>
              </a:ext>
            </a:extLst>
          </p:cNvPr>
          <p:cNvSpPr/>
          <p:nvPr/>
        </p:nvSpPr>
        <p:spPr>
          <a:xfrm>
            <a:off x="4352730" y="3429000"/>
            <a:ext cx="513184" cy="265922"/>
          </a:xfrm>
          <a:prstGeom prst="lef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21" name="Arrow: Left-Right 20">
            <a:extLst>
              <a:ext uri="{FF2B5EF4-FFF2-40B4-BE49-F238E27FC236}">
                <a16:creationId xmlns:a16="http://schemas.microsoft.com/office/drawing/2014/main" id="{A1CCD47B-0EB3-88A5-ACB0-FCFEA5BE371C}"/>
              </a:ext>
            </a:extLst>
          </p:cNvPr>
          <p:cNvSpPr/>
          <p:nvPr/>
        </p:nvSpPr>
        <p:spPr>
          <a:xfrm>
            <a:off x="7527977" y="3448439"/>
            <a:ext cx="513184" cy="265922"/>
          </a:xfrm>
          <a:prstGeom prst="lef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22" name="TextBox 21">
            <a:extLst>
              <a:ext uri="{FF2B5EF4-FFF2-40B4-BE49-F238E27FC236}">
                <a16:creationId xmlns:a16="http://schemas.microsoft.com/office/drawing/2014/main" id="{83E5042B-0170-B6A7-F88B-0663BCB52EE5}"/>
              </a:ext>
            </a:extLst>
          </p:cNvPr>
          <p:cNvSpPr txBox="1"/>
          <p:nvPr/>
        </p:nvSpPr>
        <p:spPr>
          <a:xfrm>
            <a:off x="4239208" y="5555180"/>
            <a:ext cx="3713583" cy="369332"/>
          </a:xfrm>
          <a:prstGeom prst="rect">
            <a:avLst/>
          </a:prstGeom>
          <a:noFill/>
        </p:spPr>
        <p:txBody>
          <a:bodyPr wrap="square" rtlCol="0">
            <a:spAutoFit/>
          </a:bodyPr>
          <a:lstStyle/>
          <a:p>
            <a:pPr algn="ctr"/>
            <a:r>
              <a:rPr lang="en-US" b="1" dirty="0"/>
              <a:t>CREATED ON VISUAL STUDIO CODE</a:t>
            </a:r>
            <a:endParaRPr lang="en-IN" b="1" dirty="0"/>
          </a:p>
        </p:txBody>
      </p:sp>
      <p:pic>
        <p:nvPicPr>
          <p:cNvPr id="3" name="Picture 2">
            <a:extLst>
              <a:ext uri="{FF2B5EF4-FFF2-40B4-BE49-F238E27FC236}">
                <a16:creationId xmlns:a16="http://schemas.microsoft.com/office/drawing/2014/main" id="{D879BB2F-615B-7D98-24EC-3D55421178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97467" y="-1"/>
            <a:ext cx="1994533" cy="1994533"/>
          </a:xfrm>
          <a:prstGeom prst="rect">
            <a:avLst/>
          </a:prstGeom>
        </p:spPr>
      </p:pic>
      <p:pic>
        <p:nvPicPr>
          <p:cNvPr id="5" name="Picture 4">
            <a:extLst>
              <a:ext uri="{FF2B5EF4-FFF2-40B4-BE49-F238E27FC236}">
                <a16:creationId xmlns:a16="http://schemas.microsoft.com/office/drawing/2014/main" id="{A948B73C-CFE6-71C9-C3BC-7A05AECBA7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95" y="-38723"/>
            <a:ext cx="2140937" cy="2140937"/>
          </a:xfrm>
          <a:prstGeom prst="rect">
            <a:avLst/>
          </a:prstGeom>
        </p:spPr>
      </p:pic>
    </p:spTree>
    <p:extLst>
      <p:ext uri="{BB962C8B-B14F-4D97-AF65-F5344CB8AC3E}">
        <p14:creationId xmlns:p14="http://schemas.microsoft.com/office/powerpoint/2010/main" val="302944896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2000"/>
                                        <p:tgtEl>
                                          <p:spTgt spid="19"/>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heel(1)">
                                      <p:cBhvr>
                                        <p:cTn id="10" dur="2000"/>
                                        <p:tgtEl>
                                          <p:spTgt spid="20"/>
                                        </p:tgtEl>
                                      </p:cBhvr>
                                    </p:animEffect>
                                  </p:childTnLst>
                                </p:cTn>
                              </p:par>
                              <p:par>
                                <p:cTn id="11" presetID="21" presetClass="entr" presetSubtype="1"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heel(1)">
                                      <p:cBhvr>
                                        <p:cTn id="13" dur="2000"/>
                                        <p:tgtEl>
                                          <p:spTgt spid="15"/>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heel(1)">
                                      <p:cBhvr>
                                        <p:cTn id="16" dur="2000"/>
                                        <p:tgtEl>
                                          <p:spTgt spid="21"/>
                                        </p:tgtEl>
                                      </p:cBhvr>
                                    </p:animEffect>
                                  </p:childTnLst>
                                </p:cTn>
                              </p:par>
                              <p:par>
                                <p:cTn id="17" presetID="21" presetClass="entr" presetSubtype="1"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heel(1)">
                                      <p:cBhvr>
                                        <p:cTn id="19" dur="2000"/>
                                        <p:tgtEl>
                                          <p:spTgt spid="11"/>
                                        </p:tgtEl>
                                      </p:cBhvr>
                                    </p:animEffect>
                                  </p:childTnLst>
                                </p:cTn>
                              </p:par>
                              <p:par>
                                <p:cTn id="20" presetID="6" presetClass="entr" presetSubtype="16" fill="hold" grpId="0" nodeType="withEffect">
                                  <p:stCondLst>
                                    <p:cond delay="750"/>
                                  </p:stCondLst>
                                  <p:childTnLst>
                                    <p:set>
                                      <p:cBhvr>
                                        <p:cTn id="21" dur="1" fill="hold">
                                          <p:stCondLst>
                                            <p:cond delay="0"/>
                                          </p:stCondLst>
                                        </p:cTn>
                                        <p:tgtEl>
                                          <p:spTgt spid="22"/>
                                        </p:tgtEl>
                                        <p:attrNameLst>
                                          <p:attrName>style.visibility</p:attrName>
                                        </p:attrNameLst>
                                      </p:cBhvr>
                                      <p:to>
                                        <p:strVal val="visible"/>
                                      </p:to>
                                    </p:set>
                                    <p:animEffect transition="in" filter="circle(in)">
                                      <p:cBhvr>
                                        <p:cTn id="22" dur="2000"/>
                                        <p:tgtEl>
                                          <p:spTgt spid="22"/>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randombar(horizontal)">
                                      <p:cBhvr>
                                        <p:cTn id="25" dur="500"/>
                                        <p:tgtEl>
                                          <p:spTgt spid="3"/>
                                        </p:tgtEl>
                                      </p:cBhvr>
                                    </p:animEffect>
                                  </p:childTnLst>
                                </p:cTn>
                              </p:par>
                              <p:par>
                                <p:cTn id="26" presetID="14" presetClass="entr" presetSubtype="1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randombar(horizontal)">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72AB3-5690-344A-12E1-D0B98BDC985A}"/>
              </a:ext>
            </a:extLst>
          </p:cNvPr>
          <p:cNvSpPr>
            <a:spLocks noGrp="1"/>
          </p:cNvSpPr>
          <p:nvPr>
            <p:ph type="title"/>
          </p:nvPr>
        </p:nvSpPr>
        <p:spPr/>
        <p:txBody>
          <a:bodyPr/>
          <a:lstStyle/>
          <a:p>
            <a:r>
              <a:rPr lang="en-US" dirty="0"/>
              <a:t>PROJECT DESCRIPTION</a:t>
            </a:r>
            <a:endParaRPr lang="en-IN" dirty="0"/>
          </a:p>
        </p:txBody>
      </p:sp>
      <p:sp>
        <p:nvSpPr>
          <p:cNvPr id="3" name="Content Placeholder 2">
            <a:extLst>
              <a:ext uri="{FF2B5EF4-FFF2-40B4-BE49-F238E27FC236}">
                <a16:creationId xmlns:a16="http://schemas.microsoft.com/office/drawing/2014/main" id="{B419A132-77BB-29E8-8579-A41AD4428CB1}"/>
              </a:ext>
            </a:extLst>
          </p:cNvPr>
          <p:cNvSpPr>
            <a:spLocks noGrp="1"/>
          </p:cNvSpPr>
          <p:nvPr>
            <p:ph idx="1"/>
          </p:nvPr>
        </p:nvSpPr>
        <p:spPr/>
        <p:txBody>
          <a:bodyPr/>
          <a:lstStyle/>
          <a:p>
            <a:pPr marL="0" indent="0">
              <a:buNone/>
            </a:pPr>
            <a:r>
              <a:rPr lang="en-US" dirty="0"/>
              <a:t>Creating a library management system having:</a:t>
            </a:r>
          </a:p>
          <a:p>
            <a:pPr>
              <a:buFont typeface="Wingdings" panose="05000000000000000000" pitchFamily="2" charset="2"/>
              <a:buChar char="Ø"/>
            </a:pPr>
            <a:r>
              <a:rPr lang="en-US" dirty="0"/>
              <a:t>Book master information</a:t>
            </a:r>
          </a:p>
          <a:p>
            <a:pPr>
              <a:buFont typeface="Wingdings" panose="05000000000000000000" pitchFamily="2" charset="2"/>
              <a:buChar char="Ø"/>
            </a:pPr>
            <a:r>
              <a:rPr lang="en-US" dirty="0"/>
              <a:t>Student master information</a:t>
            </a:r>
          </a:p>
          <a:p>
            <a:pPr>
              <a:buFont typeface="Wingdings" panose="05000000000000000000" pitchFamily="2" charset="2"/>
              <a:buChar char="Ø"/>
            </a:pPr>
            <a:r>
              <a:rPr lang="en-US" dirty="0"/>
              <a:t>Book issuance module</a:t>
            </a:r>
          </a:p>
          <a:p>
            <a:pPr>
              <a:buFont typeface="Wingdings" panose="05000000000000000000" pitchFamily="2" charset="2"/>
              <a:buChar char="Ø"/>
            </a:pPr>
            <a:r>
              <a:rPr lang="en-US" dirty="0"/>
              <a:t>Book return module</a:t>
            </a:r>
          </a:p>
          <a:p>
            <a:pPr>
              <a:buFont typeface="Wingdings" panose="05000000000000000000" pitchFamily="2" charset="2"/>
              <a:buChar char="Ø"/>
            </a:pPr>
            <a:r>
              <a:rPr lang="en-US" dirty="0"/>
              <a:t>Graphical User Interface</a:t>
            </a:r>
            <a:endParaRPr lang="en-IN" dirty="0"/>
          </a:p>
        </p:txBody>
      </p:sp>
      <p:sp>
        <p:nvSpPr>
          <p:cNvPr id="4" name="Footer Placeholder 3">
            <a:extLst>
              <a:ext uri="{FF2B5EF4-FFF2-40B4-BE49-F238E27FC236}">
                <a16:creationId xmlns:a16="http://schemas.microsoft.com/office/drawing/2014/main" id="{CA32DFE4-354D-3CD3-E3F8-801C79A36FFF}"/>
              </a:ext>
            </a:extLst>
          </p:cNvPr>
          <p:cNvSpPr>
            <a:spLocks noGrp="1"/>
          </p:cNvSpPr>
          <p:nvPr>
            <p:ph type="ftr" sz="quarter" idx="11"/>
          </p:nvPr>
        </p:nvSpPr>
        <p:spPr/>
        <p:txBody>
          <a:bodyPr/>
          <a:lstStyle/>
          <a:p>
            <a:r>
              <a:rPr lang="en-IN"/>
              <a:t>PYTHON MINI-PROJECT 2023</a:t>
            </a:r>
          </a:p>
        </p:txBody>
      </p:sp>
      <p:pic>
        <p:nvPicPr>
          <p:cNvPr id="5" name="Picture 4">
            <a:extLst>
              <a:ext uri="{FF2B5EF4-FFF2-40B4-BE49-F238E27FC236}">
                <a16:creationId xmlns:a16="http://schemas.microsoft.com/office/drawing/2014/main" id="{F6F27EAE-0C8B-CC11-BD57-D4F1199B39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3490" y="0"/>
            <a:ext cx="1958510" cy="1958510"/>
          </a:xfrm>
          <a:prstGeom prst="rect">
            <a:avLst/>
          </a:prstGeom>
        </p:spPr>
      </p:pic>
    </p:spTree>
    <p:extLst>
      <p:ext uri="{BB962C8B-B14F-4D97-AF65-F5344CB8AC3E}">
        <p14:creationId xmlns:p14="http://schemas.microsoft.com/office/powerpoint/2010/main" val="41722153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75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150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225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300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375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14" presetClass="entr" presetSubtype="1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randombar(horizontal)">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8F59F-7A26-4CD3-CE7A-232486BFC9DC}"/>
              </a:ext>
            </a:extLst>
          </p:cNvPr>
          <p:cNvSpPr>
            <a:spLocks noGrp="1"/>
          </p:cNvSpPr>
          <p:nvPr>
            <p:ph type="title"/>
          </p:nvPr>
        </p:nvSpPr>
        <p:spPr/>
        <p:txBody>
          <a:bodyPr/>
          <a:lstStyle/>
          <a:p>
            <a:r>
              <a:rPr lang="en-US" dirty="0"/>
              <a:t>DESIGN OF THE PROJECT</a:t>
            </a:r>
            <a:endParaRPr lang="en-IN" dirty="0"/>
          </a:p>
        </p:txBody>
      </p:sp>
      <p:sp>
        <p:nvSpPr>
          <p:cNvPr id="3" name="Content Placeholder 2">
            <a:extLst>
              <a:ext uri="{FF2B5EF4-FFF2-40B4-BE49-F238E27FC236}">
                <a16:creationId xmlns:a16="http://schemas.microsoft.com/office/drawing/2014/main" id="{3DA7E223-9EAA-4D17-FB2D-C0A4D0216665}"/>
              </a:ext>
            </a:extLst>
          </p:cNvPr>
          <p:cNvSpPr>
            <a:spLocks noGrp="1"/>
          </p:cNvSpPr>
          <p:nvPr>
            <p:ph idx="1"/>
          </p:nvPr>
        </p:nvSpPr>
        <p:spPr/>
        <p:txBody>
          <a:bodyPr/>
          <a:lstStyle/>
          <a:p>
            <a:pPr marL="0" indent="0">
              <a:buNone/>
            </a:pPr>
            <a:r>
              <a:rPr lang="en-US" dirty="0"/>
              <a:t>Created Modules:</a:t>
            </a:r>
          </a:p>
          <a:p>
            <a:pPr>
              <a:buFont typeface="Wingdings" panose="05000000000000000000" pitchFamily="2" charset="2"/>
              <a:buChar char="Ø"/>
            </a:pPr>
            <a:r>
              <a:rPr lang="en-US" dirty="0"/>
              <a:t>Home Page</a:t>
            </a:r>
          </a:p>
          <a:p>
            <a:pPr>
              <a:buFont typeface="Wingdings" panose="05000000000000000000" pitchFamily="2" charset="2"/>
              <a:buChar char="Ø"/>
            </a:pPr>
            <a:r>
              <a:rPr lang="en-US" dirty="0"/>
              <a:t>Book master maintenance module</a:t>
            </a:r>
          </a:p>
          <a:p>
            <a:pPr>
              <a:buFont typeface="Wingdings" panose="05000000000000000000" pitchFamily="2" charset="2"/>
              <a:buChar char="Ø"/>
            </a:pPr>
            <a:r>
              <a:rPr lang="en-US" dirty="0"/>
              <a:t>Student master maintenance module</a:t>
            </a:r>
          </a:p>
          <a:p>
            <a:pPr>
              <a:buFont typeface="Wingdings" panose="05000000000000000000" pitchFamily="2" charset="2"/>
              <a:buChar char="Ø"/>
            </a:pPr>
            <a:r>
              <a:rPr lang="en-US" dirty="0"/>
              <a:t>Book issuance module</a:t>
            </a:r>
          </a:p>
          <a:p>
            <a:pPr>
              <a:buFont typeface="Wingdings" panose="05000000000000000000" pitchFamily="2" charset="2"/>
              <a:buChar char="Ø"/>
            </a:pPr>
            <a:r>
              <a:rPr lang="en-US" dirty="0"/>
              <a:t>Book return module</a:t>
            </a:r>
          </a:p>
          <a:p>
            <a:pPr marL="0" indent="0">
              <a:buNone/>
            </a:pPr>
            <a:r>
              <a:rPr lang="en-US" dirty="0"/>
              <a:t>Predefined modules:</a:t>
            </a:r>
          </a:p>
          <a:p>
            <a:pPr>
              <a:buFont typeface="Wingdings" panose="05000000000000000000" pitchFamily="2" charset="2"/>
              <a:buChar char="Ø"/>
            </a:pPr>
            <a:r>
              <a:rPr lang="en-US" dirty="0"/>
              <a:t>SQLite3</a:t>
            </a:r>
          </a:p>
          <a:p>
            <a:pPr>
              <a:buFont typeface="Wingdings" panose="05000000000000000000" pitchFamily="2" charset="2"/>
              <a:buChar char="Ø"/>
            </a:pPr>
            <a:r>
              <a:rPr lang="en-US" dirty="0"/>
              <a:t>Tkinter GUI</a:t>
            </a:r>
            <a:endParaRPr lang="en-IN" dirty="0"/>
          </a:p>
        </p:txBody>
      </p:sp>
      <p:sp>
        <p:nvSpPr>
          <p:cNvPr id="4" name="Footer Placeholder 3">
            <a:extLst>
              <a:ext uri="{FF2B5EF4-FFF2-40B4-BE49-F238E27FC236}">
                <a16:creationId xmlns:a16="http://schemas.microsoft.com/office/drawing/2014/main" id="{811FCE56-10D3-585F-4008-3EF062A002B3}"/>
              </a:ext>
            </a:extLst>
          </p:cNvPr>
          <p:cNvSpPr>
            <a:spLocks noGrp="1"/>
          </p:cNvSpPr>
          <p:nvPr>
            <p:ph type="ftr" sz="quarter" idx="11"/>
          </p:nvPr>
        </p:nvSpPr>
        <p:spPr/>
        <p:txBody>
          <a:bodyPr/>
          <a:lstStyle/>
          <a:p>
            <a:r>
              <a:rPr lang="en-IN"/>
              <a:t>PYTHON MINI-PROJECT 2023</a:t>
            </a:r>
          </a:p>
        </p:txBody>
      </p:sp>
      <p:pic>
        <p:nvPicPr>
          <p:cNvPr id="5" name="Picture 4">
            <a:extLst>
              <a:ext uri="{FF2B5EF4-FFF2-40B4-BE49-F238E27FC236}">
                <a16:creationId xmlns:a16="http://schemas.microsoft.com/office/drawing/2014/main" id="{4B156A33-0267-5040-4016-0F833E3886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3490" y="0"/>
            <a:ext cx="1958510" cy="1958510"/>
          </a:xfrm>
          <a:prstGeom prst="rect">
            <a:avLst/>
          </a:prstGeom>
        </p:spPr>
      </p:pic>
    </p:spTree>
    <p:extLst>
      <p:ext uri="{BB962C8B-B14F-4D97-AF65-F5344CB8AC3E}">
        <p14:creationId xmlns:p14="http://schemas.microsoft.com/office/powerpoint/2010/main" val="385008270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0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10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10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10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1000"/>
                                        <p:tgtEl>
                                          <p:spTgt spid="3">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1000"/>
                                        <p:tgtEl>
                                          <p:spTgt spid="3">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1000"/>
                                        <p:tgtEl>
                                          <p:spTgt spid="3">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1000"/>
                                        <p:tgtEl>
                                          <p:spTgt spid="3">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down)">
                                      <p:cBhvr>
                                        <p:cTn id="31" dur="1000"/>
                                        <p:tgtEl>
                                          <p:spTgt spid="3">
                                            <p:txEl>
                                              <p:pRg st="8" end="8"/>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randombar(horizontal)">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061F4-165C-1BAB-4905-4F79DC3E85DD}"/>
              </a:ext>
            </a:extLst>
          </p:cNvPr>
          <p:cNvSpPr>
            <a:spLocks noGrp="1"/>
          </p:cNvSpPr>
          <p:nvPr>
            <p:ph type="title"/>
          </p:nvPr>
        </p:nvSpPr>
        <p:spPr/>
        <p:txBody>
          <a:bodyPr/>
          <a:lstStyle/>
          <a:p>
            <a:r>
              <a:rPr lang="en-US" dirty="0"/>
              <a:t>SQLITE3 PYTHON MODULE</a:t>
            </a:r>
            <a:endParaRPr lang="en-IN" dirty="0"/>
          </a:p>
        </p:txBody>
      </p:sp>
      <p:sp>
        <p:nvSpPr>
          <p:cNvPr id="3" name="Content Placeholder 2">
            <a:extLst>
              <a:ext uri="{FF2B5EF4-FFF2-40B4-BE49-F238E27FC236}">
                <a16:creationId xmlns:a16="http://schemas.microsoft.com/office/drawing/2014/main" id="{4C2D9174-2C54-14FC-C90F-160E40D2F05E}"/>
              </a:ext>
            </a:extLst>
          </p:cNvPr>
          <p:cNvSpPr>
            <a:spLocks noGrp="1"/>
          </p:cNvSpPr>
          <p:nvPr>
            <p:ph idx="1"/>
          </p:nvPr>
        </p:nvSpPr>
        <p:spPr>
          <a:xfrm>
            <a:off x="677334" y="2160589"/>
            <a:ext cx="8886544" cy="4110962"/>
          </a:xfrm>
        </p:spPr>
        <p:txBody>
          <a:bodyPr/>
          <a:lstStyle/>
          <a:p>
            <a:pPr marL="0" indent="0">
              <a:buNone/>
            </a:pPr>
            <a:r>
              <a:rPr lang="en-US" dirty="0"/>
              <a:t>Python SQLite3 module is used to integrate the SQLite database with Python. It is a standardized Python DBI API 2.0 and provides a straightforward and simple-to-use interface for interacting with SQLite databases. SQLite does not require a server to run. SQLite database is joined with the application that accesses the database. SQLite databases read and write directly from the database files stored on disk and applications interact with that SQLite database. Visual representation:</a:t>
            </a:r>
          </a:p>
          <a:p>
            <a:pPr marL="0" indent="0">
              <a:buNone/>
            </a:pPr>
            <a:endParaRPr lang="en-IN" dirty="0"/>
          </a:p>
        </p:txBody>
      </p:sp>
      <p:pic>
        <p:nvPicPr>
          <p:cNvPr id="5" name="Picture 4">
            <a:extLst>
              <a:ext uri="{FF2B5EF4-FFF2-40B4-BE49-F238E27FC236}">
                <a16:creationId xmlns:a16="http://schemas.microsoft.com/office/drawing/2014/main" id="{3EC3F5F4-D5EB-D99D-E8A7-4DF198F66243}"/>
              </a:ext>
            </a:extLst>
          </p:cNvPr>
          <p:cNvPicPr>
            <a:picLocks noChangeAspect="1"/>
          </p:cNvPicPr>
          <p:nvPr/>
        </p:nvPicPr>
        <p:blipFill>
          <a:blip r:embed="rId2"/>
          <a:stretch>
            <a:fillRect/>
          </a:stretch>
        </p:blipFill>
        <p:spPr>
          <a:xfrm>
            <a:off x="677334" y="3918966"/>
            <a:ext cx="5672764" cy="2352585"/>
          </a:xfrm>
          <a:prstGeom prst="rect">
            <a:avLst/>
          </a:prstGeom>
        </p:spPr>
      </p:pic>
      <p:sp>
        <p:nvSpPr>
          <p:cNvPr id="4" name="Footer Placeholder 3">
            <a:extLst>
              <a:ext uri="{FF2B5EF4-FFF2-40B4-BE49-F238E27FC236}">
                <a16:creationId xmlns:a16="http://schemas.microsoft.com/office/drawing/2014/main" id="{010334EB-E08D-C2D2-05A8-E2E288FC5313}"/>
              </a:ext>
            </a:extLst>
          </p:cNvPr>
          <p:cNvSpPr>
            <a:spLocks noGrp="1"/>
          </p:cNvSpPr>
          <p:nvPr>
            <p:ph type="ftr" sz="quarter" idx="11"/>
          </p:nvPr>
        </p:nvSpPr>
        <p:spPr/>
        <p:txBody>
          <a:bodyPr/>
          <a:lstStyle/>
          <a:p>
            <a:r>
              <a:rPr lang="en-IN"/>
              <a:t>PYTHON MINI-PROJECT 2023</a:t>
            </a:r>
          </a:p>
        </p:txBody>
      </p:sp>
      <p:pic>
        <p:nvPicPr>
          <p:cNvPr id="6" name="Picture 5">
            <a:extLst>
              <a:ext uri="{FF2B5EF4-FFF2-40B4-BE49-F238E27FC236}">
                <a16:creationId xmlns:a16="http://schemas.microsoft.com/office/drawing/2014/main" id="{F88800DC-7C9F-E595-DB9A-059679F456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3490" y="0"/>
            <a:ext cx="1958510" cy="1958510"/>
          </a:xfrm>
          <a:prstGeom prst="rect">
            <a:avLst/>
          </a:prstGeom>
        </p:spPr>
      </p:pic>
    </p:spTree>
    <p:extLst>
      <p:ext uri="{BB962C8B-B14F-4D97-AF65-F5344CB8AC3E}">
        <p14:creationId xmlns:p14="http://schemas.microsoft.com/office/powerpoint/2010/main" val="262658473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14"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5BAC5-2B8A-70BF-2C9A-9CF0BE67A4D9}"/>
              </a:ext>
            </a:extLst>
          </p:cNvPr>
          <p:cNvSpPr>
            <a:spLocks noGrp="1"/>
          </p:cNvSpPr>
          <p:nvPr>
            <p:ph type="title"/>
          </p:nvPr>
        </p:nvSpPr>
        <p:spPr/>
        <p:txBody>
          <a:bodyPr/>
          <a:lstStyle/>
          <a:p>
            <a:r>
              <a:rPr lang="en-US" dirty="0"/>
              <a:t>TKINTER PYTHON GUI MODULE</a:t>
            </a:r>
            <a:endParaRPr lang="en-IN" dirty="0"/>
          </a:p>
        </p:txBody>
      </p:sp>
      <p:sp>
        <p:nvSpPr>
          <p:cNvPr id="3" name="Content Placeholder 2">
            <a:extLst>
              <a:ext uri="{FF2B5EF4-FFF2-40B4-BE49-F238E27FC236}">
                <a16:creationId xmlns:a16="http://schemas.microsoft.com/office/drawing/2014/main" id="{00810999-511A-2587-3C6A-799795BFD4B4}"/>
              </a:ext>
            </a:extLst>
          </p:cNvPr>
          <p:cNvSpPr>
            <a:spLocks noGrp="1"/>
          </p:cNvSpPr>
          <p:nvPr>
            <p:ph idx="1"/>
          </p:nvPr>
        </p:nvSpPr>
        <p:spPr>
          <a:xfrm>
            <a:off x="636185" y="1855065"/>
            <a:ext cx="10058400" cy="4023360"/>
          </a:xfrm>
        </p:spPr>
        <p:txBody>
          <a:bodyPr/>
          <a:lstStyle/>
          <a:p>
            <a:pPr marL="0" indent="0">
              <a:buNone/>
            </a:pPr>
            <a:r>
              <a:rPr lang="en-US" dirty="0"/>
              <a:t>Graphical User Interface(GUI) is a form of user interface which allows users to interact with computers through visual indicators using items such as icons, menus, windows, etc. It has advantages over the Command Line Interface(CLI) where users interact with computers by writing commands using keyboard only and whose usage is more difficult than GUI. </a:t>
            </a:r>
          </a:p>
          <a:p>
            <a:pPr marL="0" indent="0">
              <a:buNone/>
            </a:pPr>
            <a:r>
              <a:rPr lang="en-US" dirty="0"/>
              <a:t>Tkinter is the inbuilt python module that is used to create GUI applications. It is one of the most commonly used modules for creating GUI applications in Python as it is simple and easy to work with. Tkinter is a useful tool for creating a wide variety of graphical user interfaces, including windows, dialog boxes, and custom widgets. It is particularly well-suited for building desktop applications and adding a GUI to command-line programs.</a:t>
            </a:r>
            <a:endParaRPr lang="en-IN" dirty="0"/>
          </a:p>
        </p:txBody>
      </p:sp>
      <p:sp>
        <p:nvSpPr>
          <p:cNvPr id="4" name="Footer Placeholder 3">
            <a:extLst>
              <a:ext uri="{FF2B5EF4-FFF2-40B4-BE49-F238E27FC236}">
                <a16:creationId xmlns:a16="http://schemas.microsoft.com/office/drawing/2014/main" id="{F0F24D6B-DD58-8AFB-FC9A-2DB40DFA3858}"/>
              </a:ext>
            </a:extLst>
          </p:cNvPr>
          <p:cNvSpPr>
            <a:spLocks noGrp="1"/>
          </p:cNvSpPr>
          <p:nvPr>
            <p:ph type="ftr" sz="quarter" idx="11"/>
          </p:nvPr>
        </p:nvSpPr>
        <p:spPr/>
        <p:txBody>
          <a:bodyPr/>
          <a:lstStyle/>
          <a:p>
            <a:r>
              <a:rPr lang="en-IN"/>
              <a:t>PYTHON MINI-PROJECT 2023</a:t>
            </a:r>
          </a:p>
        </p:txBody>
      </p:sp>
      <p:pic>
        <p:nvPicPr>
          <p:cNvPr id="5" name="Picture 4">
            <a:extLst>
              <a:ext uri="{FF2B5EF4-FFF2-40B4-BE49-F238E27FC236}">
                <a16:creationId xmlns:a16="http://schemas.microsoft.com/office/drawing/2014/main" id="{2A50114E-2DBA-078E-C1BE-4B5A70F327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3490" y="0"/>
            <a:ext cx="1958510" cy="1958510"/>
          </a:xfrm>
          <a:prstGeom prst="rect">
            <a:avLst/>
          </a:prstGeom>
        </p:spPr>
      </p:pic>
    </p:spTree>
    <p:extLst>
      <p:ext uri="{BB962C8B-B14F-4D97-AF65-F5344CB8AC3E}">
        <p14:creationId xmlns:p14="http://schemas.microsoft.com/office/powerpoint/2010/main" val="283868989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FE811-B53A-FF6C-50AF-4C75DD8DE8D5}"/>
              </a:ext>
            </a:extLst>
          </p:cNvPr>
          <p:cNvSpPr>
            <a:spLocks noGrp="1"/>
          </p:cNvSpPr>
          <p:nvPr>
            <p:ph type="title"/>
          </p:nvPr>
        </p:nvSpPr>
        <p:spPr/>
        <p:txBody>
          <a:bodyPr/>
          <a:lstStyle/>
          <a:p>
            <a:r>
              <a:rPr lang="en-US" dirty="0"/>
              <a:t>CODE STRUCTURE: CLASSES</a:t>
            </a:r>
            <a:endParaRPr lang="en-IN" dirty="0"/>
          </a:p>
        </p:txBody>
      </p:sp>
      <p:graphicFrame>
        <p:nvGraphicFramePr>
          <p:cNvPr id="9" name="Content Placeholder 8">
            <a:extLst>
              <a:ext uri="{FF2B5EF4-FFF2-40B4-BE49-F238E27FC236}">
                <a16:creationId xmlns:a16="http://schemas.microsoft.com/office/drawing/2014/main" id="{4492F183-3433-A76E-D3C7-DCC04A0EE162}"/>
              </a:ext>
            </a:extLst>
          </p:cNvPr>
          <p:cNvGraphicFramePr>
            <a:graphicFrameLocks noGrp="1"/>
          </p:cNvGraphicFramePr>
          <p:nvPr>
            <p:ph idx="1"/>
            <p:extLst>
              <p:ext uri="{D42A27DB-BD31-4B8C-83A1-F6EECF244321}">
                <p14:modId xmlns:p14="http://schemas.microsoft.com/office/powerpoint/2010/main" val="3914376593"/>
              </p:ext>
            </p:extLst>
          </p:nvPr>
        </p:nvGraphicFramePr>
        <p:xfrm>
          <a:off x="0" y="2160589"/>
          <a:ext cx="5305842" cy="34381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Content Placeholder 8">
            <a:extLst>
              <a:ext uri="{FF2B5EF4-FFF2-40B4-BE49-F238E27FC236}">
                <a16:creationId xmlns:a16="http://schemas.microsoft.com/office/drawing/2014/main" id="{B022A085-6DCE-3764-C344-C5D714B8E114}"/>
              </a:ext>
            </a:extLst>
          </p:cNvPr>
          <p:cNvGraphicFramePr>
            <a:graphicFrameLocks/>
          </p:cNvGraphicFramePr>
          <p:nvPr>
            <p:extLst>
              <p:ext uri="{D42A27DB-BD31-4B8C-83A1-F6EECF244321}">
                <p14:modId xmlns:p14="http://schemas.microsoft.com/office/powerpoint/2010/main" val="395912786"/>
              </p:ext>
            </p:extLst>
          </p:nvPr>
        </p:nvGraphicFramePr>
        <p:xfrm>
          <a:off x="6886158" y="2160589"/>
          <a:ext cx="5305842" cy="343810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2" name="TextBox 11">
            <a:extLst>
              <a:ext uri="{FF2B5EF4-FFF2-40B4-BE49-F238E27FC236}">
                <a16:creationId xmlns:a16="http://schemas.microsoft.com/office/drawing/2014/main" id="{0895BA7E-2F8A-1A6E-B643-84960FB14DB2}"/>
              </a:ext>
            </a:extLst>
          </p:cNvPr>
          <p:cNvSpPr txBox="1"/>
          <p:nvPr/>
        </p:nvSpPr>
        <p:spPr>
          <a:xfrm>
            <a:off x="5477069" y="2323322"/>
            <a:ext cx="1073021" cy="369332"/>
          </a:xfrm>
          <a:prstGeom prst="rect">
            <a:avLst/>
          </a:prstGeom>
          <a:noFill/>
        </p:spPr>
        <p:txBody>
          <a:bodyPr wrap="square" rtlCol="0">
            <a:spAutoFit/>
          </a:bodyPr>
          <a:lstStyle/>
          <a:p>
            <a:pPr algn="ctr"/>
            <a:r>
              <a:rPr lang="en-US" dirty="0"/>
              <a:t>Classes</a:t>
            </a:r>
            <a:endParaRPr lang="en-IN" dirty="0"/>
          </a:p>
        </p:txBody>
      </p:sp>
      <p:sp>
        <p:nvSpPr>
          <p:cNvPr id="13" name="TextBox 12">
            <a:extLst>
              <a:ext uri="{FF2B5EF4-FFF2-40B4-BE49-F238E27FC236}">
                <a16:creationId xmlns:a16="http://schemas.microsoft.com/office/drawing/2014/main" id="{7646B48C-0C26-F2C1-910E-EF25225CD6E8}"/>
              </a:ext>
            </a:extLst>
          </p:cNvPr>
          <p:cNvSpPr txBox="1"/>
          <p:nvPr/>
        </p:nvSpPr>
        <p:spPr>
          <a:xfrm>
            <a:off x="5559489" y="3244334"/>
            <a:ext cx="1073021" cy="369332"/>
          </a:xfrm>
          <a:prstGeom prst="rect">
            <a:avLst/>
          </a:prstGeom>
          <a:noFill/>
        </p:spPr>
        <p:txBody>
          <a:bodyPr wrap="square" rtlCol="0">
            <a:spAutoFit/>
          </a:bodyPr>
          <a:lstStyle/>
          <a:p>
            <a:pPr algn="ctr"/>
            <a:r>
              <a:rPr lang="en-US" dirty="0"/>
              <a:t>Methods</a:t>
            </a:r>
            <a:endParaRPr lang="en-IN" dirty="0"/>
          </a:p>
        </p:txBody>
      </p:sp>
      <p:sp>
        <p:nvSpPr>
          <p:cNvPr id="14" name="TextBox 13">
            <a:extLst>
              <a:ext uri="{FF2B5EF4-FFF2-40B4-BE49-F238E27FC236}">
                <a16:creationId xmlns:a16="http://schemas.microsoft.com/office/drawing/2014/main" id="{6C671D56-E11B-990B-0DFB-7F6DFAD9CA9D}"/>
              </a:ext>
            </a:extLst>
          </p:cNvPr>
          <p:cNvSpPr txBox="1"/>
          <p:nvPr/>
        </p:nvSpPr>
        <p:spPr>
          <a:xfrm>
            <a:off x="5477070" y="4935974"/>
            <a:ext cx="1240972" cy="369332"/>
          </a:xfrm>
          <a:prstGeom prst="rect">
            <a:avLst/>
          </a:prstGeom>
          <a:noFill/>
        </p:spPr>
        <p:txBody>
          <a:bodyPr wrap="square" rtlCol="0">
            <a:spAutoFit/>
          </a:bodyPr>
          <a:lstStyle/>
          <a:p>
            <a:pPr algn="ctr"/>
            <a:r>
              <a:rPr lang="en-US" dirty="0"/>
              <a:t>Parameters</a:t>
            </a:r>
            <a:endParaRPr lang="en-IN" dirty="0"/>
          </a:p>
        </p:txBody>
      </p:sp>
      <p:cxnSp>
        <p:nvCxnSpPr>
          <p:cNvPr id="16" name="Straight Arrow Connector 15">
            <a:extLst>
              <a:ext uri="{FF2B5EF4-FFF2-40B4-BE49-F238E27FC236}">
                <a16:creationId xmlns:a16="http://schemas.microsoft.com/office/drawing/2014/main" id="{E216B1E9-C63D-B907-39DE-592DFD1A6957}"/>
              </a:ext>
            </a:extLst>
          </p:cNvPr>
          <p:cNvCxnSpPr>
            <a:cxnSpLocks/>
            <a:stCxn id="12" idx="3"/>
          </p:cNvCxnSpPr>
          <p:nvPr/>
        </p:nvCxnSpPr>
        <p:spPr>
          <a:xfrm>
            <a:off x="6550090" y="2507988"/>
            <a:ext cx="905069" cy="11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5BBB64C-3CA1-4D19-6EBC-D7FD567E17A2}"/>
              </a:ext>
            </a:extLst>
          </p:cNvPr>
          <p:cNvCxnSpPr>
            <a:cxnSpLocks/>
            <a:stCxn id="12" idx="1"/>
          </p:cNvCxnSpPr>
          <p:nvPr/>
        </p:nvCxnSpPr>
        <p:spPr>
          <a:xfrm flipH="1">
            <a:off x="4553339" y="2507988"/>
            <a:ext cx="9237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9EB66D0-B704-473C-2646-395A120167F5}"/>
              </a:ext>
            </a:extLst>
          </p:cNvPr>
          <p:cNvCxnSpPr>
            <a:stCxn id="13" idx="3"/>
          </p:cNvCxnSpPr>
          <p:nvPr/>
        </p:nvCxnSpPr>
        <p:spPr>
          <a:xfrm>
            <a:off x="6632510" y="3429000"/>
            <a:ext cx="8226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C19A1C5-01D5-B704-479B-832C502886FF}"/>
              </a:ext>
            </a:extLst>
          </p:cNvPr>
          <p:cNvCxnSpPr>
            <a:stCxn id="13" idx="1"/>
          </p:cNvCxnSpPr>
          <p:nvPr/>
        </p:nvCxnSpPr>
        <p:spPr>
          <a:xfrm flipH="1">
            <a:off x="4982547" y="3429000"/>
            <a:ext cx="5769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68E9AD1-E4D8-9F5E-F7FF-A8CBCD08B594}"/>
              </a:ext>
            </a:extLst>
          </p:cNvPr>
          <p:cNvCxnSpPr>
            <a:stCxn id="14" idx="3"/>
          </p:cNvCxnSpPr>
          <p:nvPr/>
        </p:nvCxnSpPr>
        <p:spPr>
          <a:xfrm>
            <a:off x="6718042" y="5120640"/>
            <a:ext cx="168116" cy="1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DCB4FBC-BA23-448F-9305-9A94DEAD74F1}"/>
              </a:ext>
            </a:extLst>
          </p:cNvPr>
          <p:cNvCxnSpPr>
            <a:stCxn id="14" idx="1"/>
          </p:cNvCxnSpPr>
          <p:nvPr/>
        </p:nvCxnSpPr>
        <p:spPr>
          <a:xfrm flipH="1">
            <a:off x="5305842" y="5120640"/>
            <a:ext cx="1712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Footer Placeholder 30">
            <a:extLst>
              <a:ext uri="{FF2B5EF4-FFF2-40B4-BE49-F238E27FC236}">
                <a16:creationId xmlns:a16="http://schemas.microsoft.com/office/drawing/2014/main" id="{22F483A5-E180-5F9B-35BA-FAD65A35D000}"/>
              </a:ext>
            </a:extLst>
          </p:cNvPr>
          <p:cNvSpPr>
            <a:spLocks noGrp="1"/>
          </p:cNvSpPr>
          <p:nvPr>
            <p:ph type="ftr" sz="quarter" idx="11"/>
          </p:nvPr>
        </p:nvSpPr>
        <p:spPr/>
        <p:txBody>
          <a:bodyPr/>
          <a:lstStyle/>
          <a:p>
            <a:r>
              <a:rPr lang="en-IN"/>
              <a:t>PYTHON MINI-PROJECT 2023</a:t>
            </a:r>
          </a:p>
        </p:txBody>
      </p:sp>
      <p:pic>
        <p:nvPicPr>
          <p:cNvPr id="3" name="Picture 2">
            <a:extLst>
              <a:ext uri="{FF2B5EF4-FFF2-40B4-BE49-F238E27FC236}">
                <a16:creationId xmlns:a16="http://schemas.microsoft.com/office/drawing/2014/main" id="{5B26FE70-D228-BFB5-AD75-ECAE0E437E6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233490" y="0"/>
            <a:ext cx="1958510" cy="1958510"/>
          </a:xfrm>
          <a:prstGeom prst="rect">
            <a:avLst/>
          </a:prstGeom>
        </p:spPr>
      </p:pic>
    </p:spTree>
    <p:extLst>
      <p:ext uri="{BB962C8B-B14F-4D97-AF65-F5344CB8AC3E}">
        <p14:creationId xmlns:p14="http://schemas.microsoft.com/office/powerpoint/2010/main" val="319923913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par>
                                <p:cTn id="11" presetID="37"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900" decel="100000" fill="hold"/>
                                        <p:tgtEl>
                                          <p:spTgt spid="12"/>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900" decel="100000" fill="hold"/>
                                        <p:tgtEl>
                                          <p:spTgt spid="13"/>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anim calcmode="lin" valueType="num">
                                      <p:cBhvr>
                                        <p:cTn id="26" dur="1000" fill="hold"/>
                                        <p:tgtEl>
                                          <p:spTgt spid="14"/>
                                        </p:tgtEl>
                                        <p:attrNameLst>
                                          <p:attrName>ppt_x</p:attrName>
                                        </p:attrNameLst>
                                      </p:cBhvr>
                                      <p:tavLst>
                                        <p:tav tm="0">
                                          <p:val>
                                            <p:strVal val="#ppt_x"/>
                                          </p:val>
                                        </p:tav>
                                        <p:tav tm="100000">
                                          <p:val>
                                            <p:strVal val="#ppt_x"/>
                                          </p:val>
                                        </p:tav>
                                      </p:tavLst>
                                    </p:anim>
                                    <p:anim calcmode="lin" valueType="num">
                                      <p:cBhvr>
                                        <p:cTn id="27" dur="900" decel="100000" fill="hold"/>
                                        <p:tgtEl>
                                          <p:spTgt spid="14"/>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par>
                                <p:cTn id="29" presetID="37" presetClass="entr" presetSubtype="0" fill="hold" nodeType="withEffect">
                                  <p:stCondLst>
                                    <p:cond delay="150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1000"/>
                                        <p:tgtEl>
                                          <p:spTgt spid="26"/>
                                        </p:tgtEl>
                                      </p:cBhvr>
                                    </p:animEffect>
                                    <p:anim calcmode="lin" valueType="num">
                                      <p:cBhvr>
                                        <p:cTn id="32" dur="1000" fill="hold"/>
                                        <p:tgtEl>
                                          <p:spTgt spid="26"/>
                                        </p:tgtEl>
                                        <p:attrNameLst>
                                          <p:attrName>ppt_x</p:attrName>
                                        </p:attrNameLst>
                                      </p:cBhvr>
                                      <p:tavLst>
                                        <p:tav tm="0">
                                          <p:val>
                                            <p:strVal val="#ppt_x"/>
                                          </p:val>
                                        </p:tav>
                                        <p:tav tm="100000">
                                          <p:val>
                                            <p:strVal val="#ppt_x"/>
                                          </p:val>
                                        </p:tav>
                                      </p:tavLst>
                                    </p:anim>
                                    <p:anim calcmode="lin" valueType="num">
                                      <p:cBhvr>
                                        <p:cTn id="33" dur="900" decel="100000" fill="hold"/>
                                        <p:tgtEl>
                                          <p:spTgt spid="26"/>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26"/>
                                        </p:tgtEl>
                                        <p:attrNameLst>
                                          <p:attrName>ppt_y</p:attrName>
                                        </p:attrNameLst>
                                      </p:cBhvr>
                                      <p:tavLst>
                                        <p:tav tm="0">
                                          <p:val>
                                            <p:strVal val="#ppt_y-.03"/>
                                          </p:val>
                                        </p:tav>
                                        <p:tav tm="100000">
                                          <p:val>
                                            <p:strVal val="#ppt_y"/>
                                          </p:val>
                                        </p:tav>
                                      </p:tavLst>
                                    </p:anim>
                                  </p:childTnLst>
                                </p:cTn>
                              </p:par>
                              <p:par>
                                <p:cTn id="35" presetID="37" presetClass="entr" presetSubtype="0" fill="hold" nodeType="withEffect">
                                  <p:stCondLst>
                                    <p:cond delay="150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1000"/>
                                        <p:tgtEl>
                                          <p:spTgt spid="28"/>
                                        </p:tgtEl>
                                      </p:cBhvr>
                                    </p:animEffect>
                                    <p:anim calcmode="lin" valueType="num">
                                      <p:cBhvr>
                                        <p:cTn id="38" dur="1000" fill="hold"/>
                                        <p:tgtEl>
                                          <p:spTgt spid="28"/>
                                        </p:tgtEl>
                                        <p:attrNameLst>
                                          <p:attrName>ppt_x</p:attrName>
                                        </p:attrNameLst>
                                      </p:cBhvr>
                                      <p:tavLst>
                                        <p:tav tm="0">
                                          <p:val>
                                            <p:strVal val="#ppt_x"/>
                                          </p:val>
                                        </p:tav>
                                        <p:tav tm="100000">
                                          <p:val>
                                            <p:strVal val="#ppt_x"/>
                                          </p:val>
                                        </p:tav>
                                      </p:tavLst>
                                    </p:anim>
                                    <p:anim calcmode="lin" valueType="num">
                                      <p:cBhvr>
                                        <p:cTn id="39" dur="900" decel="100000" fill="hold"/>
                                        <p:tgtEl>
                                          <p:spTgt spid="28"/>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par>
                                <p:cTn id="41" presetID="37" presetClass="entr" presetSubtype="0" fill="hold" nodeType="withEffect">
                                  <p:stCondLst>
                                    <p:cond delay="150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1000"/>
                                        <p:tgtEl>
                                          <p:spTgt spid="30"/>
                                        </p:tgtEl>
                                      </p:cBhvr>
                                    </p:animEffect>
                                    <p:anim calcmode="lin" valueType="num">
                                      <p:cBhvr>
                                        <p:cTn id="44" dur="1000" fill="hold"/>
                                        <p:tgtEl>
                                          <p:spTgt spid="30"/>
                                        </p:tgtEl>
                                        <p:attrNameLst>
                                          <p:attrName>ppt_x</p:attrName>
                                        </p:attrNameLst>
                                      </p:cBhvr>
                                      <p:tavLst>
                                        <p:tav tm="0">
                                          <p:val>
                                            <p:strVal val="#ppt_x"/>
                                          </p:val>
                                        </p:tav>
                                        <p:tav tm="100000">
                                          <p:val>
                                            <p:strVal val="#ppt_x"/>
                                          </p:val>
                                        </p:tav>
                                      </p:tavLst>
                                    </p:anim>
                                    <p:anim calcmode="lin" valueType="num">
                                      <p:cBhvr>
                                        <p:cTn id="45" dur="900" decel="100000" fill="hold"/>
                                        <p:tgtEl>
                                          <p:spTgt spid="30"/>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30"/>
                                        </p:tgtEl>
                                        <p:attrNameLst>
                                          <p:attrName>ppt_y</p:attrName>
                                        </p:attrNameLst>
                                      </p:cBhvr>
                                      <p:tavLst>
                                        <p:tav tm="0">
                                          <p:val>
                                            <p:strVal val="#ppt_y-.03"/>
                                          </p:val>
                                        </p:tav>
                                        <p:tav tm="100000">
                                          <p:val>
                                            <p:strVal val="#ppt_y"/>
                                          </p:val>
                                        </p:tav>
                                      </p:tavLst>
                                    </p:anim>
                                  </p:childTnLst>
                                </p:cTn>
                              </p:par>
                              <p:par>
                                <p:cTn id="47" presetID="37" presetClass="entr" presetSubtype="0" fill="hold" nodeType="withEffect">
                                  <p:stCondLst>
                                    <p:cond delay="150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1000"/>
                                        <p:tgtEl>
                                          <p:spTgt spid="21"/>
                                        </p:tgtEl>
                                      </p:cBhvr>
                                    </p:animEffect>
                                    <p:anim calcmode="lin" valueType="num">
                                      <p:cBhvr>
                                        <p:cTn id="50" dur="1000" fill="hold"/>
                                        <p:tgtEl>
                                          <p:spTgt spid="21"/>
                                        </p:tgtEl>
                                        <p:attrNameLst>
                                          <p:attrName>ppt_x</p:attrName>
                                        </p:attrNameLst>
                                      </p:cBhvr>
                                      <p:tavLst>
                                        <p:tav tm="0">
                                          <p:val>
                                            <p:strVal val="#ppt_x"/>
                                          </p:val>
                                        </p:tav>
                                        <p:tav tm="100000">
                                          <p:val>
                                            <p:strVal val="#ppt_x"/>
                                          </p:val>
                                        </p:tav>
                                      </p:tavLst>
                                    </p:anim>
                                    <p:anim calcmode="lin" valueType="num">
                                      <p:cBhvr>
                                        <p:cTn id="51" dur="900" decel="100000" fill="hold"/>
                                        <p:tgtEl>
                                          <p:spTgt spid="21"/>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par>
                                <p:cTn id="53" presetID="37" presetClass="entr" presetSubtype="0" fill="hold" nodeType="withEffect">
                                  <p:stCondLst>
                                    <p:cond delay="15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1000"/>
                                        <p:tgtEl>
                                          <p:spTgt spid="16"/>
                                        </p:tgtEl>
                                      </p:cBhvr>
                                    </p:animEffect>
                                    <p:anim calcmode="lin" valueType="num">
                                      <p:cBhvr>
                                        <p:cTn id="56" dur="1000" fill="hold"/>
                                        <p:tgtEl>
                                          <p:spTgt spid="16"/>
                                        </p:tgtEl>
                                        <p:attrNameLst>
                                          <p:attrName>ppt_x</p:attrName>
                                        </p:attrNameLst>
                                      </p:cBhvr>
                                      <p:tavLst>
                                        <p:tav tm="0">
                                          <p:val>
                                            <p:strVal val="#ppt_x"/>
                                          </p:val>
                                        </p:tav>
                                        <p:tav tm="100000">
                                          <p:val>
                                            <p:strVal val="#ppt_x"/>
                                          </p:val>
                                        </p:tav>
                                      </p:tavLst>
                                    </p:anim>
                                    <p:anim calcmode="lin" valueType="num">
                                      <p:cBhvr>
                                        <p:cTn id="57" dur="900" decel="100000" fill="hold"/>
                                        <p:tgtEl>
                                          <p:spTgt spid="16"/>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par>
                                <p:cTn id="59" presetID="37" presetClass="entr" presetSubtype="0" fill="hold" nodeType="withEffect">
                                  <p:stCondLst>
                                    <p:cond delay="1500"/>
                                  </p:stCondLst>
                                  <p:childTnLst>
                                    <p:set>
                                      <p:cBhvr>
                                        <p:cTn id="60" dur="1" fill="hold">
                                          <p:stCondLst>
                                            <p:cond delay="0"/>
                                          </p:stCondLst>
                                        </p:cTn>
                                        <p:tgtEl>
                                          <p:spTgt spid="24"/>
                                        </p:tgtEl>
                                        <p:attrNameLst>
                                          <p:attrName>style.visibility</p:attrName>
                                        </p:attrNameLst>
                                      </p:cBhvr>
                                      <p:to>
                                        <p:strVal val="visible"/>
                                      </p:to>
                                    </p:set>
                                    <p:animEffect transition="in" filter="fade">
                                      <p:cBhvr>
                                        <p:cTn id="61" dur="1000"/>
                                        <p:tgtEl>
                                          <p:spTgt spid="24"/>
                                        </p:tgtEl>
                                      </p:cBhvr>
                                    </p:animEffect>
                                    <p:anim calcmode="lin" valueType="num">
                                      <p:cBhvr>
                                        <p:cTn id="62" dur="1000" fill="hold"/>
                                        <p:tgtEl>
                                          <p:spTgt spid="24"/>
                                        </p:tgtEl>
                                        <p:attrNameLst>
                                          <p:attrName>ppt_x</p:attrName>
                                        </p:attrNameLst>
                                      </p:cBhvr>
                                      <p:tavLst>
                                        <p:tav tm="0">
                                          <p:val>
                                            <p:strVal val="#ppt_x"/>
                                          </p:val>
                                        </p:tav>
                                        <p:tav tm="100000">
                                          <p:val>
                                            <p:strVal val="#ppt_x"/>
                                          </p:val>
                                        </p:tav>
                                      </p:tavLst>
                                    </p:anim>
                                    <p:anim calcmode="lin" valueType="num">
                                      <p:cBhvr>
                                        <p:cTn id="63" dur="900" decel="100000" fill="hold"/>
                                        <p:tgtEl>
                                          <p:spTgt spid="24"/>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24"/>
                                        </p:tgtEl>
                                        <p:attrNameLst>
                                          <p:attrName>ppt_y</p:attrName>
                                        </p:attrNameLst>
                                      </p:cBhvr>
                                      <p:tavLst>
                                        <p:tav tm="0">
                                          <p:val>
                                            <p:strVal val="#ppt_y-.03"/>
                                          </p:val>
                                        </p:tav>
                                        <p:tav tm="100000">
                                          <p:val>
                                            <p:strVal val="#ppt_y"/>
                                          </p:val>
                                        </p:tav>
                                      </p:tavLst>
                                    </p:anim>
                                  </p:childTnLst>
                                </p:cTn>
                              </p:par>
                              <p:par>
                                <p:cTn id="65" presetID="14" presetClass="entr" presetSubtype="10" fill="hold" nodeType="with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randombar(horizontal)">
                                      <p:cBhvr>
                                        <p:cTn id="6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Graphic spid="11" grpId="0">
        <p:bldAsOne/>
      </p:bldGraphic>
      <p:bldP spid="12" grpId="0"/>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B8A0D-F8BC-9FA5-13B2-09A2F1DDD75D}"/>
              </a:ext>
            </a:extLst>
          </p:cNvPr>
          <p:cNvSpPr>
            <a:spLocks noGrp="1"/>
          </p:cNvSpPr>
          <p:nvPr>
            <p:ph type="title"/>
          </p:nvPr>
        </p:nvSpPr>
        <p:spPr/>
        <p:txBody>
          <a:bodyPr/>
          <a:lstStyle/>
          <a:p>
            <a:r>
              <a:rPr lang="en-US" dirty="0"/>
              <a:t>CODE STRUCTURE: FLOWCHART</a:t>
            </a:r>
            <a:endParaRPr lang="en-IN" dirty="0"/>
          </a:p>
        </p:txBody>
      </p:sp>
      <p:sp>
        <p:nvSpPr>
          <p:cNvPr id="4" name="Rectangle: Rounded Corners 3">
            <a:extLst>
              <a:ext uri="{FF2B5EF4-FFF2-40B4-BE49-F238E27FC236}">
                <a16:creationId xmlns:a16="http://schemas.microsoft.com/office/drawing/2014/main" id="{B6AB6B0A-ADB3-BC13-72B0-53194E52D23F}"/>
              </a:ext>
            </a:extLst>
          </p:cNvPr>
          <p:cNvSpPr/>
          <p:nvPr/>
        </p:nvSpPr>
        <p:spPr>
          <a:xfrm>
            <a:off x="550506" y="2024743"/>
            <a:ext cx="1349829" cy="354563"/>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b="1" dirty="0"/>
              <a:t>BOOKMASTER</a:t>
            </a:r>
            <a:endParaRPr lang="en-IN" sz="1200" b="1" dirty="0"/>
          </a:p>
        </p:txBody>
      </p:sp>
      <p:sp>
        <p:nvSpPr>
          <p:cNvPr id="5" name="Rectangle: Rounded Corners 4">
            <a:extLst>
              <a:ext uri="{FF2B5EF4-FFF2-40B4-BE49-F238E27FC236}">
                <a16:creationId xmlns:a16="http://schemas.microsoft.com/office/drawing/2014/main" id="{2F231979-4533-B610-7781-B83CDBFD61CF}"/>
              </a:ext>
            </a:extLst>
          </p:cNvPr>
          <p:cNvSpPr/>
          <p:nvPr/>
        </p:nvSpPr>
        <p:spPr>
          <a:xfrm>
            <a:off x="2979575" y="2024743"/>
            <a:ext cx="1349829" cy="354563"/>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b="1" dirty="0"/>
              <a:t>STUDENTMASTER</a:t>
            </a:r>
            <a:endParaRPr lang="en-IN" sz="1200" b="1" dirty="0"/>
          </a:p>
        </p:txBody>
      </p:sp>
      <p:sp>
        <p:nvSpPr>
          <p:cNvPr id="6" name="Rectangle: Rounded Corners 5">
            <a:extLst>
              <a:ext uri="{FF2B5EF4-FFF2-40B4-BE49-F238E27FC236}">
                <a16:creationId xmlns:a16="http://schemas.microsoft.com/office/drawing/2014/main" id="{33A27FB8-9955-FCF4-403E-FF97DC51CA13}"/>
              </a:ext>
            </a:extLst>
          </p:cNvPr>
          <p:cNvSpPr/>
          <p:nvPr/>
        </p:nvSpPr>
        <p:spPr>
          <a:xfrm>
            <a:off x="6578082" y="2024743"/>
            <a:ext cx="1349829" cy="354563"/>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b="1" dirty="0"/>
              <a:t>ISSUER</a:t>
            </a:r>
            <a:endParaRPr lang="en-IN" sz="1200" b="1" dirty="0"/>
          </a:p>
        </p:txBody>
      </p:sp>
      <p:sp>
        <p:nvSpPr>
          <p:cNvPr id="7" name="Rectangle: Rounded Corners 6">
            <a:extLst>
              <a:ext uri="{FF2B5EF4-FFF2-40B4-BE49-F238E27FC236}">
                <a16:creationId xmlns:a16="http://schemas.microsoft.com/office/drawing/2014/main" id="{938297E3-EB85-1623-9908-60A90292EFE4}"/>
              </a:ext>
            </a:extLst>
          </p:cNvPr>
          <p:cNvSpPr/>
          <p:nvPr/>
        </p:nvSpPr>
        <p:spPr>
          <a:xfrm>
            <a:off x="6578081" y="2604700"/>
            <a:ext cx="1349829" cy="354563"/>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b="1" dirty="0"/>
              <a:t>RETURN</a:t>
            </a:r>
            <a:endParaRPr lang="en-IN" sz="1200" b="1" dirty="0"/>
          </a:p>
        </p:txBody>
      </p:sp>
      <p:sp>
        <p:nvSpPr>
          <p:cNvPr id="9" name="Rectangle: Rounded Corners 8">
            <a:extLst>
              <a:ext uri="{FF2B5EF4-FFF2-40B4-BE49-F238E27FC236}">
                <a16:creationId xmlns:a16="http://schemas.microsoft.com/office/drawing/2014/main" id="{9104A585-36AB-72B1-AA93-04A8EDFF76E4}"/>
              </a:ext>
            </a:extLst>
          </p:cNvPr>
          <p:cNvSpPr/>
          <p:nvPr/>
        </p:nvSpPr>
        <p:spPr>
          <a:xfrm>
            <a:off x="457199" y="2853301"/>
            <a:ext cx="1530221" cy="1000241"/>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Wingdings" panose="05000000000000000000" pitchFamily="2" charset="2"/>
              <a:buChar char="Ø"/>
            </a:pPr>
            <a:r>
              <a:rPr lang="en-US" sz="1200" b="1" dirty="0"/>
              <a:t>TITLE</a:t>
            </a:r>
          </a:p>
          <a:p>
            <a:pPr marL="285750" indent="-285750">
              <a:buFont typeface="Wingdings" panose="05000000000000000000" pitchFamily="2" charset="2"/>
              <a:buChar char="Ø"/>
            </a:pPr>
            <a:r>
              <a:rPr lang="en-US" sz="1200" b="1" dirty="0"/>
              <a:t>ISBN</a:t>
            </a:r>
          </a:p>
          <a:p>
            <a:pPr marL="285750" indent="-285750">
              <a:buFont typeface="Wingdings" panose="05000000000000000000" pitchFamily="2" charset="2"/>
              <a:buChar char="Ø"/>
            </a:pPr>
            <a:r>
              <a:rPr lang="en-US" sz="1200" b="1" dirty="0"/>
              <a:t>AUTHOR</a:t>
            </a:r>
          </a:p>
          <a:p>
            <a:pPr marL="285750" indent="-285750">
              <a:buFont typeface="Wingdings" panose="05000000000000000000" pitchFamily="2" charset="2"/>
              <a:buChar char="Ø"/>
            </a:pPr>
            <a:r>
              <a:rPr lang="en-IN" sz="1200" b="1" dirty="0"/>
              <a:t>AVAILABILITY</a:t>
            </a:r>
          </a:p>
        </p:txBody>
      </p:sp>
      <p:sp>
        <p:nvSpPr>
          <p:cNvPr id="16" name="Rectangle: Rounded Corners 15">
            <a:extLst>
              <a:ext uri="{FF2B5EF4-FFF2-40B4-BE49-F238E27FC236}">
                <a16:creationId xmlns:a16="http://schemas.microsoft.com/office/drawing/2014/main" id="{6122BFA6-09BE-F503-CE9D-68EC8B90011B}"/>
              </a:ext>
            </a:extLst>
          </p:cNvPr>
          <p:cNvSpPr/>
          <p:nvPr/>
        </p:nvSpPr>
        <p:spPr>
          <a:xfrm>
            <a:off x="2886267" y="2853300"/>
            <a:ext cx="1530221" cy="1000241"/>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Wingdings" panose="05000000000000000000" pitchFamily="2" charset="2"/>
              <a:buChar char="Ø"/>
            </a:pPr>
            <a:r>
              <a:rPr lang="en-US" sz="1200" b="1" dirty="0"/>
              <a:t>NAME</a:t>
            </a:r>
          </a:p>
          <a:p>
            <a:pPr marL="285750" indent="-285750">
              <a:buFont typeface="Wingdings" panose="05000000000000000000" pitchFamily="2" charset="2"/>
              <a:buChar char="Ø"/>
            </a:pPr>
            <a:r>
              <a:rPr lang="en-US" sz="1200" b="1" dirty="0"/>
              <a:t>SRN</a:t>
            </a:r>
          </a:p>
          <a:p>
            <a:pPr marL="285750" indent="-285750">
              <a:buFont typeface="Wingdings" panose="05000000000000000000" pitchFamily="2" charset="2"/>
              <a:buChar char="Ø"/>
            </a:pPr>
            <a:r>
              <a:rPr lang="en-US" sz="1200" b="1" dirty="0"/>
              <a:t>CARD NO.</a:t>
            </a:r>
          </a:p>
          <a:p>
            <a:pPr marL="285750" indent="-285750">
              <a:buFont typeface="Wingdings" panose="05000000000000000000" pitchFamily="2" charset="2"/>
              <a:buChar char="Ø"/>
            </a:pPr>
            <a:r>
              <a:rPr lang="en-IN" sz="1200" b="1" dirty="0"/>
              <a:t>NO. OF BOOKS</a:t>
            </a:r>
          </a:p>
        </p:txBody>
      </p:sp>
      <p:sp>
        <p:nvSpPr>
          <p:cNvPr id="31" name="TextBox 30">
            <a:extLst>
              <a:ext uri="{FF2B5EF4-FFF2-40B4-BE49-F238E27FC236}">
                <a16:creationId xmlns:a16="http://schemas.microsoft.com/office/drawing/2014/main" id="{65E1841B-46CD-9D03-0443-A51892C595E9}"/>
              </a:ext>
            </a:extLst>
          </p:cNvPr>
          <p:cNvSpPr txBox="1"/>
          <p:nvPr/>
        </p:nvSpPr>
        <p:spPr>
          <a:xfrm>
            <a:off x="1222309" y="2456870"/>
            <a:ext cx="968828" cy="276999"/>
          </a:xfrm>
          <a:prstGeom prst="rect">
            <a:avLst/>
          </a:prstGeom>
          <a:noFill/>
        </p:spPr>
        <p:txBody>
          <a:bodyPr wrap="square" rtlCol="0">
            <a:spAutoFit/>
          </a:bodyPr>
          <a:lstStyle/>
          <a:p>
            <a:r>
              <a:rPr lang="en-US" sz="1200" dirty="0"/>
              <a:t>Enter</a:t>
            </a:r>
            <a:endParaRPr lang="en-IN" sz="1200" dirty="0"/>
          </a:p>
        </p:txBody>
      </p:sp>
      <p:sp>
        <p:nvSpPr>
          <p:cNvPr id="34" name="TextBox 33">
            <a:extLst>
              <a:ext uri="{FF2B5EF4-FFF2-40B4-BE49-F238E27FC236}">
                <a16:creationId xmlns:a16="http://schemas.microsoft.com/office/drawing/2014/main" id="{02BEA904-DA47-902F-2D4E-09947C2FB2E0}"/>
              </a:ext>
            </a:extLst>
          </p:cNvPr>
          <p:cNvSpPr txBox="1"/>
          <p:nvPr/>
        </p:nvSpPr>
        <p:spPr>
          <a:xfrm>
            <a:off x="3673145" y="2456870"/>
            <a:ext cx="968828" cy="276999"/>
          </a:xfrm>
          <a:prstGeom prst="rect">
            <a:avLst/>
          </a:prstGeom>
          <a:noFill/>
        </p:spPr>
        <p:txBody>
          <a:bodyPr wrap="square" rtlCol="0">
            <a:spAutoFit/>
          </a:bodyPr>
          <a:lstStyle/>
          <a:p>
            <a:r>
              <a:rPr lang="en-US" sz="1200" dirty="0"/>
              <a:t>Enter</a:t>
            </a:r>
            <a:endParaRPr lang="en-IN" sz="1200" dirty="0"/>
          </a:p>
        </p:txBody>
      </p:sp>
      <p:sp>
        <p:nvSpPr>
          <p:cNvPr id="38" name="Rectangle: Rounded Corners 37">
            <a:extLst>
              <a:ext uri="{FF2B5EF4-FFF2-40B4-BE49-F238E27FC236}">
                <a16:creationId xmlns:a16="http://schemas.microsoft.com/office/drawing/2014/main" id="{4B47835D-8C34-D6B3-9CE5-5CD1BCC50437}"/>
              </a:ext>
            </a:extLst>
          </p:cNvPr>
          <p:cNvSpPr/>
          <p:nvPr/>
        </p:nvSpPr>
        <p:spPr>
          <a:xfrm>
            <a:off x="457199" y="4167984"/>
            <a:ext cx="1508453" cy="443516"/>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Wingdings" panose="05000000000000000000" pitchFamily="2" charset="2"/>
              <a:buChar char="Ø"/>
            </a:pPr>
            <a:r>
              <a:rPr lang="en-US" sz="1200" b="1" dirty="0"/>
              <a:t>TITLE</a:t>
            </a:r>
          </a:p>
          <a:p>
            <a:pPr marL="285750" indent="-285750">
              <a:buFont typeface="Wingdings" panose="05000000000000000000" pitchFamily="2" charset="2"/>
              <a:buChar char="Ø"/>
            </a:pPr>
            <a:r>
              <a:rPr lang="en-US" sz="1200" b="1" dirty="0"/>
              <a:t>ISBN</a:t>
            </a:r>
          </a:p>
        </p:txBody>
      </p:sp>
      <p:sp>
        <p:nvSpPr>
          <p:cNvPr id="39" name="Rectangle: Rounded Corners 38">
            <a:extLst>
              <a:ext uri="{FF2B5EF4-FFF2-40B4-BE49-F238E27FC236}">
                <a16:creationId xmlns:a16="http://schemas.microsoft.com/office/drawing/2014/main" id="{AB4524D7-7FA3-EC6C-0B87-6C82959BFE99}"/>
              </a:ext>
            </a:extLst>
          </p:cNvPr>
          <p:cNvSpPr/>
          <p:nvPr/>
        </p:nvSpPr>
        <p:spPr>
          <a:xfrm>
            <a:off x="2918918" y="4165807"/>
            <a:ext cx="1508454" cy="443516"/>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Wingdings" panose="05000000000000000000" pitchFamily="2" charset="2"/>
              <a:buChar char="Ø"/>
            </a:pPr>
            <a:r>
              <a:rPr lang="en-US" sz="1200" b="1" dirty="0"/>
              <a:t>NAME</a:t>
            </a:r>
          </a:p>
          <a:p>
            <a:pPr marL="285750" indent="-285750">
              <a:buFont typeface="Wingdings" panose="05000000000000000000" pitchFamily="2" charset="2"/>
              <a:buChar char="Ø"/>
            </a:pPr>
            <a:r>
              <a:rPr lang="en-US" sz="1200" b="1" dirty="0"/>
              <a:t>SRN</a:t>
            </a:r>
          </a:p>
        </p:txBody>
      </p:sp>
      <p:sp>
        <p:nvSpPr>
          <p:cNvPr id="46" name="TextBox 45">
            <a:extLst>
              <a:ext uri="{FF2B5EF4-FFF2-40B4-BE49-F238E27FC236}">
                <a16:creationId xmlns:a16="http://schemas.microsoft.com/office/drawing/2014/main" id="{32306DA7-0D84-3CB0-CF18-C69C10A2BAF8}"/>
              </a:ext>
            </a:extLst>
          </p:cNvPr>
          <p:cNvSpPr txBox="1"/>
          <p:nvPr/>
        </p:nvSpPr>
        <p:spPr>
          <a:xfrm>
            <a:off x="1195102" y="3873162"/>
            <a:ext cx="968828" cy="276999"/>
          </a:xfrm>
          <a:prstGeom prst="rect">
            <a:avLst/>
          </a:prstGeom>
          <a:noFill/>
        </p:spPr>
        <p:txBody>
          <a:bodyPr wrap="square" rtlCol="0">
            <a:spAutoFit/>
          </a:bodyPr>
          <a:lstStyle/>
          <a:p>
            <a:r>
              <a:rPr lang="en-US" sz="1200" dirty="0"/>
              <a:t>Extract</a:t>
            </a:r>
            <a:endParaRPr lang="en-IN" sz="1200" dirty="0"/>
          </a:p>
        </p:txBody>
      </p:sp>
      <p:sp>
        <p:nvSpPr>
          <p:cNvPr id="47" name="TextBox 46">
            <a:extLst>
              <a:ext uri="{FF2B5EF4-FFF2-40B4-BE49-F238E27FC236}">
                <a16:creationId xmlns:a16="http://schemas.microsoft.com/office/drawing/2014/main" id="{F94F96C5-213E-2440-5506-E1D4DAA61C98}"/>
              </a:ext>
            </a:extLst>
          </p:cNvPr>
          <p:cNvSpPr txBox="1"/>
          <p:nvPr/>
        </p:nvSpPr>
        <p:spPr>
          <a:xfrm>
            <a:off x="3771127" y="3866101"/>
            <a:ext cx="968828" cy="276999"/>
          </a:xfrm>
          <a:prstGeom prst="rect">
            <a:avLst/>
          </a:prstGeom>
          <a:noFill/>
        </p:spPr>
        <p:txBody>
          <a:bodyPr wrap="square" rtlCol="0">
            <a:spAutoFit/>
          </a:bodyPr>
          <a:lstStyle/>
          <a:p>
            <a:r>
              <a:rPr lang="en-US" sz="1200" dirty="0"/>
              <a:t>Extract</a:t>
            </a:r>
            <a:endParaRPr lang="en-IN" sz="1200" dirty="0"/>
          </a:p>
        </p:txBody>
      </p:sp>
      <p:sp>
        <p:nvSpPr>
          <p:cNvPr id="48" name="Rectangle: Rounded Corners 47">
            <a:extLst>
              <a:ext uri="{FF2B5EF4-FFF2-40B4-BE49-F238E27FC236}">
                <a16:creationId xmlns:a16="http://schemas.microsoft.com/office/drawing/2014/main" id="{A5375B50-90E2-EA29-294B-E680E804E8B8}"/>
              </a:ext>
            </a:extLst>
          </p:cNvPr>
          <p:cNvSpPr/>
          <p:nvPr/>
        </p:nvSpPr>
        <p:spPr>
          <a:xfrm>
            <a:off x="1595535" y="4879910"/>
            <a:ext cx="1651518" cy="8490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285750" indent="-285750">
              <a:buFont typeface="Wingdings" panose="05000000000000000000" pitchFamily="2" charset="2"/>
              <a:buChar char="Ø"/>
            </a:pPr>
            <a:r>
              <a:rPr lang="en-US" sz="1200" b="1" dirty="0"/>
              <a:t>TITLE</a:t>
            </a:r>
          </a:p>
          <a:p>
            <a:pPr marL="285750" indent="-285750">
              <a:buFont typeface="Wingdings" panose="05000000000000000000" pitchFamily="2" charset="2"/>
              <a:buChar char="Ø"/>
            </a:pPr>
            <a:r>
              <a:rPr lang="en-US" sz="1200" b="1" dirty="0"/>
              <a:t>ISBN</a:t>
            </a:r>
          </a:p>
          <a:p>
            <a:pPr marL="285750" indent="-285750">
              <a:buFont typeface="Wingdings" panose="05000000000000000000" pitchFamily="2" charset="2"/>
              <a:buChar char="Ø"/>
            </a:pPr>
            <a:r>
              <a:rPr lang="en-US" sz="1200" b="1" dirty="0"/>
              <a:t>NAME</a:t>
            </a:r>
          </a:p>
          <a:p>
            <a:pPr marL="285750" indent="-285750">
              <a:buFont typeface="Wingdings" panose="05000000000000000000" pitchFamily="2" charset="2"/>
              <a:buChar char="Ø"/>
            </a:pPr>
            <a:r>
              <a:rPr lang="en-US" sz="1200" b="1" dirty="0"/>
              <a:t>SRN</a:t>
            </a:r>
          </a:p>
        </p:txBody>
      </p:sp>
      <p:cxnSp>
        <p:nvCxnSpPr>
          <p:cNvPr id="52" name="Straight Connector 51">
            <a:extLst>
              <a:ext uri="{FF2B5EF4-FFF2-40B4-BE49-F238E27FC236}">
                <a16:creationId xmlns:a16="http://schemas.microsoft.com/office/drawing/2014/main" id="{923D58E0-3CCF-42AB-C51B-A2D1630CBD33}"/>
              </a:ext>
            </a:extLst>
          </p:cNvPr>
          <p:cNvCxnSpPr>
            <a:cxnSpLocks/>
            <a:stCxn id="38" idx="2"/>
          </p:cNvCxnSpPr>
          <p:nvPr/>
        </p:nvCxnSpPr>
        <p:spPr>
          <a:xfrm flipH="1">
            <a:off x="1211425" y="4611500"/>
            <a:ext cx="1" cy="692953"/>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54" name="Straight Connector 53">
            <a:extLst>
              <a:ext uri="{FF2B5EF4-FFF2-40B4-BE49-F238E27FC236}">
                <a16:creationId xmlns:a16="http://schemas.microsoft.com/office/drawing/2014/main" id="{2CA35A37-033E-6F3C-8696-1FD890D14710}"/>
              </a:ext>
            </a:extLst>
          </p:cNvPr>
          <p:cNvCxnSpPr>
            <a:cxnSpLocks/>
          </p:cNvCxnSpPr>
          <p:nvPr/>
        </p:nvCxnSpPr>
        <p:spPr>
          <a:xfrm>
            <a:off x="3691809" y="4609323"/>
            <a:ext cx="0" cy="695130"/>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58" name="Straight Arrow Connector 57">
            <a:extLst>
              <a:ext uri="{FF2B5EF4-FFF2-40B4-BE49-F238E27FC236}">
                <a16:creationId xmlns:a16="http://schemas.microsoft.com/office/drawing/2014/main" id="{A92EB29C-4B0B-8A20-7A2D-73B73C8C494B}"/>
              </a:ext>
            </a:extLst>
          </p:cNvPr>
          <p:cNvCxnSpPr>
            <a:cxnSpLocks/>
            <a:endCxn id="48" idx="1"/>
          </p:cNvCxnSpPr>
          <p:nvPr/>
        </p:nvCxnSpPr>
        <p:spPr>
          <a:xfrm>
            <a:off x="1211425" y="5304453"/>
            <a:ext cx="384110"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3" name="Straight Arrow Connector 62">
            <a:extLst>
              <a:ext uri="{FF2B5EF4-FFF2-40B4-BE49-F238E27FC236}">
                <a16:creationId xmlns:a16="http://schemas.microsoft.com/office/drawing/2014/main" id="{76F48895-D5CE-4B64-29F4-B988717EF29F}"/>
              </a:ext>
            </a:extLst>
          </p:cNvPr>
          <p:cNvCxnSpPr>
            <a:cxnSpLocks/>
            <a:endCxn id="48" idx="3"/>
          </p:cNvCxnSpPr>
          <p:nvPr/>
        </p:nvCxnSpPr>
        <p:spPr>
          <a:xfrm flipH="1">
            <a:off x="3247053" y="5304453"/>
            <a:ext cx="442417"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65" name="TextBox 64">
            <a:extLst>
              <a:ext uri="{FF2B5EF4-FFF2-40B4-BE49-F238E27FC236}">
                <a16:creationId xmlns:a16="http://schemas.microsoft.com/office/drawing/2014/main" id="{EC12F270-59C0-63F9-9060-14B3B58AA402}"/>
              </a:ext>
            </a:extLst>
          </p:cNvPr>
          <p:cNvSpPr txBox="1"/>
          <p:nvPr/>
        </p:nvSpPr>
        <p:spPr>
          <a:xfrm>
            <a:off x="1484346" y="4611500"/>
            <a:ext cx="1915878" cy="276999"/>
          </a:xfrm>
          <a:prstGeom prst="rect">
            <a:avLst/>
          </a:prstGeom>
          <a:noFill/>
        </p:spPr>
        <p:txBody>
          <a:bodyPr wrap="square" rtlCol="0">
            <a:spAutoFit/>
          </a:bodyPr>
          <a:lstStyle/>
          <a:p>
            <a:pPr algn="ctr"/>
            <a:r>
              <a:rPr lang="en-US" sz="1200" dirty="0"/>
              <a:t>Issuer/Return input</a:t>
            </a:r>
            <a:endParaRPr lang="en-IN" sz="1200" dirty="0"/>
          </a:p>
        </p:txBody>
      </p:sp>
      <p:cxnSp>
        <p:nvCxnSpPr>
          <p:cNvPr id="67" name="Straight Connector 66">
            <a:extLst>
              <a:ext uri="{FF2B5EF4-FFF2-40B4-BE49-F238E27FC236}">
                <a16:creationId xmlns:a16="http://schemas.microsoft.com/office/drawing/2014/main" id="{045F5631-03C9-3242-84C9-D6028821E32A}"/>
              </a:ext>
            </a:extLst>
          </p:cNvPr>
          <p:cNvCxnSpPr>
            <a:cxnSpLocks/>
            <a:stCxn id="48" idx="2"/>
          </p:cNvCxnSpPr>
          <p:nvPr/>
        </p:nvCxnSpPr>
        <p:spPr>
          <a:xfrm>
            <a:off x="2421294" y="5728996"/>
            <a:ext cx="0" cy="235321"/>
          </a:xfrm>
          <a:prstGeom prst="line">
            <a:avLst/>
          </a:prstGeom>
        </p:spPr>
        <p:style>
          <a:lnRef idx="3">
            <a:schemeClr val="accent3"/>
          </a:lnRef>
          <a:fillRef idx="0">
            <a:schemeClr val="accent3"/>
          </a:fillRef>
          <a:effectRef idx="2">
            <a:schemeClr val="accent3"/>
          </a:effectRef>
          <a:fontRef idx="minor">
            <a:schemeClr val="tx1"/>
          </a:fontRef>
        </p:style>
      </p:cxnSp>
      <p:cxnSp>
        <p:nvCxnSpPr>
          <p:cNvPr id="70" name="Straight Connector 69">
            <a:extLst>
              <a:ext uri="{FF2B5EF4-FFF2-40B4-BE49-F238E27FC236}">
                <a16:creationId xmlns:a16="http://schemas.microsoft.com/office/drawing/2014/main" id="{006C30A0-629D-E4F7-16FD-39BED2801880}"/>
              </a:ext>
            </a:extLst>
          </p:cNvPr>
          <p:cNvCxnSpPr>
            <a:cxnSpLocks/>
          </p:cNvCxnSpPr>
          <p:nvPr/>
        </p:nvCxnSpPr>
        <p:spPr>
          <a:xfrm>
            <a:off x="2421294" y="5964317"/>
            <a:ext cx="2449286"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73" name="Straight Connector 72">
            <a:extLst>
              <a:ext uri="{FF2B5EF4-FFF2-40B4-BE49-F238E27FC236}">
                <a16:creationId xmlns:a16="http://schemas.microsoft.com/office/drawing/2014/main" id="{72727425-41DA-D6FF-C482-0D7A9A4FED29}"/>
              </a:ext>
            </a:extLst>
          </p:cNvPr>
          <p:cNvCxnSpPr>
            <a:cxnSpLocks/>
          </p:cNvCxnSpPr>
          <p:nvPr/>
        </p:nvCxnSpPr>
        <p:spPr>
          <a:xfrm flipV="1">
            <a:off x="4870580" y="2202024"/>
            <a:ext cx="0" cy="3762293"/>
          </a:xfrm>
          <a:prstGeom prst="line">
            <a:avLst/>
          </a:prstGeom>
        </p:spPr>
        <p:style>
          <a:lnRef idx="3">
            <a:schemeClr val="accent3"/>
          </a:lnRef>
          <a:fillRef idx="0">
            <a:schemeClr val="accent3"/>
          </a:fillRef>
          <a:effectRef idx="2">
            <a:schemeClr val="accent3"/>
          </a:effectRef>
          <a:fontRef idx="minor">
            <a:schemeClr val="tx1"/>
          </a:fontRef>
        </p:style>
      </p:cxnSp>
      <p:cxnSp>
        <p:nvCxnSpPr>
          <p:cNvPr id="76" name="Straight Arrow Connector 75">
            <a:extLst>
              <a:ext uri="{FF2B5EF4-FFF2-40B4-BE49-F238E27FC236}">
                <a16:creationId xmlns:a16="http://schemas.microsoft.com/office/drawing/2014/main" id="{578F3C13-A28B-D218-BB15-59C47E8DFA36}"/>
              </a:ext>
            </a:extLst>
          </p:cNvPr>
          <p:cNvCxnSpPr>
            <a:cxnSpLocks/>
          </p:cNvCxnSpPr>
          <p:nvPr/>
        </p:nvCxnSpPr>
        <p:spPr>
          <a:xfrm flipV="1">
            <a:off x="4870580" y="2181187"/>
            <a:ext cx="1707502" cy="2083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77" name="Straight Arrow Connector 76">
            <a:extLst>
              <a:ext uri="{FF2B5EF4-FFF2-40B4-BE49-F238E27FC236}">
                <a16:creationId xmlns:a16="http://schemas.microsoft.com/office/drawing/2014/main" id="{903781EA-AE24-B452-88DC-C598FEA622DF}"/>
              </a:ext>
            </a:extLst>
          </p:cNvPr>
          <p:cNvCxnSpPr>
            <a:cxnSpLocks/>
          </p:cNvCxnSpPr>
          <p:nvPr/>
        </p:nvCxnSpPr>
        <p:spPr>
          <a:xfrm>
            <a:off x="4870579" y="2781980"/>
            <a:ext cx="1727525"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79" name="TextBox 78">
            <a:extLst>
              <a:ext uri="{FF2B5EF4-FFF2-40B4-BE49-F238E27FC236}">
                <a16:creationId xmlns:a16="http://schemas.microsoft.com/office/drawing/2014/main" id="{5F6158A1-6D11-5AAF-A70A-922DE293DCE8}"/>
              </a:ext>
            </a:extLst>
          </p:cNvPr>
          <p:cNvSpPr txBox="1"/>
          <p:nvPr/>
        </p:nvSpPr>
        <p:spPr>
          <a:xfrm>
            <a:off x="2840399" y="5708156"/>
            <a:ext cx="1915878" cy="276999"/>
          </a:xfrm>
          <a:prstGeom prst="rect">
            <a:avLst/>
          </a:prstGeom>
          <a:noFill/>
        </p:spPr>
        <p:txBody>
          <a:bodyPr wrap="square" rtlCol="0">
            <a:spAutoFit/>
          </a:bodyPr>
          <a:lstStyle/>
          <a:p>
            <a:pPr algn="ctr"/>
            <a:r>
              <a:rPr lang="en-US" sz="1200" dirty="0"/>
              <a:t>Send data</a:t>
            </a:r>
            <a:endParaRPr lang="en-IN" sz="1200" dirty="0"/>
          </a:p>
        </p:txBody>
      </p:sp>
      <p:cxnSp>
        <p:nvCxnSpPr>
          <p:cNvPr id="81" name="Straight Arrow Connector 80">
            <a:extLst>
              <a:ext uri="{FF2B5EF4-FFF2-40B4-BE49-F238E27FC236}">
                <a16:creationId xmlns:a16="http://schemas.microsoft.com/office/drawing/2014/main" id="{146A0C47-C627-ACE9-CF41-BAC31F4BC472}"/>
              </a:ext>
            </a:extLst>
          </p:cNvPr>
          <p:cNvCxnSpPr>
            <a:stCxn id="9" idx="2"/>
            <a:endCxn id="38" idx="0"/>
          </p:cNvCxnSpPr>
          <p:nvPr/>
        </p:nvCxnSpPr>
        <p:spPr>
          <a:xfrm flipH="1">
            <a:off x="1211426" y="3853542"/>
            <a:ext cx="10884" cy="31444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83" name="Straight Arrow Connector 82">
            <a:extLst>
              <a:ext uri="{FF2B5EF4-FFF2-40B4-BE49-F238E27FC236}">
                <a16:creationId xmlns:a16="http://schemas.microsoft.com/office/drawing/2014/main" id="{476C13A0-EB95-CCE1-4867-133F0DD40A28}"/>
              </a:ext>
            </a:extLst>
          </p:cNvPr>
          <p:cNvCxnSpPr>
            <a:stCxn id="16" idx="2"/>
            <a:endCxn id="39" idx="0"/>
          </p:cNvCxnSpPr>
          <p:nvPr/>
        </p:nvCxnSpPr>
        <p:spPr>
          <a:xfrm>
            <a:off x="3651378" y="3853541"/>
            <a:ext cx="21767" cy="31226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85" name="Straight Arrow Connector 84">
            <a:extLst>
              <a:ext uri="{FF2B5EF4-FFF2-40B4-BE49-F238E27FC236}">
                <a16:creationId xmlns:a16="http://schemas.microsoft.com/office/drawing/2014/main" id="{A06795FB-1DF7-80A6-6BBE-58A48A52BEB6}"/>
              </a:ext>
            </a:extLst>
          </p:cNvPr>
          <p:cNvCxnSpPr>
            <a:stCxn id="4" idx="2"/>
            <a:endCxn id="9" idx="0"/>
          </p:cNvCxnSpPr>
          <p:nvPr/>
        </p:nvCxnSpPr>
        <p:spPr>
          <a:xfrm flipH="1">
            <a:off x="1222310" y="2379306"/>
            <a:ext cx="3111" cy="47399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87" name="Straight Arrow Connector 86">
            <a:extLst>
              <a:ext uri="{FF2B5EF4-FFF2-40B4-BE49-F238E27FC236}">
                <a16:creationId xmlns:a16="http://schemas.microsoft.com/office/drawing/2014/main" id="{B6F05064-6D09-B9CF-6379-F9F1DF27837E}"/>
              </a:ext>
            </a:extLst>
          </p:cNvPr>
          <p:cNvCxnSpPr>
            <a:stCxn id="5" idx="2"/>
            <a:endCxn id="16" idx="0"/>
          </p:cNvCxnSpPr>
          <p:nvPr/>
        </p:nvCxnSpPr>
        <p:spPr>
          <a:xfrm flipH="1">
            <a:off x="3651378" y="2379306"/>
            <a:ext cx="3112" cy="47399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88" name="Diamond 87">
            <a:extLst>
              <a:ext uri="{FF2B5EF4-FFF2-40B4-BE49-F238E27FC236}">
                <a16:creationId xmlns:a16="http://schemas.microsoft.com/office/drawing/2014/main" id="{1C07CADC-7473-F389-CB7D-54CD745118CC}"/>
              </a:ext>
            </a:extLst>
          </p:cNvPr>
          <p:cNvSpPr/>
          <p:nvPr/>
        </p:nvSpPr>
        <p:spPr>
          <a:xfrm>
            <a:off x="6402380" y="3509140"/>
            <a:ext cx="1676401" cy="995262"/>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If data in return input</a:t>
            </a:r>
            <a:endParaRPr lang="en-IN" sz="1400" b="1" dirty="0">
              <a:solidFill>
                <a:schemeClr val="tx1"/>
              </a:solidFill>
            </a:endParaRPr>
          </a:p>
        </p:txBody>
      </p:sp>
      <p:sp>
        <p:nvSpPr>
          <p:cNvPr id="90" name="Rectangle: Rounded Corners 89">
            <a:extLst>
              <a:ext uri="{FF2B5EF4-FFF2-40B4-BE49-F238E27FC236}">
                <a16:creationId xmlns:a16="http://schemas.microsoft.com/office/drawing/2014/main" id="{7555976A-E707-B795-AE1D-4BC73E1D71BA}"/>
              </a:ext>
            </a:extLst>
          </p:cNvPr>
          <p:cNvSpPr/>
          <p:nvPr/>
        </p:nvSpPr>
        <p:spPr>
          <a:xfrm>
            <a:off x="8699662" y="3692217"/>
            <a:ext cx="1231641" cy="71845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1" dirty="0"/>
              <a:t>Message box display error</a:t>
            </a:r>
            <a:endParaRPr lang="en-IN" sz="1400" b="1" dirty="0"/>
          </a:p>
        </p:txBody>
      </p:sp>
      <p:cxnSp>
        <p:nvCxnSpPr>
          <p:cNvPr id="92" name="Straight Arrow Connector 91">
            <a:extLst>
              <a:ext uri="{FF2B5EF4-FFF2-40B4-BE49-F238E27FC236}">
                <a16:creationId xmlns:a16="http://schemas.microsoft.com/office/drawing/2014/main" id="{E68A567E-E367-ADDE-7B21-A7C1EDABE8A6}"/>
              </a:ext>
            </a:extLst>
          </p:cNvPr>
          <p:cNvCxnSpPr>
            <a:cxnSpLocks/>
            <a:stCxn id="7" idx="2"/>
            <a:endCxn id="88" idx="0"/>
          </p:cNvCxnSpPr>
          <p:nvPr/>
        </p:nvCxnSpPr>
        <p:spPr>
          <a:xfrm flipH="1">
            <a:off x="7240581" y="2959263"/>
            <a:ext cx="12415" cy="54987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95" name="Straight Connector 94">
            <a:extLst>
              <a:ext uri="{FF2B5EF4-FFF2-40B4-BE49-F238E27FC236}">
                <a16:creationId xmlns:a16="http://schemas.microsoft.com/office/drawing/2014/main" id="{6FF84BAF-5F6E-5578-B29C-8AF70BF1B857}"/>
              </a:ext>
            </a:extLst>
          </p:cNvPr>
          <p:cNvCxnSpPr>
            <a:cxnSpLocks/>
            <a:stCxn id="6" idx="3"/>
          </p:cNvCxnSpPr>
          <p:nvPr/>
        </p:nvCxnSpPr>
        <p:spPr>
          <a:xfrm>
            <a:off x="7927911" y="2202025"/>
            <a:ext cx="3186825" cy="23420"/>
          </a:xfrm>
          <a:prstGeom prst="line">
            <a:avLst/>
          </a:prstGeom>
        </p:spPr>
        <p:style>
          <a:lnRef idx="3">
            <a:schemeClr val="accent3"/>
          </a:lnRef>
          <a:fillRef idx="0">
            <a:schemeClr val="accent3"/>
          </a:fillRef>
          <a:effectRef idx="2">
            <a:schemeClr val="accent3"/>
          </a:effectRef>
          <a:fontRef idx="minor">
            <a:schemeClr val="tx1"/>
          </a:fontRef>
        </p:style>
      </p:cxnSp>
      <p:cxnSp>
        <p:nvCxnSpPr>
          <p:cNvPr id="98" name="Straight Arrow Connector 97">
            <a:extLst>
              <a:ext uri="{FF2B5EF4-FFF2-40B4-BE49-F238E27FC236}">
                <a16:creationId xmlns:a16="http://schemas.microsoft.com/office/drawing/2014/main" id="{F09AE42E-5159-5EC9-3F04-886B834FF6B6}"/>
              </a:ext>
            </a:extLst>
          </p:cNvPr>
          <p:cNvCxnSpPr>
            <a:cxnSpLocks/>
          </p:cNvCxnSpPr>
          <p:nvPr/>
        </p:nvCxnSpPr>
        <p:spPr>
          <a:xfrm>
            <a:off x="11101504" y="2202024"/>
            <a:ext cx="0" cy="134230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0" name="Straight Arrow Connector 99">
            <a:extLst>
              <a:ext uri="{FF2B5EF4-FFF2-40B4-BE49-F238E27FC236}">
                <a16:creationId xmlns:a16="http://schemas.microsoft.com/office/drawing/2014/main" id="{F7E7546D-3D57-EFC5-B065-623A2E496556}"/>
              </a:ext>
            </a:extLst>
          </p:cNvPr>
          <p:cNvCxnSpPr>
            <a:cxnSpLocks/>
            <a:stCxn id="88" idx="3"/>
          </p:cNvCxnSpPr>
          <p:nvPr/>
        </p:nvCxnSpPr>
        <p:spPr>
          <a:xfrm>
            <a:off x="8078781" y="4006771"/>
            <a:ext cx="620881"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2" name="Straight Arrow Connector 101">
            <a:extLst>
              <a:ext uri="{FF2B5EF4-FFF2-40B4-BE49-F238E27FC236}">
                <a16:creationId xmlns:a16="http://schemas.microsoft.com/office/drawing/2014/main" id="{542D85ED-B9F7-53B1-C358-FF82945F1FE2}"/>
              </a:ext>
            </a:extLst>
          </p:cNvPr>
          <p:cNvCxnSpPr>
            <a:cxnSpLocks/>
          </p:cNvCxnSpPr>
          <p:nvPr/>
        </p:nvCxnSpPr>
        <p:spPr>
          <a:xfrm flipH="1" flipV="1">
            <a:off x="9906424" y="4051445"/>
            <a:ext cx="370112" cy="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05" name="Rectangle: Rounded Corners 104">
            <a:extLst>
              <a:ext uri="{FF2B5EF4-FFF2-40B4-BE49-F238E27FC236}">
                <a16:creationId xmlns:a16="http://schemas.microsoft.com/office/drawing/2014/main" id="{13D98F74-F6B3-D389-0D32-34AFF227BA7C}"/>
              </a:ext>
            </a:extLst>
          </p:cNvPr>
          <p:cNvSpPr/>
          <p:nvPr/>
        </p:nvSpPr>
        <p:spPr>
          <a:xfrm>
            <a:off x="6303611" y="4889834"/>
            <a:ext cx="5452960" cy="58676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a:ln w="12700">
                  <a:solidFill>
                    <a:schemeClr val="tx2">
                      <a:lumMod val="75000"/>
                    </a:schemeClr>
                  </a:solidFill>
                  <a:prstDash val="solid"/>
                </a:ln>
                <a:solidFill>
                  <a:schemeClr val="tx1"/>
                </a:solidFill>
                <a:effectLst>
                  <a:outerShdw dist="38100" dir="2640000" algn="bl" rotWithShape="0">
                    <a:schemeClr val="tx2">
                      <a:lumMod val="75000"/>
                    </a:schemeClr>
                  </a:outerShdw>
                </a:effectLst>
              </a:rPr>
              <a:t>UPDATE  BOOKMASTER AND STUDENTMASTER</a:t>
            </a:r>
            <a:endParaRPr lang="en-IN" sz="140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12" name="Diamond 111">
            <a:extLst>
              <a:ext uri="{FF2B5EF4-FFF2-40B4-BE49-F238E27FC236}">
                <a16:creationId xmlns:a16="http://schemas.microsoft.com/office/drawing/2014/main" id="{3033488B-676E-FAD7-3601-90C9F5A78118}"/>
              </a:ext>
            </a:extLst>
          </p:cNvPr>
          <p:cNvSpPr/>
          <p:nvPr/>
        </p:nvSpPr>
        <p:spPr>
          <a:xfrm>
            <a:off x="10276536" y="3553814"/>
            <a:ext cx="1676401" cy="995262"/>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If data in issue input</a:t>
            </a:r>
            <a:endParaRPr lang="en-IN" sz="1400" b="1" dirty="0">
              <a:solidFill>
                <a:schemeClr val="tx1"/>
              </a:solidFill>
            </a:endParaRPr>
          </a:p>
        </p:txBody>
      </p:sp>
      <p:cxnSp>
        <p:nvCxnSpPr>
          <p:cNvPr id="132" name="Straight Arrow Connector 131">
            <a:extLst>
              <a:ext uri="{FF2B5EF4-FFF2-40B4-BE49-F238E27FC236}">
                <a16:creationId xmlns:a16="http://schemas.microsoft.com/office/drawing/2014/main" id="{572E9DA7-E8EC-8CD0-003A-1DA8A9DE21AA}"/>
              </a:ext>
            </a:extLst>
          </p:cNvPr>
          <p:cNvCxnSpPr>
            <a:stCxn id="88" idx="2"/>
          </p:cNvCxnSpPr>
          <p:nvPr/>
        </p:nvCxnSpPr>
        <p:spPr>
          <a:xfrm>
            <a:off x="7240581" y="4504402"/>
            <a:ext cx="0" cy="38409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34" name="Straight Arrow Connector 133">
            <a:extLst>
              <a:ext uri="{FF2B5EF4-FFF2-40B4-BE49-F238E27FC236}">
                <a16:creationId xmlns:a16="http://schemas.microsoft.com/office/drawing/2014/main" id="{F9F948EB-DA78-54E9-C7D5-B1CF3D0B9CA4}"/>
              </a:ext>
            </a:extLst>
          </p:cNvPr>
          <p:cNvCxnSpPr>
            <a:stCxn id="112" idx="2"/>
          </p:cNvCxnSpPr>
          <p:nvPr/>
        </p:nvCxnSpPr>
        <p:spPr>
          <a:xfrm flipH="1">
            <a:off x="11101504" y="4549076"/>
            <a:ext cx="13233" cy="33942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35" name="TextBox 134">
            <a:extLst>
              <a:ext uri="{FF2B5EF4-FFF2-40B4-BE49-F238E27FC236}">
                <a16:creationId xmlns:a16="http://schemas.microsoft.com/office/drawing/2014/main" id="{F09545D2-D7F4-1A16-6DBA-EC642A3B7077}"/>
              </a:ext>
            </a:extLst>
          </p:cNvPr>
          <p:cNvSpPr txBox="1"/>
          <p:nvPr/>
        </p:nvSpPr>
        <p:spPr>
          <a:xfrm>
            <a:off x="8291811" y="1942442"/>
            <a:ext cx="1915878" cy="276999"/>
          </a:xfrm>
          <a:prstGeom prst="rect">
            <a:avLst/>
          </a:prstGeom>
          <a:noFill/>
        </p:spPr>
        <p:txBody>
          <a:bodyPr wrap="square" rtlCol="0">
            <a:spAutoFit/>
          </a:bodyPr>
          <a:lstStyle/>
          <a:p>
            <a:pPr algn="ctr"/>
            <a:r>
              <a:rPr lang="en-US" sz="1200" dirty="0"/>
              <a:t>Check data</a:t>
            </a:r>
            <a:endParaRPr lang="en-IN" sz="1200" dirty="0"/>
          </a:p>
        </p:txBody>
      </p:sp>
      <p:sp>
        <p:nvSpPr>
          <p:cNvPr id="136" name="TextBox 135">
            <a:extLst>
              <a:ext uri="{FF2B5EF4-FFF2-40B4-BE49-F238E27FC236}">
                <a16:creationId xmlns:a16="http://schemas.microsoft.com/office/drawing/2014/main" id="{165DA182-606E-418E-7C8C-E0E10686EEF8}"/>
              </a:ext>
            </a:extLst>
          </p:cNvPr>
          <p:cNvSpPr txBox="1"/>
          <p:nvPr/>
        </p:nvSpPr>
        <p:spPr>
          <a:xfrm>
            <a:off x="6716326" y="3083474"/>
            <a:ext cx="1915878" cy="276999"/>
          </a:xfrm>
          <a:prstGeom prst="rect">
            <a:avLst/>
          </a:prstGeom>
          <a:noFill/>
        </p:spPr>
        <p:txBody>
          <a:bodyPr wrap="square" rtlCol="0">
            <a:spAutoFit/>
          </a:bodyPr>
          <a:lstStyle/>
          <a:p>
            <a:pPr algn="ctr"/>
            <a:r>
              <a:rPr lang="en-US" sz="1200" dirty="0"/>
              <a:t>Check data</a:t>
            </a:r>
            <a:endParaRPr lang="en-IN" sz="1200" dirty="0"/>
          </a:p>
        </p:txBody>
      </p:sp>
      <p:sp>
        <p:nvSpPr>
          <p:cNvPr id="137" name="TextBox 136">
            <a:extLst>
              <a:ext uri="{FF2B5EF4-FFF2-40B4-BE49-F238E27FC236}">
                <a16:creationId xmlns:a16="http://schemas.microsoft.com/office/drawing/2014/main" id="{2EA38688-97CE-E947-A19D-53145265EA8A}"/>
              </a:ext>
            </a:extLst>
          </p:cNvPr>
          <p:cNvSpPr txBox="1"/>
          <p:nvPr/>
        </p:nvSpPr>
        <p:spPr>
          <a:xfrm>
            <a:off x="7396499" y="3701133"/>
            <a:ext cx="1915878" cy="276999"/>
          </a:xfrm>
          <a:prstGeom prst="rect">
            <a:avLst/>
          </a:prstGeom>
          <a:noFill/>
        </p:spPr>
        <p:txBody>
          <a:bodyPr wrap="square" rtlCol="0">
            <a:spAutoFit/>
          </a:bodyPr>
          <a:lstStyle/>
          <a:p>
            <a:pPr algn="ctr"/>
            <a:r>
              <a:rPr lang="en-US" sz="1200" dirty="0"/>
              <a:t>NO</a:t>
            </a:r>
            <a:endParaRPr lang="en-IN" sz="1200" dirty="0"/>
          </a:p>
        </p:txBody>
      </p:sp>
      <p:sp>
        <p:nvSpPr>
          <p:cNvPr id="138" name="TextBox 137">
            <a:extLst>
              <a:ext uri="{FF2B5EF4-FFF2-40B4-BE49-F238E27FC236}">
                <a16:creationId xmlns:a16="http://schemas.microsoft.com/office/drawing/2014/main" id="{F05EDAC9-B2C3-9827-C403-FE933AED0D8B}"/>
              </a:ext>
            </a:extLst>
          </p:cNvPr>
          <p:cNvSpPr txBox="1"/>
          <p:nvPr/>
        </p:nvSpPr>
        <p:spPr>
          <a:xfrm>
            <a:off x="9133541" y="3754135"/>
            <a:ext cx="1915878" cy="276999"/>
          </a:xfrm>
          <a:prstGeom prst="rect">
            <a:avLst/>
          </a:prstGeom>
          <a:noFill/>
        </p:spPr>
        <p:txBody>
          <a:bodyPr wrap="square" rtlCol="0">
            <a:spAutoFit/>
          </a:bodyPr>
          <a:lstStyle/>
          <a:p>
            <a:pPr algn="ctr"/>
            <a:r>
              <a:rPr lang="en-US" sz="1200" dirty="0"/>
              <a:t>NO</a:t>
            </a:r>
            <a:endParaRPr lang="en-IN" sz="1200" dirty="0"/>
          </a:p>
        </p:txBody>
      </p:sp>
      <p:sp>
        <p:nvSpPr>
          <p:cNvPr id="139" name="TextBox 138">
            <a:extLst>
              <a:ext uri="{FF2B5EF4-FFF2-40B4-BE49-F238E27FC236}">
                <a16:creationId xmlns:a16="http://schemas.microsoft.com/office/drawing/2014/main" id="{F7C142F0-144B-4245-FE9F-DBA107B5DF75}"/>
              </a:ext>
            </a:extLst>
          </p:cNvPr>
          <p:cNvSpPr txBox="1"/>
          <p:nvPr/>
        </p:nvSpPr>
        <p:spPr>
          <a:xfrm>
            <a:off x="6494108" y="4533041"/>
            <a:ext cx="1915878" cy="276999"/>
          </a:xfrm>
          <a:prstGeom prst="rect">
            <a:avLst/>
          </a:prstGeom>
          <a:noFill/>
        </p:spPr>
        <p:txBody>
          <a:bodyPr wrap="square" rtlCol="0">
            <a:spAutoFit/>
          </a:bodyPr>
          <a:lstStyle/>
          <a:p>
            <a:pPr algn="ctr"/>
            <a:r>
              <a:rPr lang="en-US" sz="1200" dirty="0"/>
              <a:t>YES</a:t>
            </a:r>
            <a:endParaRPr lang="en-IN" sz="1200" dirty="0"/>
          </a:p>
        </p:txBody>
      </p:sp>
      <p:sp>
        <p:nvSpPr>
          <p:cNvPr id="140" name="TextBox 139">
            <a:extLst>
              <a:ext uri="{FF2B5EF4-FFF2-40B4-BE49-F238E27FC236}">
                <a16:creationId xmlns:a16="http://schemas.microsoft.com/office/drawing/2014/main" id="{D0F8599D-13D7-D5BC-7308-CDD01F9E0428}"/>
              </a:ext>
            </a:extLst>
          </p:cNvPr>
          <p:cNvSpPr txBox="1"/>
          <p:nvPr/>
        </p:nvSpPr>
        <p:spPr>
          <a:xfrm>
            <a:off x="9906424" y="4592523"/>
            <a:ext cx="1915878" cy="276999"/>
          </a:xfrm>
          <a:prstGeom prst="rect">
            <a:avLst/>
          </a:prstGeom>
          <a:noFill/>
        </p:spPr>
        <p:txBody>
          <a:bodyPr wrap="square" rtlCol="0">
            <a:spAutoFit/>
          </a:bodyPr>
          <a:lstStyle/>
          <a:p>
            <a:pPr algn="ctr"/>
            <a:r>
              <a:rPr lang="en-US" sz="1200" dirty="0"/>
              <a:t>YES</a:t>
            </a:r>
            <a:endParaRPr lang="en-IN" sz="1200" dirty="0"/>
          </a:p>
        </p:txBody>
      </p:sp>
      <p:sp>
        <p:nvSpPr>
          <p:cNvPr id="141" name="Footer Placeholder 140">
            <a:extLst>
              <a:ext uri="{FF2B5EF4-FFF2-40B4-BE49-F238E27FC236}">
                <a16:creationId xmlns:a16="http://schemas.microsoft.com/office/drawing/2014/main" id="{4E9A33BA-63C1-1218-C525-107F6048DC11}"/>
              </a:ext>
            </a:extLst>
          </p:cNvPr>
          <p:cNvSpPr>
            <a:spLocks noGrp="1"/>
          </p:cNvSpPr>
          <p:nvPr>
            <p:ph type="ftr" sz="quarter" idx="11"/>
          </p:nvPr>
        </p:nvSpPr>
        <p:spPr/>
        <p:txBody>
          <a:bodyPr/>
          <a:lstStyle/>
          <a:p>
            <a:r>
              <a:rPr lang="en-IN"/>
              <a:t>PYTHON MINI-PROJECT 2023</a:t>
            </a:r>
          </a:p>
        </p:txBody>
      </p:sp>
      <p:pic>
        <p:nvPicPr>
          <p:cNvPr id="3" name="Picture 2">
            <a:extLst>
              <a:ext uri="{FF2B5EF4-FFF2-40B4-BE49-F238E27FC236}">
                <a16:creationId xmlns:a16="http://schemas.microsoft.com/office/drawing/2014/main" id="{BE3D2A31-85DA-2508-F71E-42BE8BFBF0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3490" y="0"/>
            <a:ext cx="1958510" cy="1958510"/>
          </a:xfrm>
          <a:prstGeom prst="rect">
            <a:avLst/>
          </a:prstGeom>
        </p:spPr>
      </p:pic>
    </p:spTree>
    <p:extLst>
      <p:ext uri="{BB962C8B-B14F-4D97-AF65-F5344CB8AC3E}">
        <p14:creationId xmlns:p14="http://schemas.microsoft.com/office/powerpoint/2010/main" val="296718541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10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10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1000"/>
                                        <p:tgtEl>
                                          <p:spTgt spid="6"/>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1000"/>
                                        <p:tgtEl>
                                          <p:spTgt spid="7"/>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randombar(horizontal)">
                                      <p:cBhvr>
                                        <p:cTn id="19" dur="1000"/>
                                        <p:tgtEl>
                                          <p:spTgt spid="9"/>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randombar(horizontal)">
                                      <p:cBhvr>
                                        <p:cTn id="22" dur="1000"/>
                                        <p:tgtEl>
                                          <p:spTgt spid="16"/>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randombar(horizontal)">
                                      <p:cBhvr>
                                        <p:cTn id="25" dur="1000"/>
                                        <p:tgtEl>
                                          <p:spTgt spid="3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randombar(horizontal)">
                                      <p:cBhvr>
                                        <p:cTn id="28" dur="1000"/>
                                        <p:tgtEl>
                                          <p:spTgt spid="34"/>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randombar(horizontal)">
                                      <p:cBhvr>
                                        <p:cTn id="31" dur="1000"/>
                                        <p:tgtEl>
                                          <p:spTgt spid="38"/>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randombar(horizontal)">
                                      <p:cBhvr>
                                        <p:cTn id="34" dur="1000"/>
                                        <p:tgtEl>
                                          <p:spTgt spid="39"/>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randombar(horizontal)">
                                      <p:cBhvr>
                                        <p:cTn id="37" dur="1000"/>
                                        <p:tgtEl>
                                          <p:spTgt spid="46"/>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randombar(horizontal)">
                                      <p:cBhvr>
                                        <p:cTn id="40" dur="1000"/>
                                        <p:tgtEl>
                                          <p:spTgt spid="47"/>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randombar(horizontal)">
                                      <p:cBhvr>
                                        <p:cTn id="43" dur="1000"/>
                                        <p:tgtEl>
                                          <p:spTgt spid="48"/>
                                        </p:tgtEl>
                                      </p:cBhvr>
                                    </p:animEffect>
                                  </p:childTnLst>
                                </p:cTn>
                              </p:par>
                              <p:par>
                                <p:cTn id="44" presetID="14" presetClass="entr" presetSubtype="10" fill="hold" nodeType="with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randombar(horizontal)">
                                      <p:cBhvr>
                                        <p:cTn id="46" dur="1000"/>
                                        <p:tgtEl>
                                          <p:spTgt spid="52"/>
                                        </p:tgtEl>
                                      </p:cBhvr>
                                    </p:animEffect>
                                  </p:childTnLst>
                                </p:cTn>
                              </p:par>
                              <p:par>
                                <p:cTn id="47" presetID="14" presetClass="entr" presetSubtype="10" fill="hold"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randombar(horizontal)">
                                      <p:cBhvr>
                                        <p:cTn id="49" dur="1000"/>
                                        <p:tgtEl>
                                          <p:spTgt spid="54"/>
                                        </p:tgtEl>
                                      </p:cBhvr>
                                    </p:animEffect>
                                  </p:childTnLst>
                                </p:cTn>
                              </p:par>
                              <p:par>
                                <p:cTn id="50" presetID="14" presetClass="entr" presetSubtype="10" fill="hold" nodeType="with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randombar(horizontal)">
                                      <p:cBhvr>
                                        <p:cTn id="52" dur="1000"/>
                                        <p:tgtEl>
                                          <p:spTgt spid="58"/>
                                        </p:tgtEl>
                                      </p:cBhvr>
                                    </p:animEffect>
                                  </p:childTnLst>
                                </p:cTn>
                              </p:par>
                              <p:par>
                                <p:cTn id="53" presetID="14" presetClass="entr" presetSubtype="10" fill="hold" nodeType="withEffect">
                                  <p:stCondLst>
                                    <p:cond delay="0"/>
                                  </p:stCondLst>
                                  <p:childTnLst>
                                    <p:set>
                                      <p:cBhvr>
                                        <p:cTn id="54" dur="1" fill="hold">
                                          <p:stCondLst>
                                            <p:cond delay="0"/>
                                          </p:stCondLst>
                                        </p:cTn>
                                        <p:tgtEl>
                                          <p:spTgt spid="63"/>
                                        </p:tgtEl>
                                        <p:attrNameLst>
                                          <p:attrName>style.visibility</p:attrName>
                                        </p:attrNameLst>
                                      </p:cBhvr>
                                      <p:to>
                                        <p:strVal val="visible"/>
                                      </p:to>
                                    </p:set>
                                    <p:animEffect transition="in" filter="randombar(horizontal)">
                                      <p:cBhvr>
                                        <p:cTn id="55" dur="1000"/>
                                        <p:tgtEl>
                                          <p:spTgt spid="63"/>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randombar(horizontal)">
                                      <p:cBhvr>
                                        <p:cTn id="58" dur="1000"/>
                                        <p:tgtEl>
                                          <p:spTgt spid="65"/>
                                        </p:tgtEl>
                                      </p:cBhvr>
                                    </p:animEffect>
                                  </p:childTnLst>
                                </p:cTn>
                              </p:par>
                              <p:par>
                                <p:cTn id="59" presetID="14" presetClass="entr" presetSubtype="10" fill="hold" nodeType="withEffect">
                                  <p:stCondLst>
                                    <p:cond delay="0"/>
                                  </p:stCondLst>
                                  <p:childTnLst>
                                    <p:set>
                                      <p:cBhvr>
                                        <p:cTn id="60" dur="1" fill="hold">
                                          <p:stCondLst>
                                            <p:cond delay="0"/>
                                          </p:stCondLst>
                                        </p:cTn>
                                        <p:tgtEl>
                                          <p:spTgt spid="67"/>
                                        </p:tgtEl>
                                        <p:attrNameLst>
                                          <p:attrName>style.visibility</p:attrName>
                                        </p:attrNameLst>
                                      </p:cBhvr>
                                      <p:to>
                                        <p:strVal val="visible"/>
                                      </p:to>
                                    </p:set>
                                    <p:animEffect transition="in" filter="randombar(horizontal)">
                                      <p:cBhvr>
                                        <p:cTn id="61" dur="1000"/>
                                        <p:tgtEl>
                                          <p:spTgt spid="67"/>
                                        </p:tgtEl>
                                      </p:cBhvr>
                                    </p:animEffect>
                                  </p:childTnLst>
                                </p:cTn>
                              </p:par>
                              <p:par>
                                <p:cTn id="62" presetID="14" presetClass="entr" presetSubtype="10" fill="hold" nodeType="withEffect">
                                  <p:stCondLst>
                                    <p:cond delay="0"/>
                                  </p:stCondLst>
                                  <p:childTnLst>
                                    <p:set>
                                      <p:cBhvr>
                                        <p:cTn id="63" dur="1" fill="hold">
                                          <p:stCondLst>
                                            <p:cond delay="0"/>
                                          </p:stCondLst>
                                        </p:cTn>
                                        <p:tgtEl>
                                          <p:spTgt spid="70"/>
                                        </p:tgtEl>
                                        <p:attrNameLst>
                                          <p:attrName>style.visibility</p:attrName>
                                        </p:attrNameLst>
                                      </p:cBhvr>
                                      <p:to>
                                        <p:strVal val="visible"/>
                                      </p:to>
                                    </p:set>
                                    <p:animEffect transition="in" filter="randombar(horizontal)">
                                      <p:cBhvr>
                                        <p:cTn id="64" dur="1000"/>
                                        <p:tgtEl>
                                          <p:spTgt spid="70"/>
                                        </p:tgtEl>
                                      </p:cBhvr>
                                    </p:animEffect>
                                  </p:childTnLst>
                                </p:cTn>
                              </p:par>
                              <p:par>
                                <p:cTn id="65" presetID="14" presetClass="entr" presetSubtype="10" fill="hold" nodeType="withEffect">
                                  <p:stCondLst>
                                    <p:cond delay="0"/>
                                  </p:stCondLst>
                                  <p:childTnLst>
                                    <p:set>
                                      <p:cBhvr>
                                        <p:cTn id="66" dur="1" fill="hold">
                                          <p:stCondLst>
                                            <p:cond delay="0"/>
                                          </p:stCondLst>
                                        </p:cTn>
                                        <p:tgtEl>
                                          <p:spTgt spid="73"/>
                                        </p:tgtEl>
                                        <p:attrNameLst>
                                          <p:attrName>style.visibility</p:attrName>
                                        </p:attrNameLst>
                                      </p:cBhvr>
                                      <p:to>
                                        <p:strVal val="visible"/>
                                      </p:to>
                                    </p:set>
                                    <p:animEffect transition="in" filter="randombar(horizontal)">
                                      <p:cBhvr>
                                        <p:cTn id="67" dur="1000"/>
                                        <p:tgtEl>
                                          <p:spTgt spid="73"/>
                                        </p:tgtEl>
                                      </p:cBhvr>
                                    </p:animEffect>
                                  </p:childTnLst>
                                </p:cTn>
                              </p:par>
                              <p:par>
                                <p:cTn id="68" presetID="14" presetClass="entr" presetSubtype="10" fill="hold" nodeType="withEffect">
                                  <p:stCondLst>
                                    <p:cond delay="0"/>
                                  </p:stCondLst>
                                  <p:childTnLst>
                                    <p:set>
                                      <p:cBhvr>
                                        <p:cTn id="69" dur="1" fill="hold">
                                          <p:stCondLst>
                                            <p:cond delay="0"/>
                                          </p:stCondLst>
                                        </p:cTn>
                                        <p:tgtEl>
                                          <p:spTgt spid="76"/>
                                        </p:tgtEl>
                                        <p:attrNameLst>
                                          <p:attrName>style.visibility</p:attrName>
                                        </p:attrNameLst>
                                      </p:cBhvr>
                                      <p:to>
                                        <p:strVal val="visible"/>
                                      </p:to>
                                    </p:set>
                                    <p:animEffect transition="in" filter="randombar(horizontal)">
                                      <p:cBhvr>
                                        <p:cTn id="70" dur="1000"/>
                                        <p:tgtEl>
                                          <p:spTgt spid="76"/>
                                        </p:tgtEl>
                                      </p:cBhvr>
                                    </p:animEffect>
                                  </p:childTnLst>
                                </p:cTn>
                              </p:par>
                              <p:par>
                                <p:cTn id="71" presetID="14" presetClass="entr" presetSubtype="10" fill="hold" nodeType="withEffect">
                                  <p:stCondLst>
                                    <p:cond delay="0"/>
                                  </p:stCondLst>
                                  <p:childTnLst>
                                    <p:set>
                                      <p:cBhvr>
                                        <p:cTn id="72" dur="1" fill="hold">
                                          <p:stCondLst>
                                            <p:cond delay="0"/>
                                          </p:stCondLst>
                                        </p:cTn>
                                        <p:tgtEl>
                                          <p:spTgt spid="77"/>
                                        </p:tgtEl>
                                        <p:attrNameLst>
                                          <p:attrName>style.visibility</p:attrName>
                                        </p:attrNameLst>
                                      </p:cBhvr>
                                      <p:to>
                                        <p:strVal val="visible"/>
                                      </p:to>
                                    </p:set>
                                    <p:animEffect transition="in" filter="randombar(horizontal)">
                                      <p:cBhvr>
                                        <p:cTn id="73" dur="1000"/>
                                        <p:tgtEl>
                                          <p:spTgt spid="77"/>
                                        </p:tgtEl>
                                      </p:cBhvr>
                                    </p:animEffect>
                                  </p:childTnLst>
                                </p:cTn>
                              </p:par>
                              <p:par>
                                <p:cTn id="74" presetID="14" presetClass="entr" presetSubtype="10" fill="hold" grpId="0" nodeType="withEffect">
                                  <p:stCondLst>
                                    <p:cond delay="0"/>
                                  </p:stCondLst>
                                  <p:childTnLst>
                                    <p:set>
                                      <p:cBhvr>
                                        <p:cTn id="75" dur="1" fill="hold">
                                          <p:stCondLst>
                                            <p:cond delay="0"/>
                                          </p:stCondLst>
                                        </p:cTn>
                                        <p:tgtEl>
                                          <p:spTgt spid="79"/>
                                        </p:tgtEl>
                                        <p:attrNameLst>
                                          <p:attrName>style.visibility</p:attrName>
                                        </p:attrNameLst>
                                      </p:cBhvr>
                                      <p:to>
                                        <p:strVal val="visible"/>
                                      </p:to>
                                    </p:set>
                                    <p:animEffect transition="in" filter="randombar(horizontal)">
                                      <p:cBhvr>
                                        <p:cTn id="76" dur="1000"/>
                                        <p:tgtEl>
                                          <p:spTgt spid="79"/>
                                        </p:tgtEl>
                                      </p:cBhvr>
                                    </p:animEffect>
                                  </p:childTnLst>
                                </p:cTn>
                              </p:par>
                              <p:par>
                                <p:cTn id="77" presetID="14" presetClass="entr" presetSubtype="10" fill="hold" nodeType="withEffect">
                                  <p:stCondLst>
                                    <p:cond delay="0"/>
                                  </p:stCondLst>
                                  <p:childTnLst>
                                    <p:set>
                                      <p:cBhvr>
                                        <p:cTn id="78" dur="1" fill="hold">
                                          <p:stCondLst>
                                            <p:cond delay="0"/>
                                          </p:stCondLst>
                                        </p:cTn>
                                        <p:tgtEl>
                                          <p:spTgt spid="81"/>
                                        </p:tgtEl>
                                        <p:attrNameLst>
                                          <p:attrName>style.visibility</p:attrName>
                                        </p:attrNameLst>
                                      </p:cBhvr>
                                      <p:to>
                                        <p:strVal val="visible"/>
                                      </p:to>
                                    </p:set>
                                    <p:animEffect transition="in" filter="randombar(horizontal)">
                                      <p:cBhvr>
                                        <p:cTn id="79" dur="1000"/>
                                        <p:tgtEl>
                                          <p:spTgt spid="81"/>
                                        </p:tgtEl>
                                      </p:cBhvr>
                                    </p:animEffect>
                                  </p:childTnLst>
                                </p:cTn>
                              </p:par>
                              <p:par>
                                <p:cTn id="80" presetID="14" presetClass="entr" presetSubtype="10" fill="hold" nodeType="withEffect">
                                  <p:stCondLst>
                                    <p:cond delay="0"/>
                                  </p:stCondLst>
                                  <p:childTnLst>
                                    <p:set>
                                      <p:cBhvr>
                                        <p:cTn id="81" dur="1" fill="hold">
                                          <p:stCondLst>
                                            <p:cond delay="0"/>
                                          </p:stCondLst>
                                        </p:cTn>
                                        <p:tgtEl>
                                          <p:spTgt spid="83"/>
                                        </p:tgtEl>
                                        <p:attrNameLst>
                                          <p:attrName>style.visibility</p:attrName>
                                        </p:attrNameLst>
                                      </p:cBhvr>
                                      <p:to>
                                        <p:strVal val="visible"/>
                                      </p:to>
                                    </p:set>
                                    <p:animEffect transition="in" filter="randombar(horizontal)">
                                      <p:cBhvr>
                                        <p:cTn id="82" dur="1000"/>
                                        <p:tgtEl>
                                          <p:spTgt spid="83"/>
                                        </p:tgtEl>
                                      </p:cBhvr>
                                    </p:animEffect>
                                  </p:childTnLst>
                                </p:cTn>
                              </p:par>
                              <p:par>
                                <p:cTn id="83" presetID="14" presetClass="entr" presetSubtype="10" fill="hold" nodeType="withEffect">
                                  <p:stCondLst>
                                    <p:cond delay="0"/>
                                  </p:stCondLst>
                                  <p:childTnLst>
                                    <p:set>
                                      <p:cBhvr>
                                        <p:cTn id="84" dur="1" fill="hold">
                                          <p:stCondLst>
                                            <p:cond delay="0"/>
                                          </p:stCondLst>
                                        </p:cTn>
                                        <p:tgtEl>
                                          <p:spTgt spid="85"/>
                                        </p:tgtEl>
                                        <p:attrNameLst>
                                          <p:attrName>style.visibility</p:attrName>
                                        </p:attrNameLst>
                                      </p:cBhvr>
                                      <p:to>
                                        <p:strVal val="visible"/>
                                      </p:to>
                                    </p:set>
                                    <p:animEffect transition="in" filter="randombar(horizontal)">
                                      <p:cBhvr>
                                        <p:cTn id="85" dur="1000"/>
                                        <p:tgtEl>
                                          <p:spTgt spid="85"/>
                                        </p:tgtEl>
                                      </p:cBhvr>
                                    </p:animEffect>
                                  </p:childTnLst>
                                </p:cTn>
                              </p:par>
                              <p:par>
                                <p:cTn id="86" presetID="14" presetClass="entr" presetSubtype="10" fill="hold" nodeType="withEffect">
                                  <p:stCondLst>
                                    <p:cond delay="0"/>
                                  </p:stCondLst>
                                  <p:childTnLst>
                                    <p:set>
                                      <p:cBhvr>
                                        <p:cTn id="87" dur="1" fill="hold">
                                          <p:stCondLst>
                                            <p:cond delay="0"/>
                                          </p:stCondLst>
                                        </p:cTn>
                                        <p:tgtEl>
                                          <p:spTgt spid="87"/>
                                        </p:tgtEl>
                                        <p:attrNameLst>
                                          <p:attrName>style.visibility</p:attrName>
                                        </p:attrNameLst>
                                      </p:cBhvr>
                                      <p:to>
                                        <p:strVal val="visible"/>
                                      </p:to>
                                    </p:set>
                                    <p:animEffect transition="in" filter="randombar(horizontal)">
                                      <p:cBhvr>
                                        <p:cTn id="88" dur="1000"/>
                                        <p:tgtEl>
                                          <p:spTgt spid="87"/>
                                        </p:tgtEl>
                                      </p:cBhvr>
                                    </p:animEffect>
                                  </p:childTnLst>
                                </p:cTn>
                              </p:par>
                              <p:par>
                                <p:cTn id="89" presetID="14" presetClass="entr" presetSubtype="10" fill="hold" grpId="0" nodeType="withEffect">
                                  <p:stCondLst>
                                    <p:cond delay="0"/>
                                  </p:stCondLst>
                                  <p:childTnLst>
                                    <p:set>
                                      <p:cBhvr>
                                        <p:cTn id="90" dur="1" fill="hold">
                                          <p:stCondLst>
                                            <p:cond delay="0"/>
                                          </p:stCondLst>
                                        </p:cTn>
                                        <p:tgtEl>
                                          <p:spTgt spid="88"/>
                                        </p:tgtEl>
                                        <p:attrNameLst>
                                          <p:attrName>style.visibility</p:attrName>
                                        </p:attrNameLst>
                                      </p:cBhvr>
                                      <p:to>
                                        <p:strVal val="visible"/>
                                      </p:to>
                                    </p:set>
                                    <p:animEffect transition="in" filter="randombar(horizontal)">
                                      <p:cBhvr>
                                        <p:cTn id="91" dur="1000"/>
                                        <p:tgtEl>
                                          <p:spTgt spid="88"/>
                                        </p:tgtEl>
                                      </p:cBhvr>
                                    </p:animEffect>
                                  </p:childTnLst>
                                </p:cTn>
                              </p:par>
                              <p:par>
                                <p:cTn id="92" presetID="14" presetClass="entr" presetSubtype="10" fill="hold" grpId="0" nodeType="withEffect">
                                  <p:stCondLst>
                                    <p:cond delay="0"/>
                                  </p:stCondLst>
                                  <p:childTnLst>
                                    <p:set>
                                      <p:cBhvr>
                                        <p:cTn id="93" dur="1" fill="hold">
                                          <p:stCondLst>
                                            <p:cond delay="0"/>
                                          </p:stCondLst>
                                        </p:cTn>
                                        <p:tgtEl>
                                          <p:spTgt spid="90"/>
                                        </p:tgtEl>
                                        <p:attrNameLst>
                                          <p:attrName>style.visibility</p:attrName>
                                        </p:attrNameLst>
                                      </p:cBhvr>
                                      <p:to>
                                        <p:strVal val="visible"/>
                                      </p:to>
                                    </p:set>
                                    <p:animEffect transition="in" filter="randombar(horizontal)">
                                      <p:cBhvr>
                                        <p:cTn id="94" dur="1000"/>
                                        <p:tgtEl>
                                          <p:spTgt spid="90"/>
                                        </p:tgtEl>
                                      </p:cBhvr>
                                    </p:animEffect>
                                  </p:childTnLst>
                                </p:cTn>
                              </p:par>
                              <p:par>
                                <p:cTn id="95" presetID="14" presetClass="entr" presetSubtype="10" fill="hold" nodeType="withEffect">
                                  <p:stCondLst>
                                    <p:cond delay="0"/>
                                  </p:stCondLst>
                                  <p:childTnLst>
                                    <p:set>
                                      <p:cBhvr>
                                        <p:cTn id="96" dur="1" fill="hold">
                                          <p:stCondLst>
                                            <p:cond delay="0"/>
                                          </p:stCondLst>
                                        </p:cTn>
                                        <p:tgtEl>
                                          <p:spTgt spid="92"/>
                                        </p:tgtEl>
                                        <p:attrNameLst>
                                          <p:attrName>style.visibility</p:attrName>
                                        </p:attrNameLst>
                                      </p:cBhvr>
                                      <p:to>
                                        <p:strVal val="visible"/>
                                      </p:to>
                                    </p:set>
                                    <p:animEffect transition="in" filter="randombar(horizontal)">
                                      <p:cBhvr>
                                        <p:cTn id="97" dur="1000"/>
                                        <p:tgtEl>
                                          <p:spTgt spid="92"/>
                                        </p:tgtEl>
                                      </p:cBhvr>
                                    </p:animEffect>
                                  </p:childTnLst>
                                </p:cTn>
                              </p:par>
                              <p:par>
                                <p:cTn id="98" presetID="14" presetClass="entr" presetSubtype="10" fill="hold" nodeType="withEffect">
                                  <p:stCondLst>
                                    <p:cond delay="0"/>
                                  </p:stCondLst>
                                  <p:childTnLst>
                                    <p:set>
                                      <p:cBhvr>
                                        <p:cTn id="99" dur="1" fill="hold">
                                          <p:stCondLst>
                                            <p:cond delay="0"/>
                                          </p:stCondLst>
                                        </p:cTn>
                                        <p:tgtEl>
                                          <p:spTgt spid="95"/>
                                        </p:tgtEl>
                                        <p:attrNameLst>
                                          <p:attrName>style.visibility</p:attrName>
                                        </p:attrNameLst>
                                      </p:cBhvr>
                                      <p:to>
                                        <p:strVal val="visible"/>
                                      </p:to>
                                    </p:set>
                                    <p:animEffect transition="in" filter="randombar(horizontal)">
                                      <p:cBhvr>
                                        <p:cTn id="100" dur="1000"/>
                                        <p:tgtEl>
                                          <p:spTgt spid="95"/>
                                        </p:tgtEl>
                                      </p:cBhvr>
                                    </p:animEffect>
                                  </p:childTnLst>
                                </p:cTn>
                              </p:par>
                              <p:par>
                                <p:cTn id="101" presetID="14" presetClass="entr" presetSubtype="10" fill="hold" nodeType="withEffect">
                                  <p:stCondLst>
                                    <p:cond delay="0"/>
                                  </p:stCondLst>
                                  <p:childTnLst>
                                    <p:set>
                                      <p:cBhvr>
                                        <p:cTn id="102" dur="1" fill="hold">
                                          <p:stCondLst>
                                            <p:cond delay="0"/>
                                          </p:stCondLst>
                                        </p:cTn>
                                        <p:tgtEl>
                                          <p:spTgt spid="98"/>
                                        </p:tgtEl>
                                        <p:attrNameLst>
                                          <p:attrName>style.visibility</p:attrName>
                                        </p:attrNameLst>
                                      </p:cBhvr>
                                      <p:to>
                                        <p:strVal val="visible"/>
                                      </p:to>
                                    </p:set>
                                    <p:animEffect transition="in" filter="randombar(horizontal)">
                                      <p:cBhvr>
                                        <p:cTn id="103" dur="1000"/>
                                        <p:tgtEl>
                                          <p:spTgt spid="98"/>
                                        </p:tgtEl>
                                      </p:cBhvr>
                                    </p:animEffect>
                                  </p:childTnLst>
                                </p:cTn>
                              </p:par>
                              <p:par>
                                <p:cTn id="104" presetID="14" presetClass="entr" presetSubtype="10" fill="hold" nodeType="withEffect">
                                  <p:stCondLst>
                                    <p:cond delay="0"/>
                                  </p:stCondLst>
                                  <p:childTnLst>
                                    <p:set>
                                      <p:cBhvr>
                                        <p:cTn id="105" dur="1" fill="hold">
                                          <p:stCondLst>
                                            <p:cond delay="0"/>
                                          </p:stCondLst>
                                        </p:cTn>
                                        <p:tgtEl>
                                          <p:spTgt spid="100"/>
                                        </p:tgtEl>
                                        <p:attrNameLst>
                                          <p:attrName>style.visibility</p:attrName>
                                        </p:attrNameLst>
                                      </p:cBhvr>
                                      <p:to>
                                        <p:strVal val="visible"/>
                                      </p:to>
                                    </p:set>
                                    <p:animEffect transition="in" filter="randombar(horizontal)">
                                      <p:cBhvr>
                                        <p:cTn id="106" dur="1000"/>
                                        <p:tgtEl>
                                          <p:spTgt spid="100"/>
                                        </p:tgtEl>
                                      </p:cBhvr>
                                    </p:animEffect>
                                  </p:childTnLst>
                                </p:cTn>
                              </p:par>
                              <p:par>
                                <p:cTn id="107" presetID="14" presetClass="entr" presetSubtype="10" fill="hold" nodeType="withEffect">
                                  <p:stCondLst>
                                    <p:cond delay="0"/>
                                  </p:stCondLst>
                                  <p:childTnLst>
                                    <p:set>
                                      <p:cBhvr>
                                        <p:cTn id="108" dur="1" fill="hold">
                                          <p:stCondLst>
                                            <p:cond delay="0"/>
                                          </p:stCondLst>
                                        </p:cTn>
                                        <p:tgtEl>
                                          <p:spTgt spid="102"/>
                                        </p:tgtEl>
                                        <p:attrNameLst>
                                          <p:attrName>style.visibility</p:attrName>
                                        </p:attrNameLst>
                                      </p:cBhvr>
                                      <p:to>
                                        <p:strVal val="visible"/>
                                      </p:to>
                                    </p:set>
                                    <p:animEffect transition="in" filter="randombar(horizontal)">
                                      <p:cBhvr>
                                        <p:cTn id="109" dur="1000"/>
                                        <p:tgtEl>
                                          <p:spTgt spid="102"/>
                                        </p:tgtEl>
                                      </p:cBhvr>
                                    </p:animEffect>
                                  </p:childTnLst>
                                </p:cTn>
                              </p:par>
                              <p:par>
                                <p:cTn id="110" presetID="14" presetClass="entr" presetSubtype="10" fill="hold" grpId="0" nodeType="withEffect">
                                  <p:stCondLst>
                                    <p:cond delay="0"/>
                                  </p:stCondLst>
                                  <p:childTnLst>
                                    <p:set>
                                      <p:cBhvr>
                                        <p:cTn id="111" dur="1" fill="hold">
                                          <p:stCondLst>
                                            <p:cond delay="0"/>
                                          </p:stCondLst>
                                        </p:cTn>
                                        <p:tgtEl>
                                          <p:spTgt spid="105"/>
                                        </p:tgtEl>
                                        <p:attrNameLst>
                                          <p:attrName>style.visibility</p:attrName>
                                        </p:attrNameLst>
                                      </p:cBhvr>
                                      <p:to>
                                        <p:strVal val="visible"/>
                                      </p:to>
                                    </p:set>
                                    <p:animEffect transition="in" filter="randombar(horizontal)">
                                      <p:cBhvr>
                                        <p:cTn id="112" dur="1000"/>
                                        <p:tgtEl>
                                          <p:spTgt spid="105"/>
                                        </p:tgtEl>
                                      </p:cBhvr>
                                    </p:animEffect>
                                  </p:childTnLst>
                                </p:cTn>
                              </p:par>
                              <p:par>
                                <p:cTn id="113" presetID="14" presetClass="entr" presetSubtype="10" fill="hold" grpId="0" nodeType="withEffect">
                                  <p:stCondLst>
                                    <p:cond delay="0"/>
                                  </p:stCondLst>
                                  <p:childTnLst>
                                    <p:set>
                                      <p:cBhvr>
                                        <p:cTn id="114" dur="1" fill="hold">
                                          <p:stCondLst>
                                            <p:cond delay="0"/>
                                          </p:stCondLst>
                                        </p:cTn>
                                        <p:tgtEl>
                                          <p:spTgt spid="112"/>
                                        </p:tgtEl>
                                        <p:attrNameLst>
                                          <p:attrName>style.visibility</p:attrName>
                                        </p:attrNameLst>
                                      </p:cBhvr>
                                      <p:to>
                                        <p:strVal val="visible"/>
                                      </p:to>
                                    </p:set>
                                    <p:animEffect transition="in" filter="randombar(horizontal)">
                                      <p:cBhvr>
                                        <p:cTn id="115" dur="1000"/>
                                        <p:tgtEl>
                                          <p:spTgt spid="112"/>
                                        </p:tgtEl>
                                      </p:cBhvr>
                                    </p:animEffect>
                                  </p:childTnLst>
                                </p:cTn>
                              </p:par>
                              <p:par>
                                <p:cTn id="116" presetID="14" presetClass="entr" presetSubtype="10" fill="hold" nodeType="withEffect">
                                  <p:stCondLst>
                                    <p:cond delay="0"/>
                                  </p:stCondLst>
                                  <p:childTnLst>
                                    <p:set>
                                      <p:cBhvr>
                                        <p:cTn id="117" dur="1" fill="hold">
                                          <p:stCondLst>
                                            <p:cond delay="0"/>
                                          </p:stCondLst>
                                        </p:cTn>
                                        <p:tgtEl>
                                          <p:spTgt spid="132"/>
                                        </p:tgtEl>
                                        <p:attrNameLst>
                                          <p:attrName>style.visibility</p:attrName>
                                        </p:attrNameLst>
                                      </p:cBhvr>
                                      <p:to>
                                        <p:strVal val="visible"/>
                                      </p:to>
                                    </p:set>
                                    <p:animEffect transition="in" filter="randombar(horizontal)">
                                      <p:cBhvr>
                                        <p:cTn id="118" dur="1000"/>
                                        <p:tgtEl>
                                          <p:spTgt spid="132"/>
                                        </p:tgtEl>
                                      </p:cBhvr>
                                    </p:animEffect>
                                  </p:childTnLst>
                                </p:cTn>
                              </p:par>
                              <p:par>
                                <p:cTn id="119" presetID="14" presetClass="entr" presetSubtype="10" fill="hold" nodeType="withEffect">
                                  <p:stCondLst>
                                    <p:cond delay="0"/>
                                  </p:stCondLst>
                                  <p:childTnLst>
                                    <p:set>
                                      <p:cBhvr>
                                        <p:cTn id="120" dur="1" fill="hold">
                                          <p:stCondLst>
                                            <p:cond delay="0"/>
                                          </p:stCondLst>
                                        </p:cTn>
                                        <p:tgtEl>
                                          <p:spTgt spid="134"/>
                                        </p:tgtEl>
                                        <p:attrNameLst>
                                          <p:attrName>style.visibility</p:attrName>
                                        </p:attrNameLst>
                                      </p:cBhvr>
                                      <p:to>
                                        <p:strVal val="visible"/>
                                      </p:to>
                                    </p:set>
                                    <p:animEffect transition="in" filter="randombar(horizontal)">
                                      <p:cBhvr>
                                        <p:cTn id="121" dur="1000"/>
                                        <p:tgtEl>
                                          <p:spTgt spid="134"/>
                                        </p:tgtEl>
                                      </p:cBhvr>
                                    </p:animEffect>
                                  </p:childTnLst>
                                </p:cTn>
                              </p:par>
                              <p:par>
                                <p:cTn id="122" presetID="14" presetClass="entr" presetSubtype="10" fill="hold" grpId="0" nodeType="withEffect">
                                  <p:stCondLst>
                                    <p:cond delay="0"/>
                                  </p:stCondLst>
                                  <p:childTnLst>
                                    <p:set>
                                      <p:cBhvr>
                                        <p:cTn id="123" dur="1" fill="hold">
                                          <p:stCondLst>
                                            <p:cond delay="0"/>
                                          </p:stCondLst>
                                        </p:cTn>
                                        <p:tgtEl>
                                          <p:spTgt spid="135"/>
                                        </p:tgtEl>
                                        <p:attrNameLst>
                                          <p:attrName>style.visibility</p:attrName>
                                        </p:attrNameLst>
                                      </p:cBhvr>
                                      <p:to>
                                        <p:strVal val="visible"/>
                                      </p:to>
                                    </p:set>
                                    <p:animEffect transition="in" filter="randombar(horizontal)">
                                      <p:cBhvr>
                                        <p:cTn id="124" dur="1000"/>
                                        <p:tgtEl>
                                          <p:spTgt spid="135"/>
                                        </p:tgtEl>
                                      </p:cBhvr>
                                    </p:animEffect>
                                  </p:childTnLst>
                                </p:cTn>
                              </p:par>
                              <p:par>
                                <p:cTn id="125" presetID="14" presetClass="entr" presetSubtype="10" fill="hold" grpId="0" nodeType="withEffect">
                                  <p:stCondLst>
                                    <p:cond delay="0"/>
                                  </p:stCondLst>
                                  <p:childTnLst>
                                    <p:set>
                                      <p:cBhvr>
                                        <p:cTn id="126" dur="1" fill="hold">
                                          <p:stCondLst>
                                            <p:cond delay="0"/>
                                          </p:stCondLst>
                                        </p:cTn>
                                        <p:tgtEl>
                                          <p:spTgt spid="136"/>
                                        </p:tgtEl>
                                        <p:attrNameLst>
                                          <p:attrName>style.visibility</p:attrName>
                                        </p:attrNameLst>
                                      </p:cBhvr>
                                      <p:to>
                                        <p:strVal val="visible"/>
                                      </p:to>
                                    </p:set>
                                    <p:animEffect transition="in" filter="randombar(horizontal)">
                                      <p:cBhvr>
                                        <p:cTn id="127" dur="1000"/>
                                        <p:tgtEl>
                                          <p:spTgt spid="136"/>
                                        </p:tgtEl>
                                      </p:cBhvr>
                                    </p:animEffect>
                                  </p:childTnLst>
                                </p:cTn>
                              </p:par>
                              <p:par>
                                <p:cTn id="128" presetID="14" presetClass="entr" presetSubtype="10" fill="hold" grpId="0" nodeType="withEffect">
                                  <p:stCondLst>
                                    <p:cond delay="0"/>
                                  </p:stCondLst>
                                  <p:childTnLst>
                                    <p:set>
                                      <p:cBhvr>
                                        <p:cTn id="129" dur="1" fill="hold">
                                          <p:stCondLst>
                                            <p:cond delay="0"/>
                                          </p:stCondLst>
                                        </p:cTn>
                                        <p:tgtEl>
                                          <p:spTgt spid="137"/>
                                        </p:tgtEl>
                                        <p:attrNameLst>
                                          <p:attrName>style.visibility</p:attrName>
                                        </p:attrNameLst>
                                      </p:cBhvr>
                                      <p:to>
                                        <p:strVal val="visible"/>
                                      </p:to>
                                    </p:set>
                                    <p:animEffect transition="in" filter="randombar(horizontal)">
                                      <p:cBhvr>
                                        <p:cTn id="130" dur="1000"/>
                                        <p:tgtEl>
                                          <p:spTgt spid="137"/>
                                        </p:tgtEl>
                                      </p:cBhvr>
                                    </p:animEffect>
                                  </p:childTnLst>
                                </p:cTn>
                              </p:par>
                              <p:par>
                                <p:cTn id="131" presetID="14" presetClass="entr" presetSubtype="10" fill="hold" grpId="0" nodeType="withEffect">
                                  <p:stCondLst>
                                    <p:cond delay="0"/>
                                  </p:stCondLst>
                                  <p:childTnLst>
                                    <p:set>
                                      <p:cBhvr>
                                        <p:cTn id="132" dur="1" fill="hold">
                                          <p:stCondLst>
                                            <p:cond delay="0"/>
                                          </p:stCondLst>
                                        </p:cTn>
                                        <p:tgtEl>
                                          <p:spTgt spid="138"/>
                                        </p:tgtEl>
                                        <p:attrNameLst>
                                          <p:attrName>style.visibility</p:attrName>
                                        </p:attrNameLst>
                                      </p:cBhvr>
                                      <p:to>
                                        <p:strVal val="visible"/>
                                      </p:to>
                                    </p:set>
                                    <p:animEffect transition="in" filter="randombar(horizontal)">
                                      <p:cBhvr>
                                        <p:cTn id="133" dur="1000"/>
                                        <p:tgtEl>
                                          <p:spTgt spid="138"/>
                                        </p:tgtEl>
                                      </p:cBhvr>
                                    </p:animEffect>
                                  </p:childTnLst>
                                </p:cTn>
                              </p:par>
                              <p:par>
                                <p:cTn id="134" presetID="14" presetClass="entr" presetSubtype="10" fill="hold" grpId="0" nodeType="withEffect">
                                  <p:stCondLst>
                                    <p:cond delay="0"/>
                                  </p:stCondLst>
                                  <p:childTnLst>
                                    <p:set>
                                      <p:cBhvr>
                                        <p:cTn id="135" dur="1" fill="hold">
                                          <p:stCondLst>
                                            <p:cond delay="0"/>
                                          </p:stCondLst>
                                        </p:cTn>
                                        <p:tgtEl>
                                          <p:spTgt spid="139"/>
                                        </p:tgtEl>
                                        <p:attrNameLst>
                                          <p:attrName>style.visibility</p:attrName>
                                        </p:attrNameLst>
                                      </p:cBhvr>
                                      <p:to>
                                        <p:strVal val="visible"/>
                                      </p:to>
                                    </p:set>
                                    <p:animEffect transition="in" filter="randombar(horizontal)">
                                      <p:cBhvr>
                                        <p:cTn id="136" dur="1000"/>
                                        <p:tgtEl>
                                          <p:spTgt spid="139"/>
                                        </p:tgtEl>
                                      </p:cBhvr>
                                    </p:animEffect>
                                  </p:childTnLst>
                                </p:cTn>
                              </p:par>
                              <p:par>
                                <p:cTn id="137" presetID="14" presetClass="entr" presetSubtype="10" fill="hold" grpId="0" nodeType="withEffect">
                                  <p:stCondLst>
                                    <p:cond delay="0"/>
                                  </p:stCondLst>
                                  <p:childTnLst>
                                    <p:set>
                                      <p:cBhvr>
                                        <p:cTn id="138" dur="1" fill="hold">
                                          <p:stCondLst>
                                            <p:cond delay="0"/>
                                          </p:stCondLst>
                                        </p:cTn>
                                        <p:tgtEl>
                                          <p:spTgt spid="140"/>
                                        </p:tgtEl>
                                        <p:attrNameLst>
                                          <p:attrName>style.visibility</p:attrName>
                                        </p:attrNameLst>
                                      </p:cBhvr>
                                      <p:to>
                                        <p:strVal val="visible"/>
                                      </p:to>
                                    </p:set>
                                    <p:animEffect transition="in" filter="randombar(horizontal)">
                                      <p:cBhvr>
                                        <p:cTn id="139" dur="1000"/>
                                        <p:tgtEl>
                                          <p:spTgt spid="140"/>
                                        </p:tgtEl>
                                      </p:cBhvr>
                                    </p:animEffect>
                                  </p:childTnLst>
                                </p:cTn>
                              </p:par>
                              <p:par>
                                <p:cTn id="140" presetID="14" presetClass="entr" presetSubtype="10" fill="hold" nodeType="withEffect">
                                  <p:stCondLst>
                                    <p:cond delay="0"/>
                                  </p:stCondLst>
                                  <p:childTnLst>
                                    <p:set>
                                      <p:cBhvr>
                                        <p:cTn id="141" dur="1" fill="hold">
                                          <p:stCondLst>
                                            <p:cond delay="0"/>
                                          </p:stCondLst>
                                        </p:cTn>
                                        <p:tgtEl>
                                          <p:spTgt spid="3"/>
                                        </p:tgtEl>
                                        <p:attrNameLst>
                                          <p:attrName>style.visibility</p:attrName>
                                        </p:attrNameLst>
                                      </p:cBhvr>
                                      <p:to>
                                        <p:strVal val="visible"/>
                                      </p:to>
                                    </p:set>
                                    <p:animEffect transition="in" filter="randombar(horizontal)">
                                      <p:cBhvr>
                                        <p:cTn id="1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6" grpId="0" animBg="1"/>
      <p:bldP spid="31" grpId="0"/>
      <p:bldP spid="34" grpId="0"/>
      <p:bldP spid="38" grpId="0" animBg="1"/>
      <p:bldP spid="39" grpId="0" animBg="1"/>
      <p:bldP spid="46" grpId="0"/>
      <p:bldP spid="47" grpId="0"/>
      <p:bldP spid="48" grpId="0" animBg="1"/>
      <p:bldP spid="65" grpId="0"/>
      <p:bldP spid="79" grpId="0"/>
      <p:bldP spid="88" grpId="0" animBg="1"/>
      <p:bldP spid="90" grpId="0" animBg="1"/>
      <p:bldP spid="105" grpId="0" animBg="1"/>
      <p:bldP spid="112" grpId="0" animBg="1"/>
      <p:bldP spid="135" grpId="0"/>
      <p:bldP spid="136" grpId="0"/>
      <p:bldP spid="137" grpId="0"/>
      <p:bldP spid="138" grpId="0"/>
      <p:bldP spid="139" grpId="0"/>
      <p:bldP spid="1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CE9D7-2BA3-431B-1B89-F6FF64B60917}"/>
              </a:ext>
            </a:extLst>
          </p:cNvPr>
          <p:cNvSpPr>
            <a:spLocks noGrp="1"/>
          </p:cNvSpPr>
          <p:nvPr>
            <p:ph type="title"/>
          </p:nvPr>
        </p:nvSpPr>
        <p:spPr/>
        <p:txBody>
          <a:bodyPr/>
          <a:lstStyle/>
          <a:p>
            <a:r>
              <a:rPr lang="en-US" dirty="0"/>
              <a:t>HOME PAGE</a:t>
            </a:r>
            <a:endParaRPr lang="en-IN" dirty="0"/>
          </a:p>
        </p:txBody>
      </p:sp>
      <p:pic>
        <p:nvPicPr>
          <p:cNvPr id="6" name="Content Placeholder 5">
            <a:extLst>
              <a:ext uri="{FF2B5EF4-FFF2-40B4-BE49-F238E27FC236}">
                <a16:creationId xmlns:a16="http://schemas.microsoft.com/office/drawing/2014/main" id="{D7187F5B-5C09-607A-5DB5-40B581C80FE8}"/>
              </a:ext>
            </a:extLst>
          </p:cNvPr>
          <p:cNvPicPr>
            <a:picLocks noGrp="1" noChangeAspect="1"/>
          </p:cNvPicPr>
          <p:nvPr>
            <p:ph idx="1"/>
          </p:nvPr>
        </p:nvPicPr>
        <p:blipFill>
          <a:blip r:embed="rId2"/>
          <a:stretch>
            <a:fillRect/>
          </a:stretch>
        </p:blipFill>
        <p:spPr>
          <a:xfrm>
            <a:off x="2479677" y="2173459"/>
            <a:ext cx="7292972" cy="3368332"/>
          </a:xfrm>
        </p:spPr>
      </p:pic>
      <p:sp>
        <p:nvSpPr>
          <p:cNvPr id="4" name="Footer Placeholder 3">
            <a:extLst>
              <a:ext uri="{FF2B5EF4-FFF2-40B4-BE49-F238E27FC236}">
                <a16:creationId xmlns:a16="http://schemas.microsoft.com/office/drawing/2014/main" id="{06C1AE3F-13C1-684B-BAE9-967A3FFF2A25}"/>
              </a:ext>
            </a:extLst>
          </p:cNvPr>
          <p:cNvSpPr>
            <a:spLocks noGrp="1"/>
          </p:cNvSpPr>
          <p:nvPr>
            <p:ph type="ftr" sz="quarter" idx="11"/>
          </p:nvPr>
        </p:nvSpPr>
        <p:spPr/>
        <p:txBody>
          <a:bodyPr/>
          <a:lstStyle/>
          <a:p>
            <a:r>
              <a:rPr lang="en-IN"/>
              <a:t>PYTHON MINI-PROJECT 2023</a:t>
            </a:r>
          </a:p>
        </p:txBody>
      </p:sp>
      <p:sp>
        <p:nvSpPr>
          <p:cNvPr id="7" name="TextBox 6">
            <a:extLst>
              <a:ext uri="{FF2B5EF4-FFF2-40B4-BE49-F238E27FC236}">
                <a16:creationId xmlns:a16="http://schemas.microsoft.com/office/drawing/2014/main" id="{E5660DCD-D732-94A8-5247-93519CE60BED}"/>
              </a:ext>
            </a:extLst>
          </p:cNvPr>
          <p:cNvSpPr txBox="1"/>
          <p:nvPr/>
        </p:nvSpPr>
        <p:spPr>
          <a:xfrm>
            <a:off x="541176" y="3303037"/>
            <a:ext cx="1446244" cy="369332"/>
          </a:xfrm>
          <a:prstGeom prst="rect">
            <a:avLst/>
          </a:prstGeom>
          <a:noFill/>
        </p:spPr>
        <p:txBody>
          <a:bodyPr wrap="square" rtlCol="0">
            <a:spAutoFit/>
          </a:bodyPr>
          <a:lstStyle/>
          <a:p>
            <a:pPr algn="r"/>
            <a:r>
              <a:rPr lang="en-US" b="1" dirty="0"/>
              <a:t>LOGO</a:t>
            </a:r>
            <a:endParaRPr lang="en-IN" b="1" dirty="0"/>
          </a:p>
        </p:txBody>
      </p:sp>
      <p:cxnSp>
        <p:nvCxnSpPr>
          <p:cNvPr id="9" name="Straight Arrow Connector 8">
            <a:extLst>
              <a:ext uri="{FF2B5EF4-FFF2-40B4-BE49-F238E27FC236}">
                <a16:creationId xmlns:a16="http://schemas.microsoft.com/office/drawing/2014/main" id="{B342BD37-F53F-1F9C-769C-A55BE668D6CA}"/>
              </a:ext>
            </a:extLst>
          </p:cNvPr>
          <p:cNvCxnSpPr>
            <a:stCxn id="7" idx="3"/>
          </p:cNvCxnSpPr>
          <p:nvPr/>
        </p:nvCxnSpPr>
        <p:spPr>
          <a:xfrm>
            <a:off x="1987420" y="3487703"/>
            <a:ext cx="2817845" cy="1127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2098FEC-8C14-620D-8EE5-3BAEEFD36C48}"/>
              </a:ext>
            </a:extLst>
          </p:cNvPr>
          <p:cNvSpPr txBox="1"/>
          <p:nvPr/>
        </p:nvSpPr>
        <p:spPr>
          <a:xfrm>
            <a:off x="0" y="4961047"/>
            <a:ext cx="2062065" cy="923330"/>
          </a:xfrm>
          <a:prstGeom prst="rect">
            <a:avLst/>
          </a:prstGeom>
          <a:noFill/>
        </p:spPr>
        <p:txBody>
          <a:bodyPr wrap="square" rtlCol="0">
            <a:spAutoFit/>
          </a:bodyPr>
          <a:lstStyle/>
          <a:p>
            <a:pPr algn="r"/>
            <a:r>
              <a:rPr lang="en-US" b="1" dirty="0"/>
              <a:t>Goes to issue/return module</a:t>
            </a:r>
            <a:endParaRPr lang="en-IN" b="1" dirty="0"/>
          </a:p>
        </p:txBody>
      </p:sp>
      <p:cxnSp>
        <p:nvCxnSpPr>
          <p:cNvPr id="12" name="Straight Arrow Connector 11">
            <a:extLst>
              <a:ext uri="{FF2B5EF4-FFF2-40B4-BE49-F238E27FC236}">
                <a16:creationId xmlns:a16="http://schemas.microsoft.com/office/drawing/2014/main" id="{6BAA3368-2BA3-5F6A-7722-430A84E8346D}"/>
              </a:ext>
            </a:extLst>
          </p:cNvPr>
          <p:cNvCxnSpPr>
            <a:cxnSpLocks/>
            <a:stCxn id="10" idx="3"/>
          </p:cNvCxnSpPr>
          <p:nvPr/>
        </p:nvCxnSpPr>
        <p:spPr>
          <a:xfrm>
            <a:off x="2062065" y="5422712"/>
            <a:ext cx="41761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E376725-334E-609E-7D10-B192A687A068}"/>
              </a:ext>
            </a:extLst>
          </p:cNvPr>
          <p:cNvSpPr txBox="1"/>
          <p:nvPr/>
        </p:nvSpPr>
        <p:spPr>
          <a:xfrm>
            <a:off x="10378751" y="5120641"/>
            <a:ext cx="2062065" cy="646331"/>
          </a:xfrm>
          <a:prstGeom prst="rect">
            <a:avLst/>
          </a:prstGeom>
          <a:noFill/>
        </p:spPr>
        <p:txBody>
          <a:bodyPr wrap="square" rtlCol="0">
            <a:spAutoFit/>
          </a:bodyPr>
          <a:lstStyle/>
          <a:p>
            <a:r>
              <a:rPr lang="en-US" b="1" dirty="0"/>
              <a:t>Goes to update module</a:t>
            </a:r>
            <a:endParaRPr lang="en-IN" b="1" dirty="0"/>
          </a:p>
        </p:txBody>
      </p:sp>
      <p:cxnSp>
        <p:nvCxnSpPr>
          <p:cNvPr id="16" name="Straight Arrow Connector 15">
            <a:extLst>
              <a:ext uri="{FF2B5EF4-FFF2-40B4-BE49-F238E27FC236}">
                <a16:creationId xmlns:a16="http://schemas.microsoft.com/office/drawing/2014/main" id="{3A5CE9D0-20E9-2485-0FC6-4564DF5A4FBD}"/>
              </a:ext>
            </a:extLst>
          </p:cNvPr>
          <p:cNvCxnSpPr>
            <a:stCxn id="13" idx="1"/>
          </p:cNvCxnSpPr>
          <p:nvPr/>
        </p:nvCxnSpPr>
        <p:spPr>
          <a:xfrm flipH="1" flipV="1">
            <a:off x="9772649" y="5422712"/>
            <a:ext cx="606102" cy="2109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090585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C099A-BAAE-DFA4-6BFB-F32577CB6EB5}"/>
              </a:ext>
            </a:extLst>
          </p:cNvPr>
          <p:cNvSpPr>
            <a:spLocks noGrp="1"/>
          </p:cNvSpPr>
          <p:nvPr>
            <p:ph type="title"/>
          </p:nvPr>
        </p:nvSpPr>
        <p:spPr/>
        <p:txBody>
          <a:bodyPr/>
          <a:lstStyle/>
          <a:p>
            <a:r>
              <a:rPr lang="en-US" dirty="0"/>
              <a:t>PSEUDO CODE (BOOK AND STUDENT CLASSES)</a:t>
            </a:r>
            <a:endParaRPr lang="en-IN" dirty="0"/>
          </a:p>
        </p:txBody>
      </p:sp>
      <p:sp>
        <p:nvSpPr>
          <p:cNvPr id="3" name="Content Placeholder 2">
            <a:extLst>
              <a:ext uri="{FF2B5EF4-FFF2-40B4-BE49-F238E27FC236}">
                <a16:creationId xmlns:a16="http://schemas.microsoft.com/office/drawing/2014/main" id="{473F8577-BEA3-52B0-AFBE-5D97C728DACD}"/>
              </a:ext>
            </a:extLst>
          </p:cNvPr>
          <p:cNvSpPr>
            <a:spLocks noGrp="1"/>
          </p:cNvSpPr>
          <p:nvPr>
            <p:ph idx="1"/>
          </p:nvPr>
        </p:nvSpPr>
        <p:spPr>
          <a:xfrm>
            <a:off x="0" y="1845734"/>
            <a:ext cx="12192000" cy="4517744"/>
          </a:xfrm>
          <a:solidFill>
            <a:schemeClr val="tx1"/>
          </a:solidFill>
        </p:spPr>
        <p:txBody>
          <a:bodyPr numCol="2" anchor="ctr">
            <a:noAutofit/>
          </a:bodyPr>
          <a:lstStyle/>
          <a:p>
            <a:r>
              <a:rPr lang="en-IN" sz="1800" b="0" dirty="0">
                <a:solidFill>
                  <a:srgbClr val="569CD6"/>
                </a:solidFill>
                <a:effectLst/>
                <a:latin typeface="Consolas" panose="020B0609020204030204" pitchFamily="49" charset="0"/>
              </a:rPr>
              <a:t>class</a:t>
            </a:r>
            <a:r>
              <a:rPr lang="en-IN" sz="1800" b="0" dirty="0">
                <a:solidFill>
                  <a:srgbClr val="CCCCCC"/>
                </a:solidFill>
                <a:effectLst/>
                <a:latin typeface="Consolas" panose="020B0609020204030204" pitchFamily="49" charset="0"/>
              </a:rPr>
              <a:t> </a:t>
            </a:r>
            <a:r>
              <a:rPr lang="en-IN" sz="1800" b="0" dirty="0">
                <a:solidFill>
                  <a:srgbClr val="4EC9B0"/>
                </a:solidFill>
                <a:effectLst/>
                <a:latin typeface="Consolas" panose="020B0609020204030204" pitchFamily="49" charset="0"/>
              </a:rPr>
              <a:t>book</a:t>
            </a:r>
            <a:r>
              <a:rPr lang="en-IN" sz="1800" b="0" dirty="0">
                <a:solidFill>
                  <a:srgbClr val="CCCCCC"/>
                </a:solidFill>
                <a:effectLst/>
                <a:latin typeface="Consolas" panose="020B0609020204030204" pitchFamily="49" charset="0"/>
              </a:rPr>
              <a:t>:</a:t>
            </a:r>
          </a:p>
          <a:p>
            <a:r>
              <a:rPr lang="en-IN" sz="1800" b="0" dirty="0">
                <a:solidFill>
                  <a:srgbClr val="CCCCCC"/>
                </a:solidFill>
                <a:effectLst/>
                <a:latin typeface="Consolas" panose="020B0609020204030204" pitchFamily="49" charset="0"/>
              </a:rPr>
              <a:t>    </a:t>
            </a:r>
            <a:r>
              <a:rPr lang="en-IN" sz="1800" b="0" dirty="0">
                <a:solidFill>
                  <a:srgbClr val="569CD6"/>
                </a:solidFill>
                <a:effectLst/>
                <a:latin typeface="Consolas" panose="020B0609020204030204" pitchFamily="49" charset="0"/>
              </a:rPr>
              <a:t>def</a:t>
            </a:r>
            <a:r>
              <a:rPr lang="en-IN" sz="1800" b="0" dirty="0">
                <a:solidFill>
                  <a:srgbClr val="CCCCCC"/>
                </a:solidFill>
                <a:effectLst/>
                <a:latin typeface="Consolas" panose="020B0609020204030204" pitchFamily="49" charset="0"/>
              </a:rPr>
              <a:t> </a:t>
            </a:r>
            <a:r>
              <a:rPr lang="en-IN" sz="1800" b="0" dirty="0">
                <a:solidFill>
                  <a:srgbClr val="DCDCAA"/>
                </a:solidFill>
                <a:effectLst/>
                <a:latin typeface="Consolas" panose="020B0609020204030204" pitchFamily="49" charset="0"/>
              </a:rPr>
              <a:t>__init__</a:t>
            </a:r>
            <a:r>
              <a:rPr lang="en-IN" sz="1800" b="0" dirty="0">
                <a:solidFill>
                  <a:srgbClr val="CCCCCC"/>
                </a:solidFill>
                <a:effectLst/>
                <a:latin typeface="Consolas" panose="020B0609020204030204" pitchFamily="49" charset="0"/>
              </a:rPr>
              <a:t>(</a:t>
            </a:r>
            <a:r>
              <a:rPr lang="en-IN" sz="1800" b="0" dirty="0">
                <a:solidFill>
                  <a:srgbClr val="9CDCFE"/>
                </a:solidFill>
                <a:effectLst/>
                <a:latin typeface="Consolas" panose="020B0609020204030204" pitchFamily="49" charset="0"/>
              </a:rPr>
              <a:t>self</a:t>
            </a:r>
            <a:r>
              <a:rPr lang="en-IN" sz="1800" b="0" dirty="0">
                <a:solidFill>
                  <a:srgbClr val="CCCCCC"/>
                </a:solidFill>
                <a:effectLst/>
                <a:latin typeface="Consolas" panose="020B0609020204030204" pitchFamily="49" charset="0"/>
              </a:rPr>
              <a:t>, </a:t>
            </a:r>
            <a:r>
              <a:rPr lang="en-IN" sz="1800" b="0" dirty="0">
                <a:solidFill>
                  <a:srgbClr val="9CDCFE"/>
                </a:solidFill>
                <a:effectLst/>
                <a:latin typeface="Consolas" panose="020B0609020204030204" pitchFamily="49" charset="0"/>
              </a:rPr>
              <a:t>title</a:t>
            </a:r>
            <a:r>
              <a:rPr lang="en-IN" sz="1800" b="0" dirty="0">
                <a:solidFill>
                  <a:srgbClr val="CCCCCC"/>
                </a:solidFill>
                <a:effectLst/>
                <a:latin typeface="Consolas" panose="020B0609020204030204" pitchFamily="49" charset="0"/>
              </a:rPr>
              <a:t>, </a:t>
            </a:r>
            <a:r>
              <a:rPr lang="en-IN" sz="1800" b="0" dirty="0">
                <a:solidFill>
                  <a:srgbClr val="9CDCFE"/>
                </a:solidFill>
                <a:effectLst/>
                <a:latin typeface="Consolas" panose="020B0609020204030204" pitchFamily="49" charset="0"/>
              </a:rPr>
              <a:t>ISBN</a:t>
            </a:r>
            <a:r>
              <a:rPr lang="en-IN" sz="1800" b="0" dirty="0">
                <a:solidFill>
                  <a:srgbClr val="CCCCCC"/>
                </a:solidFill>
                <a:effectLst/>
                <a:latin typeface="Consolas" panose="020B0609020204030204" pitchFamily="49" charset="0"/>
              </a:rPr>
              <a:t>, </a:t>
            </a:r>
            <a:r>
              <a:rPr lang="en-IN" sz="1800" b="0" dirty="0">
                <a:solidFill>
                  <a:srgbClr val="9CDCFE"/>
                </a:solidFill>
                <a:effectLst/>
                <a:latin typeface="Consolas" panose="020B0609020204030204" pitchFamily="49" charset="0"/>
              </a:rPr>
              <a:t>author</a:t>
            </a:r>
            <a:r>
              <a:rPr lang="en-IN" sz="1800" b="0" dirty="0">
                <a:solidFill>
                  <a:srgbClr val="CCCCCC"/>
                </a:solidFill>
                <a:effectLst/>
                <a:latin typeface="Consolas" panose="020B0609020204030204" pitchFamily="49" charset="0"/>
              </a:rPr>
              <a:t>, </a:t>
            </a:r>
            <a:r>
              <a:rPr lang="en-IN" sz="1800" b="0" dirty="0">
                <a:solidFill>
                  <a:srgbClr val="9CDCFE"/>
                </a:solidFill>
                <a:effectLst/>
                <a:latin typeface="Consolas" panose="020B0609020204030204" pitchFamily="49" charset="0"/>
              </a:rPr>
              <a:t>copies</a:t>
            </a:r>
            <a:r>
              <a:rPr lang="en-IN" sz="1800" b="0" dirty="0">
                <a:solidFill>
                  <a:srgbClr val="CCCCCC"/>
                </a:solidFill>
                <a:effectLst/>
                <a:latin typeface="Consolas" panose="020B0609020204030204" pitchFamily="49" charset="0"/>
              </a:rPr>
              <a:t>):</a:t>
            </a:r>
          </a:p>
          <a:p>
            <a:r>
              <a:rPr lang="en-IN" sz="1800" b="0" dirty="0">
                <a:solidFill>
                  <a:srgbClr val="CCCCCC"/>
                </a:solidFill>
                <a:effectLst/>
                <a:latin typeface="Consolas" panose="020B0609020204030204" pitchFamily="49" charset="0"/>
              </a:rPr>
              <a:t>        </a:t>
            </a:r>
            <a:r>
              <a:rPr lang="en-IN" sz="1800" b="0" dirty="0">
                <a:solidFill>
                  <a:srgbClr val="569CD6"/>
                </a:solidFill>
                <a:effectLst/>
                <a:latin typeface="Consolas" panose="020B0609020204030204" pitchFamily="49" charset="0"/>
              </a:rPr>
              <a:t>self</a:t>
            </a:r>
            <a:r>
              <a:rPr lang="en-IN" sz="1800" b="0" dirty="0">
                <a:solidFill>
                  <a:srgbClr val="CCCCCC"/>
                </a:solidFill>
                <a:effectLst/>
                <a:latin typeface="Consolas" panose="020B0609020204030204" pitchFamily="49" charset="0"/>
              </a:rPr>
              <a:t>.title </a:t>
            </a:r>
            <a:r>
              <a:rPr lang="en-IN" sz="1800" b="0" dirty="0">
                <a:solidFill>
                  <a:srgbClr val="D4D4D4"/>
                </a:solidFill>
                <a:effectLst/>
                <a:latin typeface="Consolas" panose="020B0609020204030204" pitchFamily="49" charset="0"/>
              </a:rPr>
              <a:t>=</a:t>
            </a:r>
            <a:r>
              <a:rPr lang="en-IN" sz="1800" b="0" dirty="0">
                <a:solidFill>
                  <a:srgbClr val="CCCCCC"/>
                </a:solidFill>
                <a:effectLst/>
                <a:latin typeface="Consolas" panose="020B0609020204030204" pitchFamily="49" charset="0"/>
              </a:rPr>
              <a:t> title</a:t>
            </a:r>
          </a:p>
          <a:p>
            <a:r>
              <a:rPr lang="en-IN" sz="1800" b="0" dirty="0">
                <a:solidFill>
                  <a:srgbClr val="CCCCCC"/>
                </a:solidFill>
                <a:effectLst/>
                <a:latin typeface="Consolas" panose="020B0609020204030204" pitchFamily="49" charset="0"/>
              </a:rPr>
              <a:t>        </a:t>
            </a:r>
            <a:r>
              <a:rPr lang="en-IN" sz="1800" b="0" dirty="0">
                <a:solidFill>
                  <a:srgbClr val="569CD6"/>
                </a:solidFill>
                <a:effectLst/>
                <a:latin typeface="Consolas" panose="020B0609020204030204" pitchFamily="49" charset="0"/>
              </a:rPr>
              <a:t>self</a:t>
            </a:r>
            <a:r>
              <a:rPr lang="en-IN" sz="1800" b="0" dirty="0">
                <a:solidFill>
                  <a:srgbClr val="CCCCCC"/>
                </a:solidFill>
                <a:effectLst/>
                <a:latin typeface="Consolas" panose="020B0609020204030204" pitchFamily="49" charset="0"/>
              </a:rPr>
              <a:t>.ISBN </a:t>
            </a:r>
            <a:r>
              <a:rPr lang="en-IN" sz="1800" b="0" dirty="0">
                <a:solidFill>
                  <a:srgbClr val="D4D4D4"/>
                </a:solidFill>
                <a:effectLst/>
                <a:latin typeface="Consolas" panose="020B0609020204030204" pitchFamily="49" charset="0"/>
              </a:rPr>
              <a:t>=</a:t>
            </a:r>
            <a:r>
              <a:rPr lang="en-IN" sz="1800" b="0" dirty="0">
                <a:solidFill>
                  <a:srgbClr val="CCCCCC"/>
                </a:solidFill>
                <a:effectLst/>
                <a:latin typeface="Consolas" panose="020B0609020204030204" pitchFamily="49" charset="0"/>
              </a:rPr>
              <a:t> ISBN</a:t>
            </a:r>
          </a:p>
          <a:p>
            <a:r>
              <a:rPr lang="en-IN" sz="1800" b="0" dirty="0">
                <a:solidFill>
                  <a:srgbClr val="CCCCCC"/>
                </a:solidFill>
                <a:effectLst/>
                <a:latin typeface="Consolas" panose="020B0609020204030204" pitchFamily="49" charset="0"/>
              </a:rPr>
              <a:t>        </a:t>
            </a:r>
            <a:r>
              <a:rPr lang="en-IN" sz="1800" b="0" dirty="0">
                <a:solidFill>
                  <a:srgbClr val="569CD6"/>
                </a:solidFill>
                <a:effectLst/>
                <a:latin typeface="Consolas" panose="020B0609020204030204" pitchFamily="49" charset="0"/>
              </a:rPr>
              <a:t>self</a:t>
            </a:r>
            <a:r>
              <a:rPr lang="en-IN" sz="1800" b="0" dirty="0">
                <a:solidFill>
                  <a:srgbClr val="CCCCCC"/>
                </a:solidFill>
                <a:effectLst/>
                <a:latin typeface="Consolas" panose="020B0609020204030204" pitchFamily="49" charset="0"/>
              </a:rPr>
              <a:t>.author </a:t>
            </a:r>
            <a:r>
              <a:rPr lang="en-IN" sz="1800" b="0" dirty="0">
                <a:solidFill>
                  <a:srgbClr val="D4D4D4"/>
                </a:solidFill>
                <a:effectLst/>
                <a:latin typeface="Consolas" panose="020B0609020204030204" pitchFamily="49" charset="0"/>
              </a:rPr>
              <a:t>=</a:t>
            </a:r>
            <a:r>
              <a:rPr lang="en-IN" sz="1800" b="0" dirty="0">
                <a:solidFill>
                  <a:srgbClr val="CCCCCC"/>
                </a:solidFill>
                <a:effectLst/>
                <a:latin typeface="Consolas" panose="020B0609020204030204" pitchFamily="49" charset="0"/>
              </a:rPr>
              <a:t> author</a:t>
            </a:r>
          </a:p>
          <a:p>
            <a:r>
              <a:rPr lang="en-IN" sz="1800" b="0" dirty="0">
                <a:solidFill>
                  <a:srgbClr val="CCCCCC"/>
                </a:solidFill>
                <a:effectLst/>
                <a:latin typeface="Consolas" panose="020B0609020204030204" pitchFamily="49" charset="0"/>
              </a:rPr>
              <a:t>        </a:t>
            </a:r>
            <a:r>
              <a:rPr lang="en-IN" sz="1800" b="0" dirty="0">
                <a:solidFill>
                  <a:srgbClr val="569CD6"/>
                </a:solidFill>
                <a:effectLst/>
                <a:latin typeface="Consolas" panose="020B0609020204030204" pitchFamily="49" charset="0"/>
              </a:rPr>
              <a:t>self</a:t>
            </a:r>
            <a:r>
              <a:rPr lang="en-IN" sz="1800" b="0" dirty="0">
                <a:solidFill>
                  <a:srgbClr val="CCCCCC"/>
                </a:solidFill>
                <a:effectLst/>
                <a:latin typeface="Consolas" panose="020B0609020204030204" pitchFamily="49" charset="0"/>
              </a:rPr>
              <a:t>.copies </a:t>
            </a:r>
            <a:r>
              <a:rPr lang="en-IN" sz="1800" b="0" dirty="0">
                <a:solidFill>
                  <a:srgbClr val="D4D4D4"/>
                </a:solidFill>
                <a:effectLst/>
                <a:latin typeface="Consolas" panose="020B0609020204030204" pitchFamily="49" charset="0"/>
              </a:rPr>
              <a:t>=</a:t>
            </a:r>
            <a:r>
              <a:rPr lang="en-IN" sz="1800" b="0" dirty="0">
                <a:solidFill>
                  <a:srgbClr val="CCCCCC"/>
                </a:solidFill>
                <a:effectLst/>
                <a:latin typeface="Consolas" panose="020B0609020204030204" pitchFamily="49" charset="0"/>
              </a:rPr>
              <a:t> </a:t>
            </a:r>
            <a:r>
              <a:rPr lang="en-IN" sz="1800" b="0" dirty="0">
                <a:solidFill>
                  <a:srgbClr val="CE9178"/>
                </a:solidFill>
                <a:effectLst/>
                <a:latin typeface="Consolas" panose="020B0609020204030204" pitchFamily="49" charset="0"/>
              </a:rPr>
              <a:t>'Available’</a:t>
            </a:r>
            <a:endParaRPr lang="en-IN" sz="1800" b="0" dirty="0">
              <a:solidFill>
                <a:srgbClr val="CCCCCC"/>
              </a:solidFill>
              <a:effectLst/>
              <a:latin typeface="Consolas" panose="020B0609020204030204" pitchFamily="49" charset="0"/>
            </a:endParaRPr>
          </a:p>
          <a:p>
            <a:endParaRPr lang="en-US" sz="1800" b="0" dirty="0">
              <a:solidFill>
                <a:srgbClr val="569CD6"/>
              </a:solidFill>
              <a:effectLst/>
              <a:latin typeface="Consolas" panose="020B0609020204030204" pitchFamily="49" charset="0"/>
            </a:endParaRPr>
          </a:p>
          <a:p>
            <a:r>
              <a:rPr lang="en-US" sz="1800" b="0" dirty="0">
                <a:solidFill>
                  <a:schemeClr val="accent6"/>
                </a:solidFill>
                <a:effectLst/>
                <a:latin typeface="Consolas" panose="020B0609020204030204" pitchFamily="49" charset="0"/>
              </a:rPr>
              <a:t># Includes book.update method which adds the book object to the Bookmaster database.</a:t>
            </a:r>
          </a:p>
          <a:p>
            <a:pPr marL="0" indent="0">
              <a:buNone/>
            </a:pPr>
            <a:endParaRPr lang="en-US" sz="1800" b="0" dirty="0">
              <a:solidFill>
                <a:srgbClr val="569CD6"/>
              </a:solidFill>
              <a:effectLst/>
              <a:latin typeface="Consolas" panose="020B0609020204030204" pitchFamily="49" charset="0"/>
            </a:endParaRPr>
          </a:p>
          <a:p>
            <a:r>
              <a:rPr lang="en-US" sz="1800" b="0" dirty="0">
                <a:solidFill>
                  <a:srgbClr val="569CD6"/>
                </a:solidFill>
                <a:effectLst/>
                <a:latin typeface="Consolas" panose="020B0609020204030204" pitchFamily="49" charset="0"/>
              </a:rPr>
              <a:t>class</a:t>
            </a:r>
            <a:r>
              <a:rPr lang="en-US" sz="1800" b="0" dirty="0">
                <a:solidFill>
                  <a:srgbClr val="CCCCCC"/>
                </a:solidFill>
                <a:effectLst/>
                <a:latin typeface="Consolas" panose="020B0609020204030204" pitchFamily="49" charset="0"/>
              </a:rPr>
              <a:t> </a:t>
            </a:r>
            <a:r>
              <a:rPr lang="en-US" sz="1800" b="0" dirty="0">
                <a:solidFill>
                  <a:srgbClr val="4EC9B0"/>
                </a:solidFill>
                <a:effectLst/>
                <a:latin typeface="Consolas" panose="020B0609020204030204" pitchFamily="49" charset="0"/>
              </a:rPr>
              <a:t>student</a:t>
            </a:r>
            <a:r>
              <a:rPr lang="en-US" sz="1800" b="0" dirty="0">
                <a:solidFill>
                  <a:srgbClr val="CCCCCC"/>
                </a:solidFill>
                <a:effectLst/>
                <a:latin typeface="Consolas" panose="020B0609020204030204" pitchFamily="49" charset="0"/>
              </a:rPr>
              <a:t>:</a:t>
            </a:r>
          </a:p>
          <a:p>
            <a:r>
              <a:rPr lang="en-US" sz="1800" b="0" dirty="0">
                <a:solidFill>
                  <a:srgbClr val="CCCCCC"/>
                </a:solidFill>
                <a:effectLst/>
                <a:latin typeface="Consolas" panose="020B0609020204030204" pitchFamily="49" charset="0"/>
              </a:rPr>
              <a:t>    </a:t>
            </a:r>
            <a:r>
              <a:rPr lang="en-US" sz="1800" b="0" dirty="0">
                <a:solidFill>
                  <a:srgbClr val="569CD6"/>
                </a:solidFill>
                <a:effectLst/>
                <a:latin typeface="Consolas" panose="020B0609020204030204" pitchFamily="49" charset="0"/>
              </a:rPr>
              <a:t>def</a:t>
            </a:r>
            <a:r>
              <a:rPr lang="en-US" sz="1800" b="0" dirty="0">
                <a:solidFill>
                  <a:srgbClr val="CCCCCC"/>
                </a:solidFill>
                <a:effectLst/>
                <a:latin typeface="Consolas" panose="020B0609020204030204" pitchFamily="49" charset="0"/>
              </a:rPr>
              <a:t> </a:t>
            </a:r>
            <a:r>
              <a:rPr lang="en-US" sz="1800" b="0" dirty="0">
                <a:solidFill>
                  <a:srgbClr val="DCDCAA"/>
                </a:solidFill>
                <a:effectLst/>
                <a:latin typeface="Consolas" panose="020B0609020204030204" pitchFamily="49" charset="0"/>
              </a:rPr>
              <a:t>__init__</a:t>
            </a:r>
            <a:r>
              <a:rPr lang="en-US" sz="1800" b="0" dirty="0">
                <a:solidFill>
                  <a:srgbClr val="CCCCCC"/>
                </a:solidFill>
                <a:effectLst/>
                <a:latin typeface="Consolas" panose="020B0609020204030204" pitchFamily="49" charset="0"/>
              </a:rPr>
              <a:t>(</a:t>
            </a:r>
            <a:r>
              <a:rPr lang="en-US" sz="1800" b="0" dirty="0">
                <a:solidFill>
                  <a:srgbClr val="9CDCFE"/>
                </a:solidFill>
                <a:effectLst/>
                <a:latin typeface="Consolas" panose="020B0609020204030204" pitchFamily="49" charset="0"/>
              </a:rPr>
              <a:t>self</a:t>
            </a:r>
            <a:r>
              <a:rPr lang="en-US" sz="1800" b="0" dirty="0">
                <a:solidFill>
                  <a:srgbClr val="CCCCCC"/>
                </a:solidFill>
                <a:effectLst/>
                <a:latin typeface="Consolas" panose="020B0609020204030204" pitchFamily="49" charset="0"/>
              </a:rPr>
              <a:t>, </a:t>
            </a:r>
            <a:r>
              <a:rPr lang="en-US" sz="1800" b="0" dirty="0">
                <a:solidFill>
                  <a:srgbClr val="9CDCFE"/>
                </a:solidFill>
                <a:effectLst/>
                <a:latin typeface="Consolas" panose="020B0609020204030204" pitchFamily="49" charset="0"/>
              </a:rPr>
              <a:t>name</a:t>
            </a:r>
            <a:r>
              <a:rPr lang="en-US" sz="1800" b="0" dirty="0">
                <a:solidFill>
                  <a:srgbClr val="CCCCCC"/>
                </a:solidFill>
                <a:effectLst/>
                <a:latin typeface="Consolas" panose="020B0609020204030204" pitchFamily="49" charset="0"/>
              </a:rPr>
              <a:t>, </a:t>
            </a:r>
            <a:r>
              <a:rPr lang="en-US" sz="1800" b="0" dirty="0">
                <a:solidFill>
                  <a:srgbClr val="9CDCFE"/>
                </a:solidFill>
                <a:effectLst/>
                <a:latin typeface="Consolas" panose="020B0609020204030204" pitchFamily="49" charset="0"/>
              </a:rPr>
              <a:t>SRN</a:t>
            </a:r>
            <a:r>
              <a:rPr lang="en-US" sz="1800" b="0" dirty="0">
                <a:solidFill>
                  <a:srgbClr val="CCCCCC"/>
                </a:solidFill>
                <a:effectLst/>
                <a:latin typeface="Consolas" panose="020B0609020204030204" pitchFamily="49" charset="0"/>
              </a:rPr>
              <a:t>, </a:t>
            </a:r>
            <a:r>
              <a:rPr lang="en-US" sz="1800" b="0" dirty="0">
                <a:solidFill>
                  <a:srgbClr val="9CDCFE"/>
                </a:solidFill>
                <a:effectLst/>
                <a:latin typeface="Consolas" panose="020B0609020204030204" pitchFamily="49" charset="0"/>
              </a:rPr>
              <a:t>cardNumber</a:t>
            </a:r>
            <a:r>
              <a:rPr lang="en-US" sz="1800" b="0" dirty="0">
                <a:solidFill>
                  <a:srgbClr val="CCCCCC"/>
                </a:solidFill>
                <a:effectLst/>
                <a:latin typeface="Consolas" panose="020B0609020204030204" pitchFamily="49" charset="0"/>
              </a:rPr>
              <a:t>, </a:t>
            </a:r>
            <a:r>
              <a:rPr lang="en-US" sz="1800" b="0" dirty="0">
                <a:solidFill>
                  <a:srgbClr val="9CDCFE"/>
                </a:solidFill>
                <a:effectLst/>
                <a:latin typeface="Consolas" panose="020B0609020204030204" pitchFamily="49" charset="0"/>
              </a:rPr>
              <a:t>count</a:t>
            </a:r>
            <a:r>
              <a:rPr lang="en-US" sz="1800" b="0" dirty="0">
                <a:solidFill>
                  <a:srgbClr val="CCCCCC"/>
                </a:solidFill>
                <a:effectLst/>
                <a:latin typeface="Consolas" panose="020B0609020204030204" pitchFamily="49" charset="0"/>
              </a:rPr>
              <a:t>):</a:t>
            </a:r>
          </a:p>
          <a:p>
            <a:r>
              <a:rPr lang="en-US" sz="1800" b="0" dirty="0">
                <a:solidFill>
                  <a:srgbClr val="CCCCCC"/>
                </a:solidFill>
                <a:effectLst/>
                <a:latin typeface="Consolas" panose="020B0609020204030204" pitchFamily="49" charset="0"/>
              </a:rPr>
              <a:t>        </a:t>
            </a:r>
            <a:r>
              <a:rPr lang="en-US" sz="1800" b="0" dirty="0">
                <a:solidFill>
                  <a:srgbClr val="569CD6"/>
                </a:solidFill>
                <a:effectLst/>
                <a:latin typeface="Consolas" panose="020B0609020204030204" pitchFamily="49" charset="0"/>
              </a:rPr>
              <a:t>self</a:t>
            </a:r>
            <a:r>
              <a:rPr lang="en-US" sz="1800" b="0" dirty="0">
                <a:solidFill>
                  <a:srgbClr val="CCCCCC"/>
                </a:solidFill>
                <a:effectLst/>
                <a:latin typeface="Consolas" panose="020B0609020204030204" pitchFamily="49" charset="0"/>
              </a:rPr>
              <a:t>.name </a:t>
            </a:r>
            <a:r>
              <a:rPr lang="en-US" sz="1800" b="0" dirty="0">
                <a:solidFill>
                  <a:srgbClr val="D4D4D4"/>
                </a:solidFill>
                <a:effectLst/>
                <a:latin typeface="Consolas" panose="020B0609020204030204" pitchFamily="49" charset="0"/>
              </a:rPr>
              <a:t>=</a:t>
            </a:r>
            <a:r>
              <a:rPr lang="en-US" sz="1800" b="0" dirty="0">
                <a:solidFill>
                  <a:srgbClr val="CCCCCC"/>
                </a:solidFill>
                <a:effectLst/>
                <a:latin typeface="Consolas" panose="020B0609020204030204" pitchFamily="49" charset="0"/>
              </a:rPr>
              <a:t> name</a:t>
            </a:r>
          </a:p>
          <a:p>
            <a:r>
              <a:rPr lang="en-US" sz="1800" b="0" dirty="0">
                <a:solidFill>
                  <a:srgbClr val="CCCCCC"/>
                </a:solidFill>
                <a:effectLst/>
                <a:latin typeface="Consolas" panose="020B0609020204030204" pitchFamily="49" charset="0"/>
              </a:rPr>
              <a:t>        </a:t>
            </a:r>
            <a:r>
              <a:rPr lang="en-US" sz="1800" b="0" dirty="0">
                <a:solidFill>
                  <a:srgbClr val="569CD6"/>
                </a:solidFill>
                <a:effectLst/>
                <a:latin typeface="Consolas" panose="020B0609020204030204" pitchFamily="49" charset="0"/>
              </a:rPr>
              <a:t>self</a:t>
            </a:r>
            <a:r>
              <a:rPr lang="en-US" sz="1800" b="0" dirty="0">
                <a:solidFill>
                  <a:srgbClr val="CCCCCC"/>
                </a:solidFill>
                <a:effectLst/>
                <a:latin typeface="Consolas" panose="020B0609020204030204" pitchFamily="49" charset="0"/>
              </a:rPr>
              <a:t>.SRN </a:t>
            </a:r>
            <a:r>
              <a:rPr lang="en-US" sz="1800" b="0" dirty="0">
                <a:solidFill>
                  <a:srgbClr val="D4D4D4"/>
                </a:solidFill>
                <a:effectLst/>
                <a:latin typeface="Consolas" panose="020B0609020204030204" pitchFamily="49" charset="0"/>
              </a:rPr>
              <a:t>=</a:t>
            </a:r>
            <a:r>
              <a:rPr lang="en-US" sz="1800" b="0" dirty="0">
                <a:solidFill>
                  <a:srgbClr val="CCCCCC"/>
                </a:solidFill>
                <a:effectLst/>
                <a:latin typeface="Consolas" panose="020B0609020204030204" pitchFamily="49" charset="0"/>
              </a:rPr>
              <a:t> SRN</a:t>
            </a:r>
          </a:p>
          <a:p>
            <a:r>
              <a:rPr lang="en-US" sz="1800" b="0" dirty="0">
                <a:solidFill>
                  <a:srgbClr val="CCCCCC"/>
                </a:solidFill>
                <a:effectLst/>
                <a:latin typeface="Consolas" panose="020B0609020204030204" pitchFamily="49" charset="0"/>
              </a:rPr>
              <a:t>        </a:t>
            </a:r>
            <a:r>
              <a:rPr lang="en-US" sz="1800" b="0" dirty="0">
                <a:solidFill>
                  <a:srgbClr val="569CD6"/>
                </a:solidFill>
                <a:effectLst/>
                <a:latin typeface="Consolas" panose="020B0609020204030204" pitchFamily="49" charset="0"/>
              </a:rPr>
              <a:t>self</a:t>
            </a:r>
            <a:r>
              <a:rPr lang="en-US" sz="1800" b="0" dirty="0">
                <a:solidFill>
                  <a:srgbClr val="CCCCCC"/>
                </a:solidFill>
                <a:effectLst/>
                <a:latin typeface="Consolas" panose="020B0609020204030204" pitchFamily="49" charset="0"/>
              </a:rPr>
              <a:t>.cardNumber </a:t>
            </a:r>
            <a:r>
              <a:rPr lang="en-US" sz="1800" b="0" dirty="0">
                <a:solidFill>
                  <a:srgbClr val="D4D4D4"/>
                </a:solidFill>
                <a:effectLst/>
                <a:latin typeface="Consolas" panose="020B0609020204030204" pitchFamily="49" charset="0"/>
              </a:rPr>
              <a:t>=</a:t>
            </a:r>
            <a:r>
              <a:rPr lang="en-US" sz="1800" b="0" dirty="0">
                <a:solidFill>
                  <a:srgbClr val="CCCCCC"/>
                </a:solidFill>
                <a:effectLst/>
                <a:latin typeface="Consolas" panose="020B0609020204030204" pitchFamily="49" charset="0"/>
              </a:rPr>
              <a:t> cardNumber</a:t>
            </a:r>
          </a:p>
          <a:p>
            <a:r>
              <a:rPr lang="en-US" sz="1800" b="0" dirty="0">
                <a:solidFill>
                  <a:srgbClr val="CCCCCC"/>
                </a:solidFill>
                <a:effectLst/>
                <a:latin typeface="Consolas" panose="020B0609020204030204" pitchFamily="49" charset="0"/>
              </a:rPr>
              <a:t>        </a:t>
            </a:r>
            <a:r>
              <a:rPr lang="en-US" sz="1800" b="0" dirty="0">
                <a:solidFill>
                  <a:srgbClr val="569CD6"/>
                </a:solidFill>
                <a:effectLst/>
                <a:latin typeface="Consolas" panose="020B0609020204030204" pitchFamily="49" charset="0"/>
              </a:rPr>
              <a:t>self</a:t>
            </a:r>
            <a:r>
              <a:rPr lang="en-US" sz="1800" b="0" dirty="0">
                <a:solidFill>
                  <a:srgbClr val="CCCCCC"/>
                </a:solidFill>
                <a:effectLst/>
                <a:latin typeface="Consolas" panose="020B0609020204030204" pitchFamily="49" charset="0"/>
              </a:rPr>
              <a:t>.count </a:t>
            </a:r>
            <a:r>
              <a:rPr lang="en-US" sz="1800" b="0" dirty="0">
                <a:solidFill>
                  <a:srgbClr val="D4D4D4"/>
                </a:solidFill>
                <a:effectLst/>
                <a:latin typeface="Consolas" panose="020B0609020204030204" pitchFamily="49" charset="0"/>
              </a:rPr>
              <a:t>=</a:t>
            </a:r>
            <a:r>
              <a:rPr lang="en-US" sz="1800" b="0" dirty="0">
                <a:solidFill>
                  <a:srgbClr val="CCCCCC"/>
                </a:solidFill>
                <a:effectLst/>
                <a:latin typeface="Consolas" panose="020B0609020204030204" pitchFamily="49" charset="0"/>
              </a:rPr>
              <a:t> </a:t>
            </a:r>
            <a:r>
              <a:rPr lang="en-US" sz="1800" b="0" dirty="0">
                <a:solidFill>
                  <a:srgbClr val="B5CEA8"/>
                </a:solidFill>
                <a:effectLst/>
                <a:latin typeface="Consolas" panose="020B0609020204030204" pitchFamily="49" charset="0"/>
              </a:rPr>
              <a:t>0</a:t>
            </a:r>
          </a:p>
          <a:p>
            <a:endParaRPr lang="en-US" sz="1800" b="0" dirty="0">
              <a:solidFill>
                <a:srgbClr val="CCCCCC"/>
              </a:solidFill>
              <a:effectLst/>
              <a:latin typeface="Consolas" panose="020B0609020204030204" pitchFamily="49" charset="0"/>
            </a:endParaRPr>
          </a:p>
          <a:p>
            <a:r>
              <a:rPr lang="en-US" sz="1800" b="0" dirty="0">
                <a:solidFill>
                  <a:schemeClr val="accent6"/>
                </a:solidFill>
                <a:effectLst/>
                <a:latin typeface="Consolas" panose="020B0609020204030204" pitchFamily="49" charset="0"/>
              </a:rPr>
              <a:t># Includes </a:t>
            </a:r>
            <a:r>
              <a:rPr lang="en-US" sz="1800" dirty="0">
                <a:solidFill>
                  <a:schemeClr val="accent6"/>
                </a:solidFill>
                <a:latin typeface="Consolas" panose="020B0609020204030204" pitchFamily="49" charset="0"/>
              </a:rPr>
              <a:t>student</a:t>
            </a:r>
            <a:r>
              <a:rPr lang="en-US" sz="1800" b="0" dirty="0">
                <a:solidFill>
                  <a:schemeClr val="accent6"/>
                </a:solidFill>
                <a:effectLst/>
                <a:latin typeface="Consolas" panose="020B0609020204030204" pitchFamily="49" charset="0"/>
              </a:rPr>
              <a:t>.update method which adds the student object to the Bookmaster database.</a:t>
            </a:r>
          </a:p>
          <a:p>
            <a:endParaRPr lang="en-IN" sz="1800" dirty="0">
              <a:solidFill>
                <a:schemeClr val="bg2">
                  <a:lumMod val="75000"/>
                </a:schemeClr>
              </a:solidFill>
              <a:effectLst/>
            </a:endParaRPr>
          </a:p>
        </p:txBody>
      </p:sp>
      <p:sp>
        <p:nvSpPr>
          <p:cNvPr id="4" name="Footer Placeholder 3">
            <a:extLst>
              <a:ext uri="{FF2B5EF4-FFF2-40B4-BE49-F238E27FC236}">
                <a16:creationId xmlns:a16="http://schemas.microsoft.com/office/drawing/2014/main" id="{7FD9480E-B531-A10B-84EA-28B64E974059}"/>
              </a:ext>
            </a:extLst>
          </p:cNvPr>
          <p:cNvSpPr>
            <a:spLocks noGrp="1"/>
          </p:cNvSpPr>
          <p:nvPr>
            <p:ph type="ftr" sz="quarter" idx="11"/>
          </p:nvPr>
        </p:nvSpPr>
        <p:spPr/>
        <p:txBody>
          <a:bodyPr/>
          <a:lstStyle/>
          <a:p>
            <a:r>
              <a:rPr lang="en-IN"/>
              <a:t>PYTHON MINI-PROJECT 2023</a:t>
            </a:r>
          </a:p>
        </p:txBody>
      </p:sp>
      <p:sp>
        <p:nvSpPr>
          <p:cNvPr id="5" name="Rectangle 4">
            <a:extLst>
              <a:ext uri="{FF2B5EF4-FFF2-40B4-BE49-F238E27FC236}">
                <a16:creationId xmlns:a16="http://schemas.microsoft.com/office/drawing/2014/main" id="{F8C3B0BC-3204-75C7-00C3-5F1F508596B2}"/>
              </a:ext>
            </a:extLst>
          </p:cNvPr>
          <p:cNvSpPr/>
          <p:nvPr/>
        </p:nvSpPr>
        <p:spPr>
          <a:xfrm>
            <a:off x="6096000" y="1845734"/>
            <a:ext cx="45719" cy="45177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9898451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par>
                                <p:cTn id="10" presetID="41" presetClass="entr" presetSubtype="0" fill="hold" grpId="0" nodeType="withEffect">
                                  <p:stCondLst>
                                    <p:cond delay="500"/>
                                  </p:stCondLst>
                                  <p:iterate type="lt">
                                    <p:tmPct val="10000"/>
                                  </p:iterate>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4"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
                                            <p:txEl>
                                              <p:pRg st="0" end="0"/>
                                            </p:txEl>
                                          </p:spTgt>
                                        </p:tgtEl>
                                      </p:cBhvr>
                                    </p:animEffect>
                                  </p:childTnLst>
                                </p:cTn>
                              </p:par>
                              <p:par>
                                <p:cTn id="17" presetID="41" presetClass="entr" presetSubtype="0" fill="hold" grpId="0" nodeType="withEffect">
                                  <p:stCondLst>
                                    <p:cond delay="1000"/>
                                  </p:stCondLst>
                                  <p:iterate type="lt">
                                    <p:tmPct val="10000"/>
                                  </p:iterate>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21"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3">
                                            <p:txEl>
                                              <p:pRg st="1" end="1"/>
                                            </p:txEl>
                                          </p:spTgt>
                                        </p:tgtEl>
                                      </p:cBhvr>
                                    </p:animEffect>
                                  </p:childTnLst>
                                </p:cTn>
                              </p:par>
                              <p:par>
                                <p:cTn id="24" presetID="41" presetClass="entr" presetSubtype="0" fill="hold" grpId="0" nodeType="withEffect">
                                  <p:stCondLst>
                                    <p:cond delay="1500"/>
                                  </p:stCondLst>
                                  <p:iterate type="lt">
                                    <p:tmPct val="10000"/>
                                  </p:iterate>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8"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3">
                                            <p:txEl>
                                              <p:pRg st="2" end="2"/>
                                            </p:txEl>
                                          </p:spTgt>
                                        </p:tgtEl>
                                      </p:cBhvr>
                                    </p:animEffect>
                                  </p:childTnLst>
                                </p:cTn>
                              </p:par>
                              <p:par>
                                <p:cTn id="31" presetID="41" presetClass="entr" presetSubtype="0" fill="hold" grpId="0" nodeType="withEffect">
                                  <p:stCondLst>
                                    <p:cond delay="2000"/>
                                  </p:stCondLst>
                                  <p:iterate type="lt">
                                    <p:tmPct val="10000"/>
                                  </p:iterate>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5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4" dur="5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5" dur="5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6" dur="5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7" dur="500" tmFilter="0,0; .5, 1; 1, 1"/>
                                        <p:tgtEl>
                                          <p:spTgt spid="3">
                                            <p:txEl>
                                              <p:pRg st="3" end="3"/>
                                            </p:txEl>
                                          </p:spTgt>
                                        </p:tgtEl>
                                      </p:cBhvr>
                                    </p:animEffect>
                                  </p:childTnLst>
                                </p:cTn>
                              </p:par>
                              <p:par>
                                <p:cTn id="38" presetID="41" presetClass="entr" presetSubtype="0" fill="hold" grpId="0" nodeType="withEffect">
                                  <p:stCondLst>
                                    <p:cond delay="2500"/>
                                  </p:stCondLst>
                                  <p:iterate type="lt">
                                    <p:tmPct val="10000"/>
                                  </p:iterate>
                                  <p:childTnLst>
                                    <p:set>
                                      <p:cBhvr>
                                        <p:cTn id="39" dur="1" fill="hold">
                                          <p:stCondLst>
                                            <p:cond delay="0"/>
                                          </p:stCondLst>
                                        </p:cTn>
                                        <p:tgtEl>
                                          <p:spTgt spid="3">
                                            <p:txEl>
                                              <p:pRg st="4" end="4"/>
                                            </p:txEl>
                                          </p:spTgt>
                                        </p:tgtEl>
                                        <p:attrNameLst>
                                          <p:attrName>style.visibility</p:attrName>
                                        </p:attrNameLst>
                                      </p:cBhvr>
                                      <p:to>
                                        <p:strVal val="visible"/>
                                      </p:to>
                                    </p:set>
                                    <p:anim calcmode="lin" valueType="num">
                                      <p:cBhvr>
                                        <p:cTn id="40" dur="5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1" dur="5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42" dur="5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3" dur="5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4" dur="500" tmFilter="0,0; .5, 1; 1, 1"/>
                                        <p:tgtEl>
                                          <p:spTgt spid="3">
                                            <p:txEl>
                                              <p:pRg st="4" end="4"/>
                                            </p:txEl>
                                          </p:spTgt>
                                        </p:tgtEl>
                                      </p:cBhvr>
                                    </p:animEffect>
                                  </p:childTnLst>
                                </p:cTn>
                              </p:par>
                              <p:par>
                                <p:cTn id="45" presetID="41" presetClass="entr" presetSubtype="0" fill="hold" grpId="0" nodeType="withEffect">
                                  <p:stCondLst>
                                    <p:cond delay="3000"/>
                                  </p:stCondLst>
                                  <p:iterate type="lt">
                                    <p:tmPct val="10000"/>
                                  </p:iterate>
                                  <p:childTnLst>
                                    <p:set>
                                      <p:cBhvr>
                                        <p:cTn id="46" dur="1" fill="hold">
                                          <p:stCondLst>
                                            <p:cond delay="0"/>
                                          </p:stCondLst>
                                        </p:cTn>
                                        <p:tgtEl>
                                          <p:spTgt spid="3">
                                            <p:txEl>
                                              <p:pRg st="5" end="5"/>
                                            </p:txEl>
                                          </p:spTgt>
                                        </p:tgtEl>
                                        <p:attrNameLst>
                                          <p:attrName>style.visibility</p:attrName>
                                        </p:attrNameLst>
                                      </p:cBhvr>
                                      <p:to>
                                        <p:strVal val="visible"/>
                                      </p:to>
                                    </p:set>
                                    <p:anim calcmode="lin" valueType="num">
                                      <p:cBhvr>
                                        <p:cTn id="47" dur="5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48" dur="5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49" dur="5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0" dur="5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1" dur="500" tmFilter="0,0; .5, 1; 1, 1"/>
                                        <p:tgtEl>
                                          <p:spTgt spid="3">
                                            <p:txEl>
                                              <p:pRg st="5" end="5"/>
                                            </p:txEl>
                                          </p:spTgt>
                                        </p:tgtEl>
                                      </p:cBhvr>
                                    </p:animEffect>
                                  </p:childTnLst>
                                </p:cTn>
                              </p:par>
                              <p:par>
                                <p:cTn id="52" presetID="41" presetClass="entr" presetSubtype="0" fill="hold" grpId="0" nodeType="withEffect">
                                  <p:stCondLst>
                                    <p:cond delay="3500"/>
                                  </p:stCondLst>
                                  <p:iterate type="lt">
                                    <p:tmPct val="10000"/>
                                  </p:iterate>
                                  <p:childTnLst>
                                    <p:set>
                                      <p:cBhvr>
                                        <p:cTn id="53" dur="1" fill="hold">
                                          <p:stCondLst>
                                            <p:cond delay="0"/>
                                          </p:stCondLst>
                                        </p:cTn>
                                        <p:tgtEl>
                                          <p:spTgt spid="3">
                                            <p:txEl>
                                              <p:pRg st="7" end="7"/>
                                            </p:txEl>
                                          </p:spTgt>
                                        </p:tgtEl>
                                        <p:attrNameLst>
                                          <p:attrName>style.visibility</p:attrName>
                                        </p:attrNameLst>
                                      </p:cBhvr>
                                      <p:to>
                                        <p:strVal val="visible"/>
                                      </p:to>
                                    </p:set>
                                    <p:anim calcmode="lin" valueType="num">
                                      <p:cBhvr>
                                        <p:cTn id="54" dur="500" fill="hold"/>
                                        <p:tgtEl>
                                          <p:spTgt spid="3">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55" dur="500" fill="hold"/>
                                        <p:tgtEl>
                                          <p:spTgt spid="3">
                                            <p:txEl>
                                              <p:pRg st="7" end="7"/>
                                            </p:txEl>
                                          </p:spTgt>
                                        </p:tgtEl>
                                        <p:attrNameLst>
                                          <p:attrName>ppt_y</p:attrName>
                                        </p:attrNameLst>
                                      </p:cBhvr>
                                      <p:tavLst>
                                        <p:tav tm="0">
                                          <p:val>
                                            <p:strVal val="#ppt_y"/>
                                          </p:val>
                                        </p:tav>
                                        <p:tav tm="100000">
                                          <p:val>
                                            <p:strVal val="#ppt_y"/>
                                          </p:val>
                                        </p:tav>
                                      </p:tavLst>
                                    </p:anim>
                                    <p:anim calcmode="lin" valueType="num">
                                      <p:cBhvr>
                                        <p:cTn id="56" dur="500" fill="hold"/>
                                        <p:tgtEl>
                                          <p:spTgt spid="3">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7" dur="500" fill="hold"/>
                                        <p:tgtEl>
                                          <p:spTgt spid="3">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8" dur="500" tmFilter="0,0; .5, 1; 1, 1"/>
                                        <p:tgtEl>
                                          <p:spTgt spid="3">
                                            <p:txEl>
                                              <p:pRg st="7" end="7"/>
                                            </p:txEl>
                                          </p:spTgt>
                                        </p:tgtEl>
                                      </p:cBhvr>
                                    </p:animEffect>
                                  </p:childTnLst>
                                </p:cTn>
                              </p:par>
                              <p:par>
                                <p:cTn id="59" presetID="41" presetClass="entr" presetSubtype="0" fill="hold" grpId="0" nodeType="withEffect">
                                  <p:stCondLst>
                                    <p:cond delay="500"/>
                                  </p:stCondLst>
                                  <p:iterate type="lt">
                                    <p:tmPct val="10000"/>
                                  </p:iterate>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p:cTn id="61" dur="500" fill="hold"/>
                                        <p:tgtEl>
                                          <p:spTgt spid="3">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3">
                                            <p:txEl>
                                              <p:pRg st="9" end="9"/>
                                            </p:txEl>
                                          </p:spTgt>
                                        </p:tgtEl>
                                        <p:attrNameLst>
                                          <p:attrName>ppt_y</p:attrName>
                                        </p:attrNameLst>
                                      </p:cBhvr>
                                      <p:tavLst>
                                        <p:tav tm="0">
                                          <p:val>
                                            <p:strVal val="#ppt_y"/>
                                          </p:val>
                                        </p:tav>
                                        <p:tav tm="100000">
                                          <p:val>
                                            <p:strVal val="#ppt_y"/>
                                          </p:val>
                                        </p:tav>
                                      </p:tavLst>
                                    </p:anim>
                                    <p:anim calcmode="lin" valueType="num">
                                      <p:cBhvr>
                                        <p:cTn id="63" dur="500" fill="hold"/>
                                        <p:tgtEl>
                                          <p:spTgt spid="3">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3">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500" tmFilter="0,0; .5, 1; 1, 1"/>
                                        <p:tgtEl>
                                          <p:spTgt spid="3">
                                            <p:txEl>
                                              <p:pRg st="9" end="9"/>
                                            </p:txEl>
                                          </p:spTgt>
                                        </p:tgtEl>
                                      </p:cBhvr>
                                    </p:animEffect>
                                  </p:childTnLst>
                                </p:cTn>
                              </p:par>
                              <p:par>
                                <p:cTn id="66" presetID="41" presetClass="entr" presetSubtype="0" fill="hold" grpId="0" nodeType="withEffect">
                                  <p:stCondLst>
                                    <p:cond delay="1000"/>
                                  </p:stCondLst>
                                  <p:iterate type="lt">
                                    <p:tmPct val="10000"/>
                                  </p:iterate>
                                  <p:childTnLst>
                                    <p:set>
                                      <p:cBhvr>
                                        <p:cTn id="67" dur="1" fill="hold">
                                          <p:stCondLst>
                                            <p:cond delay="0"/>
                                          </p:stCondLst>
                                        </p:cTn>
                                        <p:tgtEl>
                                          <p:spTgt spid="3">
                                            <p:txEl>
                                              <p:pRg st="10" end="10"/>
                                            </p:txEl>
                                          </p:spTgt>
                                        </p:tgtEl>
                                        <p:attrNameLst>
                                          <p:attrName>style.visibility</p:attrName>
                                        </p:attrNameLst>
                                      </p:cBhvr>
                                      <p:to>
                                        <p:strVal val="visible"/>
                                      </p:to>
                                    </p:set>
                                    <p:anim calcmode="lin" valueType="num">
                                      <p:cBhvr>
                                        <p:cTn id="68" dur="500" fill="hold"/>
                                        <p:tgtEl>
                                          <p:spTgt spid="3">
                                            <p:txEl>
                                              <p:pRg st="10" end="10"/>
                                            </p:txEl>
                                          </p:spTgt>
                                        </p:tgtEl>
                                        <p:attrNameLst>
                                          <p:attrName>ppt_x</p:attrName>
                                        </p:attrNameLst>
                                      </p:cBhvr>
                                      <p:tavLst>
                                        <p:tav tm="0">
                                          <p:val>
                                            <p:strVal val="#ppt_x"/>
                                          </p:val>
                                        </p:tav>
                                        <p:tav tm="50000">
                                          <p:val>
                                            <p:strVal val="#ppt_x+.1"/>
                                          </p:val>
                                        </p:tav>
                                        <p:tav tm="100000">
                                          <p:val>
                                            <p:strVal val="#ppt_x"/>
                                          </p:val>
                                        </p:tav>
                                      </p:tavLst>
                                    </p:anim>
                                    <p:anim calcmode="lin" valueType="num">
                                      <p:cBhvr>
                                        <p:cTn id="69" dur="500" fill="hold"/>
                                        <p:tgtEl>
                                          <p:spTgt spid="3">
                                            <p:txEl>
                                              <p:pRg st="10" end="10"/>
                                            </p:txEl>
                                          </p:spTgt>
                                        </p:tgtEl>
                                        <p:attrNameLst>
                                          <p:attrName>ppt_y</p:attrName>
                                        </p:attrNameLst>
                                      </p:cBhvr>
                                      <p:tavLst>
                                        <p:tav tm="0">
                                          <p:val>
                                            <p:strVal val="#ppt_y"/>
                                          </p:val>
                                        </p:tav>
                                        <p:tav tm="100000">
                                          <p:val>
                                            <p:strVal val="#ppt_y"/>
                                          </p:val>
                                        </p:tav>
                                      </p:tavLst>
                                    </p:anim>
                                    <p:anim calcmode="lin" valueType="num">
                                      <p:cBhvr>
                                        <p:cTn id="70" dur="500" fill="hold"/>
                                        <p:tgtEl>
                                          <p:spTgt spid="3">
                                            <p:txEl>
                                              <p:pRg st="10" end="1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1" dur="500" fill="hold"/>
                                        <p:tgtEl>
                                          <p:spTgt spid="3">
                                            <p:txEl>
                                              <p:pRg st="10" end="1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2" dur="500" tmFilter="0,0; .5, 1; 1, 1"/>
                                        <p:tgtEl>
                                          <p:spTgt spid="3">
                                            <p:txEl>
                                              <p:pRg st="10" end="10"/>
                                            </p:txEl>
                                          </p:spTgt>
                                        </p:tgtEl>
                                      </p:cBhvr>
                                    </p:animEffect>
                                  </p:childTnLst>
                                </p:cTn>
                              </p:par>
                              <p:par>
                                <p:cTn id="73" presetID="41" presetClass="entr" presetSubtype="0" fill="hold" grpId="0" nodeType="withEffect">
                                  <p:stCondLst>
                                    <p:cond delay="1500"/>
                                  </p:stCondLst>
                                  <p:iterate type="lt">
                                    <p:tmPct val="10000"/>
                                  </p:iterate>
                                  <p:childTnLst>
                                    <p:set>
                                      <p:cBhvr>
                                        <p:cTn id="74" dur="1" fill="hold">
                                          <p:stCondLst>
                                            <p:cond delay="0"/>
                                          </p:stCondLst>
                                        </p:cTn>
                                        <p:tgtEl>
                                          <p:spTgt spid="3">
                                            <p:txEl>
                                              <p:pRg st="11" end="11"/>
                                            </p:txEl>
                                          </p:spTgt>
                                        </p:tgtEl>
                                        <p:attrNameLst>
                                          <p:attrName>style.visibility</p:attrName>
                                        </p:attrNameLst>
                                      </p:cBhvr>
                                      <p:to>
                                        <p:strVal val="visible"/>
                                      </p:to>
                                    </p:set>
                                    <p:anim calcmode="lin" valueType="num">
                                      <p:cBhvr>
                                        <p:cTn id="75" dur="500" fill="hold"/>
                                        <p:tgtEl>
                                          <p:spTgt spid="3">
                                            <p:txEl>
                                              <p:pRg st="11" end="11"/>
                                            </p:txEl>
                                          </p:spTgt>
                                        </p:tgtEl>
                                        <p:attrNameLst>
                                          <p:attrName>ppt_x</p:attrName>
                                        </p:attrNameLst>
                                      </p:cBhvr>
                                      <p:tavLst>
                                        <p:tav tm="0">
                                          <p:val>
                                            <p:strVal val="#ppt_x"/>
                                          </p:val>
                                        </p:tav>
                                        <p:tav tm="50000">
                                          <p:val>
                                            <p:strVal val="#ppt_x+.1"/>
                                          </p:val>
                                        </p:tav>
                                        <p:tav tm="100000">
                                          <p:val>
                                            <p:strVal val="#ppt_x"/>
                                          </p:val>
                                        </p:tav>
                                      </p:tavLst>
                                    </p:anim>
                                    <p:anim calcmode="lin" valueType="num">
                                      <p:cBhvr>
                                        <p:cTn id="76" dur="500" fill="hold"/>
                                        <p:tgtEl>
                                          <p:spTgt spid="3">
                                            <p:txEl>
                                              <p:pRg st="11" end="11"/>
                                            </p:txEl>
                                          </p:spTgt>
                                        </p:tgtEl>
                                        <p:attrNameLst>
                                          <p:attrName>ppt_y</p:attrName>
                                        </p:attrNameLst>
                                      </p:cBhvr>
                                      <p:tavLst>
                                        <p:tav tm="0">
                                          <p:val>
                                            <p:strVal val="#ppt_y"/>
                                          </p:val>
                                        </p:tav>
                                        <p:tav tm="100000">
                                          <p:val>
                                            <p:strVal val="#ppt_y"/>
                                          </p:val>
                                        </p:tav>
                                      </p:tavLst>
                                    </p:anim>
                                    <p:anim calcmode="lin" valueType="num">
                                      <p:cBhvr>
                                        <p:cTn id="77" dur="500" fill="hold"/>
                                        <p:tgtEl>
                                          <p:spTgt spid="3">
                                            <p:txEl>
                                              <p:pRg st="11" end="1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8" dur="500" fill="hold"/>
                                        <p:tgtEl>
                                          <p:spTgt spid="3">
                                            <p:txEl>
                                              <p:pRg st="11" end="1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9" dur="500" tmFilter="0,0; .5, 1; 1, 1"/>
                                        <p:tgtEl>
                                          <p:spTgt spid="3">
                                            <p:txEl>
                                              <p:pRg st="11" end="11"/>
                                            </p:txEl>
                                          </p:spTgt>
                                        </p:tgtEl>
                                      </p:cBhvr>
                                    </p:animEffect>
                                  </p:childTnLst>
                                </p:cTn>
                              </p:par>
                              <p:par>
                                <p:cTn id="80" presetID="41" presetClass="entr" presetSubtype="0" fill="hold" grpId="0" nodeType="withEffect">
                                  <p:stCondLst>
                                    <p:cond delay="2000"/>
                                  </p:stCondLst>
                                  <p:iterate type="lt">
                                    <p:tmPct val="10000"/>
                                  </p:iterate>
                                  <p:childTnLst>
                                    <p:set>
                                      <p:cBhvr>
                                        <p:cTn id="81" dur="1" fill="hold">
                                          <p:stCondLst>
                                            <p:cond delay="0"/>
                                          </p:stCondLst>
                                        </p:cTn>
                                        <p:tgtEl>
                                          <p:spTgt spid="3">
                                            <p:txEl>
                                              <p:pRg st="12" end="12"/>
                                            </p:txEl>
                                          </p:spTgt>
                                        </p:tgtEl>
                                        <p:attrNameLst>
                                          <p:attrName>style.visibility</p:attrName>
                                        </p:attrNameLst>
                                      </p:cBhvr>
                                      <p:to>
                                        <p:strVal val="visible"/>
                                      </p:to>
                                    </p:set>
                                    <p:anim calcmode="lin" valueType="num">
                                      <p:cBhvr>
                                        <p:cTn id="82" dur="500" fill="hold"/>
                                        <p:tgtEl>
                                          <p:spTgt spid="3">
                                            <p:txEl>
                                              <p:pRg st="12" end="12"/>
                                            </p:txEl>
                                          </p:spTgt>
                                        </p:tgtEl>
                                        <p:attrNameLst>
                                          <p:attrName>ppt_x</p:attrName>
                                        </p:attrNameLst>
                                      </p:cBhvr>
                                      <p:tavLst>
                                        <p:tav tm="0">
                                          <p:val>
                                            <p:strVal val="#ppt_x"/>
                                          </p:val>
                                        </p:tav>
                                        <p:tav tm="50000">
                                          <p:val>
                                            <p:strVal val="#ppt_x+.1"/>
                                          </p:val>
                                        </p:tav>
                                        <p:tav tm="100000">
                                          <p:val>
                                            <p:strVal val="#ppt_x"/>
                                          </p:val>
                                        </p:tav>
                                      </p:tavLst>
                                    </p:anim>
                                    <p:anim calcmode="lin" valueType="num">
                                      <p:cBhvr>
                                        <p:cTn id="83" dur="500" fill="hold"/>
                                        <p:tgtEl>
                                          <p:spTgt spid="3">
                                            <p:txEl>
                                              <p:pRg st="12" end="12"/>
                                            </p:txEl>
                                          </p:spTgt>
                                        </p:tgtEl>
                                        <p:attrNameLst>
                                          <p:attrName>ppt_y</p:attrName>
                                        </p:attrNameLst>
                                      </p:cBhvr>
                                      <p:tavLst>
                                        <p:tav tm="0">
                                          <p:val>
                                            <p:strVal val="#ppt_y"/>
                                          </p:val>
                                        </p:tav>
                                        <p:tav tm="100000">
                                          <p:val>
                                            <p:strVal val="#ppt_y"/>
                                          </p:val>
                                        </p:tav>
                                      </p:tavLst>
                                    </p:anim>
                                    <p:anim calcmode="lin" valueType="num">
                                      <p:cBhvr>
                                        <p:cTn id="84" dur="500" fill="hold"/>
                                        <p:tgtEl>
                                          <p:spTgt spid="3">
                                            <p:txEl>
                                              <p:pRg st="12" end="1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5" dur="500" fill="hold"/>
                                        <p:tgtEl>
                                          <p:spTgt spid="3">
                                            <p:txEl>
                                              <p:pRg st="12" end="1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6" dur="500" tmFilter="0,0; .5, 1; 1, 1"/>
                                        <p:tgtEl>
                                          <p:spTgt spid="3">
                                            <p:txEl>
                                              <p:pRg st="12" end="12"/>
                                            </p:txEl>
                                          </p:spTgt>
                                        </p:tgtEl>
                                      </p:cBhvr>
                                    </p:animEffect>
                                  </p:childTnLst>
                                </p:cTn>
                              </p:par>
                              <p:par>
                                <p:cTn id="87" presetID="41" presetClass="entr" presetSubtype="0" fill="hold" grpId="0" nodeType="withEffect">
                                  <p:stCondLst>
                                    <p:cond delay="2500"/>
                                  </p:stCondLst>
                                  <p:iterate type="lt">
                                    <p:tmPct val="10000"/>
                                  </p:iterate>
                                  <p:childTnLst>
                                    <p:set>
                                      <p:cBhvr>
                                        <p:cTn id="88" dur="1" fill="hold">
                                          <p:stCondLst>
                                            <p:cond delay="0"/>
                                          </p:stCondLst>
                                        </p:cTn>
                                        <p:tgtEl>
                                          <p:spTgt spid="3">
                                            <p:txEl>
                                              <p:pRg st="13" end="13"/>
                                            </p:txEl>
                                          </p:spTgt>
                                        </p:tgtEl>
                                        <p:attrNameLst>
                                          <p:attrName>style.visibility</p:attrName>
                                        </p:attrNameLst>
                                      </p:cBhvr>
                                      <p:to>
                                        <p:strVal val="visible"/>
                                      </p:to>
                                    </p:set>
                                    <p:anim calcmode="lin" valueType="num">
                                      <p:cBhvr>
                                        <p:cTn id="89" dur="500" fill="hold"/>
                                        <p:tgtEl>
                                          <p:spTgt spid="3">
                                            <p:txEl>
                                              <p:pRg st="13" end="13"/>
                                            </p:txEl>
                                          </p:spTgt>
                                        </p:tgtEl>
                                        <p:attrNameLst>
                                          <p:attrName>ppt_x</p:attrName>
                                        </p:attrNameLst>
                                      </p:cBhvr>
                                      <p:tavLst>
                                        <p:tav tm="0">
                                          <p:val>
                                            <p:strVal val="#ppt_x"/>
                                          </p:val>
                                        </p:tav>
                                        <p:tav tm="50000">
                                          <p:val>
                                            <p:strVal val="#ppt_x+.1"/>
                                          </p:val>
                                        </p:tav>
                                        <p:tav tm="100000">
                                          <p:val>
                                            <p:strVal val="#ppt_x"/>
                                          </p:val>
                                        </p:tav>
                                      </p:tavLst>
                                    </p:anim>
                                    <p:anim calcmode="lin" valueType="num">
                                      <p:cBhvr>
                                        <p:cTn id="90" dur="500" fill="hold"/>
                                        <p:tgtEl>
                                          <p:spTgt spid="3">
                                            <p:txEl>
                                              <p:pRg st="13" end="13"/>
                                            </p:txEl>
                                          </p:spTgt>
                                        </p:tgtEl>
                                        <p:attrNameLst>
                                          <p:attrName>ppt_y</p:attrName>
                                        </p:attrNameLst>
                                      </p:cBhvr>
                                      <p:tavLst>
                                        <p:tav tm="0">
                                          <p:val>
                                            <p:strVal val="#ppt_y"/>
                                          </p:val>
                                        </p:tav>
                                        <p:tav tm="100000">
                                          <p:val>
                                            <p:strVal val="#ppt_y"/>
                                          </p:val>
                                        </p:tav>
                                      </p:tavLst>
                                    </p:anim>
                                    <p:anim calcmode="lin" valueType="num">
                                      <p:cBhvr>
                                        <p:cTn id="91" dur="500" fill="hold"/>
                                        <p:tgtEl>
                                          <p:spTgt spid="3">
                                            <p:txEl>
                                              <p:pRg st="13" end="1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2" dur="500" fill="hold"/>
                                        <p:tgtEl>
                                          <p:spTgt spid="3">
                                            <p:txEl>
                                              <p:pRg st="13" end="1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3" dur="500" tmFilter="0,0; .5, 1; 1, 1"/>
                                        <p:tgtEl>
                                          <p:spTgt spid="3">
                                            <p:txEl>
                                              <p:pRg st="13" end="13"/>
                                            </p:txEl>
                                          </p:spTgt>
                                        </p:tgtEl>
                                      </p:cBhvr>
                                    </p:animEffect>
                                  </p:childTnLst>
                                </p:cTn>
                              </p:par>
                              <p:par>
                                <p:cTn id="94" presetID="41" presetClass="entr" presetSubtype="0" fill="hold" grpId="0" nodeType="withEffect">
                                  <p:stCondLst>
                                    <p:cond delay="3000"/>
                                  </p:stCondLst>
                                  <p:iterate type="lt">
                                    <p:tmPct val="10000"/>
                                  </p:iterate>
                                  <p:childTnLst>
                                    <p:set>
                                      <p:cBhvr>
                                        <p:cTn id="95" dur="1" fill="hold">
                                          <p:stCondLst>
                                            <p:cond delay="0"/>
                                          </p:stCondLst>
                                        </p:cTn>
                                        <p:tgtEl>
                                          <p:spTgt spid="3">
                                            <p:txEl>
                                              <p:pRg st="14" end="14"/>
                                            </p:txEl>
                                          </p:spTgt>
                                        </p:tgtEl>
                                        <p:attrNameLst>
                                          <p:attrName>style.visibility</p:attrName>
                                        </p:attrNameLst>
                                      </p:cBhvr>
                                      <p:to>
                                        <p:strVal val="visible"/>
                                      </p:to>
                                    </p:set>
                                    <p:anim calcmode="lin" valueType="num">
                                      <p:cBhvr>
                                        <p:cTn id="96" dur="500" fill="hold"/>
                                        <p:tgtEl>
                                          <p:spTgt spid="3">
                                            <p:txEl>
                                              <p:pRg st="14" end="14"/>
                                            </p:txEl>
                                          </p:spTgt>
                                        </p:tgtEl>
                                        <p:attrNameLst>
                                          <p:attrName>ppt_x</p:attrName>
                                        </p:attrNameLst>
                                      </p:cBhvr>
                                      <p:tavLst>
                                        <p:tav tm="0">
                                          <p:val>
                                            <p:strVal val="#ppt_x"/>
                                          </p:val>
                                        </p:tav>
                                        <p:tav tm="50000">
                                          <p:val>
                                            <p:strVal val="#ppt_x+.1"/>
                                          </p:val>
                                        </p:tav>
                                        <p:tav tm="100000">
                                          <p:val>
                                            <p:strVal val="#ppt_x"/>
                                          </p:val>
                                        </p:tav>
                                      </p:tavLst>
                                    </p:anim>
                                    <p:anim calcmode="lin" valueType="num">
                                      <p:cBhvr>
                                        <p:cTn id="97" dur="500" fill="hold"/>
                                        <p:tgtEl>
                                          <p:spTgt spid="3">
                                            <p:txEl>
                                              <p:pRg st="14" end="14"/>
                                            </p:txEl>
                                          </p:spTgt>
                                        </p:tgtEl>
                                        <p:attrNameLst>
                                          <p:attrName>ppt_y</p:attrName>
                                        </p:attrNameLst>
                                      </p:cBhvr>
                                      <p:tavLst>
                                        <p:tav tm="0">
                                          <p:val>
                                            <p:strVal val="#ppt_y"/>
                                          </p:val>
                                        </p:tav>
                                        <p:tav tm="100000">
                                          <p:val>
                                            <p:strVal val="#ppt_y"/>
                                          </p:val>
                                        </p:tav>
                                      </p:tavLst>
                                    </p:anim>
                                    <p:anim calcmode="lin" valueType="num">
                                      <p:cBhvr>
                                        <p:cTn id="98" dur="500" fill="hold"/>
                                        <p:tgtEl>
                                          <p:spTgt spid="3">
                                            <p:txEl>
                                              <p:pRg st="14" end="1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9" dur="500" fill="hold"/>
                                        <p:tgtEl>
                                          <p:spTgt spid="3">
                                            <p:txEl>
                                              <p:pRg st="14" end="1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00" dur="500" tmFilter="0,0; .5, 1; 1, 1"/>
                                        <p:tgtEl>
                                          <p:spTgt spid="3">
                                            <p:txEl>
                                              <p:pRg st="14" end="14"/>
                                            </p:txEl>
                                          </p:spTgt>
                                        </p:tgtEl>
                                      </p:cBhvr>
                                    </p:animEffect>
                                  </p:childTnLst>
                                </p:cTn>
                              </p:par>
                              <p:par>
                                <p:cTn id="101" presetID="41" presetClass="entr" presetSubtype="0" fill="hold" grpId="0" nodeType="withEffect">
                                  <p:stCondLst>
                                    <p:cond delay="3500"/>
                                  </p:stCondLst>
                                  <p:iterate type="lt">
                                    <p:tmPct val="10000"/>
                                  </p:iterate>
                                  <p:childTnLst>
                                    <p:set>
                                      <p:cBhvr>
                                        <p:cTn id="102" dur="1" fill="hold">
                                          <p:stCondLst>
                                            <p:cond delay="0"/>
                                          </p:stCondLst>
                                        </p:cTn>
                                        <p:tgtEl>
                                          <p:spTgt spid="3">
                                            <p:txEl>
                                              <p:pRg st="16" end="16"/>
                                            </p:txEl>
                                          </p:spTgt>
                                        </p:tgtEl>
                                        <p:attrNameLst>
                                          <p:attrName>style.visibility</p:attrName>
                                        </p:attrNameLst>
                                      </p:cBhvr>
                                      <p:to>
                                        <p:strVal val="visible"/>
                                      </p:to>
                                    </p:set>
                                    <p:anim calcmode="lin" valueType="num">
                                      <p:cBhvr>
                                        <p:cTn id="103" dur="500" fill="hold"/>
                                        <p:tgtEl>
                                          <p:spTgt spid="3">
                                            <p:txEl>
                                              <p:pRg st="16" end="16"/>
                                            </p:txEl>
                                          </p:spTgt>
                                        </p:tgtEl>
                                        <p:attrNameLst>
                                          <p:attrName>ppt_x</p:attrName>
                                        </p:attrNameLst>
                                      </p:cBhvr>
                                      <p:tavLst>
                                        <p:tav tm="0">
                                          <p:val>
                                            <p:strVal val="#ppt_x"/>
                                          </p:val>
                                        </p:tav>
                                        <p:tav tm="50000">
                                          <p:val>
                                            <p:strVal val="#ppt_x+.1"/>
                                          </p:val>
                                        </p:tav>
                                        <p:tav tm="100000">
                                          <p:val>
                                            <p:strVal val="#ppt_x"/>
                                          </p:val>
                                        </p:tav>
                                      </p:tavLst>
                                    </p:anim>
                                    <p:anim calcmode="lin" valueType="num">
                                      <p:cBhvr>
                                        <p:cTn id="104" dur="500" fill="hold"/>
                                        <p:tgtEl>
                                          <p:spTgt spid="3">
                                            <p:txEl>
                                              <p:pRg st="16" end="16"/>
                                            </p:txEl>
                                          </p:spTgt>
                                        </p:tgtEl>
                                        <p:attrNameLst>
                                          <p:attrName>ppt_y</p:attrName>
                                        </p:attrNameLst>
                                      </p:cBhvr>
                                      <p:tavLst>
                                        <p:tav tm="0">
                                          <p:val>
                                            <p:strVal val="#ppt_y"/>
                                          </p:val>
                                        </p:tav>
                                        <p:tav tm="100000">
                                          <p:val>
                                            <p:strVal val="#ppt_y"/>
                                          </p:val>
                                        </p:tav>
                                      </p:tavLst>
                                    </p:anim>
                                    <p:anim calcmode="lin" valueType="num">
                                      <p:cBhvr>
                                        <p:cTn id="105" dur="500" fill="hold"/>
                                        <p:tgtEl>
                                          <p:spTgt spid="3">
                                            <p:txEl>
                                              <p:pRg st="16" end="1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6" dur="500" fill="hold"/>
                                        <p:tgtEl>
                                          <p:spTgt spid="3">
                                            <p:txEl>
                                              <p:pRg st="16" end="1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07" dur="500" tmFilter="0,0; .5, 1; 1, 1"/>
                                        <p:tgtEl>
                                          <p:spTgt spid="3">
                                            <p:txEl>
                                              <p:pRg st="16" end="16"/>
                                            </p:txEl>
                                          </p:spTgt>
                                        </p:tgtEl>
                                      </p:cBhvr>
                                    </p:animEffect>
                                  </p:childTnLst>
                                </p:cTn>
                              </p:par>
                              <p:par>
                                <p:cTn id="108" presetID="47" presetClass="entr" presetSubtype="0" fill="hold" grpId="0" nodeType="withEffect">
                                  <p:stCondLst>
                                    <p:cond delay="0"/>
                                  </p:stCondLst>
                                  <p:childTnLst>
                                    <p:set>
                                      <p:cBhvr>
                                        <p:cTn id="109" dur="1" fill="hold">
                                          <p:stCondLst>
                                            <p:cond delay="0"/>
                                          </p:stCondLst>
                                        </p:cTn>
                                        <p:tgtEl>
                                          <p:spTgt spid="5"/>
                                        </p:tgtEl>
                                        <p:attrNameLst>
                                          <p:attrName>style.visibility</p:attrName>
                                        </p:attrNameLst>
                                      </p:cBhvr>
                                      <p:to>
                                        <p:strVal val="visible"/>
                                      </p:to>
                                    </p:set>
                                    <p:animEffect transition="in" filter="fade">
                                      <p:cBhvr>
                                        <p:cTn id="110" dur="1000"/>
                                        <p:tgtEl>
                                          <p:spTgt spid="5"/>
                                        </p:tgtEl>
                                      </p:cBhvr>
                                    </p:animEffect>
                                    <p:anim calcmode="lin" valueType="num">
                                      <p:cBhvr>
                                        <p:cTn id="111" dur="1000" fill="hold"/>
                                        <p:tgtEl>
                                          <p:spTgt spid="5"/>
                                        </p:tgtEl>
                                        <p:attrNameLst>
                                          <p:attrName>ppt_x</p:attrName>
                                        </p:attrNameLst>
                                      </p:cBhvr>
                                      <p:tavLst>
                                        <p:tav tm="0">
                                          <p:val>
                                            <p:strVal val="#ppt_x"/>
                                          </p:val>
                                        </p:tav>
                                        <p:tav tm="100000">
                                          <p:val>
                                            <p:strVal val="#ppt_x"/>
                                          </p:val>
                                        </p:tav>
                                      </p:tavLst>
                                    </p:anim>
                                    <p:anim calcmode="lin" valueType="num">
                                      <p:cBhvr>
                                        <p:cTn id="11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5" grpId="0" animBg="1"/>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3225</TotalTime>
  <Words>837</Words>
  <Application>Microsoft Office PowerPoint</Application>
  <PresentationFormat>Widescreen</PresentationFormat>
  <Paragraphs>155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Calibri Light</vt:lpstr>
      <vt:lpstr>Consolas</vt:lpstr>
      <vt:lpstr>Wingdings</vt:lpstr>
      <vt:lpstr>Retrospect</vt:lpstr>
      <vt:lpstr> PYTHON LIBRARY MANAGEMENT DATABASE SYSTEM</vt:lpstr>
      <vt:lpstr>PROJECT DESCRIPTION</vt:lpstr>
      <vt:lpstr>DESIGN OF THE PROJECT</vt:lpstr>
      <vt:lpstr>SQLITE3 PYTHON MODULE</vt:lpstr>
      <vt:lpstr>TKINTER PYTHON GUI MODULE</vt:lpstr>
      <vt:lpstr>CODE STRUCTURE: CLASSES</vt:lpstr>
      <vt:lpstr>CODE STRUCTURE: FLOWCHART</vt:lpstr>
      <vt:lpstr>HOME PAGE</vt:lpstr>
      <vt:lpstr>PSEUDO CODE (BOOK AND STUDENT CLASSES)</vt:lpstr>
      <vt:lpstr>PSEUDO CODE (DATABASE CREATION)</vt:lpstr>
      <vt:lpstr>PSEUDO CODE (UPDATING BKK, STD, ISS, RET MODULES)</vt:lpstr>
      <vt:lpstr>OUTPUT AFTER ISSUE</vt:lpstr>
      <vt:lpstr>OUTPUT AFTER RETURN</vt:lpstr>
      <vt:lpstr>REFERNCES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LIBRARY MANAGEMENT DATABASE SYSTEM</dc:title>
  <dc:creator>Nikhil Bhaktha</dc:creator>
  <cp:lastModifiedBy>Nikhil Bhaktha</cp:lastModifiedBy>
  <cp:revision>7</cp:revision>
  <dcterms:created xsi:type="dcterms:W3CDTF">2023-11-12T08:15:52Z</dcterms:created>
  <dcterms:modified xsi:type="dcterms:W3CDTF">2023-12-17T12:23:22Z</dcterms:modified>
</cp:coreProperties>
</file>