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18117" y="3167743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Classification Using CNN Model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84989" y="114677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B9C4-E1FE-D4BF-9593-E0A8FDF41139}"/>
              </a:ext>
            </a:extLst>
          </p:cNvPr>
          <p:cNvSpPr txBox="1"/>
          <p:nvPr/>
        </p:nvSpPr>
        <p:spPr>
          <a:xfrm>
            <a:off x="867747" y="1800808"/>
            <a:ext cx="10086392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Classification Using CNN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innovative, AI-driven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addressing waste management challenges. By automating waste classification, this system enhances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 efficiency, reduces human labor, and promotes environmental sustainability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 power of deep learning in solving real-world 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paving the way for future advancements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waste management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 can include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IoT integration, enhanced dataset diversity, and the use of edge AI for faster on-device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this solution even more robust and scalable.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BEEF3-3EEF-3F89-6426-0A1C0E14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8AA6FD-F7A1-CFAF-AD1C-35D92369CB1B}"/>
              </a:ext>
            </a:extLst>
          </p:cNvPr>
          <p:cNvSpPr txBox="1"/>
          <p:nvPr/>
        </p:nvSpPr>
        <p:spPr>
          <a:xfrm>
            <a:off x="3847323" y="2598003"/>
            <a:ext cx="569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23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260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 :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F4A1C-58A1-323F-16D9-5048339AAE03}"/>
              </a:ext>
            </a:extLst>
          </p:cNvPr>
          <p:cNvSpPr txBox="1"/>
          <p:nvPr/>
        </p:nvSpPr>
        <p:spPr>
          <a:xfrm>
            <a:off x="504060" y="1583687"/>
            <a:ext cx="6496180" cy="345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Comprehend the role of AI in sustainable waste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CNN architectures for high-precision image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hands-on experience in data preprocessing, augmentation, and deep learning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skills in TensorFlow/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AI-driven waste sorting.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deployment strategies for real-time waste classification applications.</a:t>
            </a:r>
          </a:p>
          <a:p>
            <a:endParaRPr lang="en-IN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1E011DA-D130-D794-0D48-F93DCDB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9" y="2859828"/>
            <a:ext cx="6800431" cy="6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D476D-D68B-61F3-42BC-68DB0118620C}"/>
              </a:ext>
            </a:extLst>
          </p:cNvPr>
          <p:cNvSpPr txBox="1"/>
          <p:nvPr/>
        </p:nvSpPr>
        <p:spPr>
          <a:xfrm>
            <a:off x="541176" y="1763484"/>
            <a:ext cx="9787812" cy="407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&amp; Frameworks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Primary programming language for model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 &amp; Keras /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Deep learning frameworks for training CNN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image processing and augmentation.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Computational Tools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Public datasets like TrashNet, TACO dataset, or custom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Jupyter Notebook / Google Colab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environments for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NumPy, Pandas &amp; Matplotlib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 manipulation and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Platforms (Optional)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AWS, Google Cloud, or Firebase for model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: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F1ECEC-AD69-79E7-6028-B206503646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2474" y="1492897"/>
            <a:ext cx="976137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Describe the dataset used for training and testing. Mention the source, size, and classes of waste. Show examples of images from the dataset. (Important: Address any data augmentation techniques used).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Architecture: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Detail the architecture of your CNN model. If using transfer learning, specify the pre-trained model and any modifications. If a custom CNN, describe the layers (convolutional, pooling, fully connected), activation functions, and any regularization techniques (dropout, L2 regularization). A simple architecture diagram is helpful here.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training process. Mention the optimizer (Adam, SGD), loss function (categorical cross-entropy), batch size, number of epochs, and any early stopping criteria.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Evaluation 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metrics used to evaluate the model's performance (accuracy, precision, recall, F1-score, confusion matrix).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AAE60-B682-252D-EDEE-78D1A759B2BC}"/>
              </a:ext>
            </a:extLst>
          </p:cNvPr>
          <p:cNvSpPr txBox="1"/>
          <p:nvPr/>
        </p:nvSpPr>
        <p:spPr>
          <a:xfrm>
            <a:off x="671804" y="1558213"/>
            <a:ext cx="10189029" cy="407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mismanagement is a critical global challenge leading to severe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pollution, inefficient recycling, and increased landfill accumulation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Traditional waste classification heavily relies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sorting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time-consuming, expensive, and prone to human errors.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volume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waste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demands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and intelligent waste classification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efficiently categorize waste into recyclable and non-recyclable materials. An AI-driven solution can significantly enhance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segregation, optimize recycling processes, and promote sustainable waste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waste classification system using CNN (Convolutional Neural Networks) is essential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accurate, and automated waste identification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efficient recycling and eco-friendly waste disposal.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0DF9A-3F8D-0BC9-AD25-7870729644D0}"/>
              </a:ext>
            </a:extLst>
          </p:cNvPr>
          <p:cNvSpPr txBox="1"/>
          <p:nvPr/>
        </p:nvSpPr>
        <p:spPr>
          <a:xfrm>
            <a:off x="727788" y="1567490"/>
            <a:ext cx="10898155" cy="456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Solution Works</a:t>
            </a:r>
          </a:p>
          <a:p>
            <a:endParaRPr lang="en-I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Collection &amp; Processing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Collect images from public datasets (TrashNet, TACO) and real-world waste sources.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Preprocess images (resizing, normalization, augmentation) for better feature extraction.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CNN Model Development</a:t>
            </a:r>
            <a:endParaRPr lang="en-I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Implement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CNN architecture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convolutional layers to extract features from waste images.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VGG16,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accuracy.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Apply techniques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and dropout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performance.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Model Training &amp; Optimization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Train the model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cross-entropy loss 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Perform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(learning rate, batch size, number of layers) for better accuracy.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529B2-851F-B83B-3C0B-8EF735B199ED}"/>
              </a:ext>
            </a:extLst>
          </p:cNvPr>
          <p:cNvSpPr txBox="1"/>
          <p:nvPr/>
        </p:nvSpPr>
        <p:spPr>
          <a:xfrm>
            <a:off x="774441" y="1138335"/>
            <a:ext cx="10310326" cy="506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Model Testing &amp; Evaluation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Validate on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measure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and F1-score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cases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confusion matrix.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Deployment &amp; Integration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Deploy the trained model using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API, </a:t>
            </a:r>
            <a:r>
              <a:rPr lang="en-IN" sz="187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TensorFlow Lite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Integrate into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waste bins, recycling plants, or municipal waste management systems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Enable real-time waste classification via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or web applications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Solution</a:t>
            </a:r>
          </a:p>
          <a:p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waste segregation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and efficiency.</a:t>
            </a:r>
            <a:b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intervention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minimizing </a:t>
            </a:r>
            <a:r>
              <a:rPr lang="en-IN" sz="18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costs and errors.</a:t>
            </a:r>
            <a:b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recycling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proper disposal of waste materials.</a:t>
            </a:r>
            <a:b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large-scale waste management systems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18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classification</a:t>
            </a:r>
            <a:r>
              <a:rPr lang="en-IN" sz="1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smart waste disposal practical and sustainable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8F45-CBA1-FD90-9D99-B5DC163C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1446C4-5BDD-73D0-8DBE-7D98778212E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D065D-331B-4E90-CF88-4C7D1799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6" y="1530220"/>
            <a:ext cx="7763069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D78DD-9B81-BE23-F45F-5AA0864F8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0A6C7-F90E-B19E-C3FB-9F4A853F50F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75406-40E5-1861-E449-565B6415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72" y="1646852"/>
            <a:ext cx="4260494" cy="4632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936B6-6CA0-2705-07C4-1F588D42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55" y="1646852"/>
            <a:ext cx="5010150" cy="46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986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118</TotalTime>
  <Words>853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Purnima devi Peddireddy</cp:lastModifiedBy>
  <cp:revision>4</cp:revision>
  <dcterms:created xsi:type="dcterms:W3CDTF">2024-12-31T09:40:01Z</dcterms:created>
  <dcterms:modified xsi:type="dcterms:W3CDTF">2025-02-08T06:44:11Z</dcterms:modified>
</cp:coreProperties>
</file>