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60" r:id="rId3"/>
    <p:sldId id="257" r:id="rId4"/>
    <p:sldId id="258" r:id="rId5"/>
    <p:sldId id="263" r:id="rId6"/>
    <p:sldId id="264" r:id="rId7"/>
    <p:sldId id="265" r:id="rId8"/>
    <p:sldId id="270" r:id="rId9"/>
    <p:sldId id="267" r:id="rId10"/>
    <p:sldId id="266" r:id="rId11"/>
    <p:sldId id="262" r:id="rId12"/>
    <p:sldId id="277" r:id="rId13"/>
    <p:sldId id="271" r:id="rId14"/>
    <p:sldId id="278" r:id="rId15"/>
    <p:sldId id="272" r:id="rId16"/>
    <p:sldId id="274" r:id="rId17"/>
    <p:sldId id="282" r:id="rId18"/>
    <p:sldId id="275" r:id="rId19"/>
    <p:sldId id="280" r:id="rId20"/>
    <p:sldId id="281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3F9FDB-E77F-10C2-CF51-B7A7E0C34DB0}" name="rishitha saravanan" initials="rs" userId="561735dd43bf280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FE5F6-2771-4CED-8B8E-CFEB2226E317}" v="302" dt="2024-09-09T14:19:34.792"/>
    <p1510:client id="{25B30DFD-FAC1-4BD3-94D3-0434C368CCE4}" v="390" dt="2024-09-10T12:30:12.861"/>
    <p1510:client id="{3249982C-093C-4052-936D-E8247DED837C}" v="2" dt="2024-09-09T14:22:21.618"/>
    <p1510:client id="{5616241C-1D37-46C4-B007-285E8010E0DD}" v="10" dt="2024-09-09T13:37:05.807"/>
    <p1510:client id="{771B28A8-92F9-4CF8-8289-1A45EA6CBEB6}" v="801" dt="2024-09-09T18:10:39.615"/>
    <p1510:client id="{8EC070E0-2780-42C5-8CBD-4F96A3355519}" v="578" dt="2024-09-10T17:10:22.849"/>
    <p1510:client id="{AFFF99BA-4148-4577-A3F5-63B1DB8A570E}" v="9" dt="2024-09-09T16:02:57.107"/>
    <p1510:client id="{D8B0550F-9AD9-4B26-96E4-78653CBC5C9E}" v="19" dt="2024-09-10T13:40:34.904"/>
    <p1510:client id="{E914B601-33E6-4D21-8C72-22598B34FE35}" v="92" dt="2024-09-09T19:19:38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1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1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4907C2-60AE-450C-A699-D54F954BBEB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2EFEB8-9717-4425-97FE-2ED50780E53C}">
      <dgm:prSet/>
      <dgm:spPr/>
      <dgm:t>
        <a:bodyPr/>
        <a:lstStyle/>
        <a:p>
          <a:r>
            <a:rPr lang="en-US" baseline="0" dirty="0"/>
            <a:t>Aniket Kumar Singh</a:t>
          </a:r>
          <a:endParaRPr lang="en-US" dirty="0"/>
        </a:p>
      </dgm:t>
    </dgm:pt>
    <dgm:pt modelId="{6F5AF577-E093-4F2A-A3BE-25586095B60A}" type="parTrans" cxnId="{6A19D45D-22C3-4CDF-BF91-37672DBAE7C8}">
      <dgm:prSet/>
      <dgm:spPr/>
      <dgm:t>
        <a:bodyPr/>
        <a:lstStyle/>
        <a:p>
          <a:endParaRPr lang="en-US"/>
        </a:p>
      </dgm:t>
    </dgm:pt>
    <dgm:pt modelId="{BA92F437-7DB8-4812-BF68-9C5336CF13F9}" type="sibTrans" cxnId="{6A19D45D-22C3-4CDF-BF91-37672DBAE7C8}">
      <dgm:prSet/>
      <dgm:spPr/>
      <dgm:t>
        <a:bodyPr/>
        <a:lstStyle/>
        <a:p>
          <a:endParaRPr lang="en-US"/>
        </a:p>
      </dgm:t>
    </dgm:pt>
    <dgm:pt modelId="{379B597D-E3B6-40C7-8E75-D00D22240DA9}">
      <dgm:prSet/>
      <dgm:spPr/>
      <dgm:t>
        <a:bodyPr/>
        <a:lstStyle/>
        <a:p>
          <a:r>
            <a:rPr lang="en-US" baseline="0" dirty="0"/>
            <a:t>Saravanan Rishitha</a:t>
          </a:r>
          <a:endParaRPr lang="en-US" dirty="0"/>
        </a:p>
      </dgm:t>
    </dgm:pt>
    <dgm:pt modelId="{AA96AE93-7EDE-4F75-9524-ED8D73C3F1E2}" type="parTrans" cxnId="{86574125-7CCC-42D8-8ED0-9AB239FDE0C3}">
      <dgm:prSet/>
      <dgm:spPr/>
      <dgm:t>
        <a:bodyPr/>
        <a:lstStyle/>
        <a:p>
          <a:endParaRPr lang="en-US"/>
        </a:p>
      </dgm:t>
    </dgm:pt>
    <dgm:pt modelId="{A5467B0C-DF9A-41B6-99C9-4F617C419A21}" type="sibTrans" cxnId="{86574125-7CCC-42D8-8ED0-9AB239FDE0C3}">
      <dgm:prSet/>
      <dgm:spPr/>
      <dgm:t>
        <a:bodyPr/>
        <a:lstStyle/>
        <a:p>
          <a:endParaRPr lang="en-US"/>
        </a:p>
      </dgm:t>
    </dgm:pt>
    <dgm:pt modelId="{269C601E-FC5C-476F-AAB2-A9E2BF061FE8}">
      <dgm:prSet/>
      <dgm:spPr/>
      <dgm:t>
        <a:bodyPr/>
        <a:lstStyle/>
        <a:p>
          <a:r>
            <a:rPr lang="en-US" baseline="0" dirty="0" err="1"/>
            <a:t>Panidapu</a:t>
          </a:r>
          <a:r>
            <a:rPr lang="en-US" baseline="0" dirty="0"/>
            <a:t> Hima Chandana</a:t>
          </a:r>
          <a:endParaRPr lang="en-US" dirty="0"/>
        </a:p>
      </dgm:t>
    </dgm:pt>
    <dgm:pt modelId="{FC276C3B-A8AC-4C33-92BC-160AD56C9F16}" type="parTrans" cxnId="{7B0CC41B-5E3E-46E3-A479-532A202A7E27}">
      <dgm:prSet/>
      <dgm:spPr/>
      <dgm:t>
        <a:bodyPr/>
        <a:lstStyle/>
        <a:p>
          <a:endParaRPr lang="en-US"/>
        </a:p>
      </dgm:t>
    </dgm:pt>
    <dgm:pt modelId="{BB20BE1E-3F6E-4C5F-B047-F1FF9B880C20}" type="sibTrans" cxnId="{7B0CC41B-5E3E-46E3-A479-532A202A7E27}">
      <dgm:prSet/>
      <dgm:spPr/>
      <dgm:t>
        <a:bodyPr/>
        <a:lstStyle/>
        <a:p>
          <a:endParaRPr lang="en-US"/>
        </a:p>
      </dgm:t>
    </dgm:pt>
    <dgm:pt modelId="{C5DE9849-1B74-42F4-81AE-44F1D9A91F07}">
      <dgm:prSet/>
      <dgm:spPr/>
      <dgm:t>
        <a:bodyPr/>
        <a:lstStyle/>
        <a:p>
          <a:r>
            <a:rPr lang="en-US" baseline="0" dirty="0" err="1"/>
            <a:t>Lehimsha</a:t>
          </a:r>
          <a:r>
            <a:rPr lang="en-US" baseline="0" dirty="0"/>
            <a:t> Shaik</a:t>
          </a:r>
          <a:endParaRPr lang="en-US" dirty="0"/>
        </a:p>
      </dgm:t>
    </dgm:pt>
    <dgm:pt modelId="{93BD7217-8970-43F5-AF4F-FDBC52B41EB7}" type="parTrans" cxnId="{CFCC3BC0-1992-41CE-BF57-ADA345B4B520}">
      <dgm:prSet/>
      <dgm:spPr/>
      <dgm:t>
        <a:bodyPr/>
        <a:lstStyle/>
        <a:p>
          <a:endParaRPr lang="en-US"/>
        </a:p>
      </dgm:t>
    </dgm:pt>
    <dgm:pt modelId="{006AB4CF-C863-4E88-9E42-5FE98EBF5B9C}" type="sibTrans" cxnId="{CFCC3BC0-1992-41CE-BF57-ADA345B4B520}">
      <dgm:prSet/>
      <dgm:spPr/>
      <dgm:t>
        <a:bodyPr/>
        <a:lstStyle/>
        <a:p>
          <a:endParaRPr lang="en-US"/>
        </a:p>
      </dgm:t>
    </dgm:pt>
    <dgm:pt modelId="{AA8A7EAF-702A-4C70-9662-33A679A5A540}">
      <dgm:prSet/>
      <dgm:spPr/>
      <dgm:t>
        <a:bodyPr/>
        <a:lstStyle/>
        <a:p>
          <a:pPr rtl="0"/>
          <a:r>
            <a:rPr lang="en-US" baseline="0" dirty="0" err="1">
              <a:latin typeface="Aptos Display" panose="02110004020202020204"/>
            </a:rPr>
            <a:t>Navuru</a:t>
          </a:r>
          <a:r>
            <a:rPr lang="en-US" baseline="0" dirty="0"/>
            <a:t> </a:t>
          </a:r>
          <a:r>
            <a:rPr lang="en-US" baseline="0" dirty="0">
              <a:latin typeface="Aptos Display" panose="02110004020202020204"/>
            </a:rPr>
            <a:t>Sai </a:t>
          </a:r>
          <a:r>
            <a:rPr lang="en-US" dirty="0">
              <a:latin typeface="Aptos Display" panose="02110004020202020204"/>
            </a:rPr>
            <a:t>Saaketh</a:t>
          </a:r>
          <a:endParaRPr lang="en-US" dirty="0"/>
        </a:p>
      </dgm:t>
    </dgm:pt>
    <dgm:pt modelId="{B96AA934-DE34-4B38-AD05-C7CAF25A5D49}" type="parTrans" cxnId="{5E958340-5921-4776-B2ED-C5AE9BF21A0E}">
      <dgm:prSet/>
      <dgm:spPr/>
      <dgm:t>
        <a:bodyPr/>
        <a:lstStyle/>
        <a:p>
          <a:endParaRPr lang="en-US"/>
        </a:p>
      </dgm:t>
    </dgm:pt>
    <dgm:pt modelId="{478ABC1C-B59A-4F5F-8FC1-608AAC1416B9}" type="sibTrans" cxnId="{5E958340-5921-4776-B2ED-C5AE9BF21A0E}">
      <dgm:prSet/>
      <dgm:spPr/>
      <dgm:t>
        <a:bodyPr/>
        <a:lstStyle/>
        <a:p>
          <a:endParaRPr lang="en-US"/>
        </a:p>
      </dgm:t>
    </dgm:pt>
    <dgm:pt modelId="{E493F709-C093-48A1-90BE-60EBDFDA1A68}" type="pres">
      <dgm:prSet presAssocID="{E94907C2-60AE-450C-A699-D54F954BBEBC}" presName="vert0" presStyleCnt="0">
        <dgm:presLayoutVars>
          <dgm:dir/>
          <dgm:animOne val="branch"/>
          <dgm:animLvl val="lvl"/>
        </dgm:presLayoutVars>
      </dgm:prSet>
      <dgm:spPr/>
    </dgm:pt>
    <dgm:pt modelId="{BDF7E530-4DA3-46E8-B2EB-60789D177327}" type="pres">
      <dgm:prSet presAssocID="{802EFEB8-9717-4425-97FE-2ED50780E53C}" presName="thickLine" presStyleLbl="alignNode1" presStyleIdx="0" presStyleCnt="5"/>
      <dgm:spPr/>
    </dgm:pt>
    <dgm:pt modelId="{C5939DD9-3E88-4351-8A8F-D848B63670CB}" type="pres">
      <dgm:prSet presAssocID="{802EFEB8-9717-4425-97FE-2ED50780E53C}" presName="horz1" presStyleCnt="0"/>
      <dgm:spPr/>
    </dgm:pt>
    <dgm:pt modelId="{2FF55A77-FAFF-4C74-8478-988FDCF6ED7C}" type="pres">
      <dgm:prSet presAssocID="{802EFEB8-9717-4425-97FE-2ED50780E53C}" presName="tx1" presStyleLbl="revTx" presStyleIdx="0" presStyleCnt="5"/>
      <dgm:spPr/>
    </dgm:pt>
    <dgm:pt modelId="{6028EE35-17A7-457B-9A1E-AA20558DF11C}" type="pres">
      <dgm:prSet presAssocID="{802EFEB8-9717-4425-97FE-2ED50780E53C}" presName="vert1" presStyleCnt="0"/>
      <dgm:spPr/>
    </dgm:pt>
    <dgm:pt modelId="{D071026D-700A-4B16-86FB-6EB5BE8D1511}" type="pres">
      <dgm:prSet presAssocID="{379B597D-E3B6-40C7-8E75-D00D22240DA9}" presName="thickLine" presStyleLbl="alignNode1" presStyleIdx="1" presStyleCnt="5"/>
      <dgm:spPr/>
    </dgm:pt>
    <dgm:pt modelId="{40923982-650C-42C6-BD86-B37240A14B2B}" type="pres">
      <dgm:prSet presAssocID="{379B597D-E3B6-40C7-8E75-D00D22240DA9}" presName="horz1" presStyleCnt="0"/>
      <dgm:spPr/>
    </dgm:pt>
    <dgm:pt modelId="{AAD77574-E413-467F-BDB6-D7C333A89022}" type="pres">
      <dgm:prSet presAssocID="{379B597D-E3B6-40C7-8E75-D00D22240DA9}" presName="tx1" presStyleLbl="revTx" presStyleIdx="1" presStyleCnt="5"/>
      <dgm:spPr/>
    </dgm:pt>
    <dgm:pt modelId="{694FDF2C-EFF2-4940-AC5B-FEA2A012E966}" type="pres">
      <dgm:prSet presAssocID="{379B597D-E3B6-40C7-8E75-D00D22240DA9}" presName="vert1" presStyleCnt="0"/>
      <dgm:spPr/>
    </dgm:pt>
    <dgm:pt modelId="{89A97E0A-8D76-49FE-AB93-B8C366E50FE7}" type="pres">
      <dgm:prSet presAssocID="{269C601E-FC5C-476F-AAB2-A9E2BF061FE8}" presName="thickLine" presStyleLbl="alignNode1" presStyleIdx="2" presStyleCnt="5"/>
      <dgm:spPr/>
    </dgm:pt>
    <dgm:pt modelId="{15BB1A3F-0077-4ACF-9D6F-551A43D7AC29}" type="pres">
      <dgm:prSet presAssocID="{269C601E-FC5C-476F-AAB2-A9E2BF061FE8}" presName="horz1" presStyleCnt="0"/>
      <dgm:spPr/>
    </dgm:pt>
    <dgm:pt modelId="{A7A36DF5-225D-484E-A849-8045C9C9949C}" type="pres">
      <dgm:prSet presAssocID="{269C601E-FC5C-476F-AAB2-A9E2BF061FE8}" presName="tx1" presStyleLbl="revTx" presStyleIdx="2" presStyleCnt="5"/>
      <dgm:spPr/>
    </dgm:pt>
    <dgm:pt modelId="{28FFC572-209A-4A81-A9B3-EF3AF1F72C94}" type="pres">
      <dgm:prSet presAssocID="{269C601E-FC5C-476F-AAB2-A9E2BF061FE8}" presName="vert1" presStyleCnt="0"/>
      <dgm:spPr/>
    </dgm:pt>
    <dgm:pt modelId="{5ED0B8AD-BECB-4820-B26A-99DF141FC214}" type="pres">
      <dgm:prSet presAssocID="{C5DE9849-1B74-42F4-81AE-44F1D9A91F07}" presName="thickLine" presStyleLbl="alignNode1" presStyleIdx="3" presStyleCnt="5"/>
      <dgm:spPr/>
    </dgm:pt>
    <dgm:pt modelId="{BF3B7260-C789-4D2D-ADBA-5467FF043B13}" type="pres">
      <dgm:prSet presAssocID="{C5DE9849-1B74-42F4-81AE-44F1D9A91F07}" presName="horz1" presStyleCnt="0"/>
      <dgm:spPr/>
    </dgm:pt>
    <dgm:pt modelId="{98C187A2-BC6D-4758-A742-93E996026DCF}" type="pres">
      <dgm:prSet presAssocID="{C5DE9849-1B74-42F4-81AE-44F1D9A91F07}" presName="tx1" presStyleLbl="revTx" presStyleIdx="3" presStyleCnt="5"/>
      <dgm:spPr/>
    </dgm:pt>
    <dgm:pt modelId="{DE1597AE-CF63-46B8-AE1A-88E5599FF4CA}" type="pres">
      <dgm:prSet presAssocID="{C5DE9849-1B74-42F4-81AE-44F1D9A91F07}" presName="vert1" presStyleCnt="0"/>
      <dgm:spPr/>
    </dgm:pt>
    <dgm:pt modelId="{8E05E722-71DF-4CA4-9111-746FAC08C400}" type="pres">
      <dgm:prSet presAssocID="{AA8A7EAF-702A-4C70-9662-33A679A5A540}" presName="thickLine" presStyleLbl="alignNode1" presStyleIdx="4" presStyleCnt="5"/>
      <dgm:spPr/>
    </dgm:pt>
    <dgm:pt modelId="{969AA203-55AD-44B6-947D-E2623B678C04}" type="pres">
      <dgm:prSet presAssocID="{AA8A7EAF-702A-4C70-9662-33A679A5A540}" presName="horz1" presStyleCnt="0"/>
      <dgm:spPr/>
    </dgm:pt>
    <dgm:pt modelId="{91FA5416-EBE7-499E-90B1-FE8D7313725F}" type="pres">
      <dgm:prSet presAssocID="{AA8A7EAF-702A-4C70-9662-33A679A5A540}" presName="tx1" presStyleLbl="revTx" presStyleIdx="4" presStyleCnt="5"/>
      <dgm:spPr/>
    </dgm:pt>
    <dgm:pt modelId="{DB1AA489-B638-4D48-B388-70686C43BC66}" type="pres">
      <dgm:prSet presAssocID="{AA8A7EAF-702A-4C70-9662-33A679A5A540}" presName="vert1" presStyleCnt="0"/>
      <dgm:spPr/>
    </dgm:pt>
  </dgm:ptLst>
  <dgm:cxnLst>
    <dgm:cxn modelId="{7B0CC41B-5E3E-46E3-A479-532A202A7E27}" srcId="{E94907C2-60AE-450C-A699-D54F954BBEBC}" destId="{269C601E-FC5C-476F-AAB2-A9E2BF061FE8}" srcOrd="2" destOrd="0" parTransId="{FC276C3B-A8AC-4C33-92BC-160AD56C9F16}" sibTransId="{BB20BE1E-3F6E-4C5F-B047-F1FF9B880C20}"/>
    <dgm:cxn modelId="{EA429424-1E8D-4308-930F-E19C37903621}" type="presOf" srcId="{E94907C2-60AE-450C-A699-D54F954BBEBC}" destId="{E493F709-C093-48A1-90BE-60EBDFDA1A68}" srcOrd="0" destOrd="0" presId="urn:microsoft.com/office/officeart/2008/layout/LinedList"/>
    <dgm:cxn modelId="{86574125-7CCC-42D8-8ED0-9AB239FDE0C3}" srcId="{E94907C2-60AE-450C-A699-D54F954BBEBC}" destId="{379B597D-E3B6-40C7-8E75-D00D22240DA9}" srcOrd="1" destOrd="0" parTransId="{AA96AE93-7EDE-4F75-9524-ED8D73C3F1E2}" sibTransId="{A5467B0C-DF9A-41B6-99C9-4F617C419A21}"/>
    <dgm:cxn modelId="{1A88AC3A-218A-4C03-88A8-623A9BC4B4E8}" type="presOf" srcId="{AA8A7EAF-702A-4C70-9662-33A679A5A540}" destId="{91FA5416-EBE7-499E-90B1-FE8D7313725F}" srcOrd="0" destOrd="0" presId="urn:microsoft.com/office/officeart/2008/layout/LinedList"/>
    <dgm:cxn modelId="{5E958340-5921-4776-B2ED-C5AE9BF21A0E}" srcId="{E94907C2-60AE-450C-A699-D54F954BBEBC}" destId="{AA8A7EAF-702A-4C70-9662-33A679A5A540}" srcOrd="4" destOrd="0" parTransId="{B96AA934-DE34-4B38-AD05-C7CAF25A5D49}" sibTransId="{478ABC1C-B59A-4F5F-8FC1-608AAC1416B9}"/>
    <dgm:cxn modelId="{6A19D45D-22C3-4CDF-BF91-37672DBAE7C8}" srcId="{E94907C2-60AE-450C-A699-D54F954BBEBC}" destId="{802EFEB8-9717-4425-97FE-2ED50780E53C}" srcOrd="0" destOrd="0" parTransId="{6F5AF577-E093-4F2A-A3BE-25586095B60A}" sibTransId="{BA92F437-7DB8-4812-BF68-9C5336CF13F9}"/>
    <dgm:cxn modelId="{D43EF75F-AE89-4A4A-9F27-B200F6F0C420}" type="presOf" srcId="{C5DE9849-1B74-42F4-81AE-44F1D9A91F07}" destId="{98C187A2-BC6D-4758-A742-93E996026DCF}" srcOrd="0" destOrd="0" presId="urn:microsoft.com/office/officeart/2008/layout/LinedList"/>
    <dgm:cxn modelId="{917A88B2-3B63-48F7-B58A-0CF7AD5E388B}" type="presOf" srcId="{802EFEB8-9717-4425-97FE-2ED50780E53C}" destId="{2FF55A77-FAFF-4C74-8478-988FDCF6ED7C}" srcOrd="0" destOrd="0" presId="urn:microsoft.com/office/officeart/2008/layout/LinedList"/>
    <dgm:cxn modelId="{BFE820BF-BC83-4697-9BDB-DB16604B736A}" type="presOf" srcId="{379B597D-E3B6-40C7-8E75-D00D22240DA9}" destId="{AAD77574-E413-467F-BDB6-D7C333A89022}" srcOrd="0" destOrd="0" presId="urn:microsoft.com/office/officeart/2008/layout/LinedList"/>
    <dgm:cxn modelId="{CFCC3BC0-1992-41CE-BF57-ADA345B4B520}" srcId="{E94907C2-60AE-450C-A699-D54F954BBEBC}" destId="{C5DE9849-1B74-42F4-81AE-44F1D9A91F07}" srcOrd="3" destOrd="0" parTransId="{93BD7217-8970-43F5-AF4F-FDBC52B41EB7}" sibTransId="{006AB4CF-C863-4E88-9E42-5FE98EBF5B9C}"/>
    <dgm:cxn modelId="{CB6105E7-48C1-42AE-8D04-8589319226D2}" type="presOf" srcId="{269C601E-FC5C-476F-AAB2-A9E2BF061FE8}" destId="{A7A36DF5-225D-484E-A849-8045C9C9949C}" srcOrd="0" destOrd="0" presId="urn:microsoft.com/office/officeart/2008/layout/LinedList"/>
    <dgm:cxn modelId="{526D7F63-0564-40D6-9EF1-30B40D89936F}" type="presParOf" srcId="{E493F709-C093-48A1-90BE-60EBDFDA1A68}" destId="{BDF7E530-4DA3-46E8-B2EB-60789D177327}" srcOrd="0" destOrd="0" presId="urn:microsoft.com/office/officeart/2008/layout/LinedList"/>
    <dgm:cxn modelId="{CBD1634B-09D8-4EA8-9699-D72592C91FE2}" type="presParOf" srcId="{E493F709-C093-48A1-90BE-60EBDFDA1A68}" destId="{C5939DD9-3E88-4351-8A8F-D848B63670CB}" srcOrd="1" destOrd="0" presId="urn:microsoft.com/office/officeart/2008/layout/LinedList"/>
    <dgm:cxn modelId="{CF8353AA-53E8-4873-A797-1A365E4C25AA}" type="presParOf" srcId="{C5939DD9-3E88-4351-8A8F-D848B63670CB}" destId="{2FF55A77-FAFF-4C74-8478-988FDCF6ED7C}" srcOrd="0" destOrd="0" presId="urn:microsoft.com/office/officeart/2008/layout/LinedList"/>
    <dgm:cxn modelId="{CF386926-A004-4F23-8ED4-03F89B4F650B}" type="presParOf" srcId="{C5939DD9-3E88-4351-8A8F-D848B63670CB}" destId="{6028EE35-17A7-457B-9A1E-AA20558DF11C}" srcOrd="1" destOrd="0" presId="urn:microsoft.com/office/officeart/2008/layout/LinedList"/>
    <dgm:cxn modelId="{43744CCA-4AA5-4893-85E7-A29FF7164AD0}" type="presParOf" srcId="{E493F709-C093-48A1-90BE-60EBDFDA1A68}" destId="{D071026D-700A-4B16-86FB-6EB5BE8D1511}" srcOrd="2" destOrd="0" presId="urn:microsoft.com/office/officeart/2008/layout/LinedList"/>
    <dgm:cxn modelId="{BF528A89-8EC1-40E5-965C-46929D7B9348}" type="presParOf" srcId="{E493F709-C093-48A1-90BE-60EBDFDA1A68}" destId="{40923982-650C-42C6-BD86-B37240A14B2B}" srcOrd="3" destOrd="0" presId="urn:microsoft.com/office/officeart/2008/layout/LinedList"/>
    <dgm:cxn modelId="{AEAC2CB2-4997-4CC8-B3F7-E7014DDA9F23}" type="presParOf" srcId="{40923982-650C-42C6-BD86-B37240A14B2B}" destId="{AAD77574-E413-467F-BDB6-D7C333A89022}" srcOrd="0" destOrd="0" presId="urn:microsoft.com/office/officeart/2008/layout/LinedList"/>
    <dgm:cxn modelId="{347BE022-8C52-4A57-9A54-070FF3EB59D6}" type="presParOf" srcId="{40923982-650C-42C6-BD86-B37240A14B2B}" destId="{694FDF2C-EFF2-4940-AC5B-FEA2A012E966}" srcOrd="1" destOrd="0" presId="urn:microsoft.com/office/officeart/2008/layout/LinedList"/>
    <dgm:cxn modelId="{270F3DE1-F7B3-4978-8F8E-BC19CBBB3A49}" type="presParOf" srcId="{E493F709-C093-48A1-90BE-60EBDFDA1A68}" destId="{89A97E0A-8D76-49FE-AB93-B8C366E50FE7}" srcOrd="4" destOrd="0" presId="urn:microsoft.com/office/officeart/2008/layout/LinedList"/>
    <dgm:cxn modelId="{5D016A1A-1EAE-4047-8686-18CD2F8C8C1D}" type="presParOf" srcId="{E493F709-C093-48A1-90BE-60EBDFDA1A68}" destId="{15BB1A3F-0077-4ACF-9D6F-551A43D7AC29}" srcOrd="5" destOrd="0" presId="urn:microsoft.com/office/officeart/2008/layout/LinedList"/>
    <dgm:cxn modelId="{A1AD9699-D687-4293-8D05-791DEF915D95}" type="presParOf" srcId="{15BB1A3F-0077-4ACF-9D6F-551A43D7AC29}" destId="{A7A36DF5-225D-484E-A849-8045C9C9949C}" srcOrd="0" destOrd="0" presId="urn:microsoft.com/office/officeart/2008/layout/LinedList"/>
    <dgm:cxn modelId="{A76949C3-16D5-424D-92F6-8FB1C65033A1}" type="presParOf" srcId="{15BB1A3F-0077-4ACF-9D6F-551A43D7AC29}" destId="{28FFC572-209A-4A81-A9B3-EF3AF1F72C94}" srcOrd="1" destOrd="0" presId="urn:microsoft.com/office/officeart/2008/layout/LinedList"/>
    <dgm:cxn modelId="{AA3BF144-06D3-4C2E-B5C4-51197839ED68}" type="presParOf" srcId="{E493F709-C093-48A1-90BE-60EBDFDA1A68}" destId="{5ED0B8AD-BECB-4820-B26A-99DF141FC214}" srcOrd="6" destOrd="0" presId="urn:microsoft.com/office/officeart/2008/layout/LinedList"/>
    <dgm:cxn modelId="{3FCA8140-A3B8-4814-816F-8C1BF34F5AF6}" type="presParOf" srcId="{E493F709-C093-48A1-90BE-60EBDFDA1A68}" destId="{BF3B7260-C789-4D2D-ADBA-5467FF043B13}" srcOrd="7" destOrd="0" presId="urn:microsoft.com/office/officeart/2008/layout/LinedList"/>
    <dgm:cxn modelId="{5E150FDC-7849-4C3D-9931-CE125EF3F767}" type="presParOf" srcId="{BF3B7260-C789-4D2D-ADBA-5467FF043B13}" destId="{98C187A2-BC6D-4758-A742-93E996026DCF}" srcOrd="0" destOrd="0" presId="urn:microsoft.com/office/officeart/2008/layout/LinedList"/>
    <dgm:cxn modelId="{9D87971A-87EC-4F97-99FE-06EE2BBAC98C}" type="presParOf" srcId="{BF3B7260-C789-4D2D-ADBA-5467FF043B13}" destId="{DE1597AE-CF63-46B8-AE1A-88E5599FF4CA}" srcOrd="1" destOrd="0" presId="urn:microsoft.com/office/officeart/2008/layout/LinedList"/>
    <dgm:cxn modelId="{D931977E-52A8-4483-A075-C10C6298E4D8}" type="presParOf" srcId="{E493F709-C093-48A1-90BE-60EBDFDA1A68}" destId="{8E05E722-71DF-4CA4-9111-746FAC08C400}" srcOrd="8" destOrd="0" presId="urn:microsoft.com/office/officeart/2008/layout/LinedList"/>
    <dgm:cxn modelId="{28F47E46-82E8-40D3-9313-4BAD3C3534EF}" type="presParOf" srcId="{E493F709-C093-48A1-90BE-60EBDFDA1A68}" destId="{969AA203-55AD-44B6-947D-E2623B678C04}" srcOrd="9" destOrd="0" presId="urn:microsoft.com/office/officeart/2008/layout/LinedList"/>
    <dgm:cxn modelId="{89638403-F378-48BE-82F3-09D793D4FA9C}" type="presParOf" srcId="{969AA203-55AD-44B6-947D-E2623B678C04}" destId="{91FA5416-EBE7-499E-90B1-FE8D7313725F}" srcOrd="0" destOrd="0" presId="urn:microsoft.com/office/officeart/2008/layout/LinedList"/>
    <dgm:cxn modelId="{09CE0FF5-133C-4060-A5D0-21C35B4F5C82}" type="presParOf" srcId="{969AA203-55AD-44B6-947D-E2623B678C04}" destId="{DB1AA489-B638-4D48-B388-70686C43BC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E47C6-6D2A-450E-8D2D-F3A01E9329ED}" type="doc">
      <dgm:prSet loTypeId="urn:microsoft.com/office/officeart/2005/8/layout/b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147AE3-0241-4836-85BB-EB9063E75219}">
      <dgm:prSet/>
      <dgm:spPr/>
      <dgm:t>
        <a:bodyPr/>
        <a:lstStyle/>
        <a:p>
          <a:r>
            <a:rPr lang="en-US">
              <a:latin typeface="Comic Sans MS"/>
            </a:rPr>
            <a:t>Problem Statement</a:t>
          </a:r>
        </a:p>
      </dgm:t>
    </dgm:pt>
    <dgm:pt modelId="{3D774CAB-0191-423E-A135-336269229EAF}" type="parTrans" cxnId="{5145D175-B9F4-4824-936C-807AF08AD216}">
      <dgm:prSet/>
      <dgm:spPr/>
      <dgm:t>
        <a:bodyPr/>
        <a:lstStyle/>
        <a:p>
          <a:endParaRPr lang="en-US"/>
        </a:p>
      </dgm:t>
    </dgm:pt>
    <dgm:pt modelId="{7BDDC505-DCB8-4DC3-AD39-4195BD369156}" type="sibTrans" cxnId="{5145D175-B9F4-4824-936C-807AF08AD216}">
      <dgm:prSet/>
      <dgm:spPr/>
      <dgm:t>
        <a:bodyPr/>
        <a:lstStyle/>
        <a:p>
          <a:endParaRPr lang="en-US"/>
        </a:p>
      </dgm:t>
    </dgm:pt>
    <dgm:pt modelId="{243AA8BD-063C-4EBE-9A53-25A36E0369AC}">
      <dgm:prSet/>
      <dgm:spPr/>
      <dgm:t>
        <a:bodyPr/>
        <a:lstStyle/>
        <a:p>
          <a:r>
            <a:rPr lang="en-US">
              <a:latin typeface="Comic Sans MS"/>
            </a:rPr>
            <a:t>Project Architecture</a:t>
          </a:r>
        </a:p>
      </dgm:t>
    </dgm:pt>
    <dgm:pt modelId="{D83BF94F-9370-4144-8864-5699625B02AF}" type="parTrans" cxnId="{CA917518-0898-4F47-B4B8-2B52ABC25A7D}">
      <dgm:prSet/>
      <dgm:spPr/>
      <dgm:t>
        <a:bodyPr/>
        <a:lstStyle/>
        <a:p>
          <a:endParaRPr lang="en-US"/>
        </a:p>
      </dgm:t>
    </dgm:pt>
    <dgm:pt modelId="{1FA4CF60-F50D-4F62-BA40-DA02B57FC4B6}" type="sibTrans" cxnId="{CA917518-0898-4F47-B4B8-2B52ABC25A7D}">
      <dgm:prSet/>
      <dgm:spPr/>
      <dgm:t>
        <a:bodyPr/>
        <a:lstStyle/>
        <a:p>
          <a:endParaRPr lang="en-US"/>
        </a:p>
      </dgm:t>
    </dgm:pt>
    <dgm:pt modelId="{28E21B80-379D-4B44-81F6-8B9E545C1904}">
      <dgm:prSet/>
      <dgm:spPr/>
      <dgm:t>
        <a:bodyPr/>
        <a:lstStyle/>
        <a:p>
          <a:r>
            <a:rPr lang="en-US">
              <a:latin typeface="Comic Sans MS"/>
            </a:rPr>
            <a:t>Brief Introduction</a:t>
          </a:r>
        </a:p>
      </dgm:t>
    </dgm:pt>
    <dgm:pt modelId="{B3C5056B-68F0-4851-96EE-D0A550C7A05B}" type="parTrans" cxnId="{215DFEDB-5266-474D-B28F-3449778B0363}">
      <dgm:prSet/>
      <dgm:spPr/>
      <dgm:t>
        <a:bodyPr/>
        <a:lstStyle/>
        <a:p>
          <a:endParaRPr lang="en-US"/>
        </a:p>
      </dgm:t>
    </dgm:pt>
    <dgm:pt modelId="{D3CB401E-442A-4279-A104-D27A9CF047EC}" type="sibTrans" cxnId="{215DFEDB-5266-474D-B28F-3449778B0363}">
      <dgm:prSet/>
      <dgm:spPr/>
      <dgm:t>
        <a:bodyPr/>
        <a:lstStyle/>
        <a:p>
          <a:endParaRPr lang="en-US"/>
        </a:p>
      </dgm:t>
    </dgm:pt>
    <dgm:pt modelId="{4C4ED511-58B6-4A3E-83D9-16FBBE834532}">
      <dgm:prSet/>
      <dgm:spPr/>
      <dgm:t>
        <a:bodyPr/>
        <a:lstStyle/>
        <a:p>
          <a:r>
            <a:rPr lang="en-US">
              <a:latin typeface="Comic Sans MS"/>
            </a:rPr>
            <a:t>Exploratory Data Analysis</a:t>
          </a:r>
        </a:p>
      </dgm:t>
    </dgm:pt>
    <dgm:pt modelId="{70802252-BEE6-4989-99BA-30BCF69065DE}" type="parTrans" cxnId="{82CA2A5C-36FD-4A67-85E2-5107E384122D}">
      <dgm:prSet/>
      <dgm:spPr/>
      <dgm:t>
        <a:bodyPr/>
        <a:lstStyle/>
        <a:p>
          <a:endParaRPr lang="en-US"/>
        </a:p>
      </dgm:t>
    </dgm:pt>
    <dgm:pt modelId="{D26C4C8B-9780-4C12-B223-21018D233C01}" type="sibTrans" cxnId="{82CA2A5C-36FD-4A67-85E2-5107E384122D}">
      <dgm:prSet/>
      <dgm:spPr/>
      <dgm:t>
        <a:bodyPr/>
        <a:lstStyle/>
        <a:p>
          <a:endParaRPr lang="en-US"/>
        </a:p>
      </dgm:t>
    </dgm:pt>
    <dgm:pt modelId="{226DFB0E-2D15-44BE-BC54-E90E89AD6D13}">
      <dgm:prSet/>
      <dgm:spPr/>
      <dgm:t>
        <a:bodyPr/>
        <a:lstStyle/>
        <a:p>
          <a:r>
            <a:rPr lang="en-US">
              <a:latin typeface="Comic Sans MS"/>
            </a:rPr>
            <a:t>Model Building</a:t>
          </a:r>
        </a:p>
      </dgm:t>
    </dgm:pt>
    <dgm:pt modelId="{48BB3625-0DBD-4C00-B4D0-CAD9B7B9F17C}" type="parTrans" cxnId="{2A825B83-A42B-4560-9341-1BF93BA3BAEC}">
      <dgm:prSet/>
      <dgm:spPr/>
      <dgm:t>
        <a:bodyPr/>
        <a:lstStyle/>
        <a:p>
          <a:endParaRPr lang="en-US"/>
        </a:p>
      </dgm:t>
    </dgm:pt>
    <dgm:pt modelId="{A6D59DE0-B147-43CD-816E-89C51EE061EF}" type="sibTrans" cxnId="{2A825B83-A42B-4560-9341-1BF93BA3BAEC}">
      <dgm:prSet/>
      <dgm:spPr/>
      <dgm:t>
        <a:bodyPr/>
        <a:lstStyle/>
        <a:p>
          <a:endParaRPr lang="en-US"/>
        </a:p>
      </dgm:t>
    </dgm:pt>
    <dgm:pt modelId="{0FFB9455-78B5-46C8-9C99-002C1B438CBD}">
      <dgm:prSet/>
      <dgm:spPr/>
      <dgm:t>
        <a:bodyPr/>
        <a:lstStyle/>
        <a:p>
          <a:r>
            <a:rPr lang="en-US">
              <a:latin typeface="Comic Sans MS"/>
            </a:rPr>
            <a:t>Model Deployment</a:t>
          </a:r>
        </a:p>
      </dgm:t>
    </dgm:pt>
    <dgm:pt modelId="{C39A444B-1648-4E96-9018-6548AA7FBDB5}" type="parTrans" cxnId="{AC6B9ACD-87F4-48DA-8052-EC55582B82AA}">
      <dgm:prSet/>
      <dgm:spPr/>
      <dgm:t>
        <a:bodyPr/>
        <a:lstStyle/>
        <a:p>
          <a:endParaRPr lang="en-US"/>
        </a:p>
      </dgm:t>
    </dgm:pt>
    <dgm:pt modelId="{5DBED341-62F0-40BC-84A6-CBD126E80BD4}" type="sibTrans" cxnId="{AC6B9ACD-87F4-48DA-8052-EC55582B82AA}">
      <dgm:prSet/>
      <dgm:spPr/>
      <dgm:t>
        <a:bodyPr/>
        <a:lstStyle/>
        <a:p>
          <a:endParaRPr lang="en-US"/>
        </a:p>
      </dgm:t>
    </dgm:pt>
    <dgm:pt modelId="{7FD99261-83C0-4495-88DE-4DED51168217}">
      <dgm:prSet/>
      <dgm:spPr/>
      <dgm:t>
        <a:bodyPr/>
        <a:lstStyle/>
        <a:p>
          <a:r>
            <a:rPr lang="en-US">
              <a:latin typeface="Comic Sans MS"/>
            </a:rPr>
            <a:t>Challenges</a:t>
          </a:r>
        </a:p>
      </dgm:t>
    </dgm:pt>
    <dgm:pt modelId="{1A4F002D-4823-4EFE-B54A-ACA4BE1C6292}" type="parTrans" cxnId="{53E82BDA-F459-40F2-AA38-D7470D99F734}">
      <dgm:prSet/>
      <dgm:spPr/>
      <dgm:t>
        <a:bodyPr/>
        <a:lstStyle/>
        <a:p>
          <a:endParaRPr lang="en-US"/>
        </a:p>
      </dgm:t>
    </dgm:pt>
    <dgm:pt modelId="{74F1B5BE-C9F4-46B6-BA43-6A9E6E7100F6}" type="sibTrans" cxnId="{53E82BDA-F459-40F2-AA38-D7470D99F734}">
      <dgm:prSet/>
      <dgm:spPr/>
      <dgm:t>
        <a:bodyPr/>
        <a:lstStyle/>
        <a:p>
          <a:endParaRPr lang="en-US"/>
        </a:p>
      </dgm:t>
    </dgm:pt>
    <dgm:pt modelId="{D65B540B-E001-45CD-A0B6-83FCFBE68C67}">
      <dgm:prSet phldr="0"/>
      <dgm:spPr/>
      <dgm:t>
        <a:bodyPr/>
        <a:lstStyle/>
        <a:p>
          <a:pPr rtl="0"/>
          <a:r>
            <a:rPr lang="en-US">
              <a:latin typeface="Comic Sans MS"/>
            </a:rPr>
            <a:t>Dataset Details</a:t>
          </a:r>
        </a:p>
      </dgm:t>
    </dgm:pt>
    <dgm:pt modelId="{23C3E867-4625-48F7-A679-30FB47D0539F}" type="parTrans" cxnId="{E1D3A074-15F9-4447-8616-447130996ED5}">
      <dgm:prSet/>
      <dgm:spPr/>
    </dgm:pt>
    <dgm:pt modelId="{E6991402-CD47-4887-9498-B8432CFB45DC}" type="sibTrans" cxnId="{E1D3A074-15F9-4447-8616-447130996ED5}">
      <dgm:prSet/>
      <dgm:spPr/>
    </dgm:pt>
    <dgm:pt modelId="{07A923E2-1041-4A20-B629-49FD6909BAF7}">
      <dgm:prSet phldr="0"/>
      <dgm:spPr/>
      <dgm:t>
        <a:bodyPr/>
        <a:lstStyle/>
        <a:p>
          <a:pPr rtl="0"/>
          <a:r>
            <a:rPr lang="en-US">
              <a:latin typeface="Comic Sans MS"/>
            </a:rPr>
            <a:t>Information Regarding Suggested Methods</a:t>
          </a:r>
        </a:p>
      </dgm:t>
    </dgm:pt>
    <dgm:pt modelId="{A058AB4C-4928-4626-A0CB-4CD9BD9BA41B}" type="parTrans" cxnId="{C22E07A2-A98C-4BBE-B74E-8B5841648A9D}">
      <dgm:prSet/>
      <dgm:spPr/>
    </dgm:pt>
    <dgm:pt modelId="{8747E8F8-1EB5-4391-B8F7-B2FF0BAB0D41}" type="sibTrans" cxnId="{C22E07A2-A98C-4BBE-B74E-8B5841648A9D}">
      <dgm:prSet/>
      <dgm:spPr/>
    </dgm:pt>
    <dgm:pt modelId="{91D54AD4-C49C-40F1-9135-D3595302AEC9}" type="pres">
      <dgm:prSet presAssocID="{AEFE47C6-6D2A-450E-8D2D-F3A01E9329ED}" presName="Name0" presStyleCnt="0">
        <dgm:presLayoutVars>
          <dgm:dir/>
          <dgm:resizeHandles/>
        </dgm:presLayoutVars>
      </dgm:prSet>
      <dgm:spPr/>
    </dgm:pt>
    <dgm:pt modelId="{C059D294-314A-4FFC-A4B2-10C6BAEC6A54}" type="pres">
      <dgm:prSet presAssocID="{76147AE3-0241-4836-85BB-EB9063E75219}" presName="compNode" presStyleCnt="0"/>
      <dgm:spPr/>
    </dgm:pt>
    <dgm:pt modelId="{07E13D68-E518-4194-A3DA-94FE77095371}" type="pres">
      <dgm:prSet presAssocID="{76147AE3-0241-4836-85BB-EB9063E75219}" presName="dummyConnPt" presStyleCnt="0"/>
      <dgm:spPr/>
    </dgm:pt>
    <dgm:pt modelId="{62EBB32E-72BF-4B73-9AE5-945EEC983385}" type="pres">
      <dgm:prSet presAssocID="{76147AE3-0241-4836-85BB-EB9063E75219}" presName="node" presStyleLbl="node1" presStyleIdx="0" presStyleCnt="9">
        <dgm:presLayoutVars>
          <dgm:bulletEnabled val="1"/>
        </dgm:presLayoutVars>
      </dgm:prSet>
      <dgm:spPr/>
    </dgm:pt>
    <dgm:pt modelId="{2A003421-62A5-4E39-9BD0-1DCBC04D4CA0}" type="pres">
      <dgm:prSet presAssocID="{7BDDC505-DCB8-4DC3-AD39-4195BD369156}" presName="sibTrans" presStyleLbl="bgSibTrans2D1" presStyleIdx="0" presStyleCnt="8"/>
      <dgm:spPr/>
    </dgm:pt>
    <dgm:pt modelId="{32A12334-FF34-429A-B1E9-ACF2A050E1E7}" type="pres">
      <dgm:prSet presAssocID="{243AA8BD-063C-4EBE-9A53-25A36E0369AC}" presName="compNode" presStyleCnt="0"/>
      <dgm:spPr/>
    </dgm:pt>
    <dgm:pt modelId="{73F10A6D-FD3B-4504-A5A6-5DC1D8AB4DD4}" type="pres">
      <dgm:prSet presAssocID="{243AA8BD-063C-4EBE-9A53-25A36E0369AC}" presName="dummyConnPt" presStyleCnt="0"/>
      <dgm:spPr/>
    </dgm:pt>
    <dgm:pt modelId="{0D6B2F32-6B3E-4E87-8A03-7E7619F822E4}" type="pres">
      <dgm:prSet presAssocID="{243AA8BD-063C-4EBE-9A53-25A36E0369AC}" presName="node" presStyleLbl="node1" presStyleIdx="1" presStyleCnt="9">
        <dgm:presLayoutVars>
          <dgm:bulletEnabled val="1"/>
        </dgm:presLayoutVars>
      </dgm:prSet>
      <dgm:spPr/>
    </dgm:pt>
    <dgm:pt modelId="{7AF9597F-CFEF-4B81-8C4D-C1C6201D407C}" type="pres">
      <dgm:prSet presAssocID="{1FA4CF60-F50D-4F62-BA40-DA02B57FC4B6}" presName="sibTrans" presStyleLbl="bgSibTrans2D1" presStyleIdx="1" presStyleCnt="8"/>
      <dgm:spPr/>
    </dgm:pt>
    <dgm:pt modelId="{13C72667-863A-455F-BA1E-07CC1DC14069}" type="pres">
      <dgm:prSet presAssocID="{28E21B80-379D-4B44-81F6-8B9E545C1904}" presName="compNode" presStyleCnt="0"/>
      <dgm:spPr/>
    </dgm:pt>
    <dgm:pt modelId="{448531A8-4C91-48D3-ACE4-6D24F44A126B}" type="pres">
      <dgm:prSet presAssocID="{28E21B80-379D-4B44-81F6-8B9E545C1904}" presName="dummyConnPt" presStyleCnt="0"/>
      <dgm:spPr/>
    </dgm:pt>
    <dgm:pt modelId="{EEF60BB6-E462-46FD-974D-EE2E19439343}" type="pres">
      <dgm:prSet presAssocID="{28E21B80-379D-4B44-81F6-8B9E545C1904}" presName="node" presStyleLbl="node1" presStyleIdx="2" presStyleCnt="9">
        <dgm:presLayoutVars>
          <dgm:bulletEnabled val="1"/>
        </dgm:presLayoutVars>
      </dgm:prSet>
      <dgm:spPr/>
    </dgm:pt>
    <dgm:pt modelId="{408953F7-7F0F-462F-8328-B9D8CC12D78C}" type="pres">
      <dgm:prSet presAssocID="{D3CB401E-442A-4279-A104-D27A9CF047EC}" presName="sibTrans" presStyleLbl="bgSibTrans2D1" presStyleIdx="2" presStyleCnt="8"/>
      <dgm:spPr/>
    </dgm:pt>
    <dgm:pt modelId="{4013037C-2E16-4B05-ADF5-BA23F4DF0801}" type="pres">
      <dgm:prSet presAssocID="{D65B540B-E001-45CD-A0B6-83FCFBE68C67}" presName="compNode" presStyleCnt="0"/>
      <dgm:spPr/>
    </dgm:pt>
    <dgm:pt modelId="{E7834F11-E57A-426F-A27E-7841054D2647}" type="pres">
      <dgm:prSet presAssocID="{D65B540B-E001-45CD-A0B6-83FCFBE68C67}" presName="dummyConnPt" presStyleCnt="0"/>
      <dgm:spPr/>
    </dgm:pt>
    <dgm:pt modelId="{2738A05F-2EEF-4C3E-A37E-E77D25C32D82}" type="pres">
      <dgm:prSet presAssocID="{D65B540B-E001-45CD-A0B6-83FCFBE68C67}" presName="node" presStyleLbl="node1" presStyleIdx="3" presStyleCnt="9">
        <dgm:presLayoutVars>
          <dgm:bulletEnabled val="1"/>
        </dgm:presLayoutVars>
      </dgm:prSet>
      <dgm:spPr/>
    </dgm:pt>
    <dgm:pt modelId="{D879F34D-E5DD-45B8-A7C7-011154CBBA7F}" type="pres">
      <dgm:prSet presAssocID="{E6991402-CD47-4887-9498-B8432CFB45DC}" presName="sibTrans" presStyleLbl="bgSibTrans2D1" presStyleIdx="3" presStyleCnt="8"/>
      <dgm:spPr/>
    </dgm:pt>
    <dgm:pt modelId="{C986769F-87A4-425E-8E25-A00F07ECF392}" type="pres">
      <dgm:prSet presAssocID="{4C4ED511-58B6-4A3E-83D9-16FBBE834532}" presName="compNode" presStyleCnt="0"/>
      <dgm:spPr/>
    </dgm:pt>
    <dgm:pt modelId="{3B67E792-D8D3-4EA8-A06E-3319A2D3C914}" type="pres">
      <dgm:prSet presAssocID="{4C4ED511-58B6-4A3E-83D9-16FBBE834532}" presName="dummyConnPt" presStyleCnt="0"/>
      <dgm:spPr/>
    </dgm:pt>
    <dgm:pt modelId="{2E148128-A312-4DBC-9B36-17F318CE64E9}" type="pres">
      <dgm:prSet presAssocID="{4C4ED511-58B6-4A3E-83D9-16FBBE834532}" presName="node" presStyleLbl="node1" presStyleIdx="4" presStyleCnt="9">
        <dgm:presLayoutVars>
          <dgm:bulletEnabled val="1"/>
        </dgm:presLayoutVars>
      </dgm:prSet>
      <dgm:spPr/>
    </dgm:pt>
    <dgm:pt modelId="{DEEB096C-88AC-462C-AA0D-1FC52CC2D921}" type="pres">
      <dgm:prSet presAssocID="{D26C4C8B-9780-4C12-B223-21018D233C01}" presName="sibTrans" presStyleLbl="bgSibTrans2D1" presStyleIdx="4" presStyleCnt="8"/>
      <dgm:spPr/>
    </dgm:pt>
    <dgm:pt modelId="{CA2973D3-C83B-41FB-8BE8-E5AE6AF46F16}" type="pres">
      <dgm:prSet presAssocID="{226DFB0E-2D15-44BE-BC54-E90E89AD6D13}" presName="compNode" presStyleCnt="0"/>
      <dgm:spPr/>
    </dgm:pt>
    <dgm:pt modelId="{49E4788A-2E01-47E7-A8BE-65C150AA8B0B}" type="pres">
      <dgm:prSet presAssocID="{226DFB0E-2D15-44BE-BC54-E90E89AD6D13}" presName="dummyConnPt" presStyleCnt="0"/>
      <dgm:spPr/>
    </dgm:pt>
    <dgm:pt modelId="{70FC79DB-B11C-432B-9913-7C7E60BF1195}" type="pres">
      <dgm:prSet presAssocID="{226DFB0E-2D15-44BE-BC54-E90E89AD6D13}" presName="node" presStyleLbl="node1" presStyleIdx="5" presStyleCnt="9">
        <dgm:presLayoutVars>
          <dgm:bulletEnabled val="1"/>
        </dgm:presLayoutVars>
      </dgm:prSet>
      <dgm:spPr/>
    </dgm:pt>
    <dgm:pt modelId="{06C19066-4265-4DF7-A791-CE7B8C667B37}" type="pres">
      <dgm:prSet presAssocID="{A6D59DE0-B147-43CD-816E-89C51EE061EF}" presName="sibTrans" presStyleLbl="bgSibTrans2D1" presStyleIdx="5" presStyleCnt="8"/>
      <dgm:spPr/>
    </dgm:pt>
    <dgm:pt modelId="{6D76360E-2FDA-497E-B006-623CB52DC5ED}" type="pres">
      <dgm:prSet presAssocID="{07A923E2-1041-4A20-B629-49FD6909BAF7}" presName="compNode" presStyleCnt="0"/>
      <dgm:spPr/>
    </dgm:pt>
    <dgm:pt modelId="{F2A02812-2F55-4357-A363-635137ADC0F1}" type="pres">
      <dgm:prSet presAssocID="{07A923E2-1041-4A20-B629-49FD6909BAF7}" presName="dummyConnPt" presStyleCnt="0"/>
      <dgm:spPr/>
    </dgm:pt>
    <dgm:pt modelId="{EA92F445-9703-435F-AE57-C7396EB5D45B}" type="pres">
      <dgm:prSet presAssocID="{07A923E2-1041-4A20-B629-49FD6909BAF7}" presName="node" presStyleLbl="node1" presStyleIdx="6" presStyleCnt="9">
        <dgm:presLayoutVars>
          <dgm:bulletEnabled val="1"/>
        </dgm:presLayoutVars>
      </dgm:prSet>
      <dgm:spPr/>
    </dgm:pt>
    <dgm:pt modelId="{986470AF-BE37-486E-952E-A74F529B2986}" type="pres">
      <dgm:prSet presAssocID="{8747E8F8-1EB5-4391-B8F7-B2FF0BAB0D41}" presName="sibTrans" presStyleLbl="bgSibTrans2D1" presStyleIdx="6" presStyleCnt="8"/>
      <dgm:spPr/>
    </dgm:pt>
    <dgm:pt modelId="{019EC61F-BA53-41B3-A7E6-8CE27CD743E9}" type="pres">
      <dgm:prSet presAssocID="{0FFB9455-78B5-46C8-9C99-002C1B438CBD}" presName="compNode" presStyleCnt="0"/>
      <dgm:spPr/>
    </dgm:pt>
    <dgm:pt modelId="{7B6C9797-B359-49E3-9C86-F871CA69EDC6}" type="pres">
      <dgm:prSet presAssocID="{0FFB9455-78B5-46C8-9C99-002C1B438CBD}" presName="dummyConnPt" presStyleCnt="0"/>
      <dgm:spPr/>
    </dgm:pt>
    <dgm:pt modelId="{EDF604CF-FCFC-4AA4-880E-0CEE91FFF724}" type="pres">
      <dgm:prSet presAssocID="{0FFB9455-78B5-46C8-9C99-002C1B438CBD}" presName="node" presStyleLbl="node1" presStyleIdx="7" presStyleCnt="9">
        <dgm:presLayoutVars>
          <dgm:bulletEnabled val="1"/>
        </dgm:presLayoutVars>
      </dgm:prSet>
      <dgm:spPr/>
    </dgm:pt>
    <dgm:pt modelId="{434F1A6B-385C-4DDA-951F-D035DE5B03B0}" type="pres">
      <dgm:prSet presAssocID="{5DBED341-62F0-40BC-84A6-CBD126E80BD4}" presName="sibTrans" presStyleLbl="bgSibTrans2D1" presStyleIdx="7" presStyleCnt="8"/>
      <dgm:spPr/>
    </dgm:pt>
    <dgm:pt modelId="{582559A4-CAC3-4220-9BCB-146297970622}" type="pres">
      <dgm:prSet presAssocID="{7FD99261-83C0-4495-88DE-4DED51168217}" presName="compNode" presStyleCnt="0"/>
      <dgm:spPr/>
    </dgm:pt>
    <dgm:pt modelId="{193DD488-283D-4012-B618-6DC939498C15}" type="pres">
      <dgm:prSet presAssocID="{7FD99261-83C0-4495-88DE-4DED51168217}" presName="dummyConnPt" presStyleCnt="0"/>
      <dgm:spPr/>
    </dgm:pt>
    <dgm:pt modelId="{419FB3C5-962D-4A8A-B7CC-FB581F12316E}" type="pres">
      <dgm:prSet presAssocID="{7FD99261-83C0-4495-88DE-4DED51168217}" presName="node" presStyleLbl="node1" presStyleIdx="8" presStyleCnt="9">
        <dgm:presLayoutVars>
          <dgm:bulletEnabled val="1"/>
        </dgm:presLayoutVars>
      </dgm:prSet>
      <dgm:spPr/>
    </dgm:pt>
  </dgm:ptLst>
  <dgm:cxnLst>
    <dgm:cxn modelId="{3F222A0B-332B-4AB4-9D36-D56EB0E7886C}" type="presOf" srcId="{0FFB9455-78B5-46C8-9C99-002C1B438CBD}" destId="{EDF604CF-FCFC-4AA4-880E-0CEE91FFF724}" srcOrd="0" destOrd="0" presId="urn:microsoft.com/office/officeart/2005/8/layout/bProcess4"/>
    <dgm:cxn modelId="{30D45914-0154-4BD1-807C-0296E34557B5}" type="presOf" srcId="{D26C4C8B-9780-4C12-B223-21018D233C01}" destId="{DEEB096C-88AC-462C-AA0D-1FC52CC2D921}" srcOrd="0" destOrd="0" presId="urn:microsoft.com/office/officeart/2005/8/layout/bProcess4"/>
    <dgm:cxn modelId="{4BFCFF16-3082-4076-8853-93E3AA8BDF9A}" type="presOf" srcId="{5DBED341-62F0-40BC-84A6-CBD126E80BD4}" destId="{434F1A6B-385C-4DDA-951F-D035DE5B03B0}" srcOrd="0" destOrd="0" presId="urn:microsoft.com/office/officeart/2005/8/layout/bProcess4"/>
    <dgm:cxn modelId="{CA917518-0898-4F47-B4B8-2B52ABC25A7D}" srcId="{AEFE47C6-6D2A-450E-8D2D-F3A01E9329ED}" destId="{243AA8BD-063C-4EBE-9A53-25A36E0369AC}" srcOrd="1" destOrd="0" parTransId="{D83BF94F-9370-4144-8864-5699625B02AF}" sibTransId="{1FA4CF60-F50D-4F62-BA40-DA02B57FC4B6}"/>
    <dgm:cxn modelId="{EBA48B1D-3730-417F-8962-B6402FA5D746}" type="presOf" srcId="{D3CB401E-442A-4279-A104-D27A9CF047EC}" destId="{408953F7-7F0F-462F-8328-B9D8CC12D78C}" srcOrd="0" destOrd="0" presId="urn:microsoft.com/office/officeart/2005/8/layout/bProcess4"/>
    <dgm:cxn modelId="{82CA2A5C-36FD-4A67-85E2-5107E384122D}" srcId="{AEFE47C6-6D2A-450E-8D2D-F3A01E9329ED}" destId="{4C4ED511-58B6-4A3E-83D9-16FBBE834532}" srcOrd="4" destOrd="0" parTransId="{70802252-BEE6-4989-99BA-30BCF69065DE}" sibTransId="{D26C4C8B-9780-4C12-B223-21018D233C01}"/>
    <dgm:cxn modelId="{04531665-EA1A-47FF-A061-F6614F25AEA4}" type="presOf" srcId="{243AA8BD-063C-4EBE-9A53-25A36E0369AC}" destId="{0D6B2F32-6B3E-4E87-8A03-7E7619F822E4}" srcOrd="0" destOrd="0" presId="urn:microsoft.com/office/officeart/2005/8/layout/bProcess4"/>
    <dgm:cxn modelId="{2C8A0D69-2BFB-4929-AA41-B7D676CFC334}" type="presOf" srcId="{D65B540B-E001-45CD-A0B6-83FCFBE68C67}" destId="{2738A05F-2EEF-4C3E-A37E-E77D25C32D82}" srcOrd="0" destOrd="0" presId="urn:microsoft.com/office/officeart/2005/8/layout/bProcess4"/>
    <dgm:cxn modelId="{E1D3A074-15F9-4447-8616-447130996ED5}" srcId="{AEFE47C6-6D2A-450E-8D2D-F3A01E9329ED}" destId="{D65B540B-E001-45CD-A0B6-83FCFBE68C67}" srcOrd="3" destOrd="0" parTransId="{23C3E867-4625-48F7-A679-30FB47D0539F}" sibTransId="{E6991402-CD47-4887-9498-B8432CFB45DC}"/>
    <dgm:cxn modelId="{5145D175-B9F4-4824-936C-807AF08AD216}" srcId="{AEFE47C6-6D2A-450E-8D2D-F3A01E9329ED}" destId="{76147AE3-0241-4836-85BB-EB9063E75219}" srcOrd="0" destOrd="0" parTransId="{3D774CAB-0191-423E-A135-336269229EAF}" sibTransId="{7BDDC505-DCB8-4DC3-AD39-4195BD369156}"/>
    <dgm:cxn modelId="{2A825B83-A42B-4560-9341-1BF93BA3BAEC}" srcId="{AEFE47C6-6D2A-450E-8D2D-F3A01E9329ED}" destId="{226DFB0E-2D15-44BE-BC54-E90E89AD6D13}" srcOrd="5" destOrd="0" parTransId="{48BB3625-0DBD-4C00-B4D0-CAD9B7B9F17C}" sibTransId="{A6D59DE0-B147-43CD-816E-89C51EE061EF}"/>
    <dgm:cxn modelId="{206EB98C-D8F9-438D-8611-9E83C45FD2DF}" type="presOf" srcId="{8747E8F8-1EB5-4391-B8F7-B2FF0BAB0D41}" destId="{986470AF-BE37-486E-952E-A74F529B2986}" srcOrd="0" destOrd="0" presId="urn:microsoft.com/office/officeart/2005/8/layout/bProcess4"/>
    <dgm:cxn modelId="{4551768D-5EBE-46DE-B513-3585FD4B2F5C}" type="presOf" srcId="{AEFE47C6-6D2A-450E-8D2D-F3A01E9329ED}" destId="{91D54AD4-C49C-40F1-9135-D3595302AEC9}" srcOrd="0" destOrd="0" presId="urn:microsoft.com/office/officeart/2005/8/layout/bProcess4"/>
    <dgm:cxn modelId="{0137AE8F-53EC-4D71-983D-EEFC8D143BEF}" type="presOf" srcId="{E6991402-CD47-4887-9498-B8432CFB45DC}" destId="{D879F34D-E5DD-45B8-A7C7-011154CBBA7F}" srcOrd="0" destOrd="0" presId="urn:microsoft.com/office/officeart/2005/8/layout/bProcess4"/>
    <dgm:cxn modelId="{3FD5A0A1-8E27-4959-AC16-819A3ED6FC0C}" type="presOf" srcId="{A6D59DE0-B147-43CD-816E-89C51EE061EF}" destId="{06C19066-4265-4DF7-A791-CE7B8C667B37}" srcOrd="0" destOrd="0" presId="urn:microsoft.com/office/officeart/2005/8/layout/bProcess4"/>
    <dgm:cxn modelId="{C22E07A2-A98C-4BBE-B74E-8B5841648A9D}" srcId="{AEFE47C6-6D2A-450E-8D2D-F3A01E9329ED}" destId="{07A923E2-1041-4A20-B629-49FD6909BAF7}" srcOrd="6" destOrd="0" parTransId="{A058AB4C-4928-4626-A0CB-4CD9BD9BA41B}" sibTransId="{8747E8F8-1EB5-4391-B8F7-B2FF0BAB0D41}"/>
    <dgm:cxn modelId="{2B60CBA2-DCEB-43C9-BB86-9B0D428296D1}" type="presOf" srcId="{7BDDC505-DCB8-4DC3-AD39-4195BD369156}" destId="{2A003421-62A5-4E39-9BD0-1DCBC04D4CA0}" srcOrd="0" destOrd="0" presId="urn:microsoft.com/office/officeart/2005/8/layout/bProcess4"/>
    <dgm:cxn modelId="{59CFDDA4-FA1E-4849-80B6-FE741C63715C}" type="presOf" srcId="{07A923E2-1041-4A20-B629-49FD6909BAF7}" destId="{EA92F445-9703-435F-AE57-C7396EB5D45B}" srcOrd="0" destOrd="0" presId="urn:microsoft.com/office/officeart/2005/8/layout/bProcess4"/>
    <dgm:cxn modelId="{2E17BCA7-78FD-4463-8C9C-54E9AAF1B036}" type="presOf" srcId="{76147AE3-0241-4836-85BB-EB9063E75219}" destId="{62EBB32E-72BF-4B73-9AE5-945EEC983385}" srcOrd="0" destOrd="0" presId="urn:microsoft.com/office/officeart/2005/8/layout/bProcess4"/>
    <dgm:cxn modelId="{C1D2FDBA-AA2D-406D-B445-D4B1845E7113}" type="presOf" srcId="{4C4ED511-58B6-4A3E-83D9-16FBBE834532}" destId="{2E148128-A312-4DBC-9B36-17F318CE64E9}" srcOrd="0" destOrd="0" presId="urn:microsoft.com/office/officeart/2005/8/layout/bProcess4"/>
    <dgm:cxn modelId="{989B63C5-90A3-42DF-A598-7F8398E19C7D}" type="presOf" srcId="{1FA4CF60-F50D-4F62-BA40-DA02B57FC4B6}" destId="{7AF9597F-CFEF-4B81-8C4D-C1C6201D407C}" srcOrd="0" destOrd="0" presId="urn:microsoft.com/office/officeart/2005/8/layout/bProcess4"/>
    <dgm:cxn modelId="{EABF33CA-5683-40FB-B8D8-BBCFAD1F8240}" type="presOf" srcId="{7FD99261-83C0-4495-88DE-4DED51168217}" destId="{419FB3C5-962D-4A8A-B7CC-FB581F12316E}" srcOrd="0" destOrd="0" presId="urn:microsoft.com/office/officeart/2005/8/layout/bProcess4"/>
    <dgm:cxn modelId="{AC6B9ACD-87F4-48DA-8052-EC55582B82AA}" srcId="{AEFE47C6-6D2A-450E-8D2D-F3A01E9329ED}" destId="{0FFB9455-78B5-46C8-9C99-002C1B438CBD}" srcOrd="7" destOrd="0" parTransId="{C39A444B-1648-4E96-9018-6548AA7FBDB5}" sibTransId="{5DBED341-62F0-40BC-84A6-CBD126E80BD4}"/>
    <dgm:cxn modelId="{53E82BDA-F459-40F2-AA38-D7470D99F734}" srcId="{AEFE47C6-6D2A-450E-8D2D-F3A01E9329ED}" destId="{7FD99261-83C0-4495-88DE-4DED51168217}" srcOrd="8" destOrd="0" parTransId="{1A4F002D-4823-4EFE-B54A-ACA4BE1C6292}" sibTransId="{74F1B5BE-C9F4-46B6-BA43-6A9E6E7100F6}"/>
    <dgm:cxn modelId="{215DFEDB-5266-474D-B28F-3449778B0363}" srcId="{AEFE47C6-6D2A-450E-8D2D-F3A01E9329ED}" destId="{28E21B80-379D-4B44-81F6-8B9E545C1904}" srcOrd="2" destOrd="0" parTransId="{B3C5056B-68F0-4851-96EE-D0A550C7A05B}" sibTransId="{D3CB401E-442A-4279-A104-D27A9CF047EC}"/>
    <dgm:cxn modelId="{F75184F3-F1D1-46DB-98F5-8266EE2CF578}" type="presOf" srcId="{226DFB0E-2D15-44BE-BC54-E90E89AD6D13}" destId="{70FC79DB-B11C-432B-9913-7C7E60BF1195}" srcOrd="0" destOrd="0" presId="urn:microsoft.com/office/officeart/2005/8/layout/bProcess4"/>
    <dgm:cxn modelId="{70E82BF5-E235-45A1-9F02-4A65AF01E0F2}" type="presOf" srcId="{28E21B80-379D-4B44-81F6-8B9E545C1904}" destId="{EEF60BB6-E462-46FD-974D-EE2E19439343}" srcOrd="0" destOrd="0" presId="urn:microsoft.com/office/officeart/2005/8/layout/bProcess4"/>
    <dgm:cxn modelId="{419F4D3D-6CCC-4748-9B5B-5EB8FC484818}" type="presParOf" srcId="{91D54AD4-C49C-40F1-9135-D3595302AEC9}" destId="{C059D294-314A-4FFC-A4B2-10C6BAEC6A54}" srcOrd="0" destOrd="0" presId="urn:microsoft.com/office/officeart/2005/8/layout/bProcess4"/>
    <dgm:cxn modelId="{FFF90581-2648-4037-ACE5-2C9016327FBD}" type="presParOf" srcId="{C059D294-314A-4FFC-A4B2-10C6BAEC6A54}" destId="{07E13D68-E518-4194-A3DA-94FE77095371}" srcOrd="0" destOrd="0" presId="urn:microsoft.com/office/officeart/2005/8/layout/bProcess4"/>
    <dgm:cxn modelId="{EC258382-BFC1-45B6-9440-D96478F33902}" type="presParOf" srcId="{C059D294-314A-4FFC-A4B2-10C6BAEC6A54}" destId="{62EBB32E-72BF-4B73-9AE5-945EEC983385}" srcOrd="1" destOrd="0" presId="urn:microsoft.com/office/officeart/2005/8/layout/bProcess4"/>
    <dgm:cxn modelId="{810C7C37-4BEE-4985-8CC0-11755099FBAB}" type="presParOf" srcId="{91D54AD4-C49C-40F1-9135-D3595302AEC9}" destId="{2A003421-62A5-4E39-9BD0-1DCBC04D4CA0}" srcOrd="1" destOrd="0" presId="urn:microsoft.com/office/officeart/2005/8/layout/bProcess4"/>
    <dgm:cxn modelId="{45DB9977-B330-4930-AC20-507B474AF886}" type="presParOf" srcId="{91D54AD4-C49C-40F1-9135-D3595302AEC9}" destId="{32A12334-FF34-429A-B1E9-ACF2A050E1E7}" srcOrd="2" destOrd="0" presId="urn:microsoft.com/office/officeart/2005/8/layout/bProcess4"/>
    <dgm:cxn modelId="{C232C40C-BB39-4427-8F5A-208CE46D4A30}" type="presParOf" srcId="{32A12334-FF34-429A-B1E9-ACF2A050E1E7}" destId="{73F10A6D-FD3B-4504-A5A6-5DC1D8AB4DD4}" srcOrd="0" destOrd="0" presId="urn:microsoft.com/office/officeart/2005/8/layout/bProcess4"/>
    <dgm:cxn modelId="{68FD4EEB-F54E-4C43-B4E4-4B4D69728289}" type="presParOf" srcId="{32A12334-FF34-429A-B1E9-ACF2A050E1E7}" destId="{0D6B2F32-6B3E-4E87-8A03-7E7619F822E4}" srcOrd="1" destOrd="0" presId="urn:microsoft.com/office/officeart/2005/8/layout/bProcess4"/>
    <dgm:cxn modelId="{9EAD6030-44A4-49F6-8F65-314FA6E70465}" type="presParOf" srcId="{91D54AD4-C49C-40F1-9135-D3595302AEC9}" destId="{7AF9597F-CFEF-4B81-8C4D-C1C6201D407C}" srcOrd="3" destOrd="0" presId="urn:microsoft.com/office/officeart/2005/8/layout/bProcess4"/>
    <dgm:cxn modelId="{41BC5E42-1E10-40A7-8B04-9034E947468C}" type="presParOf" srcId="{91D54AD4-C49C-40F1-9135-D3595302AEC9}" destId="{13C72667-863A-455F-BA1E-07CC1DC14069}" srcOrd="4" destOrd="0" presId="urn:microsoft.com/office/officeart/2005/8/layout/bProcess4"/>
    <dgm:cxn modelId="{62AF63F5-F8CB-4C91-8AD4-9CF05B35BE00}" type="presParOf" srcId="{13C72667-863A-455F-BA1E-07CC1DC14069}" destId="{448531A8-4C91-48D3-ACE4-6D24F44A126B}" srcOrd="0" destOrd="0" presId="urn:microsoft.com/office/officeart/2005/8/layout/bProcess4"/>
    <dgm:cxn modelId="{564B29B8-ACB0-4238-95AA-5480C2BC6798}" type="presParOf" srcId="{13C72667-863A-455F-BA1E-07CC1DC14069}" destId="{EEF60BB6-E462-46FD-974D-EE2E19439343}" srcOrd="1" destOrd="0" presId="urn:microsoft.com/office/officeart/2005/8/layout/bProcess4"/>
    <dgm:cxn modelId="{C418E44E-2087-41CA-8BB3-4713DC630A3B}" type="presParOf" srcId="{91D54AD4-C49C-40F1-9135-D3595302AEC9}" destId="{408953F7-7F0F-462F-8328-B9D8CC12D78C}" srcOrd="5" destOrd="0" presId="urn:microsoft.com/office/officeart/2005/8/layout/bProcess4"/>
    <dgm:cxn modelId="{DD9EE516-8CB4-46D7-92EB-0FE9BB737A6F}" type="presParOf" srcId="{91D54AD4-C49C-40F1-9135-D3595302AEC9}" destId="{4013037C-2E16-4B05-ADF5-BA23F4DF0801}" srcOrd="6" destOrd="0" presId="urn:microsoft.com/office/officeart/2005/8/layout/bProcess4"/>
    <dgm:cxn modelId="{9C8D9325-A171-4503-855C-32C109F67A06}" type="presParOf" srcId="{4013037C-2E16-4B05-ADF5-BA23F4DF0801}" destId="{E7834F11-E57A-426F-A27E-7841054D2647}" srcOrd="0" destOrd="0" presId="urn:microsoft.com/office/officeart/2005/8/layout/bProcess4"/>
    <dgm:cxn modelId="{3AC1E080-BAA6-4F07-AB1D-75F1AA44D0A5}" type="presParOf" srcId="{4013037C-2E16-4B05-ADF5-BA23F4DF0801}" destId="{2738A05F-2EEF-4C3E-A37E-E77D25C32D82}" srcOrd="1" destOrd="0" presId="urn:microsoft.com/office/officeart/2005/8/layout/bProcess4"/>
    <dgm:cxn modelId="{F9F7B85D-9B10-4AA8-94E3-29562BC5076C}" type="presParOf" srcId="{91D54AD4-C49C-40F1-9135-D3595302AEC9}" destId="{D879F34D-E5DD-45B8-A7C7-011154CBBA7F}" srcOrd="7" destOrd="0" presId="urn:microsoft.com/office/officeart/2005/8/layout/bProcess4"/>
    <dgm:cxn modelId="{23EC50CF-0EF4-45E2-8E7D-8B055FEB6A59}" type="presParOf" srcId="{91D54AD4-C49C-40F1-9135-D3595302AEC9}" destId="{C986769F-87A4-425E-8E25-A00F07ECF392}" srcOrd="8" destOrd="0" presId="urn:microsoft.com/office/officeart/2005/8/layout/bProcess4"/>
    <dgm:cxn modelId="{985AFB9E-2986-4CDF-A409-D811D9846015}" type="presParOf" srcId="{C986769F-87A4-425E-8E25-A00F07ECF392}" destId="{3B67E792-D8D3-4EA8-A06E-3319A2D3C914}" srcOrd="0" destOrd="0" presId="urn:microsoft.com/office/officeart/2005/8/layout/bProcess4"/>
    <dgm:cxn modelId="{C6EDA7DA-B4E0-4597-9499-5D5753A90614}" type="presParOf" srcId="{C986769F-87A4-425E-8E25-A00F07ECF392}" destId="{2E148128-A312-4DBC-9B36-17F318CE64E9}" srcOrd="1" destOrd="0" presId="urn:microsoft.com/office/officeart/2005/8/layout/bProcess4"/>
    <dgm:cxn modelId="{95C64137-AECB-4F4B-9589-C48B09E58A65}" type="presParOf" srcId="{91D54AD4-C49C-40F1-9135-D3595302AEC9}" destId="{DEEB096C-88AC-462C-AA0D-1FC52CC2D921}" srcOrd="9" destOrd="0" presId="urn:microsoft.com/office/officeart/2005/8/layout/bProcess4"/>
    <dgm:cxn modelId="{D998EBEB-1E5A-4958-82F7-9BBAA09C8216}" type="presParOf" srcId="{91D54AD4-C49C-40F1-9135-D3595302AEC9}" destId="{CA2973D3-C83B-41FB-8BE8-E5AE6AF46F16}" srcOrd="10" destOrd="0" presId="urn:microsoft.com/office/officeart/2005/8/layout/bProcess4"/>
    <dgm:cxn modelId="{6585E72B-BF2D-459F-8577-6DF11677D9BC}" type="presParOf" srcId="{CA2973D3-C83B-41FB-8BE8-E5AE6AF46F16}" destId="{49E4788A-2E01-47E7-A8BE-65C150AA8B0B}" srcOrd="0" destOrd="0" presId="urn:microsoft.com/office/officeart/2005/8/layout/bProcess4"/>
    <dgm:cxn modelId="{7CAC33A2-5848-4FE5-8F91-45C8DA3E3A88}" type="presParOf" srcId="{CA2973D3-C83B-41FB-8BE8-E5AE6AF46F16}" destId="{70FC79DB-B11C-432B-9913-7C7E60BF1195}" srcOrd="1" destOrd="0" presId="urn:microsoft.com/office/officeart/2005/8/layout/bProcess4"/>
    <dgm:cxn modelId="{7D21765B-5AD4-4057-BAC6-AE24B08CB020}" type="presParOf" srcId="{91D54AD4-C49C-40F1-9135-D3595302AEC9}" destId="{06C19066-4265-4DF7-A791-CE7B8C667B37}" srcOrd="11" destOrd="0" presId="urn:microsoft.com/office/officeart/2005/8/layout/bProcess4"/>
    <dgm:cxn modelId="{C42E0E37-30C7-4825-AD1F-A6F80914BC3A}" type="presParOf" srcId="{91D54AD4-C49C-40F1-9135-D3595302AEC9}" destId="{6D76360E-2FDA-497E-B006-623CB52DC5ED}" srcOrd="12" destOrd="0" presId="urn:microsoft.com/office/officeart/2005/8/layout/bProcess4"/>
    <dgm:cxn modelId="{0CA677C3-9875-4699-9943-39339F86FD31}" type="presParOf" srcId="{6D76360E-2FDA-497E-B006-623CB52DC5ED}" destId="{F2A02812-2F55-4357-A363-635137ADC0F1}" srcOrd="0" destOrd="0" presId="urn:microsoft.com/office/officeart/2005/8/layout/bProcess4"/>
    <dgm:cxn modelId="{D921C790-5DAC-4503-B6DB-53A25322F3B5}" type="presParOf" srcId="{6D76360E-2FDA-497E-B006-623CB52DC5ED}" destId="{EA92F445-9703-435F-AE57-C7396EB5D45B}" srcOrd="1" destOrd="0" presId="urn:microsoft.com/office/officeart/2005/8/layout/bProcess4"/>
    <dgm:cxn modelId="{83028480-473B-4E23-929F-1E8176D9148B}" type="presParOf" srcId="{91D54AD4-C49C-40F1-9135-D3595302AEC9}" destId="{986470AF-BE37-486E-952E-A74F529B2986}" srcOrd="13" destOrd="0" presId="urn:microsoft.com/office/officeart/2005/8/layout/bProcess4"/>
    <dgm:cxn modelId="{01386E71-4EF7-4E25-B129-250FDE25E548}" type="presParOf" srcId="{91D54AD4-C49C-40F1-9135-D3595302AEC9}" destId="{019EC61F-BA53-41B3-A7E6-8CE27CD743E9}" srcOrd="14" destOrd="0" presId="urn:microsoft.com/office/officeart/2005/8/layout/bProcess4"/>
    <dgm:cxn modelId="{E137407F-2DBE-4C28-8E27-F54629386535}" type="presParOf" srcId="{019EC61F-BA53-41B3-A7E6-8CE27CD743E9}" destId="{7B6C9797-B359-49E3-9C86-F871CA69EDC6}" srcOrd="0" destOrd="0" presId="urn:microsoft.com/office/officeart/2005/8/layout/bProcess4"/>
    <dgm:cxn modelId="{DA822CC0-D1C5-4200-B128-1F1CB5124974}" type="presParOf" srcId="{019EC61F-BA53-41B3-A7E6-8CE27CD743E9}" destId="{EDF604CF-FCFC-4AA4-880E-0CEE91FFF724}" srcOrd="1" destOrd="0" presId="urn:microsoft.com/office/officeart/2005/8/layout/bProcess4"/>
    <dgm:cxn modelId="{935E856D-F8B1-462C-8C25-0AAEB3609CBA}" type="presParOf" srcId="{91D54AD4-C49C-40F1-9135-D3595302AEC9}" destId="{434F1A6B-385C-4DDA-951F-D035DE5B03B0}" srcOrd="15" destOrd="0" presId="urn:microsoft.com/office/officeart/2005/8/layout/bProcess4"/>
    <dgm:cxn modelId="{19C65ADF-BEC7-46BC-A506-C091461E5AAE}" type="presParOf" srcId="{91D54AD4-C49C-40F1-9135-D3595302AEC9}" destId="{582559A4-CAC3-4220-9BCB-146297970622}" srcOrd="16" destOrd="0" presId="urn:microsoft.com/office/officeart/2005/8/layout/bProcess4"/>
    <dgm:cxn modelId="{29EEF76D-1D9C-4401-B74D-5AA9FE9671A5}" type="presParOf" srcId="{582559A4-CAC3-4220-9BCB-146297970622}" destId="{193DD488-283D-4012-B618-6DC939498C15}" srcOrd="0" destOrd="0" presId="urn:microsoft.com/office/officeart/2005/8/layout/bProcess4"/>
    <dgm:cxn modelId="{D9EB5993-3DC7-4E09-A217-AF1AC00287A3}" type="presParOf" srcId="{582559A4-CAC3-4220-9BCB-146297970622}" destId="{419FB3C5-962D-4A8A-B7CC-FB581F12316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C1CDC3-D019-4B4B-816B-D29C5667582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68847B-48B2-4639-95C9-323595A3EBE1}">
      <dgm:prSet phldr="0"/>
      <dgm:spPr/>
      <dgm:t>
        <a:bodyPr/>
        <a:lstStyle/>
        <a:p>
          <a:pPr rtl="0"/>
          <a:r>
            <a:rPr lang="en-US">
              <a:latin typeface="Comic Sans MS"/>
            </a:rPr>
            <a:t>The goal of this project is to develop a Book Recommendation System that helps users discover new books based on their past preferences and similar users' preferences.</a:t>
          </a:r>
        </a:p>
      </dgm:t>
    </dgm:pt>
    <dgm:pt modelId="{A82D4A1F-8785-4FAC-9DEA-D671819ECA22}" type="parTrans" cxnId="{6C992E96-C8C8-4AB4-A8A6-31B972386FDB}">
      <dgm:prSet/>
      <dgm:spPr/>
      <dgm:t>
        <a:bodyPr/>
        <a:lstStyle/>
        <a:p>
          <a:endParaRPr lang="en-US"/>
        </a:p>
      </dgm:t>
    </dgm:pt>
    <dgm:pt modelId="{FE992B9A-D5A7-472B-9219-39A82BE39404}" type="sibTrans" cxnId="{6C992E96-C8C8-4AB4-A8A6-31B972386FDB}">
      <dgm:prSet/>
      <dgm:spPr/>
      <dgm:t>
        <a:bodyPr/>
        <a:lstStyle/>
        <a:p>
          <a:endParaRPr lang="en-US"/>
        </a:p>
      </dgm:t>
    </dgm:pt>
    <dgm:pt modelId="{8B91DA4F-B710-451B-BBF0-154CC66BBD7E}">
      <dgm:prSet phldr="0"/>
      <dgm:spPr/>
      <dgm:t>
        <a:bodyPr/>
        <a:lstStyle/>
        <a:p>
          <a:pPr rtl="0"/>
          <a:r>
            <a:rPr lang="en-US">
              <a:latin typeface="Comic Sans MS"/>
            </a:rPr>
            <a:t>The system will use collaborative filtering methods to predict a user’s rating for books they haven’t interacted with and provide personalized book recommendations.</a:t>
          </a:r>
          <a:endParaRPr lang="en-US"/>
        </a:p>
      </dgm:t>
    </dgm:pt>
    <dgm:pt modelId="{5B268868-2B09-4ABB-A1E0-751A37943F09}" type="parTrans" cxnId="{E675E9C5-2211-42B6-9D14-FA30F6809B20}">
      <dgm:prSet/>
      <dgm:spPr/>
      <dgm:t>
        <a:bodyPr/>
        <a:lstStyle/>
        <a:p>
          <a:endParaRPr lang="en-US"/>
        </a:p>
      </dgm:t>
    </dgm:pt>
    <dgm:pt modelId="{DAF2046D-E9F8-4E29-B224-57ADDB291580}" type="sibTrans" cxnId="{E675E9C5-2211-42B6-9D14-FA30F6809B20}">
      <dgm:prSet/>
      <dgm:spPr/>
      <dgm:t>
        <a:bodyPr/>
        <a:lstStyle/>
        <a:p>
          <a:endParaRPr lang="en-US"/>
        </a:p>
      </dgm:t>
    </dgm:pt>
    <dgm:pt modelId="{A7E7FA96-671C-4A77-AC19-279ADC852BE5}" type="pres">
      <dgm:prSet presAssocID="{A5C1CDC3-D019-4B4B-816B-D29C566758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6D5C8D-CEDE-4C8E-8A0A-C277A372E84E}" type="pres">
      <dgm:prSet presAssocID="{AF68847B-48B2-4639-95C9-323595A3EBE1}" presName="hierRoot1" presStyleCnt="0"/>
      <dgm:spPr/>
    </dgm:pt>
    <dgm:pt modelId="{7D92B5A3-47B6-474F-93A2-6E931A9D6FA4}" type="pres">
      <dgm:prSet presAssocID="{AF68847B-48B2-4639-95C9-323595A3EBE1}" presName="composite" presStyleCnt="0"/>
      <dgm:spPr/>
    </dgm:pt>
    <dgm:pt modelId="{BE67AD0F-84CB-4F3E-AA31-D75520A5B7DA}" type="pres">
      <dgm:prSet presAssocID="{AF68847B-48B2-4639-95C9-323595A3EBE1}" presName="background" presStyleLbl="node0" presStyleIdx="0" presStyleCnt="2"/>
      <dgm:spPr/>
    </dgm:pt>
    <dgm:pt modelId="{AA0A5906-1504-4535-A087-BEFE119717A7}" type="pres">
      <dgm:prSet presAssocID="{AF68847B-48B2-4639-95C9-323595A3EBE1}" presName="text" presStyleLbl="fgAcc0" presStyleIdx="0" presStyleCnt="2">
        <dgm:presLayoutVars>
          <dgm:chPref val="3"/>
        </dgm:presLayoutVars>
      </dgm:prSet>
      <dgm:spPr/>
    </dgm:pt>
    <dgm:pt modelId="{328A9A39-1E3C-4954-8B7D-F5C20B839AF3}" type="pres">
      <dgm:prSet presAssocID="{AF68847B-48B2-4639-95C9-323595A3EBE1}" presName="hierChild2" presStyleCnt="0"/>
      <dgm:spPr/>
    </dgm:pt>
    <dgm:pt modelId="{C81C8DF1-10C7-4865-86C5-4B69C3CF066A}" type="pres">
      <dgm:prSet presAssocID="{8B91DA4F-B710-451B-BBF0-154CC66BBD7E}" presName="hierRoot1" presStyleCnt="0"/>
      <dgm:spPr/>
    </dgm:pt>
    <dgm:pt modelId="{A26B97A2-736C-4559-8147-A233664E74E6}" type="pres">
      <dgm:prSet presAssocID="{8B91DA4F-B710-451B-BBF0-154CC66BBD7E}" presName="composite" presStyleCnt="0"/>
      <dgm:spPr/>
    </dgm:pt>
    <dgm:pt modelId="{B197F386-75CE-4D1A-9C29-A4A6ECE3FD11}" type="pres">
      <dgm:prSet presAssocID="{8B91DA4F-B710-451B-BBF0-154CC66BBD7E}" presName="background" presStyleLbl="node0" presStyleIdx="1" presStyleCnt="2"/>
      <dgm:spPr/>
    </dgm:pt>
    <dgm:pt modelId="{BF22E1C3-23B5-4D8B-B28F-3914CD91733A}" type="pres">
      <dgm:prSet presAssocID="{8B91DA4F-B710-451B-BBF0-154CC66BBD7E}" presName="text" presStyleLbl="fgAcc0" presStyleIdx="1" presStyleCnt="2">
        <dgm:presLayoutVars>
          <dgm:chPref val="3"/>
        </dgm:presLayoutVars>
      </dgm:prSet>
      <dgm:spPr/>
    </dgm:pt>
    <dgm:pt modelId="{D5F2BB10-EA99-4784-AB8F-5C6DA0240482}" type="pres">
      <dgm:prSet presAssocID="{8B91DA4F-B710-451B-BBF0-154CC66BBD7E}" presName="hierChild2" presStyleCnt="0"/>
      <dgm:spPr/>
    </dgm:pt>
  </dgm:ptLst>
  <dgm:cxnLst>
    <dgm:cxn modelId="{6A097461-2559-4150-B305-26B8C4071D11}" type="presOf" srcId="{AF68847B-48B2-4639-95C9-323595A3EBE1}" destId="{AA0A5906-1504-4535-A087-BEFE119717A7}" srcOrd="0" destOrd="0" presId="urn:microsoft.com/office/officeart/2005/8/layout/hierarchy1"/>
    <dgm:cxn modelId="{35E83479-61B2-4954-AC44-6F8EE6ADD8F4}" type="presOf" srcId="{8B91DA4F-B710-451B-BBF0-154CC66BBD7E}" destId="{BF22E1C3-23B5-4D8B-B28F-3914CD91733A}" srcOrd="0" destOrd="0" presId="urn:microsoft.com/office/officeart/2005/8/layout/hierarchy1"/>
    <dgm:cxn modelId="{6C992E96-C8C8-4AB4-A8A6-31B972386FDB}" srcId="{A5C1CDC3-D019-4B4B-816B-D29C5667582E}" destId="{AF68847B-48B2-4639-95C9-323595A3EBE1}" srcOrd="0" destOrd="0" parTransId="{A82D4A1F-8785-4FAC-9DEA-D671819ECA22}" sibTransId="{FE992B9A-D5A7-472B-9219-39A82BE39404}"/>
    <dgm:cxn modelId="{E675E9C5-2211-42B6-9D14-FA30F6809B20}" srcId="{A5C1CDC3-D019-4B4B-816B-D29C5667582E}" destId="{8B91DA4F-B710-451B-BBF0-154CC66BBD7E}" srcOrd="1" destOrd="0" parTransId="{5B268868-2B09-4ABB-A1E0-751A37943F09}" sibTransId="{DAF2046D-E9F8-4E29-B224-57ADDB291580}"/>
    <dgm:cxn modelId="{DF1E7FF1-435E-4A65-8C49-B5A526785391}" type="presOf" srcId="{A5C1CDC3-D019-4B4B-816B-D29C5667582E}" destId="{A7E7FA96-671C-4A77-AC19-279ADC852BE5}" srcOrd="0" destOrd="0" presId="urn:microsoft.com/office/officeart/2005/8/layout/hierarchy1"/>
    <dgm:cxn modelId="{32493BA8-06AA-4CF2-AF3C-8E9278E79CA7}" type="presParOf" srcId="{A7E7FA96-671C-4A77-AC19-279ADC852BE5}" destId="{276D5C8D-CEDE-4C8E-8A0A-C277A372E84E}" srcOrd="0" destOrd="0" presId="urn:microsoft.com/office/officeart/2005/8/layout/hierarchy1"/>
    <dgm:cxn modelId="{D17F6EBD-045C-42D2-8312-351B2B4C2A19}" type="presParOf" srcId="{276D5C8D-CEDE-4C8E-8A0A-C277A372E84E}" destId="{7D92B5A3-47B6-474F-93A2-6E931A9D6FA4}" srcOrd="0" destOrd="0" presId="urn:microsoft.com/office/officeart/2005/8/layout/hierarchy1"/>
    <dgm:cxn modelId="{2B555D33-EF01-48AC-B7C4-628B20BC85D0}" type="presParOf" srcId="{7D92B5A3-47B6-474F-93A2-6E931A9D6FA4}" destId="{BE67AD0F-84CB-4F3E-AA31-D75520A5B7DA}" srcOrd="0" destOrd="0" presId="urn:microsoft.com/office/officeart/2005/8/layout/hierarchy1"/>
    <dgm:cxn modelId="{02D31A9E-B123-4387-9BB6-100EDD2C2E65}" type="presParOf" srcId="{7D92B5A3-47B6-474F-93A2-6E931A9D6FA4}" destId="{AA0A5906-1504-4535-A087-BEFE119717A7}" srcOrd="1" destOrd="0" presId="urn:microsoft.com/office/officeart/2005/8/layout/hierarchy1"/>
    <dgm:cxn modelId="{7C1F7F99-A6D8-43C7-B43B-E8CAFA8DB4FC}" type="presParOf" srcId="{276D5C8D-CEDE-4C8E-8A0A-C277A372E84E}" destId="{328A9A39-1E3C-4954-8B7D-F5C20B839AF3}" srcOrd="1" destOrd="0" presId="urn:microsoft.com/office/officeart/2005/8/layout/hierarchy1"/>
    <dgm:cxn modelId="{0152299F-2836-4D3C-A0FC-48187B4F8870}" type="presParOf" srcId="{A7E7FA96-671C-4A77-AC19-279ADC852BE5}" destId="{C81C8DF1-10C7-4865-86C5-4B69C3CF066A}" srcOrd="1" destOrd="0" presId="urn:microsoft.com/office/officeart/2005/8/layout/hierarchy1"/>
    <dgm:cxn modelId="{C963B3B8-2195-444C-84A6-3C608EEFF814}" type="presParOf" srcId="{C81C8DF1-10C7-4865-86C5-4B69C3CF066A}" destId="{A26B97A2-736C-4559-8147-A233664E74E6}" srcOrd="0" destOrd="0" presId="urn:microsoft.com/office/officeart/2005/8/layout/hierarchy1"/>
    <dgm:cxn modelId="{C26874E0-49EC-4B9E-95E7-CBCAD5DB2CB4}" type="presParOf" srcId="{A26B97A2-736C-4559-8147-A233664E74E6}" destId="{B197F386-75CE-4D1A-9C29-A4A6ECE3FD11}" srcOrd="0" destOrd="0" presId="urn:microsoft.com/office/officeart/2005/8/layout/hierarchy1"/>
    <dgm:cxn modelId="{30335508-34CA-4032-9CBF-829B6D20FA2B}" type="presParOf" srcId="{A26B97A2-736C-4559-8147-A233664E74E6}" destId="{BF22E1C3-23B5-4D8B-B28F-3914CD91733A}" srcOrd="1" destOrd="0" presId="urn:microsoft.com/office/officeart/2005/8/layout/hierarchy1"/>
    <dgm:cxn modelId="{1D2C0546-75C3-4E8E-9C9A-5AFB7B60B89B}" type="presParOf" srcId="{C81C8DF1-10C7-4865-86C5-4B69C3CF066A}" destId="{D5F2BB10-EA99-4784-AB8F-5C6DA02404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6EB1EA-A613-44AD-8150-95A371F7045C}" type="doc">
      <dgm:prSet loTypeId="urn:microsoft.com/office/officeart/2018/2/layout/IconVerticalSolidList" loCatId="icon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50998-EE1A-4A79-8842-50FC8788D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 systems are used to predict the preferences or ratings that users would give to an item. </a:t>
          </a:r>
        </a:p>
      </dgm:t>
    </dgm:pt>
    <dgm:pt modelId="{D681389F-3CE8-43BA-883F-D74D057A57FF}" type="parTrans" cxnId="{D492377A-E0B7-4619-A006-3439E1354AC1}">
      <dgm:prSet/>
      <dgm:spPr/>
      <dgm:t>
        <a:bodyPr/>
        <a:lstStyle/>
        <a:p>
          <a:endParaRPr lang="en-US"/>
        </a:p>
      </dgm:t>
    </dgm:pt>
    <dgm:pt modelId="{9F231944-0818-4E72-92AF-C79C18B92A64}" type="sibTrans" cxnId="{D492377A-E0B7-4619-A006-3439E1354AC1}">
      <dgm:prSet/>
      <dgm:spPr/>
      <dgm:t>
        <a:bodyPr/>
        <a:lstStyle/>
        <a:p>
          <a:endParaRPr lang="en-US"/>
        </a:p>
      </dgm:t>
    </dgm:pt>
    <dgm:pt modelId="{BC4A0AE6-8F61-4EE7-8CD2-E209D56FD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are essential in industries like e-commerce, online streaming, and social media to improve user engagement.</a:t>
          </a:r>
        </a:p>
      </dgm:t>
    </dgm:pt>
    <dgm:pt modelId="{0082CF12-73BB-48B8-8E25-CA066E8D25BF}" type="parTrans" cxnId="{E249F657-8ED3-4889-8735-CBFD0663CC69}">
      <dgm:prSet/>
      <dgm:spPr/>
      <dgm:t>
        <a:bodyPr/>
        <a:lstStyle/>
        <a:p>
          <a:endParaRPr lang="en-US"/>
        </a:p>
      </dgm:t>
    </dgm:pt>
    <dgm:pt modelId="{038A9938-D464-497D-9A47-AEEDAF644F35}" type="sibTrans" cxnId="{E249F657-8ED3-4889-8735-CBFD0663CC69}">
      <dgm:prSet/>
      <dgm:spPr/>
      <dgm:t>
        <a:bodyPr/>
        <a:lstStyle/>
        <a:p>
          <a:endParaRPr lang="en-US"/>
        </a:p>
      </dgm:t>
    </dgm:pt>
    <dgm:pt modelId="{54E9F616-C773-4DB6-BD67-ECD3CFFD4C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two primary types of recommendation systems</a:t>
          </a:r>
          <a:r>
            <a:rPr lang="en-US">
              <a:latin typeface="Aptos Display" panose="02110004020202020204"/>
            </a:rPr>
            <a:t>.</a:t>
          </a:r>
          <a:endParaRPr lang="en-US"/>
        </a:p>
      </dgm:t>
    </dgm:pt>
    <dgm:pt modelId="{33D6A8D4-4E6B-4414-B816-F15DA847AC16}" type="parTrans" cxnId="{7E04169C-CDB0-46A0-9A16-18506B2F13AE}">
      <dgm:prSet/>
      <dgm:spPr/>
      <dgm:t>
        <a:bodyPr/>
        <a:lstStyle/>
        <a:p>
          <a:endParaRPr lang="en-US"/>
        </a:p>
      </dgm:t>
    </dgm:pt>
    <dgm:pt modelId="{3C45DA1B-81FC-4937-B0FA-904DDF45A7B4}" type="sibTrans" cxnId="{7E04169C-CDB0-46A0-9A16-18506B2F13AE}">
      <dgm:prSet/>
      <dgm:spPr/>
      <dgm:t>
        <a:bodyPr/>
        <a:lstStyle/>
        <a:p>
          <a:endParaRPr lang="en-US"/>
        </a:p>
      </dgm:t>
    </dgm:pt>
    <dgm:pt modelId="{EE871BF5-A7DB-443B-A563-C8AD1614BF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Collaborative Filtering: Recommends items by identifying patterns based on user interactions.</a:t>
          </a:r>
        </a:p>
      </dgm:t>
    </dgm:pt>
    <dgm:pt modelId="{D523C9DA-A17B-41C6-AD0B-4E88E5429E65}" type="parTrans" cxnId="{5110C480-72C6-4281-9EEE-BEC618FD9462}">
      <dgm:prSet/>
      <dgm:spPr/>
      <dgm:t>
        <a:bodyPr/>
        <a:lstStyle/>
        <a:p>
          <a:endParaRPr lang="en-US"/>
        </a:p>
      </dgm:t>
    </dgm:pt>
    <dgm:pt modelId="{EA4BE208-3A4B-4D4A-8B3B-0B62EE30733A}" type="sibTrans" cxnId="{5110C480-72C6-4281-9EEE-BEC618FD9462}">
      <dgm:prSet/>
      <dgm:spPr/>
      <dgm:t>
        <a:bodyPr/>
        <a:lstStyle/>
        <a:p>
          <a:endParaRPr lang="en-US"/>
        </a:p>
      </dgm:t>
    </dgm:pt>
    <dgm:pt modelId="{4B3B5E46-0005-487B-84FD-E2E44C72F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Content-Based Filtering: Recommends items based on item metadata (e.g., genre, category).</a:t>
          </a:r>
        </a:p>
      </dgm:t>
    </dgm:pt>
    <dgm:pt modelId="{D465841F-ABA8-4368-B8C0-48BB30CB3260}" type="parTrans" cxnId="{F5C746D5-DFC1-44EE-939E-E5095F7C991C}">
      <dgm:prSet/>
      <dgm:spPr/>
      <dgm:t>
        <a:bodyPr/>
        <a:lstStyle/>
        <a:p>
          <a:endParaRPr lang="en-US"/>
        </a:p>
      </dgm:t>
    </dgm:pt>
    <dgm:pt modelId="{D9331F6D-7EF0-40FA-A917-B8E2D61C389C}" type="sibTrans" cxnId="{F5C746D5-DFC1-44EE-939E-E5095F7C991C}">
      <dgm:prSet/>
      <dgm:spPr/>
      <dgm:t>
        <a:bodyPr/>
        <a:lstStyle/>
        <a:p>
          <a:endParaRPr lang="en-US"/>
        </a:p>
      </dgm:t>
    </dgm:pt>
    <dgm:pt modelId="{53C585F9-1EE0-4AD7-8513-C0ABE3E4660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Book recommendation systems are designed to solve this issue by filtering through the vast amount of available content and suggesting books that are relevant to individual users.</a:t>
          </a:r>
          <a:endParaRPr lang="en-US">
            <a:solidFill>
              <a:srgbClr val="000000"/>
            </a:solidFill>
            <a:latin typeface="Aptos Display" panose="02110004020202020204"/>
          </a:endParaRPr>
        </a:p>
      </dgm:t>
    </dgm:pt>
    <dgm:pt modelId="{8E050BB7-8FBB-467F-945D-97FFE6434292}" type="parTrans" cxnId="{C561FF11-6DA5-4D27-8F72-920327D10BD1}">
      <dgm:prSet/>
      <dgm:spPr/>
    </dgm:pt>
    <dgm:pt modelId="{5154F3F7-DC84-4C6B-A013-70BC719397B3}" type="sibTrans" cxnId="{C561FF11-6DA5-4D27-8F72-920327D10BD1}">
      <dgm:prSet/>
      <dgm:spPr/>
    </dgm:pt>
    <dgm:pt modelId="{68BFAE29-A1A3-4270-8B9C-E47E296E45F2}" type="pres">
      <dgm:prSet presAssocID="{826EB1EA-A613-44AD-8150-95A371F7045C}" presName="root" presStyleCnt="0">
        <dgm:presLayoutVars>
          <dgm:dir/>
          <dgm:resizeHandles val="exact"/>
        </dgm:presLayoutVars>
      </dgm:prSet>
      <dgm:spPr/>
    </dgm:pt>
    <dgm:pt modelId="{0126B774-631B-4E95-8BC0-8EECBF6397E3}" type="pres">
      <dgm:prSet presAssocID="{4F950998-EE1A-4A79-8842-50FC8788D5E6}" presName="compNode" presStyleCnt="0"/>
      <dgm:spPr/>
    </dgm:pt>
    <dgm:pt modelId="{4DDD44F9-2EA3-4F53-967C-7C864DEADBE0}" type="pres">
      <dgm:prSet presAssocID="{4F950998-EE1A-4A79-8842-50FC8788D5E6}" presName="bgRect" presStyleLbl="bgShp" presStyleIdx="0" presStyleCnt="6"/>
      <dgm:spPr/>
    </dgm:pt>
    <dgm:pt modelId="{F88D0FB3-FAB2-4CDE-B6CA-2ACA91F929AD}" type="pres">
      <dgm:prSet presAssocID="{4F950998-EE1A-4A79-8842-50FC8788D5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34BFEA4-6140-4656-A585-D299CD93E5E7}" type="pres">
      <dgm:prSet presAssocID="{4F950998-EE1A-4A79-8842-50FC8788D5E6}" presName="spaceRect" presStyleCnt="0"/>
      <dgm:spPr/>
    </dgm:pt>
    <dgm:pt modelId="{C01D4D0D-1909-4C99-9C27-3396419F5D42}" type="pres">
      <dgm:prSet presAssocID="{4F950998-EE1A-4A79-8842-50FC8788D5E6}" presName="parTx" presStyleLbl="revTx" presStyleIdx="0" presStyleCnt="6">
        <dgm:presLayoutVars>
          <dgm:chMax val="0"/>
          <dgm:chPref val="0"/>
        </dgm:presLayoutVars>
      </dgm:prSet>
      <dgm:spPr/>
    </dgm:pt>
    <dgm:pt modelId="{E76483E1-9D24-42A8-BB8D-A6E6A8AFA2F7}" type="pres">
      <dgm:prSet presAssocID="{9F231944-0818-4E72-92AF-C79C18B92A64}" presName="sibTrans" presStyleCnt="0"/>
      <dgm:spPr/>
    </dgm:pt>
    <dgm:pt modelId="{96AB965F-8746-418C-95E4-88CB4AEA737B}" type="pres">
      <dgm:prSet presAssocID="{BC4A0AE6-8F61-4EE7-8CD2-E209D56FDE1A}" presName="compNode" presStyleCnt="0"/>
      <dgm:spPr/>
    </dgm:pt>
    <dgm:pt modelId="{5FA4B727-2F8F-42F6-A6BD-8E9A98C66E84}" type="pres">
      <dgm:prSet presAssocID="{BC4A0AE6-8F61-4EE7-8CD2-E209D56FDE1A}" presName="bgRect" presStyleLbl="bgShp" presStyleIdx="1" presStyleCnt="6"/>
      <dgm:spPr/>
    </dgm:pt>
    <dgm:pt modelId="{F987B090-B73A-4DDC-B176-E5EEAE33348C}" type="pres">
      <dgm:prSet presAssocID="{BC4A0AE6-8F61-4EE7-8CD2-E209D56FDE1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93CF2547-8F4B-45B1-AD77-492008274CC2}" type="pres">
      <dgm:prSet presAssocID="{BC4A0AE6-8F61-4EE7-8CD2-E209D56FDE1A}" presName="spaceRect" presStyleCnt="0"/>
      <dgm:spPr/>
    </dgm:pt>
    <dgm:pt modelId="{224CF7C7-7E81-4F06-8FFB-27CB6A119A76}" type="pres">
      <dgm:prSet presAssocID="{BC4A0AE6-8F61-4EE7-8CD2-E209D56FDE1A}" presName="parTx" presStyleLbl="revTx" presStyleIdx="1" presStyleCnt="6">
        <dgm:presLayoutVars>
          <dgm:chMax val="0"/>
          <dgm:chPref val="0"/>
        </dgm:presLayoutVars>
      </dgm:prSet>
      <dgm:spPr/>
    </dgm:pt>
    <dgm:pt modelId="{2654182A-BDD0-4341-B9EC-C0602909AE1C}" type="pres">
      <dgm:prSet presAssocID="{038A9938-D464-497D-9A47-AEEDAF644F35}" presName="sibTrans" presStyleCnt="0"/>
      <dgm:spPr/>
    </dgm:pt>
    <dgm:pt modelId="{250C4470-512D-497E-AA0B-26AF74B5282E}" type="pres">
      <dgm:prSet presAssocID="{53C585F9-1EE0-4AD7-8513-C0ABE3E46604}" presName="compNode" presStyleCnt="0"/>
      <dgm:spPr/>
    </dgm:pt>
    <dgm:pt modelId="{41124292-5EA3-4E77-9BAD-B89DEB2696B1}" type="pres">
      <dgm:prSet presAssocID="{53C585F9-1EE0-4AD7-8513-C0ABE3E46604}" presName="bgRect" presStyleLbl="bgShp" presStyleIdx="2" presStyleCnt="6"/>
      <dgm:spPr/>
    </dgm:pt>
    <dgm:pt modelId="{157BB93C-9413-42B8-B615-9732AEA39264}" type="pres">
      <dgm:prSet presAssocID="{53C585F9-1EE0-4AD7-8513-C0ABE3E46604}" presName="iconRect" presStyleLbl="node1" presStyleIdx="2" presStyleCnt="6"/>
      <dgm:spPr/>
    </dgm:pt>
    <dgm:pt modelId="{CEC1CE79-1200-4214-93AE-68058A2C55DA}" type="pres">
      <dgm:prSet presAssocID="{53C585F9-1EE0-4AD7-8513-C0ABE3E46604}" presName="spaceRect" presStyleCnt="0"/>
      <dgm:spPr/>
    </dgm:pt>
    <dgm:pt modelId="{B2BE8611-25F8-4C11-BB56-EFBD10AABCE3}" type="pres">
      <dgm:prSet presAssocID="{53C585F9-1EE0-4AD7-8513-C0ABE3E46604}" presName="parTx" presStyleLbl="revTx" presStyleIdx="2" presStyleCnt="6">
        <dgm:presLayoutVars>
          <dgm:chMax val="0"/>
          <dgm:chPref val="0"/>
        </dgm:presLayoutVars>
      </dgm:prSet>
      <dgm:spPr/>
    </dgm:pt>
    <dgm:pt modelId="{BB638CD4-D6CE-4AC9-A7C6-AF9ABA515FBD}" type="pres">
      <dgm:prSet presAssocID="{5154F3F7-DC84-4C6B-A013-70BC719397B3}" presName="sibTrans" presStyleCnt="0"/>
      <dgm:spPr/>
    </dgm:pt>
    <dgm:pt modelId="{2B225AA7-4399-4930-A8C2-8297D40C802F}" type="pres">
      <dgm:prSet presAssocID="{54E9F616-C773-4DB6-BD67-ECD3CFFD4CD2}" presName="compNode" presStyleCnt="0"/>
      <dgm:spPr/>
    </dgm:pt>
    <dgm:pt modelId="{4FEAA63D-1506-4DB5-BA08-690F598E14A0}" type="pres">
      <dgm:prSet presAssocID="{54E9F616-C773-4DB6-BD67-ECD3CFFD4CD2}" presName="bgRect" presStyleLbl="bgShp" presStyleIdx="3" presStyleCnt="6"/>
      <dgm:spPr/>
    </dgm:pt>
    <dgm:pt modelId="{E10F94D5-E194-4F3B-9284-2BF67626CFB4}" type="pres">
      <dgm:prSet presAssocID="{54E9F616-C773-4DB6-BD67-ECD3CFFD4CD2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D69B6E9-6DE8-49DB-9339-6F0AFD6241D3}" type="pres">
      <dgm:prSet presAssocID="{54E9F616-C773-4DB6-BD67-ECD3CFFD4CD2}" presName="spaceRect" presStyleCnt="0"/>
      <dgm:spPr/>
    </dgm:pt>
    <dgm:pt modelId="{05D2C7C6-B235-4B7F-BF83-A996B8159664}" type="pres">
      <dgm:prSet presAssocID="{54E9F616-C773-4DB6-BD67-ECD3CFFD4CD2}" presName="parTx" presStyleLbl="revTx" presStyleIdx="3" presStyleCnt="6">
        <dgm:presLayoutVars>
          <dgm:chMax val="0"/>
          <dgm:chPref val="0"/>
        </dgm:presLayoutVars>
      </dgm:prSet>
      <dgm:spPr/>
    </dgm:pt>
    <dgm:pt modelId="{B5E2FFEE-BA7E-47DD-A52B-08A94ED4211A}" type="pres">
      <dgm:prSet presAssocID="{3C45DA1B-81FC-4937-B0FA-904DDF45A7B4}" presName="sibTrans" presStyleCnt="0"/>
      <dgm:spPr/>
    </dgm:pt>
    <dgm:pt modelId="{3C91EA5F-A8EE-473B-92D9-05C8D0C64C02}" type="pres">
      <dgm:prSet presAssocID="{EE871BF5-A7DB-443B-A563-C8AD1614BF7D}" presName="compNode" presStyleCnt="0"/>
      <dgm:spPr/>
    </dgm:pt>
    <dgm:pt modelId="{C03CF2BE-25E2-49A4-9E1E-59D9BF293E4C}" type="pres">
      <dgm:prSet presAssocID="{EE871BF5-A7DB-443B-A563-C8AD1614BF7D}" presName="bgRect" presStyleLbl="bgShp" presStyleIdx="4" presStyleCnt="6"/>
      <dgm:spPr/>
    </dgm:pt>
    <dgm:pt modelId="{EDDFD80D-1ABA-424F-B9D6-20B73D264376}" type="pres">
      <dgm:prSet presAssocID="{EE871BF5-A7DB-443B-A563-C8AD1614BF7D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518FB7E-5E9C-4849-91C2-5A3EC9963F5A}" type="pres">
      <dgm:prSet presAssocID="{EE871BF5-A7DB-443B-A563-C8AD1614BF7D}" presName="spaceRect" presStyleCnt="0"/>
      <dgm:spPr/>
    </dgm:pt>
    <dgm:pt modelId="{745CED95-AEB5-4B50-BAC7-F3D814F3ACE0}" type="pres">
      <dgm:prSet presAssocID="{EE871BF5-A7DB-443B-A563-C8AD1614BF7D}" presName="parTx" presStyleLbl="revTx" presStyleIdx="4" presStyleCnt="6">
        <dgm:presLayoutVars>
          <dgm:chMax val="0"/>
          <dgm:chPref val="0"/>
        </dgm:presLayoutVars>
      </dgm:prSet>
      <dgm:spPr/>
    </dgm:pt>
    <dgm:pt modelId="{3155E3D5-BA50-4D01-95F7-C086C1CBEAFF}" type="pres">
      <dgm:prSet presAssocID="{EA4BE208-3A4B-4D4A-8B3B-0B62EE30733A}" presName="sibTrans" presStyleCnt="0"/>
      <dgm:spPr/>
    </dgm:pt>
    <dgm:pt modelId="{EDB4EFE2-82DC-4D1F-BF67-12A50025AA7D}" type="pres">
      <dgm:prSet presAssocID="{4B3B5E46-0005-487B-84FD-E2E44C72F1EB}" presName="compNode" presStyleCnt="0"/>
      <dgm:spPr/>
    </dgm:pt>
    <dgm:pt modelId="{B61334A7-6B04-4EB9-989F-5CFA542FC13E}" type="pres">
      <dgm:prSet presAssocID="{4B3B5E46-0005-487B-84FD-E2E44C72F1EB}" presName="bgRect" presStyleLbl="bgShp" presStyleIdx="5" presStyleCnt="6"/>
      <dgm:spPr/>
    </dgm:pt>
    <dgm:pt modelId="{0C1DE126-4945-4242-8AB8-B1D90D61D118}" type="pres">
      <dgm:prSet presAssocID="{4B3B5E46-0005-487B-84FD-E2E44C72F1EB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A7188974-C82E-4006-BCC0-DFCF48CC20DA}" type="pres">
      <dgm:prSet presAssocID="{4B3B5E46-0005-487B-84FD-E2E44C72F1EB}" presName="spaceRect" presStyleCnt="0"/>
      <dgm:spPr/>
    </dgm:pt>
    <dgm:pt modelId="{C8C6E9D1-B013-457E-BF82-0A2920796793}" type="pres">
      <dgm:prSet presAssocID="{4B3B5E46-0005-487B-84FD-E2E44C72F1E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561FF11-6DA5-4D27-8F72-920327D10BD1}" srcId="{826EB1EA-A613-44AD-8150-95A371F7045C}" destId="{53C585F9-1EE0-4AD7-8513-C0ABE3E46604}" srcOrd="2" destOrd="0" parTransId="{8E050BB7-8FBB-467F-945D-97FFE6434292}" sibTransId="{5154F3F7-DC84-4C6B-A013-70BC719397B3}"/>
    <dgm:cxn modelId="{359E943D-4F20-466F-8518-99665E839822}" type="presOf" srcId="{54E9F616-C773-4DB6-BD67-ECD3CFFD4CD2}" destId="{05D2C7C6-B235-4B7F-BF83-A996B8159664}" srcOrd="0" destOrd="0" presId="urn:microsoft.com/office/officeart/2018/2/layout/IconVerticalSolidList"/>
    <dgm:cxn modelId="{3B7F0E3E-F29C-4470-91C7-6627CCEF308E}" type="presOf" srcId="{EE871BF5-A7DB-443B-A563-C8AD1614BF7D}" destId="{745CED95-AEB5-4B50-BAC7-F3D814F3ACE0}" srcOrd="0" destOrd="0" presId="urn:microsoft.com/office/officeart/2018/2/layout/IconVerticalSolidList"/>
    <dgm:cxn modelId="{C4954C47-9B41-4538-A196-31AC96BE8898}" type="presOf" srcId="{826EB1EA-A613-44AD-8150-95A371F7045C}" destId="{68BFAE29-A1A3-4270-8B9C-E47E296E45F2}" srcOrd="0" destOrd="0" presId="urn:microsoft.com/office/officeart/2018/2/layout/IconVerticalSolidList"/>
    <dgm:cxn modelId="{E249F657-8ED3-4889-8735-CBFD0663CC69}" srcId="{826EB1EA-A613-44AD-8150-95A371F7045C}" destId="{BC4A0AE6-8F61-4EE7-8CD2-E209D56FDE1A}" srcOrd="1" destOrd="0" parTransId="{0082CF12-73BB-48B8-8E25-CA066E8D25BF}" sibTransId="{038A9938-D464-497D-9A47-AEEDAF644F35}"/>
    <dgm:cxn modelId="{80CD6A59-E42F-4A4E-B732-470BCC82ABB5}" type="presOf" srcId="{BC4A0AE6-8F61-4EE7-8CD2-E209D56FDE1A}" destId="{224CF7C7-7E81-4F06-8FFB-27CB6A119A76}" srcOrd="0" destOrd="0" presId="urn:microsoft.com/office/officeart/2018/2/layout/IconVerticalSolidList"/>
    <dgm:cxn modelId="{D492377A-E0B7-4619-A006-3439E1354AC1}" srcId="{826EB1EA-A613-44AD-8150-95A371F7045C}" destId="{4F950998-EE1A-4A79-8842-50FC8788D5E6}" srcOrd="0" destOrd="0" parTransId="{D681389F-3CE8-43BA-883F-D74D057A57FF}" sibTransId="{9F231944-0818-4E72-92AF-C79C18B92A64}"/>
    <dgm:cxn modelId="{5110C480-72C6-4281-9EEE-BEC618FD9462}" srcId="{826EB1EA-A613-44AD-8150-95A371F7045C}" destId="{EE871BF5-A7DB-443B-A563-C8AD1614BF7D}" srcOrd="4" destOrd="0" parTransId="{D523C9DA-A17B-41C6-AD0B-4E88E5429E65}" sibTransId="{EA4BE208-3A4B-4D4A-8B3B-0B62EE30733A}"/>
    <dgm:cxn modelId="{7E04169C-CDB0-46A0-9A16-18506B2F13AE}" srcId="{826EB1EA-A613-44AD-8150-95A371F7045C}" destId="{54E9F616-C773-4DB6-BD67-ECD3CFFD4CD2}" srcOrd="3" destOrd="0" parTransId="{33D6A8D4-4E6B-4414-B816-F15DA847AC16}" sibTransId="{3C45DA1B-81FC-4937-B0FA-904DDF45A7B4}"/>
    <dgm:cxn modelId="{E4F9FEA1-70A7-49D7-BC95-54164C2177C7}" type="presOf" srcId="{4B3B5E46-0005-487B-84FD-E2E44C72F1EB}" destId="{C8C6E9D1-B013-457E-BF82-0A2920796793}" srcOrd="0" destOrd="0" presId="urn:microsoft.com/office/officeart/2018/2/layout/IconVerticalSolidList"/>
    <dgm:cxn modelId="{F5C746D5-DFC1-44EE-939E-E5095F7C991C}" srcId="{826EB1EA-A613-44AD-8150-95A371F7045C}" destId="{4B3B5E46-0005-487B-84FD-E2E44C72F1EB}" srcOrd="5" destOrd="0" parTransId="{D465841F-ABA8-4368-B8C0-48BB30CB3260}" sibTransId="{D9331F6D-7EF0-40FA-A917-B8E2D61C389C}"/>
    <dgm:cxn modelId="{267178DA-C5E6-4C7A-8DE6-203018A1A4C2}" type="presOf" srcId="{53C585F9-1EE0-4AD7-8513-C0ABE3E46604}" destId="{B2BE8611-25F8-4C11-BB56-EFBD10AABCE3}" srcOrd="0" destOrd="0" presId="urn:microsoft.com/office/officeart/2018/2/layout/IconVerticalSolidList"/>
    <dgm:cxn modelId="{123336DF-24BF-4E42-91F3-598AFE304BB7}" type="presOf" srcId="{4F950998-EE1A-4A79-8842-50FC8788D5E6}" destId="{C01D4D0D-1909-4C99-9C27-3396419F5D42}" srcOrd="0" destOrd="0" presId="urn:microsoft.com/office/officeart/2018/2/layout/IconVerticalSolidList"/>
    <dgm:cxn modelId="{CFF60D84-AC7A-4CD1-8942-C6BFF43864BE}" type="presParOf" srcId="{68BFAE29-A1A3-4270-8B9C-E47E296E45F2}" destId="{0126B774-631B-4E95-8BC0-8EECBF6397E3}" srcOrd="0" destOrd="0" presId="urn:microsoft.com/office/officeart/2018/2/layout/IconVerticalSolidList"/>
    <dgm:cxn modelId="{4FAA5613-0178-44E2-9862-362DB65FBC1B}" type="presParOf" srcId="{0126B774-631B-4E95-8BC0-8EECBF6397E3}" destId="{4DDD44F9-2EA3-4F53-967C-7C864DEADBE0}" srcOrd="0" destOrd="0" presId="urn:microsoft.com/office/officeart/2018/2/layout/IconVerticalSolidList"/>
    <dgm:cxn modelId="{83E4866B-27F9-44F4-A9ED-E5A3504AC160}" type="presParOf" srcId="{0126B774-631B-4E95-8BC0-8EECBF6397E3}" destId="{F88D0FB3-FAB2-4CDE-B6CA-2ACA91F929AD}" srcOrd="1" destOrd="0" presId="urn:microsoft.com/office/officeart/2018/2/layout/IconVerticalSolidList"/>
    <dgm:cxn modelId="{FF021310-D823-4CE5-8ECC-B85FF1C8E4AF}" type="presParOf" srcId="{0126B774-631B-4E95-8BC0-8EECBF6397E3}" destId="{934BFEA4-6140-4656-A585-D299CD93E5E7}" srcOrd="2" destOrd="0" presId="urn:microsoft.com/office/officeart/2018/2/layout/IconVerticalSolidList"/>
    <dgm:cxn modelId="{8E1F9566-D1AD-4BDB-91F5-FC81AAB4C403}" type="presParOf" srcId="{0126B774-631B-4E95-8BC0-8EECBF6397E3}" destId="{C01D4D0D-1909-4C99-9C27-3396419F5D42}" srcOrd="3" destOrd="0" presId="urn:microsoft.com/office/officeart/2018/2/layout/IconVerticalSolidList"/>
    <dgm:cxn modelId="{ADBCA00D-48D4-4FC7-8A79-A8105FB1BA0A}" type="presParOf" srcId="{68BFAE29-A1A3-4270-8B9C-E47E296E45F2}" destId="{E76483E1-9D24-42A8-BB8D-A6E6A8AFA2F7}" srcOrd="1" destOrd="0" presId="urn:microsoft.com/office/officeart/2018/2/layout/IconVerticalSolidList"/>
    <dgm:cxn modelId="{4CAABA7A-2745-404C-8BFA-1E756A630DA8}" type="presParOf" srcId="{68BFAE29-A1A3-4270-8B9C-E47E296E45F2}" destId="{96AB965F-8746-418C-95E4-88CB4AEA737B}" srcOrd="2" destOrd="0" presId="urn:microsoft.com/office/officeart/2018/2/layout/IconVerticalSolidList"/>
    <dgm:cxn modelId="{71CE573E-A452-4050-B627-C2242A7C3802}" type="presParOf" srcId="{96AB965F-8746-418C-95E4-88CB4AEA737B}" destId="{5FA4B727-2F8F-42F6-A6BD-8E9A98C66E84}" srcOrd="0" destOrd="0" presId="urn:microsoft.com/office/officeart/2018/2/layout/IconVerticalSolidList"/>
    <dgm:cxn modelId="{D7A50163-0B4E-4420-9AA9-69EB458052DF}" type="presParOf" srcId="{96AB965F-8746-418C-95E4-88CB4AEA737B}" destId="{F987B090-B73A-4DDC-B176-E5EEAE33348C}" srcOrd="1" destOrd="0" presId="urn:microsoft.com/office/officeart/2018/2/layout/IconVerticalSolidList"/>
    <dgm:cxn modelId="{DA28083A-A100-4CF8-9AB7-00B5009A0079}" type="presParOf" srcId="{96AB965F-8746-418C-95E4-88CB4AEA737B}" destId="{93CF2547-8F4B-45B1-AD77-492008274CC2}" srcOrd="2" destOrd="0" presId="urn:microsoft.com/office/officeart/2018/2/layout/IconVerticalSolidList"/>
    <dgm:cxn modelId="{77EF3993-1D0A-449D-9280-2517814C2D81}" type="presParOf" srcId="{96AB965F-8746-418C-95E4-88CB4AEA737B}" destId="{224CF7C7-7E81-4F06-8FFB-27CB6A119A76}" srcOrd="3" destOrd="0" presId="urn:microsoft.com/office/officeart/2018/2/layout/IconVerticalSolidList"/>
    <dgm:cxn modelId="{91B4033D-655F-4957-AFC6-B57CBE6F8983}" type="presParOf" srcId="{68BFAE29-A1A3-4270-8B9C-E47E296E45F2}" destId="{2654182A-BDD0-4341-B9EC-C0602909AE1C}" srcOrd="3" destOrd="0" presId="urn:microsoft.com/office/officeart/2018/2/layout/IconVerticalSolidList"/>
    <dgm:cxn modelId="{F4186A64-D2DD-4BEC-A4BC-FD8FE7146BF6}" type="presParOf" srcId="{68BFAE29-A1A3-4270-8B9C-E47E296E45F2}" destId="{250C4470-512D-497E-AA0B-26AF74B5282E}" srcOrd="4" destOrd="0" presId="urn:microsoft.com/office/officeart/2018/2/layout/IconVerticalSolidList"/>
    <dgm:cxn modelId="{9B7FD48F-C4D0-4084-BDFA-D3063CCE5EB8}" type="presParOf" srcId="{250C4470-512D-497E-AA0B-26AF74B5282E}" destId="{41124292-5EA3-4E77-9BAD-B89DEB2696B1}" srcOrd="0" destOrd="0" presId="urn:microsoft.com/office/officeart/2018/2/layout/IconVerticalSolidList"/>
    <dgm:cxn modelId="{9F31D885-7FDE-4642-9846-0453B93DD1F8}" type="presParOf" srcId="{250C4470-512D-497E-AA0B-26AF74B5282E}" destId="{157BB93C-9413-42B8-B615-9732AEA39264}" srcOrd="1" destOrd="0" presId="urn:microsoft.com/office/officeart/2018/2/layout/IconVerticalSolidList"/>
    <dgm:cxn modelId="{0A382B86-92B6-4636-BC66-5D686162C52C}" type="presParOf" srcId="{250C4470-512D-497E-AA0B-26AF74B5282E}" destId="{CEC1CE79-1200-4214-93AE-68058A2C55DA}" srcOrd="2" destOrd="0" presId="urn:microsoft.com/office/officeart/2018/2/layout/IconVerticalSolidList"/>
    <dgm:cxn modelId="{0E001067-6C9F-43A9-BDD3-53BE676179AF}" type="presParOf" srcId="{250C4470-512D-497E-AA0B-26AF74B5282E}" destId="{B2BE8611-25F8-4C11-BB56-EFBD10AABCE3}" srcOrd="3" destOrd="0" presId="urn:microsoft.com/office/officeart/2018/2/layout/IconVerticalSolidList"/>
    <dgm:cxn modelId="{3C39D931-05C3-4583-8F63-2E55FEC6E0F3}" type="presParOf" srcId="{68BFAE29-A1A3-4270-8B9C-E47E296E45F2}" destId="{BB638CD4-D6CE-4AC9-A7C6-AF9ABA515FBD}" srcOrd="5" destOrd="0" presId="urn:microsoft.com/office/officeart/2018/2/layout/IconVerticalSolidList"/>
    <dgm:cxn modelId="{5E54E639-A389-4A20-8572-2E1343F74061}" type="presParOf" srcId="{68BFAE29-A1A3-4270-8B9C-E47E296E45F2}" destId="{2B225AA7-4399-4930-A8C2-8297D40C802F}" srcOrd="6" destOrd="0" presId="urn:microsoft.com/office/officeart/2018/2/layout/IconVerticalSolidList"/>
    <dgm:cxn modelId="{0B7A1CD1-519B-4B1C-8973-7C70150ACF09}" type="presParOf" srcId="{2B225AA7-4399-4930-A8C2-8297D40C802F}" destId="{4FEAA63D-1506-4DB5-BA08-690F598E14A0}" srcOrd="0" destOrd="0" presId="urn:microsoft.com/office/officeart/2018/2/layout/IconVerticalSolidList"/>
    <dgm:cxn modelId="{EF403DBC-A690-4C19-9A56-7BE90FDEC929}" type="presParOf" srcId="{2B225AA7-4399-4930-A8C2-8297D40C802F}" destId="{E10F94D5-E194-4F3B-9284-2BF67626CFB4}" srcOrd="1" destOrd="0" presId="urn:microsoft.com/office/officeart/2018/2/layout/IconVerticalSolidList"/>
    <dgm:cxn modelId="{B9490C58-F39B-493C-BF75-AE2A56061067}" type="presParOf" srcId="{2B225AA7-4399-4930-A8C2-8297D40C802F}" destId="{8D69B6E9-6DE8-49DB-9339-6F0AFD6241D3}" srcOrd="2" destOrd="0" presId="urn:microsoft.com/office/officeart/2018/2/layout/IconVerticalSolidList"/>
    <dgm:cxn modelId="{69C1A0D5-132F-40BA-B8DC-78BC9DFE65A8}" type="presParOf" srcId="{2B225AA7-4399-4930-A8C2-8297D40C802F}" destId="{05D2C7C6-B235-4B7F-BF83-A996B8159664}" srcOrd="3" destOrd="0" presId="urn:microsoft.com/office/officeart/2018/2/layout/IconVerticalSolidList"/>
    <dgm:cxn modelId="{C7AA42A8-34EE-4E4F-A54D-4AA2333DB44D}" type="presParOf" srcId="{68BFAE29-A1A3-4270-8B9C-E47E296E45F2}" destId="{B5E2FFEE-BA7E-47DD-A52B-08A94ED4211A}" srcOrd="7" destOrd="0" presId="urn:microsoft.com/office/officeart/2018/2/layout/IconVerticalSolidList"/>
    <dgm:cxn modelId="{FB0CB63F-4F19-493F-ADDC-38A35F043759}" type="presParOf" srcId="{68BFAE29-A1A3-4270-8B9C-E47E296E45F2}" destId="{3C91EA5F-A8EE-473B-92D9-05C8D0C64C02}" srcOrd="8" destOrd="0" presId="urn:microsoft.com/office/officeart/2018/2/layout/IconVerticalSolidList"/>
    <dgm:cxn modelId="{CE937B3B-F2E4-4845-98D2-96019BF97931}" type="presParOf" srcId="{3C91EA5F-A8EE-473B-92D9-05C8D0C64C02}" destId="{C03CF2BE-25E2-49A4-9E1E-59D9BF293E4C}" srcOrd="0" destOrd="0" presId="urn:microsoft.com/office/officeart/2018/2/layout/IconVerticalSolidList"/>
    <dgm:cxn modelId="{C3B30658-3C3A-4F17-8466-2D06CEA9B67C}" type="presParOf" srcId="{3C91EA5F-A8EE-473B-92D9-05C8D0C64C02}" destId="{EDDFD80D-1ABA-424F-B9D6-20B73D264376}" srcOrd="1" destOrd="0" presId="urn:microsoft.com/office/officeart/2018/2/layout/IconVerticalSolidList"/>
    <dgm:cxn modelId="{9BE4B59F-75B0-495E-99AB-CDBFD3C1EE99}" type="presParOf" srcId="{3C91EA5F-A8EE-473B-92D9-05C8D0C64C02}" destId="{5518FB7E-5E9C-4849-91C2-5A3EC9963F5A}" srcOrd="2" destOrd="0" presId="urn:microsoft.com/office/officeart/2018/2/layout/IconVerticalSolidList"/>
    <dgm:cxn modelId="{2EA2C9F2-2C07-4AD9-B93D-16C985C45C51}" type="presParOf" srcId="{3C91EA5F-A8EE-473B-92D9-05C8D0C64C02}" destId="{745CED95-AEB5-4B50-BAC7-F3D814F3ACE0}" srcOrd="3" destOrd="0" presId="urn:microsoft.com/office/officeart/2018/2/layout/IconVerticalSolidList"/>
    <dgm:cxn modelId="{0033A1FE-9A3D-4674-9EE0-24B78E625C5D}" type="presParOf" srcId="{68BFAE29-A1A3-4270-8B9C-E47E296E45F2}" destId="{3155E3D5-BA50-4D01-95F7-C086C1CBEAFF}" srcOrd="9" destOrd="0" presId="urn:microsoft.com/office/officeart/2018/2/layout/IconVerticalSolidList"/>
    <dgm:cxn modelId="{2207F5A7-EB7A-47F7-849F-679F096600A8}" type="presParOf" srcId="{68BFAE29-A1A3-4270-8B9C-E47E296E45F2}" destId="{EDB4EFE2-82DC-4D1F-BF67-12A50025AA7D}" srcOrd="10" destOrd="0" presId="urn:microsoft.com/office/officeart/2018/2/layout/IconVerticalSolidList"/>
    <dgm:cxn modelId="{503B3B0D-029C-46E8-8B56-307047CF3A4F}" type="presParOf" srcId="{EDB4EFE2-82DC-4D1F-BF67-12A50025AA7D}" destId="{B61334A7-6B04-4EB9-989F-5CFA542FC13E}" srcOrd="0" destOrd="0" presId="urn:microsoft.com/office/officeart/2018/2/layout/IconVerticalSolidList"/>
    <dgm:cxn modelId="{66E17317-4699-4D36-B5D7-70B8BFC88D04}" type="presParOf" srcId="{EDB4EFE2-82DC-4D1F-BF67-12A50025AA7D}" destId="{0C1DE126-4945-4242-8AB8-B1D90D61D118}" srcOrd="1" destOrd="0" presId="urn:microsoft.com/office/officeart/2018/2/layout/IconVerticalSolidList"/>
    <dgm:cxn modelId="{DFF9CC31-55EE-4709-8FAA-00014EECF19D}" type="presParOf" srcId="{EDB4EFE2-82DC-4D1F-BF67-12A50025AA7D}" destId="{A7188974-C82E-4006-BCC0-DFCF48CC20DA}" srcOrd="2" destOrd="0" presId="urn:microsoft.com/office/officeart/2018/2/layout/IconVerticalSolidList"/>
    <dgm:cxn modelId="{F7F28FED-7197-4783-9B4C-EFC8FD2E22B2}" type="presParOf" srcId="{EDB4EFE2-82DC-4D1F-BF67-12A50025AA7D}" destId="{C8C6E9D1-B013-457E-BF82-0A2920796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AF8587-E790-4B15-AF89-F333129CF2A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D32CC9-CBBD-4938-95B8-A2B5380D36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Focus on</a:t>
          </a:r>
        </a:p>
      </dgm:t>
    </dgm:pt>
    <dgm:pt modelId="{AADDD237-CF5E-4C5B-93FA-8A138576CC7A}" type="parTrans" cxnId="{97C8682B-BCF7-48EA-B4E8-C6599F4DD97A}">
      <dgm:prSet/>
      <dgm:spPr/>
      <dgm:t>
        <a:bodyPr/>
        <a:lstStyle/>
        <a:p>
          <a:endParaRPr lang="en-US"/>
        </a:p>
      </dgm:t>
    </dgm:pt>
    <dgm:pt modelId="{EDAC0263-1D3D-406A-B662-C12B8B98862E}" type="sibTrans" cxnId="{97C8682B-BCF7-48EA-B4E8-C6599F4DD97A}">
      <dgm:prSet/>
      <dgm:spPr/>
      <dgm:t>
        <a:bodyPr/>
        <a:lstStyle/>
        <a:p>
          <a:endParaRPr lang="en-US"/>
        </a:p>
      </dgm:t>
    </dgm:pt>
    <dgm:pt modelId="{16DA7315-0FC2-4A45-9B5A-41830FD3A8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will focus on Collaborative Filtering, using methods like User-User and Item-Item similarity, and Matrix Factorization.</a:t>
          </a:r>
        </a:p>
      </dgm:t>
    </dgm:pt>
    <dgm:pt modelId="{58A054C2-0D3E-4BDF-9718-86897561C0AA}" type="parTrans" cxnId="{D36A6F2B-93B4-4A4C-B294-2D7D72D6315F}">
      <dgm:prSet/>
      <dgm:spPr/>
      <dgm:t>
        <a:bodyPr/>
        <a:lstStyle/>
        <a:p>
          <a:endParaRPr lang="en-US"/>
        </a:p>
      </dgm:t>
    </dgm:pt>
    <dgm:pt modelId="{D7D71558-9EF6-405A-BEED-53E177E80B73}" type="sibTrans" cxnId="{D36A6F2B-93B4-4A4C-B294-2D7D72D6315F}">
      <dgm:prSet/>
      <dgm:spPr/>
      <dgm:t>
        <a:bodyPr/>
        <a:lstStyle/>
        <a:p>
          <a:endParaRPr lang="en-US"/>
        </a:p>
      </dgm:t>
    </dgm:pt>
    <dgm:pt modelId="{2BC55C65-50EF-4B3B-87AE-1BC54081AC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Amount</a:t>
          </a:r>
        </a:p>
      </dgm:t>
    </dgm:pt>
    <dgm:pt modelId="{D306ECDF-592B-4A55-88D4-F130A44A4D3E}" type="parTrans" cxnId="{88335D83-88DE-40FF-9675-D898D3E40B11}">
      <dgm:prSet/>
      <dgm:spPr/>
      <dgm:t>
        <a:bodyPr/>
        <a:lstStyle/>
        <a:p>
          <a:endParaRPr lang="en-US"/>
        </a:p>
      </dgm:t>
    </dgm:pt>
    <dgm:pt modelId="{996E1754-5EE2-4271-8DE2-E44E6840C4AC}" type="sibTrans" cxnId="{88335D83-88DE-40FF-9675-D898D3E40B11}">
      <dgm:prSet/>
      <dgm:spPr/>
      <dgm:t>
        <a:bodyPr/>
        <a:lstStyle/>
        <a:p>
          <a:endParaRPr lang="en-US"/>
        </a:p>
      </dgm:t>
    </dgm:pt>
    <dgm:pt modelId="{592D01BB-6A9B-45F9-BC73-C017DBDCC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the overwhelming amount of literature available, it becomes challenging for readers to find books that suit </a:t>
          </a:r>
          <a:r>
            <a:rPr lang="en-US">
              <a:latin typeface="Aptos Display" panose="02110004020202020204"/>
            </a:rPr>
            <a:t>their interests.</a:t>
          </a:r>
          <a:endParaRPr lang="en-US"/>
        </a:p>
      </dgm:t>
    </dgm:pt>
    <dgm:pt modelId="{F4AC24EB-9B3F-404D-A638-729AE7B82F8C}" type="parTrans" cxnId="{B340D666-088E-4CE3-8343-1135A88CFBB0}">
      <dgm:prSet/>
      <dgm:spPr/>
      <dgm:t>
        <a:bodyPr/>
        <a:lstStyle/>
        <a:p>
          <a:endParaRPr lang="en-US"/>
        </a:p>
      </dgm:t>
    </dgm:pt>
    <dgm:pt modelId="{95677B54-041E-4D33-A6E6-B1106E6B126D}" type="sibTrans" cxnId="{B340D666-088E-4CE3-8343-1135A88CFBB0}">
      <dgm:prSet/>
      <dgm:spPr/>
      <dgm:t>
        <a:bodyPr/>
        <a:lstStyle/>
        <a:p>
          <a:endParaRPr lang="en-US"/>
        </a:p>
      </dgm:t>
    </dgm:pt>
    <dgm:pt modelId="{357E5D0E-E8E9-4792-8884-703E744E7A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886CBE-B369-488D-8B31-7777A6D7DD2D}" type="parTrans" cxnId="{197BE181-6FEC-4CDB-BF02-9206993FC815}">
      <dgm:prSet/>
      <dgm:spPr/>
      <dgm:t>
        <a:bodyPr/>
        <a:lstStyle/>
        <a:p>
          <a:endParaRPr lang="en-US"/>
        </a:p>
      </dgm:t>
    </dgm:pt>
    <dgm:pt modelId="{4629A70D-B18B-4847-B6C6-233512C45888}" type="sibTrans" cxnId="{197BE181-6FEC-4CDB-BF02-9206993FC815}">
      <dgm:prSet/>
      <dgm:spPr/>
      <dgm:t>
        <a:bodyPr/>
        <a:lstStyle/>
        <a:p>
          <a:endParaRPr lang="en-US"/>
        </a:p>
      </dgm:t>
    </dgm:pt>
    <dgm:pt modelId="{BC86BCB0-92EF-41F2-9935-04275627E578}" type="pres">
      <dgm:prSet presAssocID="{B2AF8587-E790-4B15-AF89-F333129CF2A4}" presName="root" presStyleCnt="0">
        <dgm:presLayoutVars>
          <dgm:dir/>
          <dgm:resizeHandles val="exact"/>
        </dgm:presLayoutVars>
      </dgm:prSet>
      <dgm:spPr/>
    </dgm:pt>
    <dgm:pt modelId="{CD9AF7AB-59BD-493F-995E-CC91AED69641}" type="pres">
      <dgm:prSet presAssocID="{51D32CC9-CBBD-4938-95B8-A2B5380D3615}" presName="compNode" presStyleCnt="0"/>
      <dgm:spPr/>
    </dgm:pt>
    <dgm:pt modelId="{36BA6CEA-5D3C-49EF-9FED-3AE279D291A5}" type="pres">
      <dgm:prSet presAssocID="{51D32CC9-CBBD-4938-95B8-A2B5380D36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B18AB45-2D21-4AE8-970B-9EB8564AE549}" type="pres">
      <dgm:prSet presAssocID="{51D32CC9-CBBD-4938-95B8-A2B5380D3615}" presName="iconSpace" presStyleCnt="0"/>
      <dgm:spPr/>
    </dgm:pt>
    <dgm:pt modelId="{90F4FA6D-2227-47DB-BD74-74C95E621DEF}" type="pres">
      <dgm:prSet presAssocID="{51D32CC9-CBBD-4938-95B8-A2B5380D3615}" presName="parTx" presStyleLbl="revTx" presStyleIdx="0" presStyleCnt="4">
        <dgm:presLayoutVars>
          <dgm:chMax val="0"/>
          <dgm:chPref val="0"/>
        </dgm:presLayoutVars>
      </dgm:prSet>
      <dgm:spPr/>
    </dgm:pt>
    <dgm:pt modelId="{CCF70926-2377-4626-AD16-5C2BB57A127C}" type="pres">
      <dgm:prSet presAssocID="{51D32CC9-CBBD-4938-95B8-A2B5380D3615}" presName="txSpace" presStyleCnt="0"/>
      <dgm:spPr/>
    </dgm:pt>
    <dgm:pt modelId="{5C533B45-32A3-4DFA-AE17-A0E59DF51EAC}" type="pres">
      <dgm:prSet presAssocID="{51D32CC9-CBBD-4938-95B8-A2B5380D3615}" presName="desTx" presStyleLbl="revTx" presStyleIdx="1" presStyleCnt="4">
        <dgm:presLayoutVars/>
      </dgm:prSet>
      <dgm:spPr/>
    </dgm:pt>
    <dgm:pt modelId="{28EB8BF8-8E8A-411B-9556-AFD70497027F}" type="pres">
      <dgm:prSet presAssocID="{EDAC0263-1D3D-406A-B662-C12B8B98862E}" presName="sibTrans" presStyleCnt="0"/>
      <dgm:spPr/>
    </dgm:pt>
    <dgm:pt modelId="{7DD9B80F-4D8F-4803-8858-8B9DFF4296F0}" type="pres">
      <dgm:prSet presAssocID="{2BC55C65-50EF-4B3B-87AE-1BC54081AC71}" presName="compNode" presStyleCnt="0"/>
      <dgm:spPr/>
    </dgm:pt>
    <dgm:pt modelId="{8580B5CA-AEBB-441A-B9B0-BCD05F7752DD}" type="pres">
      <dgm:prSet presAssocID="{2BC55C65-50EF-4B3B-87AE-1BC54081AC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5EE5AC3-3A6E-44B7-8033-58EFC0899138}" type="pres">
      <dgm:prSet presAssocID="{2BC55C65-50EF-4B3B-87AE-1BC54081AC71}" presName="iconSpace" presStyleCnt="0"/>
      <dgm:spPr/>
    </dgm:pt>
    <dgm:pt modelId="{787F1495-EBEA-4D0D-8909-0551D30D4197}" type="pres">
      <dgm:prSet presAssocID="{2BC55C65-50EF-4B3B-87AE-1BC54081AC71}" presName="parTx" presStyleLbl="revTx" presStyleIdx="2" presStyleCnt="4">
        <dgm:presLayoutVars>
          <dgm:chMax val="0"/>
          <dgm:chPref val="0"/>
        </dgm:presLayoutVars>
      </dgm:prSet>
      <dgm:spPr/>
    </dgm:pt>
    <dgm:pt modelId="{91B49AC8-8C12-479F-98C7-C98C9006A4D8}" type="pres">
      <dgm:prSet presAssocID="{2BC55C65-50EF-4B3B-87AE-1BC54081AC71}" presName="txSpace" presStyleCnt="0"/>
      <dgm:spPr/>
    </dgm:pt>
    <dgm:pt modelId="{01DDA25D-3960-48E1-8DA1-6CD046998276}" type="pres">
      <dgm:prSet presAssocID="{2BC55C65-50EF-4B3B-87AE-1BC54081AC71}" presName="desTx" presStyleLbl="revTx" presStyleIdx="3" presStyleCnt="4">
        <dgm:presLayoutVars/>
      </dgm:prSet>
      <dgm:spPr/>
    </dgm:pt>
  </dgm:ptLst>
  <dgm:cxnLst>
    <dgm:cxn modelId="{CC0E2019-4E66-4814-A11D-D2288EC75F7E}" type="presOf" srcId="{357E5D0E-E8E9-4792-8884-703E744E7A6B}" destId="{01DDA25D-3960-48E1-8DA1-6CD046998276}" srcOrd="0" destOrd="1" presId="urn:microsoft.com/office/officeart/2018/2/layout/IconLabelDescriptionList"/>
    <dgm:cxn modelId="{97C8682B-BCF7-48EA-B4E8-C6599F4DD97A}" srcId="{B2AF8587-E790-4B15-AF89-F333129CF2A4}" destId="{51D32CC9-CBBD-4938-95B8-A2B5380D3615}" srcOrd="0" destOrd="0" parTransId="{AADDD237-CF5E-4C5B-93FA-8A138576CC7A}" sibTransId="{EDAC0263-1D3D-406A-B662-C12B8B98862E}"/>
    <dgm:cxn modelId="{D36A6F2B-93B4-4A4C-B294-2D7D72D6315F}" srcId="{51D32CC9-CBBD-4938-95B8-A2B5380D3615}" destId="{16DA7315-0FC2-4A45-9B5A-41830FD3A86C}" srcOrd="0" destOrd="0" parTransId="{58A054C2-0D3E-4BDF-9718-86897561C0AA}" sibTransId="{D7D71558-9EF6-405A-BEED-53E177E80B73}"/>
    <dgm:cxn modelId="{0FA0555C-8698-47E6-929B-976E9DD33918}" type="presOf" srcId="{B2AF8587-E790-4B15-AF89-F333129CF2A4}" destId="{BC86BCB0-92EF-41F2-9935-04275627E578}" srcOrd="0" destOrd="0" presId="urn:microsoft.com/office/officeart/2018/2/layout/IconLabelDescriptionList"/>
    <dgm:cxn modelId="{B340D666-088E-4CE3-8343-1135A88CFBB0}" srcId="{2BC55C65-50EF-4B3B-87AE-1BC54081AC71}" destId="{592D01BB-6A9B-45F9-BC73-C017DBDCC7DB}" srcOrd="0" destOrd="0" parTransId="{F4AC24EB-9B3F-404D-A638-729AE7B82F8C}" sibTransId="{95677B54-041E-4D33-A6E6-B1106E6B126D}"/>
    <dgm:cxn modelId="{DC4B966F-8067-4B05-9B8C-67CD372E6DF9}" type="presOf" srcId="{2BC55C65-50EF-4B3B-87AE-1BC54081AC71}" destId="{787F1495-EBEA-4D0D-8909-0551D30D4197}" srcOrd="0" destOrd="0" presId="urn:microsoft.com/office/officeart/2018/2/layout/IconLabelDescriptionList"/>
    <dgm:cxn modelId="{B842A081-1DE3-4A35-A6F7-1E0BCF1A54AC}" type="presOf" srcId="{16DA7315-0FC2-4A45-9B5A-41830FD3A86C}" destId="{5C533B45-32A3-4DFA-AE17-A0E59DF51EAC}" srcOrd="0" destOrd="0" presId="urn:microsoft.com/office/officeart/2018/2/layout/IconLabelDescriptionList"/>
    <dgm:cxn modelId="{197BE181-6FEC-4CDB-BF02-9206993FC815}" srcId="{2BC55C65-50EF-4B3B-87AE-1BC54081AC71}" destId="{357E5D0E-E8E9-4792-8884-703E744E7A6B}" srcOrd="1" destOrd="0" parTransId="{E7886CBE-B369-488D-8B31-7777A6D7DD2D}" sibTransId="{4629A70D-B18B-4847-B6C6-233512C45888}"/>
    <dgm:cxn modelId="{88335D83-88DE-40FF-9675-D898D3E40B11}" srcId="{B2AF8587-E790-4B15-AF89-F333129CF2A4}" destId="{2BC55C65-50EF-4B3B-87AE-1BC54081AC71}" srcOrd="1" destOrd="0" parTransId="{D306ECDF-592B-4A55-88D4-F130A44A4D3E}" sibTransId="{996E1754-5EE2-4271-8DE2-E44E6840C4AC}"/>
    <dgm:cxn modelId="{27C0B586-E8C8-480A-8FA5-A7566BEFD1ED}" type="presOf" srcId="{592D01BB-6A9B-45F9-BC73-C017DBDCC7DB}" destId="{01DDA25D-3960-48E1-8DA1-6CD046998276}" srcOrd="0" destOrd="0" presId="urn:microsoft.com/office/officeart/2018/2/layout/IconLabelDescriptionList"/>
    <dgm:cxn modelId="{2005F5A3-1C25-460E-929D-CE1802BD3D5B}" type="presOf" srcId="{51D32CC9-CBBD-4938-95B8-A2B5380D3615}" destId="{90F4FA6D-2227-47DB-BD74-74C95E621DEF}" srcOrd="0" destOrd="0" presId="urn:microsoft.com/office/officeart/2018/2/layout/IconLabelDescriptionList"/>
    <dgm:cxn modelId="{27408747-567E-4839-8841-AC7733663888}" type="presParOf" srcId="{BC86BCB0-92EF-41F2-9935-04275627E578}" destId="{CD9AF7AB-59BD-493F-995E-CC91AED69641}" srcOrd="0" destOrd="0" presId="urn:microsoft.com/office/officeart/2018/2/layout/IconLabelDescriptionList"/>
    <dgm:cxn modelId="{5BA36A29-E0A8-4026-B633-D2FA367FBA5A}" type="presParOf" srcId="{CD9AF7AB-59BD-493F-995E-CC91AED69641}" destId="{36BA6CEA-5D3C-49EF-9FED-3AE279D291A5}" srcOrd="0" destOrd="0" presId="urn:microsoft.com/office/officeart/2018/2/layout/IconLabelDescriptionList"/>
    <dgm:cxn modelId="{E18FA9A9-DCB0-41C5-B288-A637FCA873CF}" type="presParOf" srcId="{CD9AF7AB-59BD-493F-995E-CC91AED69641}" destId="{DB18AB45-2D21-4AE8-970B-9EB8564AE549}" srcOrd="1" destOrd="0" presId="urn:microsoft.com/office/officeart/2018/2/layout/IconLabelDescriptionList"/>
    <dgm:cxn modelId="{6E4F2C08-8BBA-4936-B28B-00B0A90F47EA}" type="presParOf" srcId="{CD9AF7AB-59BD-493F-995E-CC91AED69641}" destId="{90F4FA6D-2227-47DB-BD74-74C95E621DEF}" srcOrd="2" destOrd="0" presId="urn:microsoft.com/office/officeart/2018/2/layout/IconLabelDescriptionList"/>
    <dgm:cxn modelId="{B727A946-1E99-4E47-9957-D701ED95A109}" type="presParOf" srcId="{CD9AF7AB-59BD-493F-995E-CC91AED69641}" destId="{CCF70926-2377-4626-AD16-5C2BB57A127C}" srcOrd="3" destOrd="0" presId="urn:microsoft.com/office/officeart/2018/2/layout/IconLabelDescriptionList"/>
    <dgm:cxn modelId="{27A7A242-9AAC-4F6A-A26C-665E8C8C986E}" type="presParOf" srcId="{CD9AF7AB-59BD-493F-995E-CC91AED69641}" destId="{5C533B45-32A3-4DFA-AE17-A0E59DF51EAC}" srcOrd="4" destOrd="0" presId="urn:microsoft.com/office/officeart/2018/2/layout/IconLabelDescriptionList"/>
    <dgm:cxn modelId="{65983BE1-C97C-4562-BDA3-843C68AF5725}" type="presParOf" srcId="{BC86BCB0-92EF-41F2-9935-04275627E578}" destId="{28EB8BF8-8E8A-411B-9556-AFD70497027F}" srcOrd="1" destOrd="0" presId="urn:microsoft.com/office/officeart/2018/2/layout/IconLabelDescriptionList"/>
    <dgm:cxn modelId="{E6D90D77-9BCD-4193-9513-B43B3DC0560A}" type="presParOf" srcId="{BC86BCB0-92EF-41F2-9935-04275627E578}" destId="{7DD9B80F-4D8F-4803-8858-8B9DFF4296F0}" srcOrd="2" destOrd="0" presId="urn:microsoft.com/office/officeart/2018/2/layout/IconLabelDescriptionList"/>
    <dgm:cxn modelId="{6BFF1FCF-CB3A-4222-B1DE-E5C6DD6AF6F9}" type="presParOf" srcId="{7DD9B80F-4D8F-4803-8858-8B9DFF4296F0}" destId="{8580B5CA-AEBB-441A-B9B0-BCD05F7752DD}" srcOrd="0" destOrd="0" presId="urn:microsoft.com/office/officeart/2018/2/layout/IconLabelDescriptionList"/>
    <dgm:cxn modelId="{1736011D-E26A-41FC-8990-34A5CA81146D}" type="presParOf" srcId="{7DD9B80F-4D8F-4803-8858-8B9DFF4296F0}" destId="{65EE5AC3-3A6E-44B7-8033-58EFC0899138}" srcOrd="1" destOrd="0" presId="urn:microsoft.com/office/officeart/2018/2/layout/IconLabelDescriptionList"/>
    <dgm:cxn modelId="{3054470A-DD43-4A9F-A5CB-6C9C61D5AF8A}" type="presParOf" srcId="{7DD9B80F-4D8F-4803-8858-8B9DFF4296F0}" destId="{787F1495-EBEA-4D0D-8909-0551D30D4197}" srcOrd="2" destOrd="0" presId="urn:microsoft.com/office/officeart/2018/2/layout/IconLabelDescriptionList"/>
    <dgm:cxn modelId="{B89E7856-045B-446C-8C2B-D1BFD03D4409}" type="presParOf" srcId="{7DD9B80F-4D8F-4803-8858-8B9DFF4296F0}" destId="{91B49AC8-8C12-479F-98C7-C98C9006A4D8}" srcOrd="3" destOrd="0" presId="urn:microsoft.com/office/officeart/2018/2/layout/IconLabelDescriptionList"/>
    <dgm:cxn modelId="{98107B69-CC25-4166-964F-4C8115AFDA6F}" type="presParOf" srcId="{7DD9B80F-4D8F-4803-8858-8B9DFF4296F0}" destId="{01DDA25D-3960-48E1-8DA1-6CD0469982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BF41EF-1FC1-4CDC-B9A3-8EF90C4D25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8A504E1-4F9B-4456-B784-DD9626774660}">
      <dgm:prSet/>
      <dgm:spPr/>
      <dgm:t>
        <a:bodyPr/>
        <a:lstStyle/>
        <a:p>
          <a:r>
            <a:rPr lang="en-US"/>
            <a:t>Histograms: Show the distribution of a numerical variable.</a:t>
          </a:r>
        </a:p>
      </dgm:t>
    </dgm:pt>
    <dgm:pt modelId="{5EBD9D5A-4B3D-4426-9F25-550F91C081AE}" type="parTrans" cxnId="{B32CED35-D939-410E-B4C1-8E1F80A5DC62}">
      <dgm:prSet/>
      <dgm:spPr/>
      <dgm:t>
        <a:bodyPr/>
        <a:lstStyle/>
        <a:p>
          <a:endParaRPr lang="en-US"/>
        </a:p>
      </dgm:t>
    </dgm:pt>
    <dgm:pt modelId="{18ED6782-AED9-491B-9752-EF7F22BE8155}" type="sibTrans" cxnId="{B32CED35-D939-410E-B4C1-8E1F80A5DC62}">
      <dgm:prSet/>
      <dgm:spPr/>
      <dgm:t>
        <a:bodyPr/>
        <a:lstStyle/>
        <a:p>
          <a:endParaRPr lang="en-US"/>
        </a:p>
      </dgm:t>
    </dgm:pt>
    <dgm:pt modelId="{32CA7638-B51D-48AB-8B43-394BA6D329F1}">
      <dgm:prSet/>
      <dgm:spPr/>
      <dgm:t>
        <a:bodyPr/>
        <a:lstStyle/>
        <a:p>
          <a:r>
            <a:rPr lang="en-US"/>
            <a:t>Box Plots: Detect outliers and observe the spread of the data.</a:t>
          </a:r>
        </a:p>
      </dgm:t>
    </dgm:pt>
    <dgm:pt modelId="{475B8AAA-E3B2-417F-8356-B33323000A07}" type="parTrans" cxnId="{6DB6A744-9A7C-4B21-9E93-A78C2D4921C2}">
      <dgm:prSet/>
      <dgm:spPr/>
      <dgm:t>
        <a:bodyPr/>
        <a:lstStyle/>
        <a:p>
          <a:endParaRPr lang="en-US"/>
        </a:p>
      </dgm:t>
    </dgm:pt>
    <dgm:pt modelId="{BDEE8D0E-1471-48F8-A2F6-9536678B5C94}" type="sibTrans" cxnId="{6DB6A744-9A7C-4B21-9E93-A78C2D4921C2}">
      <dgm:prSet/>
      <dgm:spPr/>
      <dgm:t>
        <a:bodyPr/>
        <a:lstStyle/>
        <a:p>
          <a:endParaRPr lang="en-US"/>
        </a:p>
      </dgm:t>
    </dgm:pt>
    <dgm:pt modelId="{862A2C9E-5A25-4933-8913-A958B2D1B332}">
      <dgm:prSet/>
      <dgm:spPr/>
      <dgm:t>
        <a:bodyPr/>
        <a:lstStyle/>
        <a:p>
          <a:r>
            <a:rPr lang="en-US"/>
            <a:t>A bar chart is a graphical representation of data where the length or height of bars represents the values of categorical data. Bar charts are useful when you want to compare different categories.</a:t>
          </a:r>
        </a:p>
      </dgm:t>
    </dgm:pt>
    <dgm:pt modelId="{E58B9785-921D-4333-9F10-45D8AFD67B12}" type="parTrans" cxnId="{BDBFDB88-0A8B-484D-9298-D72BD23E24D1}">
      <dgm:prSet/>
      <dgm:spPr/>
      <dgm:t>
        <a:bodyPr/>
        <a:lstStyle/>
        <a:p>
          <a:endParaRPr lang="en-US"/>
        </a:p>
      </dgm:t>
    </dgm:pt>
    <dgm:pt modelId="{195E813C-D6DD-428D-BBEB-3B39C18531A6}" type="sibTrans" cxnId="{BDBFDB88-0A8B-484D-9298-D72BD23E24D1}">
      <dgm:prSet/>
      <dgm:spPr/>
      <dgm:t>
        <a:bodyPr/>
        <a:lstStyle/>
        <a:p>
          <a:endParaRPr lang="en-US"/>
        </a:p>
      </dgm:t>
    </dgm:pt>
    <dgm:pt modelId="{A73DEFA2-0556-4B85-9550-3298C1722BEC}">
      <dgm:prSet phldr="0"/>
      <dgm:spPr/>
      <dgm:t>
        <a:bodyPr/>
        <a:lstStyle/>
        <a:p>
          <a:pPr rtl="0"/>
          <a:r>
            <a:rPr lang="en-US"/>
            <a:t>A density plot is a graphical representation that shows the distribution of a dataset by estimating its probability density function.</a:t>
          </a:r>
        </a:p>
      </dgm:t>
    </dgm:pt>
    <dgm:pt modelId="{8C2CA39C-D60E-4EAE-984A-8FF4842FEDB9}" type="parTrans" cxnId="{DF451C73-07C4-442B-898A-3E18188BFC59}">
      <dgm:prSet/>
      <dgm:spPr/>
    </dgm:pt>
    <dgm:pt modelId="{54C09AB5-52D4-42AF-BF50-5968DEA1E97B}" type="sibTrans" cxnId="{DF451C73-07C4-442B-898A-3E18188BFC59}">
      <dgm:prSet/>
      <dgm:spPr/>
    </dgm:pt>
    <dgm:pt modelId="{F4AF5F08-39F0-4AFF-ACD5-3656537755C8}" type="pres">
      <dgm:prSet presAssocID="{05BF41EF-1FC1-4CDC-B9A3-8EF90C4D25FA}" presName="root" presStyleCnt="0">
        <dgm:presLayoutVars>
          <dgm:dir/>
          <dgm:resizeHandles val="exact"/>
        </dgm:presLayoutVars>
      </dgm:prSet>
      <dgm:spPr/>
    </dgm:pt>
    <dgm:pt modelId="{17317A7B-084C-434C-83E1-3F91F1A58756}" type="pres">
      <dgm:prSet presAssocID="{78A504E1-4F9B-4456-B784-DD9626774660}" presName="compNode" presStyleCnt="0"/>
      <dgm:spPr/>
    </dgm:pt>
    <dgm:pt modelId="{F35A4F69-727D-4C93-989C-8FF18030D24D}" type="pres">
      <dgm:prSet presAssocID="{78A504E1-4F9B-4456-B784-DD9626774660}" presName="bgRect" presStyleLbl="bgShp" presStyleIdx="0" presStyleCnt="4"/>
      <dgm:spPr/>
    </dgm:pt>
    <dgm:pt modelId="{B19F8C1C-AAD3-4D54-B43A-B4F866D8BE72}" type="pres">
      <dgm:prSet presAssocID="{78A504E1-4F9B-4456-B784-DD96267746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23252BF-6BC7-48AD-874C-DE4FB460E607}" type="pres">
      <dgm:prSet presAssocID="{78A504E1-4F9B-4456-B784-DD9626774660}" presName="spaceRect" presStyleCnt="0"/>
      <dgm:spPr/>
    </dgm:pt>
    <dgm:pt modelId="{004C81C9-5129-4202-87A4-89AC6A66BD6E}" type="pres">
      <dgm:prSet presAssocID="{78A504E1-4F9B-4456-B784-DD9626774660}" presName="parTx" presStyleLbl="revTx" presStyleIdx="0" presStyleCnt="4">
        <dgm:presLayoutVars>
          <dgm:chMax val="0"/>
          <dgm:chPref val="0"/>
        </dgm:presLayoutVars>
      </dgm:prSet>
      <dgm:spPr/>
    </dgm:pt>
    <dgm:pt modelId="{D590EFCF-1518-4450-9309-A7B79EC31125}" type="pres">
      <dgm:prSet presAssocID="{18ED6782-AED9-491B-9752-EF7F22BE8155}" presName="sibTrans" presStyleCnt="0"/>
      <dgm:spPr/>
    </dgm:pt>
    <dgm:pt modelId="{CC84043D-332A-4C37-AFCC-90D6A07A13B9}" type="pres">
      <dgm:prSet presAssocID="{32CA7638-B51D-48AB-8B43-394BA6D329F1}" presName="compNode" presStyleCnt="0"/>
      <dgm:spPr/>
    </dgm:pt>
    <dgm:pt modelId="{DCFB1FAF-3F97-438B-AD58-2C1D1711AD74}" type="pres">
      <dgm:prSet presAssocID="{32CA7638-B51D-48AB-8B43-394BA6D329F1}" presName="bgRect" presStyleLbl="bgShp" presStyleIdx="1" presStyleCnt="4"/>
      <dgm:spPr/>
    </dgm:pt>
    <dgm:pt modelId="{ADF392DB-12F3-4162-8DFB-FC472EFD891C}" type="pres">
      <dgm:prSet presAssocID="{32CA7638-B51D-48AB-8B43-394BA6D329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295DE21-7976-4827-B77E-FEE7BA559B8E}" type="pres">
      <dgm:prSet presAssocID="{32CA7638-B51D-48AB-8B43-394BA6D329F1}" presName="spaceRect" presStyleCnt="0"/>
      <dgm:spPr/>
    </dgm:pt>
    <dgm:pt modelId="{400D7868-EFA4-48C6-8D60-80BF129BA3CC}" type="pres">
      <dgm:prSet presAssocID="{32CA7638-B51D-48AB-8B43-394BA6D329F1}" presName="parTx" presStyleLbl="revTx" presStyleIdx="1" presStyleCnt="4">
        <dgm:presLayoutVars>
          <dgm:chMax val="0"/>
          <dgm:chPref val="0"/>
        </dgm:presLayoutVars>
      </dgm:prSet>
      <dgm:spPr/>
    </dgm:pt>
    <dgm:pt modelId="{80B6BDF2-EE42-4E86-BEE3-A8E103C65473}" type="pres">
      <dgm:prSet presAssocID="{BDEE8D0E-1471-48F8-A2F6-9536678B5C94}" presName="sibTrans" presStyleCnt="0"/>
      <dgm:spPr/>
    </dgm:pt>
    <dgm:pt modelId="{47EAE2B3-F0A5-416F-9F2E-042154DCD26E}" type="pres">
      <dgm:prSet presAssocID="{862A2C9E-5A25-4933-8913-A958B2D1B332}" presName="compNode" presStyleCnt="0"/>
      <dgm:spPr/>
    </dgm:pt>
    <dgm:pt modelId="{24671D1B-3F05-4F7A-A590-3E2204BF8E8E}" type="pres">
      <dgm:prSet presAssocID="{862A2C9E-5A25-4933-8913-A958B2D1B332}" presName="bgRect" presStyleLbl="bgShp" presStyleIdx="2" presStyleCnt="4"/>
      <dgm:spPr/>
    </dgm:pt>
    <dgm:pt modelId="{8CDDC638-1B8A-4CFC-9F94-4662B685BA61}" type="pres">
      <dgm:prSet presAssocID="{862A2C9E-5A25-4933-8913-A958B2D1B3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0DCFB5C-99F1-4429-86BD-E480A5C8C246}" type="pres">
      <dgm:prSet presAssocID="{862A2C9E-5A25-4933-8913-A958B2D1B332}" presName="spaceRect" presStyleCnt="0"/>
      <dgm:spPr/>
    </dgm:pt>
    <dgm:pt modelId="{C5AB8854-7016-433E-81F3-FFF6A4E492DA}" type="pres">
      <dgm:prSet presAssocID="{862A2C9E-5A25-4933-8913-A958B2D1B332}" presName="parTx" presStyleLbl="revTx" presStyleIdx="2" presStyleCnt="4">
        <dgm:presLayoutVars>
          <dgm:chMax val="0"/>
          <dgm:chPref val="0"/>
        </dgm:presLayoutVars>
      </dgm:prSet>
      <dgm:spPr/>
    </dgm:pt>
    <dgm:pt modelId="{2BEBE4FB-AAC2-4952-8A5D-BC4C40B8CBC8}" type="pres">
      <dgm:prSet presAssocID="{195E813C-D6DD-428D-BBEB-3B39C18531A6}" presName="sibTrans" presStyleCnt="0"/>
      <dgm:spPr/>
    </dgm:pt>
    <dgm:pt modelId="{A720C03F-7A94-4664-AB37-F3DFE1FEBAE5}" type="pres">
      <dgm:prSet presAssocID="{A73DEFA2-0556-4B85-9550-3298C1722BEC}" presName="compNode" presStyleCnt="0"/>
      <dgm:spPr/>
    </dgm:pt>
    <dgm:pt modelId="{F69CB53A-9A15-46E1-AB9D-706A2A9D010B}" type="pres">
      <dgm:prSet presAssocID="{A73DEFA2-0556-4B85-9550-3298C1722BEC}" presName="bgRect" presStyleLbl="bgShp" presStyleIdx="3" presStyleCnt="4"/>
      <dgm:spPr/>
    </dgm:pt>
    <dgm:pt modelId="{4120F5A2-3E14-45A1-847F-4B15C2F748A7}" type="pres">
      <dgm:prSet presAssocID="{A73DEFA2-0556-4B85-9550-3298C1722BEC}" presName="iconRect" presStyleLbl="node1" presStyleIdx="3" presStyleCnt="4"/>
      <dgm:spPr>
        <a:ln>
          <a:noFill/>
        </a:ln>
      </dgm:spPr>
    </dgm:pt>
    <dgm:pt modelId="{7386CC7C-3FA3-459B-A864-FDBEC377AA3A}" type="pres">
      <dgm:prSet presAssocID="{A73DEFA2-0556-4B85-9550-3298C1722BEC}" presName="spaceRect" presStyleCnt="0"/>
      <dgm:spPr/>
    </dgm:pt>
    <dgm:pt modelId="{197B3C59-0239-459F-B1A3-E042C2921194}" type="pres">
      <dgm:prSet presAssocID="{A73DEFA2-0556-4B85-9550-3298C1722B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18462D-4A92-4AD1-9A26-DF769C23F8C0}" type="presOf" srcId="{A73DEFA2-0556-4B85-9550-3298C1722BEC}" destId="{197B3C59-0239-459F-B1A3-E042C2921194}" srcOrd="0" destOrd="0" presId="urn:microsoft.com/office/officeart/2018/2/layout/IconVerticalSolidList"/>
    <dgm:cxn modelId="{B32CED35-D939-410E-B4C1-8E1F80A5DC62}" srcId="{05BF41EF-1FC1-4CDC-B9A3-8EF90C4D25FA}" destId="{78A504E1-4F9B-4456-B784-DD9626774660}" srcOrd="0" destOrd="0" parTransId="{5EBD9D5A-4B3D-4426-9F25-550F91C081AE}" sibTransId="{18ED6782-AED9-491B-9752-EF7F22BE8155}"/>
    <dgm:cxn modelId="{6DB6A744-9A7C-4B21-9E93-A78C2D4921C2}" srcId="{05BF41EF-1FC1-4CDC-B9A3-8EF90C4D25FA}" destId="{32CA7638-B51D-48AB-8B43-394BA6D329F1}" srcOrd="1" destOrd="0" parTransId="{475B8AAA-E3B2-417F-8356-B33323000A07}" sibTransId="{BDEE8D0E-1471-48F8-A2F6-9536678B5C94}"/>
    <dgm:cxn modelId="{557D514C-80C0-4472-937F-4DF62FB341F9}" type="presOf" srcId="{78A504E1-4F9B-4456-B784-DD9626774660}" destId="{004C81C9-5129-4202-87A4-89AC6A66BD6E}" srcOrd="0" destOrd="0" presId="urn:microsoft.com/office/officeart/2018/2/layout/IconVerticalSolidList"/>
    <dgm:cxn modelId="{A7DC8872-4C9C-4CB6-9DB3-8962E50C51B7}" type="presOf" srcId="{05BF41EF-1FC1-4CDC-B9A3-8EF90C4D25FA}" destId="{F4AF5F08-39F0-4AFF-ACD5-3656537755C8}" srcOrd="0" destOrd="0" presId="urn:microsoft.com/office/officeart/2018/2/layout/IconVerticalSolidList"/>
    <dgm:cxn modelId="{DF451C73-07C4-442B-898A-3E18188BFC59}" srcId="{05BF41EF-1FC1-4CDC-B9A3-8EF90C4D25FA}" destId="{A73DEFA2-0556-4B85-9550-3298C1722BEC}" srcOrd="3" destOrd="0" parTransId="{8C2CA39C-D60E-4EAE-984A-8FF4842FEDB9}" sibTransId="{54C09AB5-52D4-42AF-BF50-5968DEA1E97B}"/>
    <dgm:cxn modelId="{BDBFDB88-0A8B-484D-9298-D72BD23E24D1}" srcId="{05BF41EF-1FC1-4CDC-B9A3-8EF90C4D25FA}" destId="{862A2C9E-5A25-4933-8913-A958B2D1B332}" srcOrd="2" destOrd="0" parTransId="{E58B9785-921D-4333-9F10-45D8AFD67B12}" sibTransId="{195E813C-D6DD-428D-BBEB-3B39C18531A6}"/>
    <dgm:cxn modelId="{4AE50091-0A09-4AB2-A9CB-58CB9866BEC7}" type="presOf" srcId="{862A2C9E-5A25-4933-8913-A958B2D1B332}" destId="{C5AB8854-7016-433E-81F3-FFF6A4E492DA}" srcOrd="0" destOrd="0" presId="urn:microsoft.com/office/officeart/2018/2/layout/IconVerticalSolidList"/>
    <dgm:cxn modelId="{55723DD9-31E5-4CB6-B72B-234B3DF19608}" type="presOf" srcId="{32CA7638-B51D-48AB-8B43-394BA6D329F1}" destId="{400D7868-EFA4-48C6-8D60-80BF129BA3CC}" srcOrd="0" destOrd="0" presId="urn:microsoft.com/office/officeart/2018/2/layout/IconVerticalSolidList"/>
    <dgm:cxn modelId="{CD9C8C96-9C2C-4D06-8C92-9E91A9C013AF}" type="presParOf" srcId="{F4AF5F08-39F0-4AFF-ACD5-3656537755C8}" destId="{17317A7B-084C-434C-83E1-3F91F1A58756}" srcOrd="0" destOrd="0" presId="urn:microsoft.com/office/officeart/2018/2/layout/IconVerticalSolidList"/>
    <dgm:cxn modelId="{E23F24F8-7732-4FF0-B524-7277BA779510}" type="presParOf" srcId="{17317A7B-084C-434C-83E1-3F91F1A58756}" destId="{F35A4F69-727D-4C93-989C-8FF18030D24D}" srcOrd="0" destOrd="0" presId="urn:microsoft.com/office/officeart/2018/2/layout/IconVerticalSolidList"/>
    <dgm:cxn modelId="{1B2793AB-44C4-466B-9AB4-55F1EDA7C659}" type="presParOf" srcId="{17317A7B-084C-434C-83E1-3F91F1A58756}" destId="{B19F8C1C-AAD3-4D54-B43A-B4F866D8BE72}" srcOrd="1" destOrd="0" presId="urn:microsoft.com/office/officeart/2018/2/layout/IconVerticalSolidList"/>
    <dgm:cxn modelId="{5C056B8F-2F99-4511-917E-F2CFC508683B}" type="presParOf" srcId="{17317A7B-084C-434C-83E1-3F91F1A58756}" destId="{B23252BF-6BC7-48AD-874C-DE4FB460E607}" srcOrd="2" destOrd="0" presId="urn:microsoft.com/office/officeart/2018/2/layout/IconVerticalSolidList"/>
    <dgm:cxn modelId="{E23CE24E-8DB4-4AEB-AAAB-BACF57A80662}" type="presParOf" srcId="{17317A7B-084C-434C-83E1-3F91F1A58756}" destId="{004C81C9-5129-4202-87A4-89AC6A66BD6E}" srcOrd="3" destOrd="0" presId="urn:microsoft.com/office/officeart/2018/2/layout/IconVerticalSolidList"/>
    <dgm:cxn modelId="{F86CD4A1-7F2C-4A07-8CF0-B81F48BA833F}" type="presParOf" srcId="{F4AF5F08-39F0-4AFF-ACD5-3656537755C8}" destId="{D590EFCF-1518-4450-9309-A7B79EC31125}" srcOrd="1" destOrd="0" presId="urn:microsoft.com/office/officeart/2018/2/layout/IconVerticalSolidList"/>
    <dgm:cxn modelId="{1FFC2ED7-B7A6-43E4-A032-415B4BB55641}" type="presParOf" srcId="{F4AF5F08-39F0-4AFF-ACD5-3656537755C8}" destId="{CC84043D-332A-4C37-AFCC-90D6A07A13B9}" srcOrd="2" destOrd="0" presId="urn:microsoft.com/office/officeart/2018/2/layout/IconVerticalSolidList"/>
    <dgm:cxn modelId="{5FC4A0DA-692F-459F-824C-649FFB3E7750}" type="presParOf" srcId="{CC84043D-332A-4C37-AFCC-90D6A07A13B9}" destId="{DCFB1FAF-3F97-438B-AD58-2C1D1711AD74}" srcOrd="0" destOrd="0" presId="urn:microsoft.com/office/officeart/2018/2/layout/IconVerticalSolidList"/>
    <dgm:cxn modelId="{DFBA69A6-0DC6-4CFE-B2F4-5ED595660A00}" type="presParOf" srcId="{CC84043D-332A-4C37-AFCC-90D6A07A13B9}" destId="{ADF392DB-12F3-4162-8DFB-FC472EFD891C}" srcOrd="1" destOrd="0" presId="urn:microsoft.com/office/officeart/2018/2/layout/IconVerticalSolidList"/>
    <dgm:cxn modelId="{E3A28BF5-FFD1-4240-BBFD-EBF09179BFBB}" type="presParOf" srcId="{CC84043D-332A-4C37-AFCC-90D6A07A13B9}" destId="{D295DE21-7976-4827-B77E-FEE7BA559B8E}" srcOrd="2" destOrd="0" presId="urn:microsoft.com/office/officeart/2018/2/layout/IconVerticalSolidList"/>
    <dgm:cxn modelId="{B755878B-F6F8-481C-B08E-EB0B49AFE9DD}" type="presParOf" srcId="{CC84043D-332A-4C37-AFCC-90D6A07A13B9}" destId="{400D7868-EFA4-48C6-8D60-80BF129BA3CC}" srcOrd="3" destOrd="0" presId="urn:microsoft.com/office/officeart/2018/2/layout/IconVerticalSolidList"/>
    <dgm:cxn modelId="{8ED2A986-2D94-43DE-A4B5-A2E4CE1004F1}" type="presParOf" srcId="{F4AF5F08-39F0-4AFF-ACD5-3656537755C8}" destId="{80B6BDF2-EE42-4E86-BEE3-A8E103C65473}" srcOrd="3" destOrd="0" presId="urn:microsoft.com/office/officeart/2018/2/layout/IconVerticalSolidList"/>
    <dgm:cxn modelId="{3C5D1482-78E1-4711-AACA-F4CD8E6F495D}" type="presParOf" srcId="{F4AF5F08-39F0-4AFF-ACD5-3656537755C8}" destId="{47EAE2B3-F0A5-416F-9F2E-042154DCD26E}" srcOrd="4" destOrd="0" presId="urn:microsoft.com/office/officeart/2018/2/layout/IconVerticalSolidList"/>
    <dgm:cxn modelId="{8A9E6E6D-286E-452F-97FD-AE126E8C6682}" type="presParOf" srcId="{47EAE2B3-F0A5-416F-9F2E-042154DCD26E}" destId="{24671D1B-3F05-4F7A-A590-3E2204BF8E8E}" srcOrd="0" destOrd="0" presId="urn:microsoft.com/office/officeart/2018/2/layout/IconVerticalSolidList"/>
    <dgm:cxn modelId="{1901C94E-28B0-4CB8-B575-CFFDB253BCFD}" type="presParOf" srcId="{47EAE2B3-F0A5-416F-9F2E-042154DCD26E}" destId="{8CDDC638-1B8A-4CFC-9F94-4662B685BA61}" srcOrd="1" destOrd="0" presId="urn:microsoft.com/office/officeart/2018/2/layout/IconVerticalSolidList"/>
    <dgm:cxn modelId="{D1C26317-7871-4450-8021-9779D74CEF04}" type="presParOf" srcId="{47EAE2B3-F0A5-416F-9F2E-042154DCD26E}" destId="{D0DCFB5C-99F1-4429-86BD-E480A5C8C246}" srcOrd="2" destOrd="0" presId="urn:microsoft.com/office/officeart/2018/2/layout/IconVerticalSolidList"/>
    <dgm:cxn modelId="{DB41FCD9-C481-434B-9779-E9E12209E91F}" type="presParOf" srcId="{47EAE2B3-F0A5-416F-9F2E-042154DCD26E}" destId="{C5AB8854-7016-433E-81F3-FFF6A4E492DA}" srcOrd="3" destOrd="0" presId="urn:microsoft.com/office/officeart/2018/2/layout/IconVerticalSolidList"/>
    <dgm:cxn modelId="{71002AB9-28F3-4672-95A4-6B359D487DBA}" type="presParOf" srcId="{F4AF5F08-39F0-4AFF-ACD5-3656537755C8}" destId="{2BEBE4FB-AAC2-4952-8A5D-BC4C40B8CBC8}" srcOrd="5" destOrd="0" presId="urn:microsoft.com/office/officeart/2018/2/layout/IconVerticalSolidList"/>
    <dgm:cxn modelId="{A3A32ABA-4499-4499-A966-FE7522042908}" type="presParOf" srcId="{F4AF5F08-39F0-4AFF-ACD5-3656537755C8}" destId="{A720C03F-7A94-4664-AB37-F3DFE1FEBAE5}" srcOrd="6" destOrd="0" presId="urn:microsoft.com/office/officeart/2018/2/layout/IconVerticalSolidList"/>
    <dgm:cxn modelId="{F6B4AF83-BE8F-48F4-918A-24C31064FF99}" type="presParOf" srcId="{A720C03F-7A94-4664-AB37-F3DFE1FEBAE5}" destId="{F69CB53A-9A15-46E1-AB9D-706A2A9D010B}" srcOrd="0" destOrd="0" presId="urn:microsoft.com/office/officeart/2018/2/layout/IconVerticalSolidList"/>
    <dgm:cxn modelId="{1B54E894-16E5-40FA-9C02-506ADE6613FF}" type="presParOf" srcId="{A720C03F-7A94-4664-AB37-F3DFE1FEBAE5}" destId="{4120F5A2-3E14-45A1-847F-4B15C2F748A7}" srcOrd="1" destOrd="0" presId="urn:microsoft.com/office/officeart/2018/2/layout/IconVerticalSolidList"/>
    <dgm:cxn modelId="{174A82DF-3DD3-43AE-85D8-F4F9058886DE}" type="presParOf" srcId="{A720C03F-7A94-4664-AB37-F3DFE1FEBAE5}" destId="{7386CC7C-3FA3-459B-A864-FDBEC377AA3A}" srcOrd="2" destOrd="0" presId="urn:microsoft.com/office/officeart/2018/2/layout/IconVerticalSolidList"/>
    <dgm:cxn modelId="{18421D1E-4BF0-4EDD-ACD0-DA71DD8F9A50}" type="presParOf" srcId="{A720C03F-7A94-4664-AB37-F3DFE1FEBAE5}" destId="{197B3C59-0239-459F-B1A3-E042C29211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90F148-81DA-4332-9372-9C264128E3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FF1841-4A01-47C1-8793-5C3E558D8222}">
      <dgm:prSet/>
      <dgm:spPr/>
      <dgm:t>
        <a:bodyPr/>
        <a:lstStyle/>
        <a:p>
          <a:r>
            <a:rPr lang="en-US" baseline="0"/>
            <a:t>No need for item metadata: Works solely on user interactions, making it suitable even without item-specific information.</a:t>
          </a:r>
          <a:r>
            <a:rPr lang="en-US"/>
            <a:t>​</a:t>
          </a:r>
        </a:p>
      </dgm:t>
    </dgm:pt>
    <dgm:pt modelId="{F7D473A3-C4D5-4D56-8597-909BCEE1108C}" type="parTrans" cxnId="{EBF1566E-7B6B-4BDB-8EE9-22C8D7D4B410}">
      <dgm:prSet/>
      <dgm:spPr/>
      <dgm:t>
        <a:bodyPr/>
        <a:lstStyle/>
        <a:p>
          <a:endParaRPr lang="en-US"/>
        </a:p>
      </dgm:t>
    </dgm:pt>
    <dgm:pt modelId="{FD59DBD5-829F-4DAF-A94C-0A19C657B822}" type="sibTrans" cxnId="{EBF1566E-7B6B-4BDB-8EE9-22C8D7D4B410}">
      <dgm:prSet/>
      <dgm:spPr/>
      <dgm:t>
        <a:bodyPr/>
        <a:lstStyle/>
        <a:p>
          <a:endParaRPr lang="en-US"/>
        </a:p>
      </dgm:t>
    </dgm:pt>
    <dgm:pt modelId="{A4B99FAF-5DE2-4EB2-AB3F-7E2D165E8947}">
      <dgm:prSet/>
      <dgm:spPr/>
      <dgm:t>
        <a:bodyPr/>
        <a:lstStyle/>
        <a:p>
          <a:r>
            <a:rPr lang="en-US" baseline="0"/>
            <a:t>Effective for large datasets: Can uncover hidden patterns in large datasets by analyzing user behavior.</a:t>
          </a:r>
          <a:r>
            <a:rPr lang="en-US"/>
            <a:t>​</a:t>
          </a:r>
        </a:p>
      </dgm:t>
    </dgm:pt>
    <dgm:pt modelId="{70012563-0170-47A5-9442-A6E3C6A0B76C}" type="parTrans" cxnId="{BFCAC11A-9380-4F62-B452-2F7675718E83}">
      <dgm:prSet/>
      <dgm:spPr/>
      <dgm:t>
        <a:bodyPr/>
        <a:lstStyle/>
        <a:p>
          <a:endParaRPr lang="en-US"/>
        </a:p>
      </dgm:t>
    </dgm:pt>
    <dgm:pt modelId="{214E6D9D-A429-4AD5-B32A-8A21251C06C0}" type="sibTrans" cxnId="{BFCAC11A-9380-4F62-B452-2F7675718E83}">
      <dgm:prSet/>
      <dgm:spPr/>
      <dgm:t>
        <a:bodyPr/>
        <a:lstStyle/>
        <a:p>
          <a:endParaRPr lang="en-US"/>
        </a:p>
      </dgm:t>
    </dgm:pt>
    <dgm:pt modelId="{CBDF4971-AAAF-4A7D-A1D4-5539AE15470F}">
      <dgm:prSet/>
      <dgm:spPr/>
      <dgm:t>
        <a:bodyPr/>
        <a:lstStyle/>
        <a:p>
          <a:r>
            <a:rPr lang="en-US" baseline="0"/>
            <a:t>Personalized recommendations: Provides tailored suggestions based on user preferences and interactions.</a:t>
          </a:r>
          <a:endParaRPr lang="en-US"/>
        </a:p>
      </dgm:t>
    </dgm:pt>
    <dgm:pt modelId="{6AAB0310-275B-4E0E-8DDD-2631122B75FF}" type="parTrans" cxnId="{A94ADF15-E275-4DEF-920E-0E410EC20CF8}">
      <dgm:prSet/>
      <dgm:spPr/>
      <dgm:t>
        <a:bodyPr/>
        <a:lstStyle/>
        <a:p>
          <a:endParaRPr lang="en-US"/>
        </a:p>
      </dgm:t>
    </dgm:pt>
    <dgm:pt modelId="{047690C0-AB11-4B96-8351-72070C34080C}" type="sibTrans" cxnId="{A94ADF15-E275-4DEF-920E-0E410EC20CF8}">
      <dgm:prSet/>
      <dgm:spPr/>
      <dgm:t>
        <a:bodyPr/>
        <a:lstStyle/>
        <a:p>
          <a:endParaRPr lang="en-US"/>
        </a:p>
      </dgm:t>
    </dgm:pt>
    <dgm:pt modelId="{6FBF8667-9B2C-4FF3-A98C-ED68F6162C1A}" type="pres">
      <dgm:prSet presAssocID="{8E90F148-81DA-4332-9372-9C264128E35F}" presName="vert0" presStyleCnt="0">
        <dgm:presLayoutVars>
          <dgm:dir/>
          <dgm:animOne val="branch"/>
          <dgm:animLvl val="lvl"/>
        </dgm:presLayoutVars>
      </dgm:prSet>
      <dgm:spPr/>
    </dgm:pt>
    <dgm:pt modelId="{42A68604-EFAB-4E6A-AF44-3D4DB8DE91B9}" type="pres">
      <dgm:prSet presAssocID="{C1FF1841-4A01-47C1-8793-5C3E558D8222}" presName="thickLine" presStyleLbl="alignNode1" presStyleIdx="0" presStyleCnt="3"/>
      <dgm:spPr/>
    </dgm:pt>
    <dgm:pt modelId="{41842C84-F292-4382-A896-16E2494BA57F}" type="pres">
      <dgm:prSet presAssocID="{C1FF1841-4A01-47C1-8793-5C3E558D8222}" presName="horz1" presStyleCnt="0"/>
      <dgm:spPr/>
    </dgm:pt>
    <dgm:pt modelId="{7A1EA118-CEA5-4E54-882B-FD9E90E7CCA9}" type="pres">
      <dgm:prSet presAssocID="{C1FF1841-4A01-47C1-8793-5C3E558D8222}" presName="tx1" presStyleLbl="revTx" presStyleIdx="0" presStyleCnt="3"/>
      <dgm:spPr/>
    </dgm:pt>
    <dgm:pt modelId="{667E3BD2-62F8-4CEB-9659-0475A470D910}" type="pres">
      <dgm:prSet presAssocID="{C1FF1841-4A01-47C1-8793-5C3E558D8222}" presName="vert1" presStyleCnt="0"/>
      <dgm:spPr/>
    </dgm:pt>
    <dgm:pt modelId="{32977760-2F56-4ED7-BA94-4741AB6CEB2D}" type="pres">
      <dgm:prSet presAssocID="{A4B99FAF-5DE2-4EB2-AB3F-7E2D165E8947}" presName="thickLine" presStyleLbl="alignNode1" presStyleIdx="1" presStyleCnt="3"/>
      <dgm:spPr/>
    </dgm:pt>
    <dgm:pt modelId="{7BDE83A9-87B1-4493-A187-FE7CBF4B6AB2}" type="pres">
      <dgm:prSet presAssocID="{A4B99FAF-5DE2-4EB2-AB3F-7E2D165E8947}" presName="horz1" presStyleCnt="0"/>
      <dgm:spPr/>
    </dgm:pt>
    <dgm:pt modelId="{70B0785A-3F8C-42E7-86AD-8327D7A64122}" type="pres">
      <dgm:prSet presAssocID="{A4B99FAF-5DE2-4EB2-AB3F-7E2D165E8947}" presName="tx1" presStyleLbl="revTx" presStyleIdx="1" presStyleCnt="3"/>
      <dgm:spPr/>
    </dgm:pt>
    <dgm:pt modelId="{6FC4F8CE-9EDD-4866-8F10-020E9495CA91}" type="pres">
      <dgm:prSet presAssocID="{A4B99FAF-5DE2-4EB2-AB3F-7E2D165E8947}" presName="vert1" presStyleCnt="0"/>
      <dgm:spPr/>
    </dgm:pt>
    <dgm:pt modelId="{2E1FAA81-A27B-4D1A-8DED-B49E446771F1}" type="pres">
      <dgm:prSet presAssocID="{CBDF4971-AAAF-4A7D-A1D4-5539AE15470F}" presName="thickLine" presStyleLbl="alignNode1" presStyleIdx="2" presStyleCnt="3"/>
      <dgm:spPr/>
    </dgm:pt>
    <dgm:pt modelId="{66911A2B-4878-474F-8265-FB17ECBA76CB}" type="pres">
      <dgm:prSet presAssocID="{CBDF4971-AAAF-4A7D-A1D4-5539AE15470F}" presName="horz1" presStyleCnt="0"/>
      <dgm:spPr/>
    </dgm:pt>
    <dgm:pt modelId="{F7E0B72A-19BD-4553-A4AB-530B09B03B6A}" type="pres">
      <dgm:prSet presAssocID="{CBDF4971-AAAF-4A7D-A1D4-5539AE15470F}" presName="tx1" presStyleLbl="revTx" presStyleIdx="2" presStyleCnt="3"/>
      <dgm:spPr/>
    </dgm:pt>
    <dgm:pt modelId="{41865B2F-3370-489D-8CAE-BCF1C3390D9D}" type="pres">
      <dgm:prSet presAssocID="{CBDF4971-AAAF-4A7D-A1D4-5539AE15470F}" presName="vert1" presStyleCnt="0"/>
      <dgm:spPr/>
    </dgm:pt>
  </dgm:ptLst>
  <dgm:cxnLst>
    <dgm:cxn modelId="{A94ADF15-E275-4DEF-920E-0E410EC20CF8}" srcId="{8E90F148-81DA-4332-9372-9C264128E35F}" destId="{CBDF4971-AAAF-4A7D-A1D4-5539AE15470F}" srcOrd="2" destOrd="0" parTransId="{6AAB0310-275B-4E0E-8DDD-2631122B75FF}" sibTransId="{047690C0-AB11-4B96-8351-72070C34080C}"/>
    <dgm:cxn modelId="{BFCAC11A-9380-4F62-B452-2F7675718E83}" srcId="{8E90F148-81DA-4332-9372-9C264128E35F}" destId="{A4B99FAF-5DE2-4EB2-AB3F-7E2D165E8947}" srcOrd="1" destOrd="0" parTransId="{70012563-0170-47A5-9442-A6E3C6A0B76C}" sibTransId="{214E6D9D-A429-4AD5-B32A-8A21251C06C0}"/>
    <dgm:cxn modelId="{EBF1566E-7B6B-4BDB-8EE9-22C8D7D4B410}" srcId="{8E90F148-81DA-4332-9372-9C264128E35F}" destId="{C1FF1841-4A01-47C1-8793-5C3E558D8222}" srcOrd="0" destOrd="0" parTransId="{F7D473A3-C4D5-4D56-8597-909BCEE1108C}" sibTransId="{FD59DBD5-829F-4DAF-A94C-0A19C657B822}"/>
    <dgm:cxn modelId="{F774DC84-BF52-46A4-8033-62C62B70BAFF}" type="presOf" srcId="{CBDF4971-AAAF-4A7D-A1D4-5539AE15470F}" destId="{F7E0B72A-19BD-4553-A4AB-530B09B03B6A}" srcOrd="0" destOrd="0" presId="urn:microsoft.com/office/officeart/2008/layout/LinedList"/>
    <dgm:cxn modelId="{14172795-A2C8-4A92-9AD6-512D1D17916E}" type="presOf" srcId="{8E90F148-81DA-4332-9372-9C264128E35F}" destId="{6FBF8667-9B2C-4FF3-A98C-ED68F6162C1A}" srcOrd="0" destOrd="0" presId="urn:microsoft.com/office/officeart/2008/layout/LinedList"/>
    <dgm:cxn modelId="{ED7E16C6-35F5-4428-8ED9-78F1159BEC9B}" type="presOf" srcId="{C1FF1841-4A01-47C1-8793-5C3E558D8222}" destId="{7A1EA118-CEA5-4E54-882B-FD9E90E7CCA9}" srcOrd="0" destOrd="0" presId="urn:microsoft.com/office/officeart/2008/layout/LinedList"/>
    <dgm:cxn modelId="{FAE561D8-D02D-4125-89C3-4002AA72192A}" type="presOf" srcId="{A4B99FAF-5DE2-4EB2-AB3F-7E2D165E8947}" destId="{70B0785A-3F8C-42E7-86AD-8327D7A64122}" srcOrd="0" destOrd="0" presId="urn:microsoft.com/office/officeart/2008/layout/LinedList"/>
    <dgm:cxn modelId="{ED90B4D6-AC3A-49EF-8369-5EEAB1F97A7F}" type="presParOf" srcId="{6FBF8667-9B2C-4FF3-A98C-ED68F6162C1A}" destId="{42A68604-EFAB-4E6A-AF44-3D4DB8DE91B9}" srcOrd="0" destOrd="0" presId="urn:microsoft.com/office/officeart/2008/layout/LinedList"/>
    <dgm:cxn modelId="{9AD2AF16-25BF-4F3F-854B-334A19FB8B7B}" type="presParOf" srcId="{6FBF8667-9B2C-4FF3-A98C-ED68F6162C1A}" destId="{41842C84-F292-4382-A896-16E2494BA57F}" srcOrd="1" destOrd="0" presId="urn:microsoft.com/office/officeart/2008/layout/LinedList"/>
    <dgm:cxn modelId="{0501D955-BBD4-47D9-9EA6-790487A26FE7}" type="presParOf" srcId="{41842C84-F292-4382-A896-16E2494BA57F}" destId="{7A1EA118-CEA5-4E54-882B-FD9E90E7CCA9}" srcOrd="0" destOrd="0" presId="urn:microsoft.com/office/officeart/2008/layout/LinedList"/>
    <dgm:cxn modelId="{3884F73A-57CB-459B-B7D2-CF9726329EB1}" type="presParOf" srcId="{41842C84-F292-4382-A896-16E2494BA57F}" destId="{667E3BD2-62F8-4CEB-9659-0475A470D910}" srcOrd="1" destOrd="0" presId="urn:microsoft.com/office/officeart/2008/layout/LinedList"/>
    <dgm:cxn modelId="{C169D6E1-EAE9-4868-B7CA-7E925E268CC4}" type="presParOf" srcId="{6FBF8667-9B2C-4FF3-A98C-ED68F6162C1A}" destId="{32977760-2F56-4ED7-BA94-4741AB6CEB2D}" srcOrd="2" destOrd="0" presId="urn:microsoft.com/office/officeart/2008/layout/LinedList"/>
    <dgm:cxn modelId="{5410093D-B646-4258-9874-CCD249ED4857}" type="presParOf" srcId="{6FBF8667-9B2C-4FF3-A98C-ED68F6162C1A}" destId="{7BDE83A9-87B1-4493-A187-FE7CBF4B6AB2}" srcOrd="3" destOrd="0" presId="urn:microsoft.com/office/officeart/2008/layout/LinedList"/>
    <dgm:cxn modelId="{777DC55B-1EF6-47EA-BB42-66728DB1B7AE}" type="presParOf" srcId="{7BDE83A9-87B1-4493-A187-FE7CBF4B6AB2}" destId="{70B0785A-3F8C-42E7-86AD-8327D7A64122}" srcOrd="0" destOrd="0" presId="urn:microsoft.com/office/officeart/2008/layout/LinedList"/>
    <dgm:cxn modelId="{AB997862-36E2-4E50-84D2-5B01AB06017C}" type="presParOf" srcId="{7BDE83A9-87B1-4493-A187-FE7CBF4B6AB2}" destId="{6FC4F8CE-9EDD-4866-8F10-020E9495CA91}" srcOrd="1" destOrd="0" presId="urn:microsoft.com/office/officeart/2008/layout/LinedList"/>
    <dgm:cxn modelId="{019E5BF1-C7B2-451F-A541-AE3B43C84F20}" type="presParOf" srcId="{6FBF8667-9B2C-4FF3-A98C-ED68F6162C1A}" destId="{2E1FAA81-A27B-4D1A-8DED-B49E446771F1}" srcOrd="4" destOrd="0" presId="urn:microsoft.com/office/officeart/2008/layout/LinedList"/>
    <dgm:cxn modelId="{7A57ABDF-78D2-45B9-92CE-AE54852529DA}" type="presParOf" srcId="{6FBF8667-9B2C-4FF3-A98C-ED68F6162C1A}" destId="{66911A2B-4878-474F-8265-FB17ECBA76CB}" srcOrd="5" destOrd="0" presId="urn:microsoft.com/office/officeart/2008/layout/LinedList"/>
    <dgm:cxn modelId="{536D80E2-A790-4F01-ABC0-000A1025C7EA}" type="presParOf" srcId="{66911A2B-4878-474F-8265-FB17ECBA76CB}" destId="{F7E0B72A-19BD-4553-A4AB-530B09B03B6A}" srcOrd="0" destOrd="0" presId="urn:microsoft.com/office/officeart/2008/layout/LinedList"/>
    <dgm:cxn modelId="{15FB1A53-C8F6-472D-A0F1-9F9F24BAA8C5}" type="presParOf" srcId="{66911A2B-4878-474F-8265-FB17ECBA76CB}" destId="{41865B2F-3370-489D-8CAE-BCF1C3390D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1C6C3C-95D4-4381-8332-9BF497906A2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3D573-D614-4388-BA42-34854845714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ptos Display" panose="02110004020202020204"/>
            </a:rPr>
            <a:t> </a:t>
          </a:r>
          <a:r>
            <a:rPr lang="en-US" dirty="0"/>
            <a:t>The code is designed to recommend up to 5 books to a user based on the ratings given by similar users.</a:t>
          </a:r>
        </a:p>
      </dgm:t>
    </dgm:pt>
    <dgm:pt modelId="{F5949B4D-4A63-4775-88AD-CFD6E8C7CDDD}" type="parTrans" cxnId="{1C7D8A0F-0173-485F-A5D5-CE999BB1311F}">
      <dgm:prSet/>
      <dgm:spPr/>
      <dgm:t>
        <a:bodyPr/>
        <a:lstStyle/>
        <a:p>
          <a:endParaRPr lang="en-US"/>
        </a:p>
      </dgm:t>
    </dgm:pt>
    <dgm:pt modelId="{8530C897-FCB4-43FA-833E-4E444717FD02}" type="sibTrans" cxnId="{1C7D8A0F-0173-485F-A5D5-CE999BB131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6927B1-0247-4827-8E3F-7308C674B8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first gathers the books rated by similar users, predicts how the target user might rate those books, and then selects the top 5 books to recommend. </a:t>
          </a:r>
        </a:p>
      </dgm:t>
    </dgm:pt>
    <dgm:pt modelId="{FEF51990-14DD-46AC-AF95-71C937E1BC37}" type="parTrans" cxnId="{5E8ADE92-E94A-400B-A601-D2A9162BDA4B}">
      <dgm:prSet/>
      <dgm:spPr/>
      <dgm:t>
        <a:bodyPr/>
        <a:lstStyle/>
        <a:p>
          <a:endParaRPr lang="en-US"/>
        </a:p>
      </dgm:t>
    </dgm:pt>
    <dgm:pt modelId="{50D12869-C8E3-42DC-B016-D2863235A12F}" type="sibTrans" cxnId="{5E8ADE92-E94A-400B-A601-D2A9162BDA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BBEC21-5146-48C1-9F21-FBE1A05E6C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predictions are stored for evaluation against the actual ratings given by the similar users. </a:t>
          </a:r>
        </a:p>
      </dgm:t>
    </dgm:pt>
    <dgm:pt modelId="{169F2BEB-1F37-4521-B599-E93516ABE33C}" type="parTrans" cxnId="{A0192601-FD56-41AD-980A-5EB83B48D2FA}">
      <dgm:prSet/>
      <dgm:spPr/>
      <dgm:t>
        <a:bodyPr/>
        <a:lstStyle/>
        <a:p>
          <a:endParaRPr lang="en-US"/>
        </a:p>
      </dgm:t>
    </dgm:pt>
    <dgm:pt modelId="{4FA9D2B5-F95A-4CFC-B31C-CC3159BBD316}" type="sibTrans" cxnId="{A0192601-FD56-41AD-980A-5EB83B48D2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B6E27F-A2FE-4ACF-B884-A78AFE251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pt: A pivot table (likely user-item matrix) where rows are users, columns are books, and values are ratings.</a:t>
          </a:r>
        </a:p>
      </dgm:t>
    </dgm:pt>
    <dgm:pt modelId="{C014B569-3895-4906-AB4D-675DCAF552BA}" type="parTrans" cxnId="{99C461E5-7188-4B18-ADAC-CF4B0F752D4E}">
      <dgm:prSet/>
      <dgm:spPr/>
      <dgm:t>
        <a:bodyPr/>
        <a:lstStyle/>
        <a:p>
          <a:endParaRPr lang="en-US"/>
        </a:p>
      </dgm:t>
    </dgm:pt>
    <dgm:pt modelId="{B69DC53F-AD8A-4DDD-8DA9-6EB118DE165B}" type="sibTrans" cxnId="{99C461E5-7188-4B18-ADAC-CF4B0F752D4E}">
      <dgm:prSet/>
      <dgm:spPr/>
      <dgm:t>
        <a:bodyPr/>
        <a:lstStyle/>
        <a:p>
          <a:endParaRPr lang="en-US"/>
        </a:p>
      </dgm:t>
    </dgm:pt>
    <dgm:pt modelId="{A719A1CA-CB0F-4F6B-A52E-FE50DA72B692}" type="pres">
      <dgm:prSet presAssocID="{231C6C3C-95D4-4381-8332-9BF497906A24}" presName="root" presStyleCnt="0">
        <dgm:presLayoutVars>
          <dgm:dir/>
          <dgm:resizeHandles val="exact"/>
        </dgm:presLayoutVars>
      </dgm:prSet>
      <dgm:spPr/>
    </dgm:pt>
    <dgm:pt modelId="{0EAB1310-D4B8-49C7-9856-300A87650AAC}" type="pres">
      <dgm:prSet presAssocID="{231C6C3C-95D4-4381-8332-9BF497906A24}" presName="container" presStyleCnt="0">
        <dgm:presLayoutVars>
          <dgm:dir/>
          <dgm:resizeHandles val="exact"/>
        </dgm:presLayoutVars>
      </dgm:prSet>
      <dgm:spPr/>
    </dgm:pt>
    <dgm:pt modelId="{0C174A6C-F49F-42FF-B76F-30D36047CEF1}" type="pres">
      <dgm:prSet presAssocID="{5223D573-D614-4388-BA42-348548457141}" presName="compNode" presStyleCnt="0"/>
      <dgm:spPr/>
    </dgm:pt>
    <dgm:pt modelId="{AF1AE9C9-CA5C-46AA-AD0E-612DE0BD2D27}" type="pres">
      <dgm:prSet presAssocID="{5223D573-D614-4388-BA42-348548457141}" presName="iconBgRect" presStyleLbl="bgShp" presStyleIdx="0" presStyleCnt="4"/>
      <dgm:spPr/>
    </dgm:pt>
    <dgm:pt modelId="{4E7F8F9B-EF9C-442F-BBA7-78C4107C13AB}" type="pres">
      <dgm:prSet presAssocID="{5223D573-D614-4388-BA42-3485484571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2A7E380-2937-48FE-89B8-E1485E67718F}" type="pres">
      <dgm:prSet presAssocID="{5223D573-D614-4388-BA42-348548457141}" presName="spaceRect" presStyleCnt="0"/>
      <dgm:spPr/>
    </dgm:pt>
    <dgm:pt modelId="{DB797A8A-0830-4D17-9405-B29FA13D19FD}" type="pres">
      <dgm:prSet presAssocID="{5223D573-D614-4388-BA42-348548457141}" presName="textRect" presStyleLbl="revTx" presStyleIdx="0" presStyleCnt="4">
        <dgm:presLayoutVars>
          <dgm:chMax val="1"/>
          <dgm:chPref val="1"/>
        </dgm:presLayoutVars>
      </dgm:prSet>
      <dgm:spPr/>
    </dgm:pt>
    <dgm:pt modelId="{806B152F-27B3-4FEC-88A7-4826FD95959E}" type="pres">
      <dgm:prSet presAssocID="{8530C897-FCB4-43FA-833E-4E444717FD02}" presName="sibTrans" presStyleLbl="sibTrans2D1" presStyleIdx="0" presStyleCnt="0"/>
      <dgm:spPr/>
    </dgm:pt>
    <dgm:pt modelId="{7CE0FB8A-FBA0-4756-B895-BDF1797D0F86}" type="pres">
      <dgm:prSet presAssocID="{BF6927B1-0247-4827-8E3F-7308C674B8DD}" presName="compNode" presStyleCnt="0"/>
      <dgm:spPr/>
    </dgm:pt>
    <dgm:pt modelId="{7A72E85D-E1DC-4371-BCF0-8DCB5B4EE2F5}" type="pres">
      <dgm:prSet presAssocID="{BF6927B1-0247-4827-8E3F-7308C674B8DD}" presName="iconBgRect" presStyleLbl="bgShp" presStyleIdx="1" presStyleCnt="4"/>
      <dgm:spPr/>
    </dgm:pt>
    <dgm:pt modelId="{A59EB364-2EF7-4C7A-BE9B-38D03AE6C159}" type="pres">
      <dgm:prSet presAssocID="{BF6927B1-0247-4827-8E3F-7308C674B8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692658E2-D492-4775-BF3E-254B0936B216}" type="pres">
      <dgm:prSet presAssocID="{BF6927B1-0247-4827-8E3F-7308C674B8DD}" presName="spaceRect" presStyleCnt="0"/>
      <dgm:spPr/>
    </dgm:pt>
    <dgm:pt modelId="{215ECCDB-4E86-468F-90B1-31DAFBC1E607}" type="pres">
      <dgm:prSet presAssocID="{BF6927B1-0247-4827-8E3F-7308C674B8DD}" presName="textRect" presStyleLbl="revTx" presStyleIdx="1" presStyleCnt="4">
        <dgm:presLayoutVars>
          <dgm:chMax val="1"/>
          <dgm:chPref val="1"/>
        </dgm:presLayoutVars>
      </dgm:prSet>
      <dgm:spPr/>
    </dgm:pt>
    <dgm:pt modelId="{A8FD4FEE-F8D2-4787-888D-B950E0B4584A}" type="pres">
      <dgm:prSet presAssocID="{50D12869-C8E3-42DC-B016-D2863235A12F}" presName="sibTrans" presStyleLbl="sibTrans2D1" presStyleIdx="0" presStyleCnt="0"/>
      <dgm:spPr/>
    </dgm:pt>
    <dgm:pt modelId="{00F06F07-BCBB-4E8C-92DB-E702AF457792}" type="pres">
      <dgm:prSet presAssocID="{78BBEC21-5146-48C1-9F21-FBE1A05E6C1A}" presName="compNode" presStyleCnt="0"/>
      <dgm:spPr/>
    </dgm:pt>
    <dgm:pt modelId="{A5B02378-2B55-459B-AECF-1AAE6E0DEE63}" type="pres">
      <dgm:prSet presAssocID="{78BBEC21-5146-48C1-9F21-FBE1A05E6C1A}" presName="iconBgRect" presStyleLbl="bgShp" presStyleIdx="2" presStyleCnt="4"/>
      <dgm:spPr/>
    </dgm:pt>
    <dgm:pt modelId="{C9BE4352-23AB-4CA2-951D-C7F7E9979395}" type="pres">
      <dgm:prSet presAssocID="{78BBEC21-5146-48C1-9F21-FBE1A05E6C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Fire"/>
        </a:ext>
      </dgm:extLst>
    </dgm:pt>
    <dgm:pt modelId="{B962CE93-6DC9-4159-A5FB-74B479741FA7}" type="pres">
      <dgm:prSet presAssocID="{78BBEC21-5146-48C1-9F21-FBE1A05E6C1A}" presName="spaceRect" presStyleCnt="0"/>
      <dgm:spPr/>
    </dgm:pt>
    <dgm:pt modelId="{467921FD-4300-4147-B08E-9566F0ED17A6}" type="pres">
      <dgm:prSet presAssocID="{78BBEC21-5146-48C1-9F21-FBE1A05E6C1A}" presName="textRect" presStyleLbl="revTx" presStyleIdx="2" presStyleCnt="4">
        <dgm:presLayoutVars>
          <dgm:chMax val="1"/>
          <dgm:chPref val="1"/>
        </dgm:presLayoutVars>
      </dgm:prSet>
      <dgm:spPr/>
    </dgm:pt>
    <dgm:pt modelId="{062F439C-333F-4141-9F5F-7648C92E1E2A}" type="pres">
      <dgm:prSet presAssocID="{4FA9D2B5-F95A-4CFC-B31C-CC3159BBD316}" presName="sibTrans" presStyleLbl="sibTrans2D1" presStyleIdx="0" presStyleCnt="0"/>
      <dgm:spPr/>
    </dgm:pt>
    <dgm:pt modelId="{0BD0CF1B-C52E-428B-91FC-EF0348F0570D}" type="pres">
      <dgm:prSet presAssocID="{3DB6E27F-A2FE-4ACF-B884-A78AFE2513C8}" presName="compNode" presStyleCnt="0"/>
      <dgm:spPr/>
    </dgm:pt>
    <dgm:pt modelId="{9B90E1C1-6101-4D27-A547-5DF39CC4A8C5}" type="pres">
      <dgm:prSet presAssocID="{3DB6E27F-A2FE-4ACF-B884-A78AFE2513C8}" presName="iconBgRect" presStyleLbl="bgShp" presStyleIdx="3" presStyleCnt="4"/>
      <dgm:spPr/>
    </dgm:pt>
    <dgm:pt modelId="{13F18805-35D5-41D9-A282-B22B7DF0D150}" type="pres">
      <dgm:prSet presAssocID="{3DB6E27F-A2FE-4ACF-B884-A78AFE2513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781F8FB-B470-478C-9E91-7948099E9782}" type="pres">
      <dgm:prSet presAssocID="{3DB6E27F-A2FE-4ACF-B884-A78AFE2513C8}" presName="spaceRect" presStyleCnt="0"/>
      <dgm:spPr/>
    </dgm:pt>
    <dgm:pt modelId="{A68CE0A7-ED74-47B1-BA08-B7B493778B8C}" type="pres">
      <dgm:prSet presAssocID="{3DB6E27F-A2FE-4ACF-B884-A78AFE2513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192601-FD56-41AD-980A-5EB83B48D2FA}" srcId="{231C6C3C-95D4-4381-8332-9BF497906A24}" destId="{78BBEC21-5146-48C1-9F21-FBE1A05E6C1A}" srcOrd="2" destOrd="0" parTransId="{169F2BEB-1F37-4521-B599-E93516ABE33C}" sibTransId="{4FA9D2B5-F95A-4CFC-B31C-CC3159BBD316}"/>
    <dgm:cxn modelId="{69F58807-8F87-475C-8534-A313697AFB6F}" type="presOf" srcId="{3DB6E27F-A2FE-4ACF-B884-A78AFE2513C8}" destId="{A68CE0A7-ED74-47B1-BA08-B7B493778B8C}" srcOrd="0" destOrd="0" presId="urn:microsoft.com/office/officeart/2018/2/layout/IconCircleList"/>
    <dgm:cxn modelId="{1C7D8A0F-0173-485F-A5D5-CE999BB1311F}" srcId="{231C6C3C-95D4-4381-8332-9BF497906A24}" destId="{5223D573-D614-4388-BA42-348548457141}" srcOrd="0" destOrd="0" parTransId="{F5949B4D-4A63-4775-88AD-CFD6E8C7CDDD}" sibTransId="{8530C897-FCB4-43FA-833E-4E444717FD02}"/>
    <dgm:cxn modelId="{8819BD1C-1CB9-4F6F-89B5-2C9ECA5BA99B}" type="presOf" srcId="{4FA9D2B5-F95A-4CFC-B31C-CC3159BBD316}" destId="{062F439C-333F-4141-9F5F-7648C92E1E2A}" srcOrd="0" destOrd="0" presId="urn:microsoft.com/office/officeart/2018/2/layout/IconCircleList"/>
    <dgm:cxn modelId="{08673639-0FED-4405-A7C6-983E7A882B52}" type="presOf" srcId="{8530C897-FCB4-43FA-833E-4E444717FD02}" destId="{806B152F-27B3-4FEC-88A7-4826FD95959E}" srcOrd="0" destOrd="0" presId="urn:microsoft.com/office/officeart/2018/2/layout/IconCircleList"/>
    <dgm:cxn modelId="{7D237764-A154-4277-999B-7F344F6B7A12}" type="presOf" srcId="{78BBEC21-5146-48C1-9F21-FBE1A05E6C1A}" destId="{467921FD-4300-4147-B08E-9566F0ED17A6}" srcOrd="0" destOrd="0" presId="urn:microsoft.com/office/officeart/2018/2/layout/IconCircleList"/>
    <dgm:cxn modelId="{5CF3AE69-D524-4B16-8A75-F4D5637B3799}" type="presOf" srcId="{50D12869-C8E3-42DC-B016-D2863235A12F}" destId="{A8FD4FEE-F8D2-4787-888D-B950E0B4584A}" srcOrd="0" destOrd="0" presId="urn:microsoft.com/office/officeart/2018/2/layout/IconCircleList"/>
    <dgm:cxn modelId="{F7150072-55B0-4BAD-9BA6-5BBAB400D72A}" type="presOf" srcId="{BF6927B1-0247-4827-8E3F-7308C674B8DD}" destId="{215ECCDB-4E86-468F-90B1-31DAFBC1E607}" srcOrd="0" destOrd="0" presId="urn:microsoft.com/office/officeart/2018/2/layout/IconCircleList"/>
    <dgm:cxn modelId="{5E8ADE92-E94A-400B-A601-D2A9162BDA4B}" srcId="{231C6C3C-95D4-4381-8332-9BF497906A24}" destId="{BF6927B1-0247-4827-8E3F-7308C674B8DD}" srcOrd="1" destOrd="0" parTransId="{FEF51990-14DD-46AC-AF95-71C937E1BC37}" sibTransId="{50D12869-C8E3-42DC-B016-D2863235A12F}"/>
    <dgm:cxn modelId="{6CA962B3-5266-4172-A0B2-A8A1409AF52F}" type="presOf" srcId="{5223D573-D614-4388-BA42-348548457141}" destId="{DB797A8A-0830-4D17-9405-B29FA13D19FD}" srcOrd="0" destOrd="0" presId="urn:microsoft.com/office/officeart/2018/2/layout/IconCircleList"/>
    <dgm:cxn modelId="{38AC26C2-6B9F-47A0-B1D9-F332E148B57F}" type="presOf" srcId="{231C6C3C-95D4-4381-8332-9BF497906A24}" destId="{A719A1CA-CB0F-4F6B-A52E-FE50DA72B692}" srcOrd="0" destOrd="0" presId="urn:microsoft.com/office/officeart/2018/2/layout/IconCircleList"/>
    <dgm:cxn modelId="{99C461E5-7188-4B18-ADAC-CF4B0F752D4E}" srcId="{231C6C3C-95D4-4381-8332-9BF497906A24}" destId="{3DB6E27F-A2FE-4ACF-B884-A78AFE2513C8}" srcOrd="3" destOrd="0" parTransId="{C014B569-3895-4906-AB4D-675DCAF552BA}" sibTransId="{B69DC53F-AD8A-4DDD-8DA9-6EB118DE165B}"/>
    <dgm:cxn modelId="{978AC01A-4949-4079-8BB3-E12EE11888DB}" type="presParOf" srcId="{A719A1CA-CB0F-4F6B-A52E-FE50DA72B692}" destId="{0EAB1310-D4B8-49C7-9856-300A87650AAC}" srcOrd="0" destOrd="0" presId="urn:microsoft.com/office/officeart/2018/2/layout/IconCircleList"/>
    <dgm:cxn modelId="{D51FE6A8-28E5-4695-9487-5CE3D13DF1E4}" type="presParOf" srcId="{0EAB1310-D4B8-49C7-9856-300A87650AAC}" destId="{0C174A6C-F49F-42FF-B76F-30D36047CEF1}" srcOrd="0" destOrd="0" presId="urn:microsoft.com/office/officeart/2018/2/layout/IconCircleList"/>
    <dgm:cxn modelId="{273DCE7D-F2E5-474B-9EFF-22DBCEE037DC}" type="presParOf" srcId="{0C174A6C-F49F-42FF-B76F-30D36047CEF1}" destId="{AF1AE9C9-CA5C-46AA-AD0E-612DE0BD2D27}" srcOrd="0" destOrd="0" presId="urn:microsoft.com/office/officeart/2018/2/layout/IconCircleList"/>
    <dgm:cxn modelId="{0E3F06E3-9E7F-4C47-8884-E79F63A250AA}" type="presParOf" srcId="{0C174A6C-F49F-42FF-B76F-30D36047CEF1}" destId="{4E7F8F9B-EF9C-442F-BBA7-78C4107C13AB}" srcOrd="1" destOrd="0" presId="urn:microsoft.com/office/officeart/2018/2/layout/IconCircleList"/>
    <dgm:cxn modelId="{1A438D3A-CDE5-41C3-BE1F-E2B9A02E9310}" type="presParOf" srcId="{0C174A6C-F49F-42FF-B76F-30D36047CEF1}" destId="{A2A7E380-2937-48FE-89B8-E1485E67718F}" srcOrd="2" destOrd="0" presId="urn:microsoft.com/office/officeart/2018/2/layout/IconCircleList"/>
    <dgm:cxn modelId="{82AA6F6A-F4CC-4953-A02A-69525694BCDE}" type="presParOf" srcId="{0C174A6C-F49F-42FF-B76F-30D36047CEF1}" destId="{DB797A8A-0830-4D17-9405-B29FA13D19FD}" srcOrd="3" destOrd="0" presId="urn:microsoft.com/office/officeart/2018/2/layout/IconCircleList"/>
    <dgm:cxn modelId="{735F03B2-F7E5-45AA-A38E-D3C1A6F49E53}" type="presParOf" srcId="{0EAB1310-D4B8-49C7-9856-300A87650AAC}" destId="{806B152F-27B3-4FEC-88A7-4826FD95959E}" srcOrd="1" destOrd="0" presId="urn:microsoft.com/office/officeart/2018/2/layout/IconCircleList"/>
    <dgm:cxn modelId="{D9FB989E-37BE-4D18-A458-0C160D4803FE}" type="presParOf" srcId="{0EAB1310-D4B8-49C7-9856-300A87650AAC}" destId="{7CE0FB8A-FBA0-4756-B895-BDF1797D0F86}" srcOrd="2" destOrd="0" presId="urn:microsoft.com/office/officeart/2018/2/layout/IconCircleList"/>
    <dgm:cxn modelId="{0870D62B-B3AD-49A6-A444-2F1FB0CD233D}" type="presParOf" srcId="{7CE0FB8A-FBA0-4756-B895-BDF1797D0F86}" destId="{7A72E85D-E1DC-4371-BCF0-8DCB5B4EE2F5}" srcOrd="0" destOrd="0" presId="urn:microsoft.com/office/officeart/2018/2/layout/IconCircleList"/>
    <dgm:cxn modelId="{7CE1A3EA-3DAB-42B7-8C42-14F70155AA63}" type="presParOf" srcId="{7CE0FB8A-FBA0-4756-B895-BDF1797D0F86}" destId="{A59EB364-2EF7-4C7A-BE9B-38D03AE6C159}" srcOrd="1" destOrd="0" presId="urn:microsoft.com/office/officeart/2018/2/layout/IconCircleList"/>
    <dgm:cxn modelId="{7FE93B2A-0B5D-4B01-B4E3-62A4B64132C1}" type="presParOf" srcId="{7CE0FB8A-FBA0-4756-B895-BDF1797D0F86}" destId="{692658E2-D492-4775-BF3E-254B0936B216}" srcOrd="2" destOrd="0" presId="urn:microsoft.com/office/officeart/2018/2/layout/IconCircleList"/>
    <dgm:cxn modelId="{AC47EBC1-5B36-4C9C-9EF3-E9FAA03D01DD}" type="presParOf" srcId="{7CE0FB8A-FBA0-4756-B895-BDF1797D0F86}" destId="{215ECCDB-4E86-468F-90B1-31DAFBC1E607}" srcOrd="3" destOrd="0" presId="urn:microsoft.com/office/officeart/2018/2/layout/IconCircleList"/>
    <dgm:cxn modelId="{28BAC15B-F63B-468E-B8EE-8235F45D6D31}" type="presParOf" srcId="{0EAB1310-D4B8-49C7-9856-300A87650AAC}" destId="{A8FD4FEE-F8D2-4787-888D-B950E0B4584A}" srcOrd="3" destOrd="0" presId="urn:microsoft.com/office/officeart/2018/2/layout/IconCircleList"/>
    <dgm:cxn modelId="{0D18EA80-276B-44CD-918A-35488A6C9CEE}" type="presParOf" srcId="{0EAB1310-D4B8-49C7-9856-300A87650AAC}" destId="{00F06F07-BCBB-4E8C-92DB-E702AF457792}" srcOrd="4" destOrd="0" presId="urn:microsoft.com/office/officeart/2018/2/layout/IconCircleList"/>
    <dgm:cxn modelId="{E216E771-78BE-43F1-9A6F-CFF1C01B6875}" type="presParOf" srcId="{00F06F07-BCBB-4E8C-92DB-E702AF457792}" destId="{A5B02378-2B55-459B-AECF-1AAE6E0DEE63}" srcOrd="0" destOrd="0" presId="urn:microsoft.com/office/officeart/2018/2/layout/IconCircleList"/>
    <dgm:cxn modelId="{B70B9D17-7565-44B5-AD23-ECE3CDAAB298}" type="presParOf" srcId="{00F06F07-BCBB-4E8C-92DB-E702AF457792}" destId="{C9BE4352-23AB-4CA2-951D-C7F7E9979395}" srcOrd="1" destOrd="0" presId="urn:microsoft.com/office/officeart/2018/2/layout/IconCircleList"/>
    <dgm:cxn modelId="{5F9CFF34-858F-4C24-A72D-19664CA11BC0}" type="presParOf" srcId="{00F06F07-BCBB-4E8C-92DB-E702AF457792}" destId="{B962CE93-6DC9-4159-A5FB-74B479741FA7}" srcOrd="2" destOrd="0" presId="urn:microsoft.com/office/officeart/2018/2/layout/IconCircleList"/>
    <dgm:cxn modelId="{0A1B60E0-D928-4092-9583-5F885AEEFA40}" type="presParOf" srcId="{00F06F07-BCBB-4E8C-92DB-E702AF457792}" destId="{467921FD-4300-4147-B08E-9566F0ED17A6}" srcOrd="3" destOrd="0" presId="urn:microsoft.com/office/officeart/2018/2/layout/IconCircleList"/>
    <dgm:cxn modelId="{A9367B60-FA63-40BE-A2CC-E3E782D0E0CB}" type="presParOf" srcId="{0EAB1310-D4B8-49C7-9856-300A87650AAC}" destId="{062F439C-333F-4141-9F5F-7648C92E1E2A}" srcOrd="5" destOrd="0" presId="urn:microsoft.com/office/officeart/2018/2/layout/IconCircleList"/>
    <dgm:cxn modelId="{67E7C164-17FB-4DB7-A9E9-AE5B7C334146}" type="presParOf" srcId="{0EAB1310-D4B8-49C7-9856-300A87650AAC}" destId="{0BD0CF1B-C52E-428B-91FC-EF0348F0570D}" srcOrd="6" destOrd="0" presId="urn:microsoft.com/office/officeart/2018/2/layout/IconCircleList"/>
    <dgm:cxn modelId="{7DEED444-F935-4D7E-B921-C1098E7D96F0}" type="presParOf" srcId="{0BD0CF1B-C52E-428B-91FC-EF0348F0570D}" destId="{9B90E1C1-6101-4D27-A547-5DF39CC4A8C5}" srcOrd="0" destOrd="0" presId="urn:microsoft.com/office/officeart/2018/2/layout/IconCircleList"/>
    <dgm:cxn modelId="{F23F64D9-EFB8-449E-9D97-FF1C619974B0}" type="presParOf" srcId="{0BD0CF1B-C52E-428B-91FC-EF0348F0570D}" destId="{13F18805-35D5-41D9-A282-B22B7DF0D150}" srcOrd="1" destOrd="0" presId="urn:microsoft.com/office/officeart/2018/2/layout/IconCircleList"/>
    <dgm:cxn modelId="{282E6BC3-899C-4773-B058-D8E2AFD39706}" type="presParOf" srcId="{0BD0CF1B-C52E-428B-91FC-EF0348F0570D}" destId="{2781F8FB-B470-478C-9E91-7948099E9782}" srcOrd="2" destOrd="0" presId="urn:microsoft.com/office/officeart/2018/2/layout/IconCircleList"/>
    <dgm:cxn modelId="{76439C05-0F98-4053-BF74-9F6AF3F4F8E9}" type="presParOf" srcId="{0BD0CF1B-C52E-428B-91FC-EF0348F0570D}" destId="{A68CE0A7-ED74-47B1-BA08-B7B493778B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7E530-4DA3-46E8-B2EB-60789D177327}">
      <dsp:nvSpPr>
        <dsp:cNvPr id="0" name=""/>
        <dsp:cNvSpPr/>
      </dsp:nvSpPr>
      <dsp:spPr>
        <a:xfrm>
          <a:off x="0" y="703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55A77-FAFF-4C74-8478-988FDCF6ED7C}">
      <dsp:nvSpPr>
        <dsp:cNvPr id="0" name=""/>
        <dsp:cNvSpPr/>
      </dsp:nvSpPr>
      <dsp:spPr>
        <a:xfrm>
          <a:off x="0" y="703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Aniket Kumar Singh</a:t>
          </a:r>
          <a:endParaRPr lang="en-US" sz="4200" kern="1200" dirty="0"/>
        </a:p>
      </dsp:txBody>
      <dsp:txXfrm>
        <a:off x="0" y="703"/>
        <a:ext cx="6408738" cy="1151608"/>
      </dsp:txXfrm>
    </dsp:sp>
    <dsp:sp modelId="{D071026D-700A-4B16-86FB-6EB5BE8D1511}">
      <dsp:nvSpPr>
        <dsp:cNvPr id="0" name=""/>
        <dsp:cNvSpPr/>
      </dsp:nvSpPr>
      <dsp:spPr>
        <a:xfrm>
          <a:off x="0" y="1152311"/>
          <a:ext cx="6408738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7574-E413-467F-BDB6-D7C333A89022}">
      <dsp:nvSpPr>
        <dsp:cNvPr id="0" name=""/>
        <dsp:cNvSpPr/>
      </dsp:nvSpPr>
      <dsp:spPr>
        <a:xfrm>
          <a:off x="0" y="1152311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Saravanan Rishitha</a:t>
          </a:r>
          <a:endParaRPr lang="en-US" sz="4200" kern="1200" dirty="0"/>
        </a:p>
      </dsp:txBody>
      <dsp:txXfrm>
        <a:off x="0" y="1152311"/>
        <a:ext cx="6408738" cy="1151608"/>
      </dsp:txXfrm>
    </dsp:sp>
    <dsp:sp modelId="{89A97E0A-8D76-49FE-AB93-B8C366E50FE7}">
      <dsp:nvSpPr>
        <dsp:cNvPr id="0" name=""/>
        <dsp:cNvSpPr/>
      </dsp:nvSpPr>
      <dsp:spPr>
        <a:xfrm>
          <a:off x="0" y="2303920"/>
          <a:ext cx="6408738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36DF5-225D-484E-A849-8045C9C9949C}">
      <dsp:nvSpPr>
        <dsp:cNvPr id="0" name=""/>
        <dsp:cNvSpPr/>
      </dsp:nvSpPr>
      <dsp:spPr>
        <a:xfrm>
          <a:off x="0" y="2303920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 err="1"/>
            <a:t>Panidapu</a:t>
          </a:r>
          <a:r>
            <a:rPr lang="en-US" sz="4200" kern="1200" baseline="0" dirty="0"/>
            <a:t> Hima Chandana</a:t>
          </a:r>
          <a:endParaRPr lang="en-US" sz="4200" kern="1200" dirty="0"/>
        </a:p>
      </dsp:txBody>
      <dsp:txXfrm>
        <a:off x="0" y="2303920"/>
        <a:ext cx="6408738" cy="1151608"/>
      </dsp:txXfrm>
    </dsp:sp>
    <dsp:sp modelId="{5ED0B8AD-BECB-4820-B26A-99DF141FC214}">
      <dsp:nvSpPr>
        <dsp:cNvPr id="0" name=""/>
        <dsp:cNvSpPr/>
      </dsp:nvSpPr>
      <dsp:spPr>
        <a:xfrm>
          <a:off x="0" y="3455529"/>
          <a:ext cx="6408738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187A2-BC6D-4758-A742-93E996026DCF}">
      <dsp:nvSpPr>
        <dsp:cNvPr id="0" name=""/>
        <dsp:cNvSpPr/>
      </dsp:nvSpPr>
      <dsp:spPr>
        <a:xfrm>
          <a:off x="0" y="3455529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 err="1"/>
            <a:t>Lehimsha</a:t>
          </a:r>
          <a:r>
            <a:rPr lang="en-US" sz="4200" kern="1200" baseline="0" dirty="0"/>
            <a:t> Shaik</a:t>
          </a:r>
          <a:endParaRPr lang="en-US" sz="4200" kern="1200" dirty="0"/>
        </a:p>
      </dsp:txBody>
      <dsp:txXfrm>
        <a:off x="0" y="3455529"/>
        <a:ext cx="6408738" cy="1151608"/>
      </dsp:txXfrm>
    </dsp:sp>
    <dsp:sp modelId="{8E05E722-71DF-4CA4-9111-746FAC08C400}">
      <dsp:nvSpPr>
        <dsp:cNvPr id="0" name=""/>
        <dsp:cNvSpPr/>
      </dsp:nvSpPr>
      <dsp:spPr>
        <a:xfrm>
          <a:off x="0" y="4607138"/>
          <a:ext cx="6408738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A5416-EBE7-499E-90B1-FE8D7313725F}">
      <dsp:nvSpPr>
        <dsp:cNvPr id="0" name=""/>
        <dsp:cNvSpPr/>
      </dsp:nvSpPr>
      <dsp:spPr>
        <a:xfrm>
          <a:off x="0" y="4607138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 err="1">
              <a:latin typeface="Aptos Display" panose="02110004020202020204"/>
            </a:rPr>
            <a:t>Navuru</a:t>
          </a:r>
          <a:r>
            <a:rPr lang="en-US" sz="4200" kern="1200" baseline="0" dirty="0"/>
            <a:t> </a:t>
          </a:r>
          <a:r>
            <a:rPr lang="en-US" sz="4200" kern="1200" baseline="0" dirty="0">
              <a:latin typeface="Aptos Display" panose="02110004020202020204"/>
            </a:rPr>
            <a:t>Sai </a:t>
          </a:r>
          <a:r>
            <a:rPr lang="en-US" sz="4200" kern="1200" dirty="0">
              <a:latin typeface="Aptos Display" panose="02110004020202020204"/>
            </a:rPr>
            <a:t>Saaketh</a:t>
          </a:r>
          <a:endParaRPr lang="en-US" sz="4200" kern="1200" dirty="0"/>
        </a:p>
      </dsp:txBody>
      <dsp:txXfrm>
        <a:off x="0" y="4607138"/>
        <a:ext cx="6408738" cy="1151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03421-62A5-4E39-9BD0-1DCBC04D4CA0}">
      <dsp:nvSpPr>
        <dsp:cNvPr id="0" name=""/>
        <dsp:cNvSpPr/>
      </dsp:nvSpPr>
      <dsp:spPr>
        <a:xfrm rot="5400000">
          <a:off x="-363620" y="1748925"/>
          <a:ext cx="1607689" cy="1941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BB32E-72BF-4B73-9AE5-945EEC983385}">
      <dsp:nvSpPr>
        <dsp:cNvPr id="0" name=""/>
        <dsp:cNvSpPr/>
      </dsp:nvSpPr>
      <dsp:spPr>
        <a:xfrm>
          <a:off x="3973" y="71958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mic Sans MS"/>
            </a:rPr>
            <a:t>Problem Statement</a:t>
          </a:r>
        </a:p>
      </dsp:txBody>
      <dsp:txXfrm>
        <a:off x="41873" y="757486"/>
        <a:ext cx="2080886" cy="1218212"/>
      </dsp:txXfrm>
    </dsp:sp>
    <dsp:sp modelId="{7AF9597F-CFEF-4B81-8C4D-C1C6201D407C}">
      <dsp:nvSpPr>
        <dsp:cNvPr id="0" name=""/>
        <dsp:cNvSpPr/>
      </dsp:nvSpPr>
      <dsp:spPr>
        <a:xfrm rot="5400000">
          <a:off x="-363620" y="3366440"/>
          <a:ext cx="1607689" cy="194101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B2F32-6B3E-4E87-8A03-7E7619F822E4}">
      <dsp:nvSpPr>
        <dsp:cNvPr id="0" name=""/>
        <dsp:cNvSpPr/>
      </dsp:nvSpPr>
      <dsp:spPr>
        <a:xfrm>
          <a:off x="3973" y="2337101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805452"/>
            <a:satOff val="-2312"/>
            <a:lumOff val="-37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mic Sans MS"/>
            </a:rPr>
            <a:t>Project Architecture</a:t>
          </a:r>
        </a:p>
      </dsp:txBody>
      <dsp:txXfrm>
        <a:off x="41873" y="2375001"/>
        <a:ext cx="2080886" cy="1218212"/>
      </dsp:txXfrm>
    </dsp:sp>
    <dsp:sp modelId="{408953F7-7F0F-462F-8328-B9D8CC12D78C}">
      <dsp:nvSpPr>
        <dsp:cNvPr id="0" name=""/>
        <dsp:cNvSpPr/>
      </dsp:nvSpPr>
      <dsp:spPr>
        <a:xfrm>
          <a:off x="445137" y="4175198"/>
          <a:ext cx="2858567" cy="194101"/>
        </a:xfrm>
        <a:prstGeom prst="rect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60BB6-E462-46FD-974D-EE2E19439343}">
      <dsp:nvSpPr>
        <dsp:cNvPr id="0" name=""/>
        <dsp:cNvSpPr/>
      </dsp:nvSpPr>
      <dsp:spPr>
        <a:xfrm>
          <a:off x="3973" y="395461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mic Sans MS"/>
            </a:rPr>
            <a:t>Brief Introduction</a:t>
          </a:r>
        </a:p>
      </dsp:txBody>
      <dsp:txXfrm>
        <a:off x="41873" y="3992516"/>
        <a:ext cx="2080886" cy="1218212"/>
      </dsp:txXfrm>
    </dsp:sp>
    <dsp:sp modelId="{D879F34D-E5DD-45B8-A7C7-011154CBBA7F}">
      <dsp:nvSpPr>
        <dsp:cNvPr id="0" name=""/>
        <dsp:cNvSpPr/>
      </dsp:nvSpPr>
      <dsp:spPr>
        <a:xfrm rot="16200000">
          <a:off x="2504773" y="3366440"/>
          <a:ext cx="1607689" cy="194101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8A05F-2EEF-4C3E-A37E-E77D25C32D82}">
      <dsp:nvSpPr>
        <dsp:cNvPr id="0" name=""/>
        <dsp:cNvSpPr/>
      </dsp:nvSpPr>
      <dsp:spPr>
        <a:xfrm>
          <a:off x="2872367" y="395461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2416355"/>
            <a:satOff val="-6935"/>
            <a:lumOff val="-111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mic Sans MS"/>
            </a:rPr>
            <a:t>Dataset Details</a:t>
          </a:r>
        </a:p>
      </dsp:txBody>
      <dsp:txXfrm>
        <a:off x="2910267" y="3992516"/>
        <a:ext cx="2080886" cy="1218212"/>
      </dsp:txXfrm>
    </dsp:sp>
    <dsp:sp modelId="{DEEB096C-88AC-462C-AA0D-1FC52CC2D921}">
      <dsp:nvSpPr>
        <dsp:cNvPr id="0" name=""/>
        <dsp:cNvSpPr/>
      </dsp:nvSpPr>
      <dsp:spPr>
        <a:xfrm rot="16200000">
          <a:off x="2504773" y="1748925"/>
          <a:ext cx="1607689" cy="194101"/>
        </a:xfrm>
        <a:prstGeom prst="rect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48128-A312-4DBC-9B36-17F318CE64E9}">
      <dsp:nvSpPr>
        <dsp:cNvPr id="0" name=""/>
        <dsp:cNvSpPr/>
      </dsp:nvSpPr>
      <dsp:spPr>
        <a:xfrm>
          <a:off x="2872367" y="2337101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mic Sans MS"/>
            </a:rPr>
            <a:t>Exploratory Data Analysis</a:t>
          </a:r>
        </a:p>
      </dsp:txBody>
      <dsp:txXfrm>
        <a:off x="2910267" y="2375001"/>
        <a:ext cx="2080886" cy="1218212"/>
      </dsp:txXfrm>
    </dsp:sp>
    <dsp:sp modelId="{06C19066-4265-4DF7-A791-CE7B8C667B37}">
      <dsp:nvSpPr>
        <dsp:cNvPr id="0" name=""/>
        <dsp:cNvSpPr/>
      </dsp:nvSpPr>
      <dsp:spPr>
        <a:xfrm>
          <a:off x="3313531" y="940167"/>
          <a:ext cx="2858567" cy="194101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C79DB-B11C-432B-9913-7C7E60BF1195}">
      <dsp:nvSpPr>
        <dsp:cNvPr id="0" name=""/>
        <dsp:cNvSpPr/>
      </dsp:nvSpPr>
      <dsp:spPr>
        <a:xfrm>
          <a:off x="2872367" y="71958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4027259"/>
            <a:satOff val="-11558"/>
            <a:lumOff val="-185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mic Sans MS"/>
            </a:rPr>
            <a:t>Model Building</a:t>
          </a:r>
        </a:p>
      </dsp:txBody>
      <dsp:txXfrm>
        <a:off x="2910267" y="757486"/>
        <a:ext cx="2080886" cy="1218212"/>
      </dsp:txXfrm>
    </dsp:sp>
    <dsp:sp modelId="{986470AF-BE37-486E-952E-A74F529B2986}">
      <dsp:nvSpPr>
        <dsp:cNvPr id="0" name=""/>
        <dsp:cNvSpPr/>
      </dsp:nvSpPr>
      <dsp:spPr>
        <a:xfrm rot="5400000">
          <a:off x="5373167" y="1748925"/>
          <a:ext cx="1607689" cy="194101"/>
        </a:xfrm>
        <a:prstGeom prst="rect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2F445-9703-435F-AE57-C7396EB5D45B}">
      <dsp:nvSpPr>
        <dsp:cNvPr id="0" name=""/>
        <dsp:cNvSpPr/>
      </dsp:nvSpPr>
      <dsp:spPr>
        <a:xfrm>
          <a:off x="5740761" y="71958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mic Sans MS"/>
            </a:rPr>
            <a:t>Information Regarding Suggested Methods</a:t>
          </a:r>
        </a:p>
      </dsp:txBody>
      <dsp:txXfrm>
        <a:off x="5778661" y="757486"/>
        <a:ext cx="2080886" cy="1218212"/>
      </dsp:txXfrm>
    </dsp:sp>
    <dsp:sp modelId="{434F1A6B-385C-4DDA-951F-D035DE5B03B0}">
      <dsp:nvSpPr>
        <dsp:cNvPr id="0" name=""/>
        <dsp:cNvSpPr/>
      </dsp:nvSpPr>
      <dsp:spPr>
        <a:xfrm rot="5400000">
          <a:off x="5373167" y="3366440"/>
          <a:ext cx="1607689" cy="19410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604CF-FCFC-4AA4-880E-0CEE91FFF724}">
      <dsp:nvSpPr>
        <dsp:cNvPr id="0" name=""/>
        <dsp:cNvSpPr/>
      </dsp:nvSpPr>
      <dsp:spPr>
        <a:xfrm>
          <a:off x="5740761" y="2337101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5638162"/>
            <a:satOff val="-16181"/>
            <a:lumOff val="-259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mic Sans MS"/>
            </a:rPr>
            <a:t>Model Deployment</a:t>
          </a:r>
        </a:p>
      </dsp:txBody>
      <dsp:txXfrm>
        <a:off x="5778661" y="2375001"/>
        <a:ext cx="2080886" cy="1218212"/>
      </dsp:txXfrm>
    </dsp:sp>
    <dsp:sp modelId="{419FB3C5-962D-4A8A-B7CC-FB581F12316E}">
      <dsp:nvSpPr>
        <dsp:cNvPr id="0" name=""/>
        <dsp:cNvSpPr/>
      </dsp:nvSpPr>
      <dsp:spPr>
        <a:xfrm>
          <a:off x="5740761" y="3954616"/>
          <a:ext cx="2156686" cy="129401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mic Sans MS"/>
            </a:rPr>
            <a:t>Challenges</a:t>
          </a:r>
        </a:p>
      </dsp:txBody>
      <dsp:txXfrm>
        <a:off x="5778661" y="3992516"/>
        <a:ext cx="2080886" cy="1218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7AD0F-84CB-4F3E-AA31-D75520A5B7DA}">
      <dsp:nvSpPr>
        <dsp:cNvPr id="0" name=""/>
        <dsp:cNvSpPr/>
      </dsp:nvSpPr>
      <dsp:spPr>
        <a:xfrm>
          <a:off x="1241" y="383763"/>
          <a:ext cx="4356705" cy="27665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A5906-1504-4535-A087-BEFE119717A7}">
      <dsp:nvSpPr>
        <dsp:cNvPr id="0" name=""/>
        <dsp:cNvSpPr/>
      </dsp:nvSpPr>
      <dsp:spPr>
        <a:xfrm>
          <a:off x="485319" y="843638"/>
          <a:ext cx="4356705" cy="27665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omic Sans MS"/>
            </a:rPr>
            <a:t>The goal of this project is to develop a Book Recommendation System that helps users discover new books based on their past preferences and similar users' preferences.</a:t>
          </a:r>
        </a:p>
      </dsp:txBody>
      <dsp:txXfrm>
        <a:off x="566347" y="924666"/>
        <a:ext cx="4194649" cy="2604451"/>
      </dsp:txXfrm>
    </dsp:sp>
    <dsp:sp modelId="{B197F386-75CE-4D1A-9C29-A4A6ECE3FD11}">
      <dsp:nvSpPr>
        <dsp:cNvPr id="0" name=""/>
        <dsp:cNvSpPr/>
      </dsp:nvSpPr>
      <dsp:spPr>
        <a:xfrm>
          <a:off x="5326103" y="383763"/>
          <a:ext cx="4356705" cy="27665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2E1C3-23B5-4D8B-B28F-3914CD91733A}">
      <dsp:nvSpPr>
        <dsp:cNvPr id="0" name=""/>
        <dsp:cNvSpPr/>
      </dsp:nvSpPr>
      <dsp:spPr>
        <a:xfrm>
          <a:off x="5810181" y="843638"/>
          <a:ext cx="4356705" cy="27665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omic Sans MS"/>
            </a:rPr>
            <a:t>The system will use collaborative filtering methods to predict a user’s rating for books they haven’t interacted with and provide personalized book recommendations.</a:t>
          </a:r>
          <a:endParaRPr lang="en-US" sz="2100" kern="1200"/>
        </a:p>
      </dsp:txBody>
      <dsp:txXfrm>
        <a:off x="5891209" y="924666"/>
        <a:ext cx="4194649" cy="2604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D44F9-2EA3-4F53-967C-7C864DEADBE0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D0FB3-FAB2-4CDE-B6CA-2ACA91F929AD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D4D0D-1909-4C99-9C27-3396419F5D42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Recommendation systems are used to predict the preferences or ratings that users would give to an item. </a:t>
          </a:r>
        </a:p>
      </dsp:txBody>
      <dsp:txXfrm>
        <a:off x="692764" y="1407"/>
        <a:ext cx="9822835" cy="599796"/>
      </dsp:txXfrm>
    </dsp:sp>
    <dsp:sp modelId="{5FA4B727-2F8F-42F6-A6BD-8E9A98C66E84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7B090-B73A-4DDC-B176-E5EEAE33348C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CF7C7-7E81-4F06-8FFB-27CB6A119A76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They are essential in industries like e-commerce, online streaming, and social media to improve user engagement.</a:t>
          </a:r>
        </a:p>
      </dsp:txBody>
      <dsp:txXfrm>
        <a:off x="692764" y="751152"/>
        <a:ext cx="9822835" cy="599796"/>
      </dsp:txXfrm>
    </dsp:sp>
    <dsp:sp modelId="{41124292-5EA3-4E77-9BAD-B89DEB2696B1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BB93C-9413-42B8-B615-9732AEA39264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E8611-25F8-4C11-BB56-EFBD10AABCE3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Book recommendation systems are designed to solve this issue by filtering through the vast amount of available content and suggesting books that are relevant to individual users.</a:t>
          </a:r>
          <a:endParaRPr lang="en-US" sz="1500" kern="1200">
            <a:solidFill>
              <a:srgbClr val="000000"/>
            </a:solidFill>
            <a:latin typeface="Aptos Display" panose="02110004020202020204"/>
          </a:endParaRPr>
        </a:p>
      </dsp:txBody>
      <dsp:txXfrm>
        <a:off x="692764" y="1500898"/>
        <a:ext cx="9822835" cy="599796"/>
      </dsp:txXfrm>
    </dsp:sp>
    <dsp:sp modelId="{4FEAA63D-1506-4DB5-BA08-690F598E14A0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F94D5-E194-4F3B-9284-2BF67626CFB4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2C7C6-B235-4B7F-BF83-A996B8159664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 are two primary types of recommendation systems</a:t>
          </a:r>
          <a:r>
            <a:rPr lang="en-US" sz="1500" kern="1200">
              <a:latin typeface="Aptos Display" panose="02110004020202020204"/>
            </a:rPr>
            <a:t>.</a:t>
          </a:r>
          <a:endParaRPr lang="en-US" sz="1500" kern="1200"/>
        </a:p>
      </dsp:txBody>
      <dsp:txXfrm>
        <a:off x="692764" y="2250643"/>
        <a:ext cx="9822835" cy="599796"/>
      </dsp:txXfrm>
    </dsp:sp>
    <dsp:sp modelId="{C03CF2BE-25E2-49A4-9E1E-59D9BF293E4C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FD80D-1ABA-424F-B9D6-20B73D264376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CED95-AEB5-4B50-BAC7-F3D814F3ACE0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Collaborative Filtering: Recommends items by identifying patterns based on user interactions.</a:t>
          </a:r>
        </a:p>
      </dsp:txBody>
      <dsp:txXfrm>
        <a:off x="692764" y="3000388"/>
        <a:ext cx="9822835" cy="599796"/>
      </dsp:txXfrm>
    </dsp:sp>
    <dsp:sp modelId="{B61334A7-6B04-4EB9-989F-5CFA542FC13E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DE126-4945-4242-8AB8-B1D90D61D118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E9D1-B013-457E-BF82-0A2920796793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Content-Based Filtering: Recommends items based on item metadata (e.g., genre, category).</a:t>
          </a:r>
        </a:p>
      </dsp:txBody>
      <dsp:txXfrm>
        <a:off x="692764" y="3750134"/>
        <a:ext cx="9822835" cy="599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A6CEA-5D3C-49EF-9FED-3AE279D291A5}">
      <dsp:nvSpPr>
        <dsp:cNvPr id="0" name=""/>
        <dsp:cNvSpPr/>
      </dsp:nvSpPr>
      <dsp:spPr>
        <a:xfrm>
          <a:off x="1083184" y="80223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4FA6D-2227-47DB-BD74-74C95E621DEF}">
      <dsp:nvSpPr>
        <dsp:cNvPr id="0" name=""/>
        <dsp:cNvSpPr/>
      </dsp:nvSpPr>
      <dsp:spPr>
        <a:xfrm>
          <a:off x="1083184" y="246627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Focus on</a:t>
          </a:r>
        </a:p>
      </dsp:txBody>
      <dsp:txXfrm>
        <a:off x="1083184" y="2466271"/>
        <a:ext cx="4320000" cy="648000"/>
      </dsp:txXfrm>
    </dsp:sp>
    <dsp:sp modelId="{5C533B45-32A3-4DFA-AE17-A0E59DF51EAC}">
      <dsp:nvSpPr>
        <dsp:cNvPr id="0" name=""/>
        <dsp:cNvSpPr/>
      </dsp:nvSpPr>
      <dsp:spPr>
        <a:xfrm>
          <a:off x="1083184" y="3184983"/>
          <a:ext cx="4320000" cy="115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will focus on Collaborative Filtering, using methods like User-User and Item-Item similarity, and Matrix Factorization.</a:t>
          </a:r>
        </a:p>
      </dsp:txBody>
      <dsp:txXfrm>
        <a:off x="1083184" y="3184983"/>
        <a:ext cx="4320000" cy="1152894"/>
      </dsp:txXfrm>
    </dsp:sp>
    <dsp:sp modelId="{8580B5CA-AEBB-441A-B9B0-BCD05F7752DD}">
      <dsp:nvSpPr>
        <dsp:cNvPr id="0" name=""/>
        <dsp:cNvSpPr/>
      </dsp:nvSpPr>
      <dsp:spPr>
        <a:xfrm>
          <a:off x="6159184" y="80223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F1495-EBEA-4D0D-8909-0551D30D4197}">
      <dsp:nvSpPr>
        <dsp:cNvPr id="0" name=""/>
        <dsp:cNvSpPr/>
      </dsp:nvSpPr>
      <dsp:spPr>
        <a:xfrm>
          <a:off x="6159184" y="246627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Amount</a:t>
          </a:r>
        </a:p>
      </dsp:txBody>
      <dsp:txXfrm>
        <a:off x="6159184" y="2466271"/>
        <a:ext cx="4320000" cy="648000"/>
      </dsp:txXfrm>
    </dsp:sp>
    <dsp:sp modelId="{01DDA25D-3960-48E1-8DA1-6CD046998276}">
      <dsp:nvSpPr>
        <dsp:cNvPr id="0" name=""/>
        <dsp:cNvSpPr/>
      </dsp:nvSpPr>
      <dsp:spPr>
        <a:xfrm>
          <a:off x="6159184" y="3184983"/>
          <a:ext cx="4320000" cy="115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With the overwhelming amount of literature available, it becomes challenging for readers to find books that suit </a:t>
          </a:r>
          <a:r>
            <a:rPr lang="en-US" sz="1700" kern="1200">
              <a:latin typeface="Aptos Display" panose="02110004020202020204"/>
            </a:rPr>
            <a:t>their interests.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59184" y="3184983"/>
        <a:ext cx="4320000" cy="1152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A4F69-727D-4C93-989C-8FF18030D24D}">
      <dsp:nvSpPr>
        <dsp:cNvPr id="0" name=""/>
        <dsp:cNvSpPr/>
      </dsp:nvSpPr>
      <dsp:spPr>
        <a:xfrm>
          <a:off x="0" y="2564"/>
          <a:ext cx="11058394" cy="1299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F8C1C-AAD3-4D54-B43A-B4F866D8BE72}">
      <dsp:nvSpPr>
        <dsp:cNvPr id="0" name=""/>
        <dsp:cNvSpPr/>
      </dsp:nvSpPr>
      <dsp:spPr>
        <a:xfrm>
          <a:off x="393194" y="295023"/>
          <a:ext cx="714898" cy="7148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C81C9-5129-4202-87A4-89AC6A66BD6E}">
      <dsp:nvSpPr>
        <dsp:cNvPr id="0" name=""/>
        <dsp:cNvSpPr/>
      </dsp:nvSpPr>
      <dsp:spPr>
        <a:xfrm>
          <a:off x="1501287" y="2564"/>
          <a:ext cx="9557106" cy="129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64" tIns="137564" rIns="137564" bIns="1375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Histograms: Show the distribution of a numerical variable.</a:t>
          </a:r>
        </a:p>
      </dsp:txBody>
      <dsp:txXfrm>
        <a:off x="1501287" y="2564"/>
        <a:ext cx="9557106" cy="1299815"/>
      </dsp:txXfrm>
    </dsp:sp>
    <dsp:sp modelId="{DCFB1FAF-3F97-438B-AD58-2C1D1711AD74}">
      <dsp:nvSpPr>
        <dsp:cNvPr id="0" name=""/>
        <dsp:cNvSpPr/>
      </dsp:nvSpPr>
      <dsp:spPr>
        <a:xfrm>
          <a:off x="0" y="1627334"/>
          <a:ext cx="11058394" cy="1299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392DB-12F3-4162-8DFB-FC472EFD891C}">
      <dsp:nvSpPr>
        <dsp:cNvPr id="0" name=""/>
        <dsp:cNvSpPr/>
      </dsp:nvSpPr>
      <dsp:spPr>
        <a:xfrm>
          <a:off x="393194" y="1919793"/>
          <a:ext cx="714898" cy="7148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7868-EFA4-48C6-8D60-80BF129BA3CC}">
      <dsp:nvSpPr>
        <dsp:cNvPr id="0" name=""/>
        <dsp:cNvSpPr/>
      </dsp:nvSpPr>
      <dsp:spPr>
        <a:xfrm>
          <a:off x="1501287" y="1627334"/>
          <a:ext cx="9557106" cy="129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64" tIns="137564" rIns="137564" bIns="1375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Box Plots: Detect outliers and observe the spread of the data.</a:t>
          </a:r>
        </a:p>
      </dsp:txBody>
      <dsp:txXfrm>
        <a:off x="1501287" y="1627334"/>
        <a:ext cx="9557106" cy="1299815"/>
      </dsp:txXfrm>
    </dsp:sp>
    <dsp:sp modelId="{24671D1B-3F05-4F7A-A590-3E2204BF8E8E}">
      <dsp:nvSpPr>
        <dsp:cNvPr id="0" name=""/>
        <dsp:cNvSpPr/>
      </dsp:nvSpPr>
      <dsp:spPr>
        <a:xfrm>
          <a:off x="0" y="3252104"/>
          <a:ext cx="11058394" cy="1299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DC638-1B8A-4CFC-9F94-4662B685BA61}">
      <dsp:nvSpPr>
        <dsp:cNvPr id="0" name=""/>
        <dsp:cNvSpPr/>
      </dsp:nvSpPr>
      <dsp:spPr>
        <a:xfrm>
          <a:off x="393194" y="3544563"/>
          <a:ext cx="714898" cy="7148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B8854-7016-433E-81F3-FFF6A4E492DA}">
      <dsp:nvSpPr>
        <dsp:cNvPr id="0" name=""/>
        <dsp:cNvSpPr/>
      </dsp:nvSpPr>
      <dsp:spPr>
        <a:xfrm>
          <a:off x="1501287" y="3252104"/>
          <a:ext cx="9557106" cy="129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64" tIns="137564" rIns="137564" bIns="1375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bar chart is a graphical representation of data where the length or height of bars represents the values of categorical data. Bar charts are useful when you want to compare different categories.</a:t>
          </a:r>
        </a:p>
      </dsp:txBody>
      <dsp:txXfrm>
        <a:off x="1501287" y="3252104"/>
        <a:ext cx="9557106" cy="1299815"/>
      </dsp:txXfrm>
    </dsp:sp>
    <dsp:sp modelId="{F69CB53A-9A15-46E1-AB9D-706A2A9D010B}">
      <dsp:nvSpPr>
        <dsp:cNvPr id="0" name=""/>
        <dsp:cNvSpPr/>
      </dsp:nvSpPr>
      <dsp:spPr>
        <a:xfrm>
          <a:off x="0" y="4876874"/>
          <a:ext cx="11058394" cy="1299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0F5A2-3E14-45A1-847F-4B15C2F748A7}">
      <dsp:nvSpPr>
        <dsp:cNvPr id="0" name=""/>
        <dsp:cNvSpPr/>
      </dsp:nvSpPr>
      <dsp:spPr>
        <a:xfrm>
          <a:off x="393194" y="5169333"/>
          <a:ext cx="714898" cy="714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B3C59-0239-459F-B1A3-E042C2921194}">
      <dsp:nvSpPr>
        <dsp:cNvPr id="0" name=""/>
        <dsp:cNvSpPr/>
      </dsp:nvSpPr>
      <dsp:spPr>
        <a:xfrm>
          <a:off x="1501287" y="4876874"/>
          <a:ext cx="9557106" cy="1299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64" tIns="137564" rIns="137564" bIns="137564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density plot is a graphical representation that shows the distribution of a dataset by estimating its probability density function.</a:t>
          </a:r>
        </a:p>
      </dsp:txBody>
      <dsp:txXfrm>
        <a:off x="1501287" y="4876874"/>
        <a:ext cx="9557106" cy="12998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68604-EFAB-4E6A-AF44-3D4DB8DE91B9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EA118-CEA5-4E54-882B-FD9E90E7CCA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No need for item metadata: Works solely on user interactions, making it suitable even without item-specific information.</a:t>
          </a:r>
          <a:r>
            <a:rPr lang="en-US" sz="3000" kern="1200"/>
            <a:t>​</a:t>
          </a:r>
        </a:p>
      </dsp:txBody>
      <dsp:txXfrm>
        <a:off x="0" y="2124"/>
        <a:ext cx="10515600" cy="1449029"/>
      </dsp:txXfrm>
    </dsp:sp>
    <dsp:sp modelId="{32977760-2F56-4ED7-BA94-4741AB6CEB2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0785A-3F8C-42E7-86AD-8327D7A64122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Effective for large datasets: Can uncover hidden patterns in large datasets by analyzing user behavior.</a:t>
          </a:r>
          <a:r>
            <a:rPr lang="en-US" sz="3000" kern="1200"/>
            <a:t>​</a:t>
          </a:r>
        </a:p>
      </dsp:txBody>
      <dsp:txXfrm>
        <a:off x="0" y="1451154"/>
        <a:ext cx="10515600" cy="1449029"/>
      </dsp:txXfrm>
    </dsp:sp>
    <dsp:sp modelId="{2E1FAA81-A27B-4D1A-8DED-B49E446771F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0B72A-19BD-4553-A4AB-530B09B03B6A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Personalized recommendations: Provides tailored suggestions based on user preferences and interactions.</a:t>
          </a:r>
          <a:endParaRPr lang="en-US" sz="3000" kern="1200"/>
        </a:p>
      </dsp:txBody>
      <dsp:txXfrm>
        <a:off x="0" y="2900183"/>
        <a:ext cx="10515600" cy="14490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AE9C9-CA5C-46AA-AD0E-612DE0BD2D27}">
      <dsp:nvSpPr>
        <dsp:cNvPr id="0" name=""/>
        <dsp:cNvSpPr/>
      </dsp:nvSpPr>
      <dsp:spPr>
        <a:xfrm>
          <a:off x="265528" y="558696"/>
          <a:ext cx="1363369" cy="13633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F8F9B-EF9C-442F-BBA7-78C4107C13AB}">
      <dsp:nvSpPr>
        <dsp:cNvPr id="0" name=""/>
        <dsp:cNvSpPr/>
      </dsp:nvSpPr>
      <dsp:spPr>
        <a:xfrm>
          <a:off x="551835" y="845004"/>
          <a:ext cx="790754" cy="790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97A8A-0830-4D17-9405-B29FA13D19FD}">
      <dsp:nvSpPr>
        <dsp:cNvPr id="0" name=""/>
        <dsp:cNvSpPr/>
      </dsp:nvSpPr>
      <dsp:spPr>
        <a:xfrm>
          <a:off x="1921048" y="558696"/>
          <a:ext cx="3213656" cy="136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tos Display" panose="02110004020202020204"/>
            </a:rPr>
            <a:t> </a:t>
          </a:r>
          <a:r>
            <a:rPr lang="en-US" sz="1700" kern="1200" dirty="0"/>
            <a:t>The code is designed to recommend up to 5 books to a user based on the ratings given by similar users.</a:t>
          </a:r>
        </a:p>
      </dsp:txBody>
      <dsp:txXfrm>
        <a:off x="1921048" y="558696"/>
        <a:ext cx="3213656" cy="1363369"/>
      </dsp:txXfrm>
    </dsp:sp>
    <dsp:sp modelId="{7A72E85D-E1DC-4371-BCF0-8DCB5B4EE2F5}">
      <dsp:nvSpPr>
        <dsp:cNvPr id="0" name=""/>
        <dsp:cNvSpPr/>
      </dsp:nvSpPr>
      <dsp:spPr>
        <a:xfrm>
          <a:off x="5694660" y="558696"/>
          <a:ext cx="1363369" cy="13633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EB364-2EF7-4C7A-BE9B-38D03AE6C159}">
      <dsp:nvSpPr>
        <dsp:cNvPr id="0" name=""/>
        <dsp:cNvSpPr/>
      </dsp:nvSpPr>
      <dsp:spPr>
        <a:xfrm>
          <a:off x="5980967" y="845004"/>
          <a:ext cx="790754" cy="790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ECCDB-4E86-468F-90B1-31DAFBC1E607}">
      <dsp:nvSpPr>
        <dsp:cNvPr id="0" name=""/>
        <dsp:cNvSpPr/>
      </dsp:nvSpPr>
      <dsp:spPr>
        <a:xfrm>
          <a:off x="7350180" y="558696"/>
          <a:ext cx="3213656" cy="136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first gathers the books rated by similar users, predicts how the target user might rate those books, and then selects the top 5 books to recommend. </a:t>
          </a:r>
        </a:p>
      </dsp:txBody>
      <dsp:txXfrm>
        <a:off x="7350180" y="558696"/>
        <a:ext cx="3213656" cy="1363369"/>
      </dsp:txXfrm>
    </dsp:sp>
    <dsp:sp modelId="{A5B02378-2B55-459B-AECF-1AAE6E0DEE63}">
      <dsp:nvSpPr>
        <dsp:cNvPr id="0" name=""/>
        <dsp:cNvSpPr/>
      </dsp:nvSpPr>
      <dsp:spPr>
        <a:xfrm>
          <a:off x="265528" y="2709418"/>
          <a:ext cx="1363369" cy="13633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E4352-23AB-4CA2-951D-C7F7E9979395}">
      <dsp:nvSpPr>
        <dsp:cNvPr id="0" name=""/>
        <dsp:cNvSpPr/>
      </dsp:nvSpPr>
      <dsp:spPr>
        <a:xfrm>
          <a:off x="551835" y="2995726"/>
          <a:ext cx="790754" cy="790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921FD-4300-4147-B08E-9566F0ED17A6}">
      <dsp:nvSpPr>
        <dsp:cNvPr id="0" name=""/>
        <dsp:cNvSpPr/>
      </dsp:nvSpPr>
      <dsp:spPr>
        <a:xfrm>
          <a:off x="1921048" y="2709418"/>
          <a:ext cx="3213656" cy="136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predictions are stored for evaluation against the actual ratings given by the similar users. </a:t>
          </a:r>
        </a:p>
      </dsp:txBody>
      <dsp:txXfrm>
        <a:off x="1921048" y="2709418"/>
        <a:ext cx="3213656" cy="1363369"/>
      </dsp:txXfrm>
    </dsp:sp>
    <dsp:sp modelId="{9B90E1C1-6101-4D27-A547-5DF39CC4A8C5}">
      <dsp:nvSpPr>
        <dsp:cNvPr id="0" name=""/>
        <dsp:cNvSpPr/>
      </dsp:nvSpPr>
      <dsp:spPr>
        <a:xfrm>
          <a:off x="5694660" y="2709418"/>
          <a:ext cx="1363369" cy="13633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18805-35D5-41D9-A282-B22B7DF0D150}">
      <dsp:nvSpPr>
        <dsp:cNvPr id="0" name=""/>
        <dsp:cNvSpPr/>
      </dsp:nvSpPr>
      <dsp:spPr>
        <a:xfrm>
          <a:off x="5980967" y="2995726"/>
          <a:ext cx="790754" cy="790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CE0A7-ED74-47B1-BA08-B7B493778B8C}">
      <dsp:nvSpPr>
        <dsp:cNvPr id="0" name=""/>
        <dsp:cNvSpPr/>
      </dsp:nvSpPr>
      <dsp:spPr>
        <a:xfrm>
          <a:off x="7350180" y="2709418"/>
          <a:ext cx="3213656" cy="136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pt: A pivot table (likely user-item matrix) where rows are users, columns are books, and values are ratings.</a:t>
          </a:r>
        </a:p>
      </dsp:txBody>
      <dsp:txXfrm>
        <a:off x="7350180" y="2709418"/>
        <a:ext cx="3213656" cy="1363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8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3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ooks on a shelf&#10;&#10;Description automatically generated">
            <a:extLst>
              <a:ext uri="{FF2B5EF4-FFF2-40B4-BE49-F238E27FC236}">
                <a16:creationId xmlns:a16="http://schemas.microsoft.com/office/drawing/2014/main" id="{F4B3D0D9-2829-5640-D720-737045BB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D43D497-780C-71F4-7D42-6D6D62263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61096"/>
              </p:ext>
            </p:extLst>
          </p:nvPr>
        </p:nvGraphicFramePr>
        <p:xfrm>
          <a:off x="571426" y="340142"/>
          <a:ext cx="11058394" cy="6179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14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2213D-28AA-FF85-0925-7001805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24" y="809898"/>
            <a:ext cx="10173010" cy="1554480"/>
          </a:xfrm>
        </p:spPr>
        <p:txBody>
          <a:bodyPr anchor="ctr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sp>
        <p:nvSpPr>
          <p:cNvPr id="1136" name="Content Placeholder 1135">
            <a:extLst>
              <a:ext uri="{FF2B5EF4-FFF2-40B4-BE49-F238E27FC236}">
                <a16:creationId xmlns:a16="http://schemas.microsoft.com/office/drawing/2014/main" id="{D19DBBBB-C6C8-E4D9-187B-451D3937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400">
              <a:latin typeface="Comic Sans MS"/>
            </a:endParaRPr>
          </a:p>
          <a:p>
            <a:endParaRPr lang="en-US" sz="17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 descr="6 Effective Data Visualization Techniques You Should Know">
            <a:extLst>
              <a:ext uri="{FF2B5EF4-FFF2-40B4-BE49-F238E27FC236}">
                <a16:creationId xmlns:a16="http://schemas.microsoft.com/office/drawing/2014/main" id="{C4736A5C-A2E7-BEC7-4B0A-5DC801BD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" y="-4259"/>
            <a:ext cx="11999257" cy="6866517"/>
          </a:xfrm>
          <a:prstGeom prst="rect">
            <a:avLst/>
          </a:prstGeom>
        </p:spPr>
      </p:pic>
      <p:pic>
        <p:nvPicPr>
          <p:cNvPr id="4" name="Picture 3" descr="A graph of a book-rating&#10;&#10;Description automatically generated">
            <a:extLst>
              <a:ext uri="{FF2B5EF4-FFF2-40B4-BE49-F238E27FC236}">
                <a16:creationId xmlns:a16="http://schemas.microsoft.com/office/drawing/2014/main" id="{CCB8D203-DCC4-51C1-41DF-5DD90C56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9" y="-8404"/>
            <a:ext cx="6096000" cy="3333750"/>
          </a:xfrm>
          <a:prstGeom prst="rect">
            <a:avLst/>
          </a:prstGeom>
        </p:spPr>
      </p:pic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8AB40902-BACF-8CEA-2CB4-AB912113C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007" y="3321143"/>
            <a:ext cx="6696075" cy="3532653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FFD913C3-BF4A-A799-0C37-8F68D2626E23}"/>
              </a:ext>
            </a:extLst>
          </p:cNvPr>
          <p:cNvSpPr txBox="1"/>
          <p:nvPr/>
        </p:nvSpPr>
        <p:spPr>
          <a:xfrm>
            <a:off x="7174173" y="3428819"/>
            <a:ext cx="436828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Histogram for Book-Rating</a:t>
            </a:r>
          </a:p>
        </p:txBody>
      </p:sp>
    </p:spTree>
    <p:extLst>
      <p:ext uri="{BB962C8B-B14F-4D97-AF65-F5344CB8AC3E}">
        <p14:creationId xmlns:p14="http://schemas.microsoft.com/office/powerpoint/2010/main" val="292871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5E370-0488-4C07-9156-919F98C58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C5440-A44A-4132-8B18-7EB733DB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04B4E-A295-025F-25EF-EDFD7867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297" y="5247224"/>
            <a:ext cx="8187946" cy="11143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GRAPH FOR TOP 10 CATEGORIES</a:t>
            </a:r>
          </a:p>
        </p:txBody>
      </p:sp>
      <p:pic>
        <p:nvPicPr>
          <p:cNvPr id="10" name="Content Placeholder 9" descr="A graph of a number of books&#10;&#10;Description automatically generated">
            <a:extLst>
              <a:ext uri="{FF2B5EF4-FFF2-40B4-BE49-F238E27FC236}">
                <a16:creationId xmlns:a16="http://schemas.microsoft.com/office/drawing/2014/main" id="{937DFA6E-0B33-F4C5-EA30-BD9CF1D86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858" y="4104"/>
            <a:ext cx="10639745" cy="55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7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10D0473A-DF56-8E29-C01D-F0472BC0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77FA-17D0-0B27-5F58-7AF62192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6. MODEL BUILDING</a:t>
            </a:r>
          </a:p>
        </p:txBody>
      </p:sp>
      <p:grpSp>
        <p:nvGrpSpPr>
          <p:cNvPr id="248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75EE36-9EF3-3715-4BAA-F0E95F36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  <a:latin typeface="Comic Sans MS"/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latin typeface="Comic Sans MS"/>
                <a:ea typeface="+mn-lt"/>
                <a:cs typeface="+mn-lt"/>
              </a:rPr>
              <a:t>Collaborative filtering is a recommendation technique that predicts a user's preferences by analyzing past interactions between users and items.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mic Sans MS"/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latin typeface="Comic Sans MS"/>
                <a:ea typeface="+mn-lt"/>
                <a:cs typeface="+mn-lt"/>
              </a:rPr>
              <a:t>It assumes that users who have agreed on items in the past will agree on future items.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mic Sans MS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D446-670F-0A96-8352-7FEABE3E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C32A85-3CCD-2521-9556-968EEFE46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281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58130-2B3A-B9E3-3890-3FDEF734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138" y="653149"/>
            <a:ext cx="9833548" cy="5299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DRAWBACKS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695-CAB5-EA15-6B84-3AE0C488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27" y="1400596"/>
            <a:ext cx="11391164" cy="4374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omic Sans MS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Cold start issue: Has trouble making recommendations for new products to those who haven't interacted with them much or at all.</a:t>
            </a:r>
            <a:endParaRPr lang="en-US" sz="2400" dirty="0">
              <a:solidFill>
                <a:schemeClr val="tx2"/>
              </a:solidFill>
              <a:latin typeface="Comic Sans MS"/>
            </a:endParaRPr>
          </a:p>
          <a:p>
            <a:endParaRPr lang="en-US" sz="2400" dirty="0">
              <a:solidFill>
                <a:schemeClr val="tx2"/>
              </a:solidFill>
              <a:latin typeface="Comic Sans MS"/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Data sparsity: Since many users only interact with a small portion of the items, sparse matrices may make it challenging to identify similarities.</a:t>
            </a:r>
            <a:endParaRPr lang="en-US" sz="2400" dirty="0">
              <a:solidFill>
                <a:schemeClr val="tx2"/>
              </a:solidFill>
              <a:latin typeface="Comic Sans MS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omic Sans MS"/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Scalability: Computing similarities between users and products becomes increasingly computationally demanding as the dataset grows.</a:t>
            </a:r>
            <a:endParaRPr lang="en-US" sz="2400" dirty="0">
              <a:solidFill>
                <a:schemeClr val="tx2"/>
              </a:solidFill>
              <a:latin typeface="Comic Sans M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04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008E-8A27-982D-32E1-96AA06C1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6" y="365125"/>
            <a:ext cx="11143129" cy="134797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/>
                <a:ea typeface="Calibri"/>
                <a:cs typeface="Calibri"/>
              </a:rPr>
              <a:t>7. INFORMATION REGARDING SUGGESTED MODELS</a:t>
            </a:r>
            <a:endParaRPr lang="en-US" sz="40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A66994-4F42-A881-1521-FA30BC013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340211"/>
              </p:ext>
            </p:extLst>
          </p:nvPr>
        </p:nvGraphicFramePr>
        <p:xfrm>
          <a:off x="838200" y="1545478"/>
          <a:ext cx="10829365" cy="4631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42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D859-C676-3A06-6A62-A60ABFB5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36" y="402202"/>
            <a:ext cx="6070552" cy="57747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mic Sans MS"/>
              </a:rPr>
              <a:t>Similarity scores: </a:t>
            </a:r>
          </a:p>
          <a:p>
            <a:r>
              <a:rPr lang="en-US" sz="2000" dirty="0">
                <a:latin typeface="Comic Sans MS"/>
              </a:rPr>
              <a:t>An array of similarity scores (probably calculated using cosine similarity or Pearson correlation) between the target user and all other users.</a:t>
            </a:r>
          </a:p>
          <a:p>
            <a:r>
              <a:rPr lang="en-US" sz="2000" dirty="0">
                <a:latin typeface="Comic Sans MS"/>
              </a:rPr>
              <a:t>RMSE (Root Mean Squared Error): Measures the square root of the average squared difference between predicted and actual ratings. Lower values indicate better predictions.</a:t>
            </a:r>
          </a:p>
          <a:p>
            <a:r>
              <a:rPr lang="en-US" sz="2000" dirty="0">
                <a:latin typeface="Comic Sans MS"/>
              </a:rPr>
              <a:t>MAE (Mean Absolute Error): Measures the average absolute difference between predicted and actual ratings. Again, lower values are better.</a:t>
            </a:r>
          </a:p>
          <a:p>
            <a:r>
              <a:rPr lang="en-US" sz="2000" dirty="0">
                <a:latin typeface="Comic Sans MS"/>
                <a:ea typeface="+mn-lt"/>
                <a:cs typeface="+mn-lt"/>
              </a:rPr>
              <a:t>Hyperparameter Tuning: You could test different numbers of similar users (e.g., 3, 5, 10) to see how it affects prediction accuracy.</a:t>
            </a:r>
            <a:endParaRPr lang="en-US" sz="2000" dirty="0">
              <a:latin typeface="Comic Sans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FE32D-60B4-1BFC-45A7-7E65529F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2" r="942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082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C6446-76A2-80ED-4648-351130EE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8.MODEL DEPLOYMENT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C84FB8E-F75B-EC19-EB01-8E9972FA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Comic Sans MS"/>
                <a:ea typeface="+mn-lt"/>
                <a:cs typeface="+mn-lt"/>
              </a:rPr>
              <a:t>Deployment is the process by which ML model is moved from an offline environment and integrated into an existing production environment, such as a live application. </a:t>
            </a:r>
          </a:p>
          <a:p>
            <a:pPr marL="0" indent="0">
              <a:buNone/>
            </a:pPr>
            <a:endParaRPr lang="en-US" sz="2200">
              <a:latin typeface="Comic Sans MS"/>
              <a:ea typeface="+mn-lt"/>
              <a:cs typeface="+mn-lt"/>
            </a:endParaRPr>
          </a:p>
          <a:p>
            <a:r>
              <a:rPr lang="en-US" sz="2200" dirty="0">
                <a:latin typeface="Comic Sans MS"/>
                <a:ea typeface="+mn-lt"/>
                <a:cs typeface="+mn-lt"/>
              </a:rPr>
              <a:t>Using </a:t>
            </a:r>
            <a:r>
              <a:rPr lang="en-US" sz="2200" dirty="0" err="1">
                <a:latin typeface="Comic Sans MS"/>
                <a:ea typeface="+mn-lt"/>
                <a:cs typeface="+mn-lt"/>
              </a:rPr>
              <a:t>Streamlit</a:t>
            </a:r>
            <a:r>
              <a:rPr lang="en-US" sz="2200" dirty="0">
                <a:latin typeface="Comic Sans MS"/>
                <a:ea typeface="+mn-lt"/>
                <a:cs typeface="+mn-lt"/>
              </a:rPr>
              <a:t> our project is deployed.</a:t>
            </a:r>
          </a:p>
          <a:p>
            <a:endParaRPr lang="en-US" sz="2200">
              <a:latin typeface="Comic Sans MS"/>
              <a:ea typeface="+mn-lt"/>
              <a:cs typeface="+mn-lt"/>
            </a:endParaRPr>
          </a:p>
          <a:p>
            <a:r>
              <a:rPr lang="en-US" sz="2200" dirty="0" err="1">
                <a:latin typeface="Comic Sans MS"/>
                <a:ea typeface="+mn-lt"/>
                <a:cs typeface="+mn-lt"/>
              </a:rPr>
              <a:t>Streamlit</a:t>
            </a:r>
            <a:r>
              <a:rPr lang="en-US" sz="2200" dirty="0">
                <a:latin typeface="Comic Sans MS"/>
                <a:ea typeface="+mn-lt"/>
                <a:cs typeface="+mn-lt"/>
              </a:rPr>
              <a:t> is a powerful open-source framework which is used to create interactive web apps for data science and machine learning projects.</a:t>
            </a:r>
            <a:endParaRPr lang="en-US" sz="2200" dirty="0">
              <a:latin typeface="Comic Sans M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0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156F0E0-7301-29C1-63F7-9348DEBF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FDA0-7CC6-67C6-573A-1D2D7BFB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800"/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BEA278-5AFD-E529-0D6C-3F83FC1BC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981886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266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2007680-CB9D-8145-608E-3ADED055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1" y="1831040"/>
            <a:ext cx="5382319" cy="30314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758A61-4338-16B6-044D-3C5050A9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684" y="1833847"/>
            <a:ext cx="4818888" cy="28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81BE4-C9C0-AEF3-266C-217BD699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8" y="529566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9. 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B9EEE6-1022-05EC-EC72-4F076C227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94" y="1988891"/>
            <a:ext cx="7232558" cy="45434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We first encountered issues with the data set, which consists of three sets with many interconnected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columns. 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Determines the link between variables in that pre-processed data.</a:t>
            </a:r>
            <a:endParaRPr lang="en-US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EDA is an interesting part, but the selection of variables and make more effective visualization is a quite tough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task.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We attempted putting the KNN algorithm into practice, but it is giving memory errors.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rgbClr val="000000">
                  <a:alpha val="80000"/>
                </a:srgbClr>
              </a:solidFill>
            </a:endParaRPr>
          </a:p>
          <a:p>
            <a:endParaRPr lang="en-US" sz="2000" dirty="0">
              <a:solidFill>
                <a:srgbClr val="000000">
                  <a:alpha val="80000"/>
                </a:srgbClr>
              </a:solidFill>
            </a:endParaRPr>
          </a:p>
        </p:txBody>
      </p:sp>
      <p:pic>
        <p:nvPicPr>
          <p:cNvPr id="3" name="Content Placeholder 2" descr="A white person jumping over a barrier&#10;&#10;Description automatically generated">
            <a:extLst>
              <a:ext uri="{FF2B5EF4-FFF2-40B4-BE49-F238E27FC236}">
                <a16:creationId xmlns:a16="http://schemas.microsoft.com/office/drawing/2014/main" id="{250840BD-2D22-328D-A89C-8E6EA32D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065" y="1375230"/>
            <a:ext cx="3548404" cy="4737302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88942-B50C-1CA7-53DE-DDED5BAC12E2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 descr="A white character with arms extended&#10;&#10;Description automatically generated">
            <a:extLst>
              <a:ext uri="{FF2B5EF4-FFF2-40B4-BE49-F238E27FC236}">
                <a16:creationId xmlns:a16="http://schemas.microsoft.com/office/drawing/2014/main" id="{9FBD391E-F569-2799-1F31-C27FA959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42" y="467208"/>
            <a:ext cx="661432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6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BB95-1B11-208D-1C96-D78AC896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632" y="2332"/>
            <a:ext cx="5087175" cy="92305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CONTENTS</a:t>
            </a:r>
            <a:br>
              <a:rPr lang="en-US"/>
            </a:br>
            <a:endParaRPr lang="en-US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63C57B1E-6D05-2EA1-1A8C-C2F9510E0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461673"/>
              </p:ext>
            </p:extLst>
          </p:nvPr>
        </p:nvGraphicFramePr>
        <p:xfrm>
          <a:off x="320794" y="466933"/>
          <a:ext cx="7901422" cy="5968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62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A64AF-FC10-6FED-C1D6-A8A1A496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>
                <a:latin typeface="Calibri"/>
                <a:ea typeface="Calibri"/>
                <a:cs typeface="Calibri"/>
              </a:rPr>
              <a:t>1.PROBLEM STATEMENT</a:t>
            </a:r>
            <a:br>
              <a:rPr lang="en-US" sz="3700"/>
            </a:br>
            <a:endParaRPr lang="en-US" sz="3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76BE2C2-C0E8-2D4F-9212-B3893D966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44927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4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8EC6F-C72F-5668-3A9C-8506B65D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5920" y="1243013"/>
            <a:ext cx="5242951" cy="437197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2. PROJECT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6B73-074C-AE24-3E70-65C552B5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427" y="655620"/>
            <a:ext cx="5835568" cy="59993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rtl="0">
              <a:buNone/>
            </a:pPr>
            <a:r>
              <a:rPr lang="en-US" sz="2000" baseline="0">
                <a:solidFill>
                  <a:schemeClr val="tx2"/>
                </a:solidFill>
                <a:latin typeface="Comic Sans MS"/>
                <a:ea typeface="Segoe UI"/>
                <a:cs typeface="Segoe UI"/>
              </a:rPr>
              <a:t> ​</a:t>
            </a:r>
            <a:r>
              <a:rPr lang="en-US" sz="2000">
                <a:solidFill>
                  <a:schemeClr val="tx2"/>
                </a:solidFill>
                <a:latin typeface="Comic Sans MS"/>
                <a:ea typeface="Segoe UI"/>
                <a:cs typeface="Segoe UI"/>
              </a:rPr>
              <a:t>​DATASETS</a:t>
            </a: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Import libraries 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Load datasets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DATA CLEANING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Handling missing values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Checking duplicates</a:t>
            </a:r>
          </a:p>
          <a:p>
            <a:pPr>
              <a:spcBef>
                <a:spcPts val="0"/>
              </a:spcBef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EXPLORATORY DATA ANALYTICS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Histogram, Bar Graph, Boxplot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Outliers detection through Boxplot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MODEL SELECTION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2"/>
                </a:solidFill>
                <a:latin typeface="Comic Sans MS"/>
                <a:ea typeface="Calibri"/>
                <a:cs typeface="Calibri"/>
              </a:rPr>
              <a:t>DEPLOYEMENT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solidFill>
                <a:schemeClr val="tx2"/>
              </a:solidFill>
              <a:latin typeface="Comic Sans M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8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3593-5A8D-7522-743F-FA363330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aseline="0">
                <a:latin typeface="Aptos Display"/>
              </a:rPr>
              <a:t>3. BRIEF INTRODUCTION</a:t>
            </a:r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8698080-F9A1-8D87-FF43-343581918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1088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7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E0474B9-68AB-546C-DB2F-FD7770273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197435"/>
              </p:ext>
            </p:extLst>
          </p:nvPr>
        </p:nvGraphicFramePr>
        <p:xfrm>
          <a:off x="359229" y="1715536"/>
          <a:ext cx="11562369" cy="514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1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Content Placeholder 9">
            <a:extLst>
              <a:ext uri="{FF2B5EF4-FFF2-40B4-BE49-F238E27FC236}">
                <a16:creationId xmlns:a16="http://schemas.microsoft.com/office/drawing/2014/main" id="{C537FAA2-2367-06C5-ACEC-3DE6D91B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ptos Display"/>
              </a:rPr>
              <a:t>4. DATASETS DETAILS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617D6B-3E84-9E6F-8F6F-E7928A24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5" y="3267895"/>
            <a:ext cx="3584448" cy="2327332"/>
          </a:xfrm>
          <a:prstGeom prst="rect">
            <a:avLst/>
          </a:prstGeom>
        </p:spPr>
      </p:pic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5A9C61-89B6-424C-0DAB-C3F85139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276389"/>
            <a:ext cx="3584448" cy="2299457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3099A8D-2B93-27D6-EFB3-80B53D91B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317284"/>
            <a:ext cx="3584448" cy="22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E59709B7-4D37-27CE-46F6-418B5FFE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48" b="1046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48D6D8-AC7E-AE22-60BB-678ADA62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54" y="3435770"/>
            <a:ext cx="11121241" cy="3085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Comic Sans MS"/>
                <a:ea typeface="+mn-lt"/>
                <a:cs typeface="+mn-lt"/>
              </a:rPr>
              <a:t>Exploratory Data Analysis (EDA) is a fundamental step in understanding the data before moving on to modeling. It ensures that the data is clean, relevant, and ready for model training. </a:t>
            </a:r>
            <a:endParaRPr lang="en-US" sz="2400">
              <a:latin typeface="Comic Sans MS"/>
            </a:endParaRPr>
          </a:p>
          <a:p>
            <a:r>
              <a:rPr lang="en-US" sz="2400">
                <a:latin typeface="Comic Sans MS"/>
                <a:ea typeface="+mn-lt"/>
                <a:cs typeface="+mn-lt"/>
              </a:rPr>
              <a:t>Through descriptive statistics and visualization, EDA provides a solid foundation for identifying trends, patterns, and relationships that are essential for building a robust and accurate machine learning model.</a:t>
            </a:r>
            <a:endParaRPr lang="en-US" sz="240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9200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TEAM MEMBERS</vt:lpstr>
      <vt:lpstr>CONTENTS </vt:lpstr>
      <vt:lpstr>1.PROBLEM STATEMENT </vt:lpstr>
      <vt:lpstr>2. PROJECT ARCHITECTURE</vt:lpstr>
      <vt:lpstr>3. BRIEF INTRODUCTION</vt:lpstr>
      <vt:lpstr>PowerPoint Presentation</vt:lpstr>
      <vt:lpstr>PowerPoint Presentation</vt:lpstr>
      <vt:lpstr>PowerPoint Presentation</vt:lpstr>
      <vt:lpstr>PowerPoint Presentation</vt:lpstr>
      <vt:lpstr> </vt:lpstr>
      <vt:lpstr>BAR GRAPH FOR TOP 10 CATEGORIES</vt:lpstr>
      <vt:lpstr>6. MODEL BUILDING</vt:lpstr>
      <vt:lpstr>ADVANTAGES</vt:lpstr>
      <vt:lpstr>DRAWBACKS</vt:lpstr>
      <vt:lpstr>7. INFORMATION REGARDING SUGGESTED MODELS</vt:lpstr>
      <vt:lpstr>PowerPoint Presentation</vt:lpstr>
      <vt:lpstr>8.MODEL DEPLOYMENT</vt:lpstr>
      <vt:lpstr>PowerPoint Presentation</vt:lpstr>
      <vt:lpstr>PowerPoint Presentation</vt:lpstr>
      <vt:lpstr>9.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413</cp:revision>
  <dcterms:created xsi:type="dcterms:W3CDTF">2024-09-09T13:14:13Z</dcterms:created>
  <dcterms:modified xsi:type="dcterms:W3CDTF">2024-09-10T17:13:09Z</dcterms:modified>
</cp:coreProperties>
</file>