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a2978a66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a2978a66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a2978a662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a2978a662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a2978a662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a2978a662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a2978a662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a2978a662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a2978a662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a2978a662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a2978a662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a2978a662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a2978a662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a2978a662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a2978a662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a2978a662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 - DSCI 619: Image Classification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13"/>
            <a:ext cx="8222100" cy="14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2090"/>
              <a:t>Rishitha</a:t>
            </a:r>
            <a:endParaRPr sz="209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2090"/>
              <a:t>May 7th, 2024</a:t>
            </a:r>
            <a:endParaRPr sz="209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2090"/>
              <a:t>Deep Learning</a:t>
            </a:r>
            <a:endParaRPr sz="209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1 - </a:t>
            </a:r>
            <a:r>
              <a:rPr lang="en"/>
              <a:t>Overview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1004000" y="1854850"/>
            <a:ext cx="7030500" cy="16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 Classify indoor scenes using CNN models.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Dataset: MIT Indoor Scenes with over 15,000 images across 67 categories.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Approach: Employ three different CNN models: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CNN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CNN with Data Augmentation and Dropout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Transfer Learning with VGG16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500"/>
              <a:buChar char="●"/>
            </a:pPr>
            <a:r>
              <a:t/>
            </a:r>
            <a:endParaRPr sz="500">
              <a:solidFill>
                <a:srgbClr val="ECECEC"/>
              </a:solidFill>
              <a:highlight>
                <a:srgbClr val="21212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Setup &amp; Data Preprocessing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Source: MIT Indoor Scenes (via Kaggle).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Structure: Images divided into 67 categories, at least 100 images each.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Preparation: Data cleansing by removing low-quality images and excluded categories.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28453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700"/>
              <a:t>Tools Used: TensorFlow and Keras for image loading and preprocessing.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700"/>
              <a:t>Techniques: Image resizing, normalization, augmentation.</a:t>
            </a:r>
            <a:endParaRPr sz="1700"/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700"/>
              <a:t>Split: 80% training and 20% validation.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2247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Baseline CNN Model</a:t>
            </a:r>
            <a:endParaRPr b="1" sz="1900"/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Architecture: Layers setup with Conv2D, MaxPooling2D, Flatten, and Dense.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Performance Metrics: Evaluate model's accuracy and loss on the validation dataset.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2" type="body"/>
          </p:nvPr>
        </p:nvSpPr>
        <p:spPr>
          <a:xfrm>
            <a:off x="6130350" y="1919075"/>
            <a:ext cx="2829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45"/>
              <a:t>Transfer Learning Using VGG16</a:t>
            </a:r>
            <a:endParaRPr b="1" sz="214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70"/>
              <a:t>Base Model: Pre-trained VGG16.</a:t>
            </a:r>
            <a:endParaRPr sz="137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70"/>
              <a:t>Customization: Replace top layers to fit our classification task.</a:t>
            </a:r>
            <a:endParaRPr sz="137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70"/>
              <a:t>Advantages: Leverages robust features learned on diverse ImageNet data.</a:t>
            </a:r>
            <a:endParaRPr sz="137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70"/>
              <a:t>Performance Metrics: Best accuracy and loss among the models.</a:t>
            </a:r>
            <a:endParaRPr sz="137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301125" y="1919075"/>
            <a:ext cx="2829300" cy="28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Enhanced CNN with Augmentation</a:t>
            </a:r>
            <a:endParaRPr b="1" sz="1900"/>
          </a:p>
          <a:p>
            <a:pPr indent="-3041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Augmentation: Increase model robustness by introducing random flips, rotations, and zooms.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Dropout: Improve generalization by preventing overfitting.</a:t>
            </a:r>
            <a:endParaRPr/>
          </a:p>
          <a:p>
            <a:pPr indent="-3041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Performance Metrics: Accuracy and loss improvements.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2 - Overview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1004000" y="1854850"/>
            <a:ext cx="7030500" cy="16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Utilize PyTorch to classify indoor images using different CNN architectures.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Dataset: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MIT's Indoor Image Dataset from LabelMe.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 Used: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PyTorch, OpenCV for image processing, TensorFlow for comparison.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Acquisition and Preprocessing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1004000" y="1854850"/>
            <a:ext cx="7030500" cy="16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Downloading Dataset: Script to download and extract images from a public URL.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Preprocessing Steps: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Removing unwanted directories using shutil.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Loading and transforming images to a consistent format using PyTorch's transforms.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 and Recommendation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1: Baseline CNN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Architecture: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Basic with two convolutional layers.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5 epochs with learning rate adjustments.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Discussed training/test accuracy and potential overfitting issues.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2: Enhanced CNN with Augmentation &amp; Dropout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Enhancements: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Dropout for overfitting reduction and data augmentation for robustness.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Improved performance metrics compared to the baseline model.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3: Transfer Learning with Pre-trained ResNet18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Approach: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Adapted ResNet18, modified the final layer for the task.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Advantages: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Utilizes learned features from extensive ImageNet dataset.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Evaluation: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Best accuracy, showing substantial improvements; discussion on further tuning potential.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Classification using CNNs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investigation into three different CNN architectures highlighted the relative strengths of each approach in handling a complex indoor scene recognition task.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Baseline CNN provided a foundational understanding but lacked in performance due to potential overfitting and simplicity of the model.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Incorporating Dropout and Data Augmentation improved generalization slightly, indicating the effectiveness of these techniques in combating overfitting.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Transfer Learning with a Pre-trained ResNet18 model showed the best performance by leveraging advanced features from a broad dataset, thus significantly enhancing the model's accuracy and robustness.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Sentiment Analysis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project focused on understanding customer sentiments from textual data, employing various NLP techniques and models to classify sentiments effectively.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Techniques ranging from basic lexicon-based methods to sophisticated deep learning models were tested, with neural networks generally outperforming simpler models due to their ability to capture nuanced language patterns.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