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20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9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4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4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6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8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6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6C15-7BBB-4284-B12B-2A956867496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FEDDBD-B411-420A-B0FE-E760DF66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earch?query=%3cscript%3ealert('XSS')%3c/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667B-A392-E4E7-8236-CBA8D8D9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6136" y="650449"/>
            <a:ext cx="7315200" cy="349734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Security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4297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50D0-D6BD-B3AD-FCE9-E08ACD76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3" y="688156"/>
            <a:ext cx="9477849" cy="121684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 Request Forgery (CSRF)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F18D-4E0C-7DC7-EB58-BD3D2ED1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518" y="1640264"/>
            <a:ext cx="8931094" cy="4270958"/>
          </a:xfrm>
        </p:spPr>
        <p:txBody>
          <a:bodyPr>
            <a:normAutofit lnSpcReduction="10000"/>
          </a:bodyPr>
          <a:lstStyle/>
          <a:p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CSRF Tokens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and effective mitigation against CSRF is to include anti-CSRF tokens in forms. When a form is submitted, the server checks whether the submitted CSRF token matches the one stored in the session. If the token is missing or invalid, the request is rejected.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Lifespan of Session Cookies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duration that a user stays logged in by setting short session timeouts can reduce the risk of CSRF attacks. If the session expires, an attacker cannot exploit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HTTP Methods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sensitive state-changing actions are only allowed via non-GET HTTP methods like POST, PUT, or DELETE. CSRF attacks often use GET requests because they can easily be executed by loading a URL.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114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2045-C002-939D-E742-BBAEC7B0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69302"/>
            <a:ext cx="9553264" cy="1235697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1BF-D765-6EDA-8634-07F040B6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687" y="1904998"/>
            <a:ext cx="8308924" cy="40062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 are powerful and dangerous attack vectors, but they are also preventable.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key to prevention is ensuring that user input is properly handled, database interactions are secure, and systems are regularly updated.</a:t>
            </a:r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adopting a proactive security posture that emphasizes proper coding practices, thorough testing, and continuous monitoring, organizations can significantly reduce the risk of vulnerabilities and create more secure, resilient applications and systems.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978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42050-E832-A697-8279-C97C1883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1375" y="1217792"/>
            <a:ext cx="7771118" cy="4422415"/>
          </a:xfrm>
        </p:spPr>
      </p:pic>
    </p:spTree>
    <p:extLst>
      <p:ext uri="{BB962C8B-B14F-4D97-AF65-F5344CB8AC3E}">
        <p14:creationId xmlns:p14="http://schemas.microsoft.com/office/powerpoint/2010/main" val="17545529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113-D86E-DA0E-F21E-ED917491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71" y="622169"/>
            <a:ext cx="9440142" cy="128283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71F4-DE91-C9F8-85FD-7B2C2ED1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818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Security Vulnerabilities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CRSF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475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9155-4FE9-D948-928C-B31C3F8D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1" y="603315"/>
            <a:ext cx="9355301" cy="1301685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D2F8-10B7-9D5C-FAD1-0947E9EB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weaknesses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software, systems, or networks that can be exploited by attackers to compromise security.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vulnerabilities can lead to unauthorized access, data breaches, or damage to systems.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either be a result of poor design or through mistakes made during implementation. Flaws may go undetected for a significant period of time.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common security vulnerabilities is critical for building robust defenses.</a:t>
            </a:r>
          </a:p>
        </p:txBody>
      </p:sp>
    </p:spTree>
    <p:extLst>
      <p:ext uri="{BB962C8B-B14F-4D97-AF65-F5344CB8AC3E}">
        <p14:creationId xmlns:p14="http://schemas.microsoft.com/office/powerpoint/2010/main" val="24196486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DAF-F6D3-D1C9-CEB2-26B85AE1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935" y="641022"/>
            <a:ext cx="9628678" cy="1263977"/>
          </a:xfrm>
        </p:spPr>
        <p:txBody>
          <a:bodyPr/>
          <a:lstStyle/>
          <a:p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Security Vulnerabilities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8BB9-4EB8-EAFA-8389-0DD7BB57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04" y="1989056"/>
            <a:ext cx="8865107" cy="39221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common attacks we see today exploit these types of vulnerabilities. 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CRSF</a:t>
            </a:r>
          </a:p>
          <a:p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01A543-2AE4-B2D5-9D15-8FDCD1621E2D}"/>
              </a:ext>
            </a:extLst>
          </p:cNvPr>
          <p:cNvSpPr/>
          <p:nvPr/>
        </p:nvSpPr>
        <p:spPr>
          <a:xfrm>
            <a:off x="6690274" y="3068426"/>
            <a:ext cx="4472215" cy="314855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03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632A-EA07-D4BD-60A1-2047544F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50448"/>
            <a:ext cx="9543837" cy="1254551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9D20-D395-83E7-4257-A3E32684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370" y="1904999"/>
            <a:ext cx="8912241" cy="4006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SQLi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(SQLi) is a common web application vulnerability that occurs when an attacker can inject malicious SQL code into a query executed by a database.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exploits improper handling of user inputs by the application when interacting with the database.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:SELECT * FROM users WHERE username =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input_username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               password =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application does not properly handle the input, an attacker could input something like this into the username field: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* FROM users WHERE username = ‘ ' OR '1'='1' AND password = ‘ 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1477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E95-3941-9D4D-B4F9-BB7F76AC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37" y="697584"/>
            <a:ext cx="9487276" cy="1207416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4A1B-1DD7-C479-7773-6DA4D899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614" y="1498863"/>
            <a:ext cx="8685998" cy="44123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SQLi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In-band SQLi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form of SQL injection, where the attacker can use the same communication channel to inject and extract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SQLi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blind SQLi, the attacker cannot see the direct results of the attack but can still deduce information based on server responses.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Out-of-band SQLi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when attackers can't use the same channel for data retrieval, so they send data to another server or database they control.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Escaping User Inputs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Software and Libraries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4149913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8D8B-C716-584B-6D9D-F90399D4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95" y="669303"/>
            <a:ext cx="9572117" cy="1235696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</a:t>
            </a:r>
            <a:r>
              <a:rPr lang="en-IN" dirty="0"/>
              <a:t>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IN" dirty="0"/>
              <a:t>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(XSS):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8B10-989E-3BEA-F93F-3AFC4EF5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249" y="1828800"/>
            <a:ext cx="9025363" cy="4082422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XSS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is a vulnerability in web applications where an attacker injects malicious scripts into webpages that are viewed by other users.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inject malicious scripts into areas like forms, URLs, comments. When other users view the affected page, the injected script is executed in their browser.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&lt;script&gt;alert('XSS Attack');&lt;/script&gt;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web application does not properly sanitize this input, the script is stored and displayed to other users. When someone views the page, the browser executes the malicious script.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05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E3D-72CE-4BA2-35E6-4EC1E71F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909" y="641022"/>
            <a:ext cx="9496703" cy="1263977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</a:t>
            </a:r>
            <a:r>
              <a:rPr lang="en-IN" dirty="0"/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IN" dirty="0"/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(XSS):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6FBD-C67E-94B7-FF28-00D2DF5D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664" y="1630837"/>
            <a:ext cx="8949948" cy="4280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XSS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XSS: The attacker’s script is permanently stored on the target server, such as in a database or comment section.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attacker posts a malicious script in a form ,comment, and every user who views that comment executes the script in their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XSS   - The attacker tricks a user into clicking a link that contains malicious JavaScript as part of the URL.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attacker sends a email with a link like: 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http://example.com/search?query=&lt;script&gt;alert('XSS')&lt;/script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and Sanitization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Inline JavaScript</a:t>
            </a:r>
          </a:p>
          <a:p>
            <a:pPr marL="0" indent="0">
              <a:buNone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21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6A64-375E-869B-3A08-29F133D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655" y="707010"/>
            <a:ext cx="9656958" cy="11979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7804-5D64-1816-FB14-0A4AEB28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676" y="1725105"/>
            <a:ext cx="9015936" cy="4186117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CSRF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Request Forgery (CSRF) is a type of attack where an attacker tricks a user into performing actions on a web application where the user is authenticated, without their knowledge or consent.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CSRF attacks exploit the fact that web browsers automatically send cookies with every request to a website, regardless of whether the request was initiated by the legitimate user or by a third-party site.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="https://bank.com/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transfer?to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attacker&amp;amount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=1000"&gt;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207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878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Common Security Vulnerabilities</vt:lpstr>
      <vt:lpstr>Agenda</vt:lpstr>
      <vt:lpstr>Introduction</vt:lpstr>
      <vt:lpstr>Common Security Vulnerabilities</vt:lpstr>
      <vt:lpstr>SQLi </vt:lpstr>
      <vt:lpstr>SQLi</vt:lpstr>
      <vt:lpstr>Cross-Site Scripting (XSS):</vt:lpstr>
      <vt:lpstr>Cross-Site Scripting (XSS):</vt:lpstr>
      <vt:lpstr>Cross-Site Request Forgery (CSRF)</vt:lpstr>
      <vt:lpstr>Cross-Site Request Forgery (CSRF)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Rishitha  Chowdary Atluri</dc:creator>
  <cp:lastModifiedBy>Sri Rishitha  Chowdary Atluri</cp:lastModifiedBy>
  <cp:revision>21</cp:revision>
  <dcterms:created xsi:type="dcterms:W3CDTF">2024-09-19T14:57:07Z</dcterms:created>
  <dcterms:modified xsi:type="dcterms:W3CDTF">2024-09-20T06:25:03Z</dcterms:modified>
</cp:coreProperties>
</file>