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6" r:id="rId3"/>
    <p:sldId id="257"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1877AC-4EE7-4346-BD48-614D60508C7C}" type="datetimeFigureOut">
              <a:rPr lang="en-IN" smtClean="0"/>
              <a:t>20-01-2024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75585F86-06D2-4A89-B482-D551DD330F61}"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1727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1877AC-4EE7-4346-BD48-614D60508C7C}"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585F86-06D2-4A89-B482-D551DD330F61}"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8291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1877AC-4EE7-4346-BD48-614D60508C7C}"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585F86-06D2-4A89-B482-D551DD330F61}"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1322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1877AC-4EE7-4346-BD48-614D60508C7C}"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585F86-06D2-4A89-B482-D551DD330F61}"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0132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1877AC-4EE7-4346-BD48-614D60508C7C}"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585F86-06D2-4A89-B482-D551DD330F61}"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7491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1877AC-4EE7-4346-BD48-614D60508C7C}" type="datetimeFigureOut">
              <a:rPr lang="en-IN" smtClean="0"/>
              <a:t>20-01-2024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585F86-06D2-4A89-B482-D551DD330F61}"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0621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1877AC-4EE7-4346-BD48-614D60508C7C}" type="datetimeFigureOut">
              <a:rPr lang="en-IN" smtClean="0"/>
              <a:t>20-01-2024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585F86-06D2-4A89-B482-D551DD330F61}"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4309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1877AC-4EE7-4346-BD48-614D60508C7C}" type="datetimeFigureOut">
              <a:rPr lang="en-IN" smtClean="0"/>
              <a:t>20-01-2024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585F86-06D2-4A89-B482-D551DD330F61}"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3595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1877AC-4EE7-4346-BD48-614D60508C7C}" type="datetimeFigureOut">
              <a:rPr lang="en-IN" smtClean="0"/>
              <a:t>20-01-2024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585F86-06D2-4A89-B482-D551DD330F61}" type="slidenum">
              <a:rPr lang="en-IN" smtClean="0"/>
              <a:t>‹#›</a:t>
            </a:fld>
            <a:endParaRPr lang="en-IN"/>
          </a:p>
        </p:txBody>
      </p:sp>
    </p:spTree>
    <p:extLst>
      <p:ext uri="{BB962C8B-B14F-4D97-AF65-F5344CB8AC3E}">
        <p14:creationId xmlns:p14="http://schemas.microsoft.com/office/powerpoint/2010/main" val="2505910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1877AC-4EE7-4346-BD48-614D60508C7C}" type="datetimeFigureOut">
              <a:rPr lang="en-IN" smtClean="0"/>
              <a:t>20-01-2024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585F86-06D2-4A89-B482-D551DD330F61}"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5705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A1877AC-4EE7-4346-BD48-614D60508C7C}" type="datetimeFigureOut">
              <a:rPr lang="en-IN" smtClean="0"/>
              <a:t>20-01-2024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75585F86-06D2-4A89-B482-D551DD330F61}"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180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A1877AC-4EE7-4346-BD48-614D60508C7C}" type="datetimeFigureOut">
              <a:rPr lang="en-IN" smtClean="0"/>
              <a:t>20-01-2024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5585F86-06D2-4A89-B482-D551DD330F61}"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0213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9E7156-B801-3612-02C1-26032628E9F7}"/>
              </a:ext>
            </a:extLst>
          </p:cNvPr>
          <p:cNvSpPr>
            <a:spLocks noGrp="1"/>
          </p:cNvSpPr>
          <p:nvPr>
            <p:ph type="title"/>
          </p:nvPr>
        </p:nvSpPr>
        <p:spPr/>
        <p:txBody>
          <a:bodyPr/>
          <a:lstStyle/>
          <a:p>
            <a:r>
              <a:rPr lang="en-IN" dirty="0"/>
              <a:t>Institute of </a:t>
            </a:r>
            <a:br>
              <a:rPr lang="en-IN" dirty="0"/>
            </a:br>
            <a:r>
              <a:rPr lang="en-IN" dirty="0"/>
              <a:t>aeronautical </a:t>
            </a:r>
            <a:br>
              <a:rPr lang="en-IN" dirty="0"/>
            </a:br>
            <a:r>
              <a:rPr lang="en-IN" dirty="0"/>
              <a:t>engineering</a:t>
            </a:r>
          </a:p>
        </p:txBody>
      </p:sp>
      <p:pic>
        <p:nvPicPr>
          <p:cNvPr id="8" name="Picture Placeholder 7">
            <a:extLst>
              <a:ext uri="{FF2B5EF4-FFF2-40B4-BE49-F238E27FC236}">
                <a16:creationId xmlns:a16="http://schemas.microsoft.com/office/drawing/2014/main" id="{D34EC07B-04CB-8FDF-4988-B4FE40A31C2A}"/>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335" t="739" r="59071" b="-739"/>
          <a:stretch/>
        </p:blipFill>
        <p:spPr>
          <a:xfrm>
            <a:off x="8095814" y="817742"/>
            <a:ext cx="2791171" cy="3866327"/>
          </a:xfrm>
        </p:spPr>
      </p:pic>
      <p:sp>
        <p:nvSpPr>
          <p:cNvPr id="6" name="Text Placeholder 5">
            <a:extLst>
              <a:ext uri="{FF2B5EF4-FFF2-40B4-BE49-F238E27FC236}">
                <a16:creationId xmlns:a16="http://schemas.microsoft.com/office/drawing/2014/main" id="{E85C1A46-9E30-70D7-8615-819DD74AB49C}"/>
              </a:ext>
            </a:extLst>
          </p:cNvPr>
          <p:cNvSpPr>
            <a:spLocks noGrp="1"/>
          </p:cNvSpPr>
          <p:nvPr>
            <p:ph type="body" sz="half" idx="2"/>
          </p:nvPr>
        </p:nvSpPr>
        <p:spPr/>
        <p:txBody>
          <a:bodyPr/>
          <a:lstStyle/>
          <a:p>
            <a:r>
              <a:rPr lang="en-IN" dirty="0"/>
              <a:t>NAME: KHIRSAGAR RISHITHA</a:t>
            </a:r>
          </a:p>
          <a:p>
            <a:r>
              <a:rPr lang="en-IN" dirty="0"/>
              <a:t>ROLL.NO: 21951A6239</a:t>
            </a:r>
          </a:p>
          <a:p>
            <a:r>
              <a:rPr lang="en-IN" dirty="0"/>
              <a:t>SUBJECT: WEB APPLICATION DEVELOPMENT LAB</a:t>
            </a:r>
          </a:p>
          <a:p>
            <a:r>
              <a:rPr lang="en-IN" dirty="0"/>
              <a:t>PROJECT NAME: HR OPERATIONS</a:t>
            </a:r>
          </a:p>
        </p:txBody>
      </p:sp>
    </p:spTree>
    <p:extLst>
      <p:ext uri="{BB962C8B-B14F-4D97-AF65-F5344CB8AC3E}">
        <p14:creationId xmlns:p14="http://schemas.microsoft.com/office/powerpoint/2010/main" val="3210754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A82F7A-9568-8B52-CC3A-9492C93BD39F}"/>
              </a:ext>
            </a:extLst>
          </p:cNvPr>
          <p:cNvSpPr>
            <a:spLocks noGrp="1"/>
          </p:cNvSpPr>
          <p:nvPr>
            <p:ph type="title"/>
          </p:nvPr>
        </p:nvSpPr>
        <p:spPr/>
        <p:txBody>
          <a:bodyPr/>
          <a:lstStyle/>
          <a:p>
            <a:r>
              <a:rPr lang="en-IN" dirty="0"/>
              <a:t>About project</a:t>
            </a:r>
          </a:p>
        </p:txBody>
      </p:sp>
      <p:sp>
        <p:nvSpPr>
          <p:cNvPr id="5" name="Content Placeholder 4">
            <a:extLst>
              <a:ext uri="{FF2B5EF4-FFF2-40B4-BE49-F238E27FC236}">
                <a16:creationId xmlns:a16="http://schemas.microsoft.com/office/drawing/2014/main" id="{5A6785B1-DA93-1E2A-A1D2-8C72C59A2D1D}"/>
              </a:ext>
            </a:extLst>
          </p:cNvPr>
          <p:cNvSpPr>
            <a:spLocks noGrp="1"/>
          </p:cNvSpPr>
          <p:nvPr>
            <p:ph idx="1"/>
          </p:nvPr>
        </p:nvSpPr>
        <p:spPr/>
        <p:txBody>
          <a:bodyPr/>
          <a:lstStyle/>
          <a:p>
            <a:pPr marL="0" indent="0">
              <a:buNone/>
            </a:pPr>
            <a:r>
              <a:rPr lang="en-US" i="0" dirty="0">
                <a:effectLst/>
                <a:latin typeface="Söhne"/>
              </a:rPr>
              <a:t>The "HR New Hiring Process" project is a transformative web-based solution designed to optimize the hiring process within dynamic business environments. Focused on operational efficiency, risk reduction, and enhanced decision-making, the system seamlessly connects business processes, content, and decision-makers. The workflow entails stages from resume submission to final acceptance or rejection, involving HR professionals, managers, and interviewers. Automated email notifications facilitate effective communication throughout the </a:t>
            </a:r>
            <a:r>
              <a:rPr lang="en-US" b="0" i="0" dirty="0">
                <a:solidFill>
                  <a:srgbClr val="D1D5DB"/>
                </a:solidFill>
                <a:effectLst/>
                <a:latin typeface="Söhne"/>
              </a:rPr>
              <a:t>process.</a:t>
            </a:r>
            <a:br>
              <a:rPr lang="en-US" dirty="0"/>
            </a:br>
            <a:endParaRPr lang="en-IN" dirty="0"/>
          </a:p>
        </p:txBody>
      </p:sp>
    </p:spTree>
    <p:extLst>
      <p:ext uri="{BB962C8B-B14F-4D97-AF65-F5344CB8AC3E}">
        <p14:creationId xmlns:p14="http://schemas.microsoft.com/office/powerpoint/2010/main" val="2864202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A86F0-59CD-F26C-39B2-61DCB703D8C8}"/>
              </a:ext>
            </a:extLst>
          </p:cNvPr>
          <p:cNvSpPr>
            <a:spLocks noGrp="1"/>
          </p:cNvSpPr>
          <p:nvPr>
            <p:ph type="title"/>
          </p:nvPr>
        </p:nvSpPr>
        <p:spPr/>
        <p:txBody>
          <a:bodyPr/>
          <a:lstStyle/>
          <a:p>
            <a:r>
              <a:rPr lang="en-IN" dirty="0"/>
              <a:t>Used technologies:</a:t>
            </a:r>
          </a:p>
        </p:txBody>
      </p:sp>
      <p:sp>
        <p:nvSpPr>
          <p:cNvPr id="3" name="Content Placeholder 2">
            <a:extLst>
              <a:ext uri="{FF2B5EF4-FFF2-40B4-BE49-F238E27FC236}">
                <a16:creationId xmlns:a16="http://schemas.microsoft.com/office/drawing/2014/main" id="{48B46E83-A687-0980-6575-9D752FA8297C}"/>
              </a:ext>
            </a:extLst>
          </p:cNvPr>
          <p:cNvSpPr>
            <a:spLocks noGrp="1"/>
          </p:cNvSpPr>
          <p:nvPr>
            <p:ph idx="1"/>
          </p:nvPr>
        </p:nvSpPr>
        <p:spPr/>
        <p:txBody>
          <a:bodyPr/>
          <a:lstStyle/>
          <a:p>
            <a:r>
              <a:rPr lang="en-IN" dirty="0"/>
              <a:t>HTML(Hyper Text Markup Language)-for front end</a:t>
            </a:r>
          </a:p>
          <a:p>
            <a:r>
              <a:rPr lang="en-IN" dirty="0"/>
              <a:t>CSS (Cascading Style Sheet)-for styling and layout</a:t>
            </a:r>
          </a:p>
          <a:p>
            <a:r>
              <a:rPr lang="en-IN" dirty="0"/>
              <a:t>JAVASCRIPT-for interactive webpage</a:t>
            </a:r>
          </a:p>
        </p:txBody>
      </p:sp>
    </p:spTree>
    <p:extLst>
      <p:ext uri="{BB962C8B-B14F-4D97-AF65-F5344CB8AC3E}">
        <p14:creationId xmlns:p14="http://schemas.microsoft.com/office/powerpoint/2010/main" val="3893079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0EA65-FDAA-80BF-A3AF-03D8EBB809EC}"/>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D984E099-F2F8-9DA9-CF3D-54514B06CC90}"/>
              </a:ext>
            </a:extLst>
          </p:cNvPr>
          <p:cNvSpPr>
            <a:spLocks noGrp="1"/>
          </p:cNvSpPr>
          <p:nvPr>
            <p:ph idx="1"/>
          </p:nvPr>
        </p:nvSpPr>
        <p:spPr/>
        <p:txBody>
          <a:bodyPr/>
          <a:lstStyle/>
          <a:p>
            <a:pPr marL="0" indent="0">
              <a:buNone/>
            </a:pPr>
            <a:r>
              <a:rPr lang="en-US" b="0" i="0" dirty="0">
                <a:effectLst/>
                <a:latin typeface="Söhne"/>
              </a:rPr>
              <a:t>The website features a user-friendly design with a central home page and an administrator dashboard providing easy access to essential functionalities. Customizable reports offer in-depth insights, allowing administrators to export data to Excel and create visual representations for better comprehension. Overall, the project showcases the potential of technology to streamline hiring processes, contributing to improved business operations and decision-making in modern organizations.</a:t>
            </a:r>
            <a:br>
              <a:rPr lang="en-US" dirty="0"/>
            </a:br>
            <a:endParaRPr lang="en-IN" dirty="0"/>
          </a:p>
        </p:txBody>
      </p:sp>
    </p:spTree>
    <p:extLst>
      <p:ext uri="{BB962C8B-B14F-4D97-AF65-F5344CB8AC3E}">
        <p14:creationId xmlns:p14="http://schemas.microsoft.com/office/powerpoint/2010/main" val="2890977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64E23-AF3E-4B35-CCF3-B53A5B061727}"/>
              </a:ext>
            </a:extLst>
          </p:cNvPr>
          <p:cNvSpPr>
            <a:spLocks noGrp="1"/>
          </p:cNvSpPr>
          <p:nvPr>
            <p:ph type="title"/>
          </p:nvPr>
        </p:nvSpPr>
        <p:spPr/>
        <p:txBody>
          <a:bodyPr/>
          <a:lstStyle/>
          <a:p>
            <a:r>
              <a:rPr lang="en-IN" dirty="0"/>
              <a:t>Webpages used in this website</a:t>
            </a:r>
          </a:p>
        </p:txBody>
      </p:sp>
      <p:sp>
        <p:nvSpPr>
          <p:cNvPr id="3" name="Content Placeholder 2">
            <a:extLst>
              <a:ext uri="{FF2B5EF4-FFF2-40B4-BE49-F238E27FC236}">
                <a16:creationId xmlns:a16="http://schemas.microsoft.com/office/drawing/2014/main" id="{707F3B89-CBA6-240D-F41E-4786CA191418}"/>
              </a:ext>
            </a:extLst>
          </p:cNvPr>
          <p:cNvSpPr>
            <a:spLocks noGrp="1"/>
          </p:cNvSpPr>
          <p:nvPr>
            <p:ph idx="1"/>
          </p:nvPr>
        </p:nvSpPr>
        <p:spPr/>
        <p:txBody>
          <a:bodyPr/>
          <a:lstStyle/>
          <a:p>
            <a:r>
              <a:rPr lang="en-IN" dirty="0"/>
              <a:t>Workflow</a:t>
            </a:r>
          </a:p>
          <a:p>
            <a:r>
              <a:rPr lang="en-IN" dirty="0"/>
              <a:t>Components</a:t>
            </a:r>
          </a:p>
          <a:p>
            <a:r>
              <a:rPr lang="en-IN" dirty="0"/>
              <a:t>Hr hiring process</a:t>
            </a:r>
          </a:p>
          <a:p>
            <a:r>
              <a:rPr lang="en-IN" dirty="0"/>
              <a:t>Reports</a:t>
            </a:r>
          </a:p>
          <a:p>
            <a:r>
              <a:rPr lang="en-IN" dirty="0"/>
              <a:t>Admin dashboard</a:t>
            </a:r>
          </a:p>
          <a:p>
            <a:r>
              <a:rPr lang="en-IN" dirty="0"/>
              <a:t>Contact</a:t>
            </a:r>
          </a:p>
          <a:p>
            <a:r>
              <a:rPr lang="en-IN" dirty="0"/>
              <a:t>About us</a:t>
            </a:r>
          </a:p>
        </p:txBody>
      </p:sp>
    </p:spTree>
    <p:extLst>
      <p:ext uri="{BB962C8B-B14F-4D97-AF65-F5344CB8AC3E}">
        <p14:creationId xmlns:p14="http://schemas.microsoft.com/office/powerpoint/2010/main" val="2396727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DD020-CF89-8037-A751-3A34376F40A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CE59E42-8069-512D-98FD-413A1FD640FB}"/>
              </a:ext>
            </a:extLst>
          </p:cNvPr>
          <p:cNvSpPr>
            <a:spLocks noGrp="1"/>
          </p:cNvSpPr>
          <p:nvPr>
            <p:ph idx="1"/>
          </p:nvPr>
        </p:nvSpPr>
        <p:spPr/>
        <p:txBody>
          <a:bodyPr/>
          <a:lstStyle/>
          <a:p>
            <a:r>
              <a:rPr lang="en-IN" dirty="0"/>
              <a:t>In the above mentioned webpages if we click on the navbar link we to redirect to that webpage </a:t>
            </a:r>
          </a:p>
          <a:p>
            <a:r>
              <a:rPr lang="en-IN" dirty="0"/>
              <a:t>The </a:t>
            </a:r>
          </a:p>
        </p:txBody>
      </p:sp>
    </p:spTree>
    <p:extLst>
      <p:ext uri="{BB962C8B-B14F-4D97-AF65-F5344CB8AC3E}">
        <p14:creationId xmlns:p14="http://schemas.microsoft.com/office/powerpoint/2010/main" val="1593958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69EA71-7469-4827-944A-BB32609ED0AF}"/>
              </a:ext>
            </a:extLst>
          </p:cNvPr>
          <p:cNvSpPr>
            <a:spLocks noGrp="1"/>
          </p:cNvSpPr>
          <p:nvPr>
            <p:ph type="ctrTitle"/>
          </p:nvPr>
        </p:nvSpPr>
        <p:spPr/>
        <p:txBody>
          <a:bodyPr/>
          <a:lstStyle/>
          <a:p>
            <a:r>
              <a:rPr lang="en-IN" dirty="0"/>
              <a:t>       Thank you</a:t>
            </a:r>
          </a:p>
        </p:txBody>
      </p:sp>
      <p:sp>
        <p:nvSpPr>
          <p:cNvPr id="5" name="Subtitle 4">
            <a:extLst>
              <a:ext uri="{FF2B5EF4-FFF2-40B4-BE49-F238E27FC236}">
                <a16:creationId xmlns:a16="http://schemas.microsoft.com/office/drawing/2014/main" id="{B361C747-C376-B7EE-882E-F1C591266B82}"/>
              </a:ext>
            </a:extLst>
          </p:cNvPr>
          <p:cNvSpPr>
            <a:spLocks noGrp="1"/>
          </p:cNvSpPr>
          <p:nvPr>
            <p:ph type="subTitle" idx="1"/>
          </p:nvPr>
        </p:nvSpPr>
        <p:spPr/>
        <p:txBody>
          <a:bodyPr/>
          <a:lstStyle/>
          <a:p>
            <a:r>
              <a:rPr lang="en-IN" dirty="0"/>
              <a:t> </a:t>
            </a:r>
          </a:p>
        </p:txBody>
      </p:sp>
    </p:spTree>
    <p:extLst>
      <p:ext uri="{BB962C8B-B14F-4D97-AF65-F5344CB8AC3E}">
        <p14:creationId xmlns:p14="http://schemas.microsoft.com/office/powerpoint/2010/main" val="40084218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23</TotalTime>
  <Words>244</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Gill Sans MT</vt:lpstr>
      <vt:lpstr>Söhne</vt:lpstr>
      <vt:lpstr>Gallery</vt:lpstr>
      <vt:lpstr>Institute of  aeronautical  engineering</vt:lpstr>
      <vt:lpstr>About project</vt:lpstr>
      <vt:lpstr>Used technologies:</vt:lpstr>
      <vt:lpstr> </vt:lpstr>
      <vt:lpstr>Webpages used in this website</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Institute of  aeronautical  engineering</dc:title>
  <dc:creator>nagasree mankala</dc:creator>
  <cp:lastModifiedBy>nagasree mankala</cp:lastModifiedBy>
  <cp:revision>1</cp:revision>
  <dcterms:created xsi:type="dcterms:W3CDTF">2024-01-20T02:58:47Z</dcterms:created>
  <dcterms:modified xsi:type="dcterms:W3CDTF">2024-01-20T03:22:22Z</dcterms:modified>
</cp:coreProperties>
</file>