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90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08B100-5C87-47D5-8D37-16B785B49B42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331F85-B04C-4361-9465-F3D519E70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0F8B-CB36-4402-8420-1D1FFAE30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38275"/>
            <a:ext cx="8077201" cy="124777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2E210-DE4B-46B1-A1C3-F0941F56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1" y="3602038"/>
            <a:ext cx="424815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Submitted by: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 .Rishitha</a:t>
            </a:r>
          </a:p>
          <a:p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Batch Code:2021-6139</a:t>
            </a:r>
          </a:p>
        </p:txBody>
      </p:sp>
    </p:spTree>
    <p:extLst>
      <p:ext uri="{BB962C8B-B14F-4D97-AF65-F5344CB8AC3E}">
        <p14:creationId xmlns:p14="http://schemas.microsoft.com/office/powerpoint/2010/main" val="340664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E2E8-0A89-43C1-883F-BAAEA9F9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5C18-B5DA-4DD1-9697-8EA9D1E7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 how to create a mini-application for a banking system in Java. </a:t>
            </a:r>
          </a:p>
          <a:p>
            <a:pPr algn="just"/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program, we will add some basic functionalities of a bank account like a deposit of amount, withdrawal of amount, etc.</a:t>
            </a:r>
          </a:p>
          <a:p>
            <a:pPr algn="just"/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program accepts the number of customers we need to add and adds the customer and account details accordingly.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B72C-B45F-492A-A000-1EEE252E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0B8F-0638-499F-AAE6-4E59BEDD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by account number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Deposit the amount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Withdraw the amount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all account details</a:t>
            </a:r>
          </a:p>
          <a:p>
            <a:pPr algn="just">
              <a:buFont typeface="+mj-lt"/>
              <a:buAutoNum type="arabicPeriod"/>
            </a:pPr>
            <a:r>
              <a:rPr lang="en-US" sz="32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832718-68D0-45D7-9D7E-8AEB15D7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-108571"/>
            <a:ext cx="12287250" cy="71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782F0-0FF4-42EC-887D-3E44B09D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68946-2943-4A07-9D33-DDA1A3045438}"/>
              </a:ext>
            </a:extLst>
          </p:cNvPr>
          <p:cNvSpPr txBox="1"/>
          <p:nvPr/>
        </p:nvSpPr>
        <p:spPr>
          <a:xfrm>
            <a:off x="2505075" y="2266950"/>
            <a:ext cx="7762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58007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101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Depth</vt:lpstr>
      <vt:lpstr>Bank Management System</vt:lpstr>
      <vt:lpstr>Abstract :</vt:lpstr>
      <vt:lpstr>Menu Display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17761A0544</dc:creator>
  <cp:lastModifiedBy>17761A0544</cp:lastModifiedBy>
  <cp:revision>1</cp:revision>
  <dcterms:created xsi:type="dcterms:W3CDTF">2021-12-29T10:06:12Z</dcterms:created>
  <dcterms:modified xsi:type="dcterms:W3CDTF">2021-12-29T17:26:42Z</dcterms:modified>
</cp:coreProperties>
</file>