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99" r:id="rId5"/>
    <p:sldMasterId id="2147483659" r:id="rId6"/>
    <p:sldMasterId id="2147483684" r:id="rId7"/>
  </p:sldMasterIdLst>
  <p:notesMasterIdLst>
    <p:notesMasterId r:id="rId11"/>
  </p:notesMasterIdLst>
  <p:handoutMasterIdLst>
    <p:handoutMasterId r:id="rId12"/>
  </p:handoutMasterIdLst>
  <p:sldIdLst>
    <p:sldId id="268" r:id="rId8"/>
    <p:sldId id="273" r:id="rId9"/>
    <p:sldId id="27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B88EB-0C47-4C42-AB08-6666467A385C}">
          <p14:sldIdLst>
            <p14:sldId id="268"/>
            <p14:sldId id="273"/>
            <p14:sldId id="276"/>
          </p14:sldIdLst>
        </p14:section>
        <p14:section name="Icons - Turquoise" id="{9EB7115B-345B-4A6A-840B-5C980E135F3C}">
          <p14:sldIdLst/>
        </p14:section>
        <p14:section name="Icons - Rose" id="{51ED4D25-8B21-45BB-A83E-700A749D08C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S::sathishkumar@imitorgraphica.com::13cfecb2-67b5-47b5-8917-124861ec6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A33"/>
    <a:srgbClr val="C1BAF3"/>
    <a:srgbClr val="FFDFEA"/>
    <a:srgbClr val="73EAE1"/>
    <a:srgbClr val="83E2E1"/>
    <a:srgbClr val="93CAE0"/>
    <a:srgbClr val="86DFE0"/>
    <a:srgbClr val="616161"/>
    <a:srgbClr val="95C4DF"/>
    <a:srgbClr val="F26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24" autoAdjust="0"/>
  </p:normalViewPr>
  <p:slideViewPr>
    <p:cSldViewPr snapToGrid="0" snapToObjects="1">
      <p:cViewPr varScale="1">
        <p:scale>
          <a:sx n="59" d="100"/>
          <a:sy n="59" d="100"/>
        </p:scale>
        <p:origin x="90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32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1294"/>
    </p:cViewPr>
  </p:sorterViewPr>
  <p:notesViewPr>
    <p:cSldViewPr snapToGrid="0" snapToObjects="1">
      <p:cViewPr varScale="1">
        <p:scale>
          <a:sx n="68" d="100"/>
          <a:sy n="68" d="100"/>
        </p:scale>
        <p:origin x="18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4ABEF0-A749-4FAC-4961-3D4BB0078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EB04-0519-1863-5212-5950A7800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255A1-989B-6943-A27A-1FBD0413D4A5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B76C-43AC-DF08-CDF0-66B1F12F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A83A-FED4-2D0E-09BC-81CAD0605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3FCA-6314-8F4D-AE0F-A13C4FBD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8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D801-C50E-3941-88AE-2805A837338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B1B-604A-654A-B4FF-ECE7AF17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DFB1B-604A-654A-B4FF-ECE7AF17C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jmangroup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hyperlink" Target="https://www.jmangroup.com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46A9045-2D20-6939-4AEB-A54BC8FA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1E785-7F07-7914-8EA4-2BFB78DCD1CB}"/>
              </a:ext>
            </a:extLst>
          </p:cNvPr>
          <p:cNvSpPr txBox="1"/>
          <p:nvPr userDrawn="1"/>
        </p:nvSpPr>
        <p:spPr>
          <a:xfrm>
            <a:off x="383907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F3A03-9B79-4876-BA57-48054775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GB"/>
              <a:t>09 June 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8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DEC64-D764-8A4C-D43B-2AB8EB9B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6" y="5534568"/>
            <a:ext cx="7238755" cy="63287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None/>
              <a:defRPr sz="800">
                <a:solidFill>
                  <a:schemeClr val="bg1"/>
                </a:solidFill>
              </a:defRPr>
            </a:lvl4pPr>
            <a:lvl5pPr marL="1828800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>
                <a:effectLst/>
                <a:latin typeface="Arial" panose="020B0604020202020204" pitchFamily="34" charset="0"/>
              </a:rPr>
              <a:t>Lorem ipsum </a:t>
            </a:r>
            <a:r>
              <a:rPr lang="en-GB" dirty="0" err="1"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effectLst/>
                <a:latin typeface="Arial" panose="020B0604020202020204" pitchFamily="34" charset="0"/>
              </a:rPr>
              <a:t> sit </a:t>
            </a:r>
            <a:r>
              <a:rPr lang="en-GB" dirty="0" err="1">
                <a:effectLst/>
                <a:latin typeface="Arial" panose="020B0604020202020204" pitchFamily="34" charset="0"/>
              </a:rPr>
              <a:t>amet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consectetur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adipiscing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elit</a:t>
            </a:r>
            <a:r>
              <a:rPr lang="en-GB" dirty="0">
                <a:effectLst/>
                <a:latin typeface="Arial" panose="020B0604020202020204" pitchFamily="34" charset="0"/>
              </a:rPr>
              <a:t>. Ut convallis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volutpat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Suspendisse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volutpat</a:t>
            </a:r>
            <a:r>
              <a:rPr lang="en-GB" dirty="0">
                <a:effectLst/>
                <a:latin typeface="Arial" panose="020B0604020202020204" pitchFamily="34" charset="0"/>
              </a:rPr>
              <a:t> id eros a </a:t>
            </a:r>
            <a:r>
              <a:rPr lang="en-GB" dirty="0" err="1">
                <a:effectLst/>
                <a:latin typeface="Arial" panose="020B0604020202020204" pitchFamily="34" charset="0"/>
              </a:rPr>
              <a:t>ultricies</a:t>
            </a:r>
            <a:r>
              <a:rPr lang="en-GB" dirty="0">
                <a:effectLst/>
                <a:latin typeface="Arial" panose="020B0604020202020204" pitchFamily="34" charset="0"/>
              </a:rPr>
              <a:t>. Vestibulum </a:t>
            </a:r>
            <a:r>
              <a:rPr lang="en-GB" dirty="0" err="1">
                <a:effectLst/>
                <a:latin typeface="Arial" panose="020B0604020202020204" pitchFamily="34" charset="0"/>
              </a:rPr>
              <a:t>iaculis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luctus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velit</a:t>
            </a:r>
            <a:r>
              <a:rPr lang="en-GB" dirty="0">
                <a:effectLst/>
                <a:latin typeface="Arial" panose="020B0604020202020204" pitchFamily="34" charset="0"/>
              </a:rPr>
              <a:t>, vitae fermentum </a:t>
            </a:r>
            <a:r>
              <a:rPr lang="en-GB" dirty="0" err="1">
                <a:effectLst/>
                <a:latin typeface="Arial" panose="020B0604020202020204" pitchFamily="34" charset="0"/>
              </a:rPr>
              <a:t>felis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sollicitudin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Pellentesque</a:t>
            </a:r>
            <a:r>
              <a:rPr lang="en-GB" dirty="0">
                <a:effectLst/>
                <a:latin typeface="Arial" panose="020B0604020202020204" pitchFamily="34" charset="0"/>
              </a:rPr>
              <a:t> tempus libero </a:t>
            </a:r>
            <a:r>
              <a:rPr lang="en-GB" dirty="0" err="1">
                <a:effectLst/>
                <a:latin typeface="Arial" panose="020B0604020202020204" pitchFamily="34" charset="0"/>
              </a:rPr>
              <a:t>nibh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nec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interdum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urna</a:t>
            </a:r>
            <a:r>
              <a:rPr lang="en-GB" dirty="0">
                <a:effectLst/>
                <a:latin typeface="Arial" panose="020B0604020202020204" pitchFamily="34" charset="0"/>
              </a:rPr>
              <a:t> fermentum vel. Nunc </a:t>
            </a:r>
            <a:r>
              <a:rPr lang="en-GB" dirty="0" err="1">
                <a:effectLst/>
                <a:latin typeface="Arial" panose="020B0604020202020204" pitchFamily="34" charset="0"/>
              </a:rPr>
              <a:t>dignissim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lacus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velit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eu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hendrerit</a:t>
            </a:r>
            <a:r>
              <a:rPr lang="en-GB" dirty="0">
                <a:effectLst/>
                <a:latin typeface="Arial" panose="020B0604020202020204" pitchFamily="34" charset="0"/>
              </a:rPr>
              <a:t> magna </a:t>
            </a:r>
            <a:r>
              <a:rPr lang="en-GB" dirty="0" err="1">
                <a:effectLst/>
                <a:latin typeface="Arial" panose="020B0604020202020204" pitchFamily="34" charset="0"/>
              </a:rPr>
              <a:t>commodo</a:t>
            </a:r>
            <a:r>
              <a:rPr lang="en-GB" dirty="0">
                <a:effectLst/>
                <a:latin typeface="Arial" panose="020B0604020202020204" pitchFamily="34" charset="0"/>
              </a:rPr>
              <a:t> et.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suscipit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tellus</a:t>
            </a:r>
            <a:r>
              <a:rPr lang="en-GB" dirty="0">
                <a:effectLst/>
                <a:latin typeface="Arial" panose="020B0604020202020204" pitchFamily="34" charset="0"/>
              </a:rPr>
              <a:t> ac auctor </a:t>
            </a:r>
            <a:r>
              <a:rPr lang="en-GB" dirty="0" err="1">
                <a:effectLst/>
                <a:latin typeface="Arial" panose="020B0604020202020204" pitchFamily="34" charset="0"/>
              </a:rPr>
              <a:t>egestas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arcu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leo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molestie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augue</a:t>
            </a:r>
            <a:r>
              <a:rPr lang="en-GB" dirty="0">
                <a:effectLst/>
                <a:latin typeface="Arial" panose="020B0604020202020204" pitchFamily="34" charset="0"/>
              </a:rPr>
              <a:t>, at porta </a:t>
            </a:r>
            <a:r>
              <a:rPr lang="en-GB" dirty="0" err="1"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lectus</a:t>
            </a:r>
            <a:r>
              <a:rPr lang="en-GB" dirty="0">
                <a:effectLst/>
                <a:latin typeface="Arial" panose="020B0604020202020204" pitchFamily="34" charset="0"/>
              </a:rPr>
              <a:t>. Integer </a:t>
            </a:r>
            <a:r>
              <a:rPr lang="en-GB" dirty="0" err="1">
                <a:effectLst/>
                <a:latin typeface="Arial" panose="020B0604020202020204" pitchFamily="34" charset="0"/>
              </a:rPr>
              <a:t>justo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orci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vulputate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laoreet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imperdiet</a:t>
            </a:r>
            <a:r>
              <a:rPr lang="en-GB" dirty="0">
                <a:effectLst/>
                <a:latin typeface="Arial" panose="020B0604020202020204" pitchFamily="34" charset="0"/>
              </a:rPr>
              <a:t> id </a:t>
            </a:r>
            <a:r>
              <a:rPr lang="en-GB" dirty="0" err="1">
                <a:effectLst/>
                <a:latin typeface="Arial" panose="020B0604020202020204" pitchFamily="34" charset="0"/>
              </a:rPr>
              <a:t>neque</a:t>
            </a:r>
            <a:r>
              <a:rPr lang="en-GB" dirty="0">
                <a:effectLst/>
                <a:latin typeface="Arial" panose="020B0604020202020204" pitchFamily="34" charset="0"/>
              </a:rPr>
              <a:t>. Vestibulum ante ipsum </a:t>
            </a:r>
            <a:r>
              <a:rPr lang="en-GB" dirty="0" err="1">
                <a:effectLst/>
                <a:latin typeface="Arial" panose="020B0604020202020204" pitchFamily="34" charset="0"/>
              </a:rPr>
              <a:t>primis</a:t>
            </a:r>
            <a:r>
              <a:rPr lang="en-GB" dirty="0">
                <a:effectLst/>
                <a:latin typeface="Arial" panose="020B0604020202020204" pitchFamily="34" charset="0"/>
              </a:rPr>
              <a:t> in </a:t>
            </a:r>
            <a:r>
              <a:rPr lang="en-GB" dirty="0" err="1">
                <a:effectLst/>
                <a:latin typeface="Arial" panose="020B0604020202020204" pitchFamily="34" charset="0"/>
              </a:rPr>
              <a:t>faucibus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orci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luctus</a:t>
            </a:r>
            <a:r>
              <a:rPr lang="en-GB" dirty="0">
                <a:effectLst/>
                <a:latin typeface="Arial" panose="020B0604020202020204" pitchFamily="34" charset="0"/>
              </a:rPr>
              <a:t> et </a:t>
            </a:r>
            <a:r>
              <a:rPr lang="en-GB" dirty="0" err="1">
                <a:effectLst/>
                <a:latin typeface="Arial" panose="020B0604020202020204" pitchFamily="34" charset="0"/>
              </a:rPr>
              <a:t>ultrices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posuere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cubilia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curae</a:t>
            </a:r>
            <a:r>
              <a:rPr lang="en-GB" dirty="0">
                <a:effectLst/>
                <a:latin typeface="Arial" panose="020B0604020202020204" pitchFamily="34" charset="0"/>
              </a:rPr>
              <a:t>; Nam gravida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 id </a:t>
            </a:r>
            <a:r>
              <a:rPr lang="en-GB" dirty="0" err="1">
                <a:effectLst/>
                <a:latin typeface="Arial" panose="020B0604020202020204" pitchFamily="34" charset="0"/>
              </a:rPr>
              <a:t>bibendum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posuere</a:t>
            </a:r>
            <a:r>
              <a:rPr lang="en-GB" dirty="0">
                <a:effectLst/>
                <a:latin typeface="Arial" panose="020B0604020202020204" pitchFamily="34" charset="0"/>
              </a:rPr>
              <a:t>. Nunc </a:t>
            </a:r>
            <a:r>
              <a:rPr lang="en-GB" dirty="0" err="1">
                <a:effectLst/>
                <a:latin typeface="Arial" panose="020B0604020202020204" pitchFamily="34" charset="0"/>
              </a:rPr>
              <a:t>massa</a:t>
            </a:r>
            <a:r>
              <a:rPr lang="en-GB" dirty="0">
                <a:effectLst/>
                <a:latin typeface="Arial" panose="020B0604020202020204" pitchFamily="34" charset="0"/>
              </a:rPr>
              <a:t> ante, </a:t>
            </a:r>
            <a:r>
              <a:rPr lang="en-GB" dirty="0" err="1">
                <a:effectLst/>
                <a:latin typeface="Arial" panose="020B0604020202020204" pitchFamily="34" charset="0"/>
              </a:rPr>
              <a:t>elementum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massa</a:t>
            </a:r>
            <a:r>
              <a:rPr lang="en-GB" dirty="0">
                <a:effectLst/>
                <a:latin typeface="Arial" panose="020B0604020202020204" pitchFamily="34" charset="0"/>
              </a:rPr>
              <a:t> vitae, maximus porta </a:t>
            </a:r>
            <a:r>
              <a:rPr lang="en-GB" dirty="0" err="1">
                <a:effectLst/>
                <a:latin typeface="Arial" panose="020B0604020202020204" pitchFamily="34" charset="0"/>
              </a:rPr>
              <a:t>nunc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Quisque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, in </a:t>
            </a:r>
            <a:r>
              <a:rPr lang="en-GB" dirty="0" err="1">
                <a:effectLst/>
                <a:latin typeface="Arial" panose="020B0604020202020204" pitchFamily="34" charset="0"/>
              </a:rPr>
              <a:t>tempor</a:t>
            </a:r>
            <a:r>
              <a:rPr lang="en-GB" dirty="0">
                <a:effectLst/>
                <a:latin typeface="Arial" panose="020B0604020202020204" pitchFamily="34" charset="0"/>
              </a:rPr>
              <a:t> ligula.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4464583-1239-FB82-9175-7322CF8AE6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907" y="4832854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 err="1"/>
              <a:t>contact@jmangroup.com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4E46-427A-7DEC-DE9C-066068F7BE7A}"/>
              </a:ext>
            </a:extLst>
          </p:cNvPr>
          <p:cNvSpPr txBox="1"/>
          <p:nvPr userDrawn="1"/>
        </p:nvSpPr>
        <p:spPr>
          <a:xfrm>
            <a:off x="383907" y="4460488"/>
            <a:ext cx="723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E9EBB-6A53-3F7B-9800-BBA831116867}"/>
              </a:ext>
            </a:extLst>
          </p:cNvPr>
          <p:cNvSpPr txBox="1"/>
          <p:nvPr userDrawn="1"/>
        </p:nvSpPr>
        <p:spPr>
          <a:xfrm>
            <a:off x="1" y="-825190"/>
            <a:ext cx="23893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Change background to match front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26425-6CAA-69B2-B0CC-EA6F39B1F0F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gradFill>
          <a:gsLst>
            <a:gs pos="100000">
              <a:schemeClr val="bg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140F33-259D-7446-718A-78A220058B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89B4EE-AB58-1B67-920F-E0F53870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FEAFE57-5891-68F2-F447-7AB66F140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gradFill>
          <a:gsLst>
            <a:gs pos="100000">
              <a:schemeClr val="bg2"/>
            </a:gs>
            <a:gs pos="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3788DA-DE75-41BB-6898-9B846EF6A7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68BBD0-59EF-E044-3130-E0FB52C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BE841F6-81B0-43AD-9FAA-09FCB34B68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gradFill>
          <a:gsLst>
            <a:gs pos="100000">
              <a:schemeClr val="bg2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D3EA405-9AA2-6DF3-26B5-065FD20DC8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F5DD3E-9084-57CA-934F-DACFD96A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E7D8B52-3B12-98D4-87C7-1483DE307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6C7FB5-39AD-8C0E-E87A-EE4C44161C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F1C92F-FBB3-D752-4F65-06141650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0E86F6E-0AEE-8488-A8BE-6A321E9307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6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gradFill>
          <a:gsLst>
            <a:gs pos="100000">
              <a:schemeClr val="tx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4B47816-320C-698C-851B-8495FA7D6B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F9763B-5716-C024-3177-3131F43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D3960FE-A1B3-03CD-033B-FBE2EF105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911699-419B-B02B-28CB-8242E71D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C4A258-C603-25FF-B1FA-7B25415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CB13B10-87FC-65F6-7ADB-0BBD37121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E790C48-70A6-9376-165F-D52E6AA69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BDBBA1-3402-0052-1F0C-E4C4C631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6447244-4CF9-599C-0D61-CE5DB10FD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101FE6E-834E-643B-24B7-AA38CF9BF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62BC16-C903-E86D-9F1A-49E3253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4494ABE-C38E-1DCA-E4AF-99343FFF4D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4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386430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942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2028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87430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95990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80569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89129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2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122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6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78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21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6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759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6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3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7546131-B7BB-A430-1C56-5655E9755F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727FE-405D-4A27-55AD-4A118BF6162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058ADA7-0FE6-4E57-9CFB-69F55800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126886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FA3BE7-440C-4567-9737-E766215F79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B05212D-AC3C-4B83-8E54-95BFED5101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1000" y="4482204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844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87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1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01CDF0-53BC-4002-9AFF-A24B6D4F24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10262" y="1749425"/>
            <a:ext cx="8600738" cy="504000"/>
          </a:xfrm>
          <a:custGeom>
            <a:avLst/>
            <a:gdLst>
              <a:gd name="connsiteX0" fmla="*/ 126000 w 8600738"/>
              <a:gd name="connsiteY0" fmla="*/ 0 h 504000"/>
              <a:gd name="connsiteX1" fmla="*/ 8600738 w 8600738"/>
              <a:gd name="connsiteY1" fmla="*/ 0 h 504000"/>
              <a:gd name="connsiteX2" fmla="*/ 8474738 w 8600738"/>
              <a:gd name="connsiteY2" fmla="*/ 504000 h 504000"/>
              <a:gd name="connsiteX3" fmla="*/ 0 w 8600738"/>
              <a:gd name="connsiteY3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0738" h="504000">
                <a:moveTo>
                  <a:pt x="126000" y="0"/>
                </a:moveTo>
                <a:lnTo>
                  <a:pt x="8600738" y="0"/>
                </a:lnTo>
                <a:lnTo>
                  <a:pt x="8474738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228600" tIns="45720" rIns="228600" bIns="45720"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34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62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1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978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48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722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4">
    <p:bg>
      <p:bgPr>
        <a:gradFill>
          <a:gsLst>
            <a:gs pos="0">
              <a:schemeClr val="bg2"/>
            </a:gs>
            <a:gs pos="100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36775F-6A19-332A-FFBC-2EEB2D6F69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147EF-0B5A-890C-78C4-EEFA44DDF20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DA2D15-314E-430B-A8B1-76E7ED14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32049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34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51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93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97E263-ECEB-EE83-7268-E374F16AA264}"/>
              </a:ext>
            </a:extLst>
          </p:cNvPr>
          <p:cNvGrpSpPr/>
          <p:nvPr userDrawn="1"/>
        </p:nvGrpSpPr>
        <p:grpSpPr>
          <a:xfrm>
            <a:off x="381000" y="1872371"/>
            <a:ext cx="11430000" cy="3468510"/>
            <a:chOff x="383568" y="1872371"/>
            <a:chExt cx="11461750" cy="3468510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/>
          </p:nvGrpSpPr>
          <p:grpSpPr>
            <a:xfrm>
              <a:off x="383568" y="3351205"/>
              <a:ext cx="2954072" cy="1989161"/>
              <a:chOff x="1585475" y="5701396"/>
              <a:chExt cx="4362450" cy="2937510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58" y="5805739"/>
                <a:ext cx="0" cy="2467610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40" y="8365459"/>
                <a:ext cx="277495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887" y="8293642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81" y="8619154"/>
                <a:ext cx="3588385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14" y="8608533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36" y="8345358"/>
                <a:ext cx="251460" cy="276860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887" y="5732811"/>
                <a:ext cx="4330700" cy="2905760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" name="object 13">
              <a:extLst>
                <a:ext uri="{FF2B5EF4-FFF2-40B4-BE49-F238E27FC236}">
                  <a16:creationId xmlns:a16="http://schemas.microsoft.com/office/drawing/2014/main" id="{7E5B0826-F496-42D4-2ABF-A97CDA263D6D}"/>
                </a:ext>
              </a:extLst>
            </p:cNvPr>
            <p:cNvGrpSpPr/>
            <p:nvPr/>
          </p:nvGrpSpPr>
          <p:grpSpPr>
            <a:xfrm>
              <a:off x="3323146" y="1872371"/>
              <a:ext cx="227038" cy="3206049"/>
              <a:chOff x="5926521" y="3517515"/>
              <a:chExt cx="335280" cy="4734560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5936992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5942968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5926518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3585493" y="1872371"/>
              <a:ext cx="2559765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6130966" y="2134832"/>
              <a:ext cx="227038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6393312" y="5113658"/>
              <a:ext cx="255976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8938785" y="1872371"/>
              <a:ext cx="227038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9201506" y="1872371"/>
              <a:ext cx="2623405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/>
          </p:nvGrpSpPr>
          <p:grpSpPr>
            <a:xfrm>
              <a:off x="11789849" y="2134641"/>
              <a:ext cx="55469" cy="1408236"/>
              <a:chOff x="18429794" y="3904825"/>
              <a:chExt cx="81915" cy="2079625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5"/>
                <a:ext cx="0" cy="1975485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5" y="5901139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2"/>
                <a:ext cx="81915" cy="11239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9" name="object 41">
            <a:extLst>
              <a:ext uri="{FF2B5EF4-FFF2-40B4-BE49-F238E27FC236}">
                <a16:creationId xmlns:a16="http://schemas.microsoft.com/office/drawing/2014/main" id="{F4C96F15-577B-B15C-203B-09FF3BC4F88D}"/>
              </a:ext>
            </a:extLst>
          </p:cNvPr>
          <p:cNvSpPr txBox="1"/>
          <p:nvPr/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B506E51F-5613-26E7-A353-A53E1C21727E}"/>
              </a:ext>
            </a:extLst>
          </p:cNvPr>
          <p:cNvSpPr txBox="1"/>
          <p:nvPr/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5A505723-704E-CFFD-48A1-8EC4B72D17D6}"/>
              </a:ext>
            </a:extLst>
          </p:cNvPr>
          <p:cNvSpPr txBox="1"/>
          <p:nvPr/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32" name="object 44">
            <a:extLst>
              <a:ext uri="{FF2B5EF4-FFF2-40B4-BE49-F238E27FC236}">
                <a16:creationId xmlns:a16="http://schemas.microsoft.com/office/drawing/2014/main" id="{08E01FBA-D2DC-58F0-60E0-F5A1D7DBDB34}"/>
              </a:ext>
            </a:extLst>
          </p:cNvPr>
          <p:cNvSpPr txBox="1"/>
          <p:nvPr/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6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C8B99-C9AA-E384-930D-5E4C4718AA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886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7F5-893E-A665-D889-15C365D74E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461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30DEF-5321-7CC4-4A0C-347592D552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76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4C512-6D8E-8B3F-7C8E-63DB6C6883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10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Subject Header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Copy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Subject Header</a:t>
            </a:r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Copy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79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5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4AA19A-CDD3-9D37-F52F-30A94B27DC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0103C-1BE3-E16B-2B3D-51AC90397095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B1D8C71-C46B-43FB-8718-0BC985F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3939604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42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6921CE-6E1E-C202-1B66-BB421D84D6D8}"/>
              </a:ext>
            </a:extLst>
          </p:cNvPr>
          <p:cNvGrpSpPr/>
          <p:nvPr userDrawn="1"/>
        </p:nvGrpSpPr>
        <p:grpSpPr>
          <a:xfrm>
            <a:off x="4664822" y="1853965"/>
            <a:ext cx="7527178" cy="3172826"/>
            <a:chOff x="6843171" y="2880169"/>
            <a:chExt cx="13261527" cy="558994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D4D5D13-8FCC-5EAE-58A6-A87C971D22EF}"/>
                </a:ext>
              </a:extLst>
            </p:cNvPr>
            <p:cNvSpPr/>
            <p:nvPr/>
          </p:nvSpPr>
          <p:spPr>
            <a:xfrm>
              <a:off x="11915702" y="5512356"/>
              <a:ext cx="1968500" cy="2938780"/>
            </a:xfrm>
            <a:custGeom>
              <a:avLst/>
              <a:gdLst/>
              <a:ahLst/>
              <a:cxnLst/>
              <a:rect l="l" t="t" r="r" b="b"/>
              <a:pathLst>
                <a:path w="1968500" h="2938779">
                  <a:moveTo>
                    <a:pt x="1968128" y="1983897"/>
                  </a:moveTo>
                  <a:lnTo>
                    <a:pt x="1403213" y="2938350"/>
                  </a:lnTo>
                  <a:lnTo>
                    <a:pt x="0" y="954358"/>
                  </a:lnTo>
                  <a:lnTo>
                    <a:pt x="564872" y="0"/>
                  </a:lnTo>
                  <a:lnTo>
                    <a:pt x="1968128" y="1983897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21EFEF1-7524-14D5-6032-5D75D9F50837}"/>
                </a:ext>
              </a:extLst>
            </p:cNvPr>
            <p:cNvSpPr/>
            <p:nvPr/>
          </p:nvSpPr>
          <p:spPr>
            <a:xfrm>
              <a:off x="15772093" y="3874620"/>
              <a:ext cx="4332605" cy="4595495"/>
            </a:xfrm>
            <a:custGeom>
              <a:avLst/>
              <a:gdLst/>
              <a:ahLst/>
              <a:cxnLst/>
              <a:rect l="l" t="t" r="r" b="b"/>
              <a:pathLst>
                <a:path w="4332605" h="4595495">
                  <a:moveTo>
                    <a:pt x="0" y="2343101"/>
                  </a:moveTo>
                  <a:lnTo>
                    <a:pt x="4332006" y="4595492"/>
                  </a:lnTo>
                </a:path>
                <a:path w="4332605" h="4595495">
                  <a:moveTo>
                    <a:pt x="4332006" y="2197142"/>
                  </a:moveTo>
                  <a:lnTo>
                    <a:pt x="149073" y="0"/>
                  </a:lnTo>
                  <a:lnTo>
                    <a:pt x="0" y="2343101"/>
                  </a:lnTo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734B5CF-10E2-0AFB-EA4E-1673608BFA24}"/>
                </a:ext>
              </a:extLst>
            </p:cNvPr>
            <p:cNvSpPr/>
            <p:nvPr/>
          </p:nvSpPr>
          <p:spPr>
            <a:xfrm>
              <a:off x="6843171" y="2880169"/>
              <a:ext cx="3718560" cy="3296285"/>
            </a:xfrm>
            <a:custGeom>
              <a:avLst/>
              <a:gdLst/>
              <a:ahLst/>
              <a:cxnLst/>
              <a:rect l="l" t="t" r="r" b="b"/>
              <a:pathLst>
                <a:path w="3718559" h="3296285">
                  <a:moveTo>
                    <a:pt x="2086596" y="0"/>
                  </a:moveTo>
                  <a:lnTo>
                    <a:pt x="0" y="2983008"/>
                  </a:lnTo>
                  <a:lnTo>
                    <a:pt x="1631699" y="3296161"/>
                  </a:lnTo>
                  <a:lnTo>
                    <a:pt x="3718200" y="313194"/>
                  </a:lnTo>
                  <a:lnTo>
                    <a:pt x="2086596" y="0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AB432B6B-B4FB-FC09-9CDE-F1D56E511984}"/>
              </a:ext>
            </a:extLst>
          </p:cNvPr>
          <p:cNvSpPr txBox="1">
            <a:spLocks/>
          </p:cNvSpPr>
          <p:nvPr userDrawn="1"/>
        </p:nvSpPr>
        <p:spPr>
          <a:xfrm>
            <a:off x="288132" y="1642095"/>
            <a:ext cx="654025" cy="153888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25685" algn="l"/>
              </a:tabLst>
            </a:pPr>
            <a:r>
              <a:rPr lang="en-GB" sz="10000" dirty="0"/>
              <a:t>“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06B65F-581D-D5A9-59B6-C552ABF69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723" y="2609504"/>
            <a:ext cx="7426326" cy="259811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GB" dirty="0"/>
              <a:t>Delivering a streamlined reporting service that gives a direct and transparent view of the quality of our work, and creates value for customers and World Courier.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63E76E-395A-FAA7-5830-77D4E7B5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80C5E3-9738-AF69-964C-586C5CCA25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40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160C7F-3E21-6602-9799-1D43D79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BCD8-1A39-0611-98FD-FFF847660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6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7563585-6D28-5DE1-5461-82B8C7026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AA181-FFA2-C45B-0E73-89E90F538EBA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543F607-2559-4554-9D61-2F743E6B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21267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7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C24F3DB-1C67-3622-FAE0-8AF492597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F2785-160F-B7C5-6AF4-70ED0AFEB08D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049909-1FC0-40F2-80E1-1EF4D7871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1413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8">
    <p:bg>
      <p:bgPr>
        <a:gradFill>
          <a:gsLst>
            <a:gs pos="0">
              <a:schemeClr val="accent1"/>
            </a:gs>
            <a:gs pos="99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BE236B8-969D-5871-C200-1718BE793B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BBF3F-05AA-FF8D-1C04-4446E47B1814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21ABF9-DF93-4D97-AA87-3AB7C8C27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18978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9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A2575A-1B6D-FE94-B186-EA598A25F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3755" y="5"/>
            <a:ext cx="8377613" cy="6854893"/>
          </a:xfrm>
          <a:custGeom>
            <a:avLst/>
            <a:gdLst>
              <a:gd name="connsiteX0" fmla="*/ 820536 w 8377613"/>
              <a:gd name="connsiteY0" fmla="*/ 6758957 h 6854893"/>
              <a:gd name="connsiteX1" fmla="*/ 797675 w 8377613"/>
              <a:gd name="connsiteY1" fmla="*/ 6838999 h 6854893"/>
              <a:gd name="connsiteX2" fmla="*/ 779183 w 8377613"/>
              <a:gd name="connsiteY2" fmla="*/ 6838999 h 6854893"/>
              <a:gd name="connsiteX3" fmla="*/ 796978 w 8377613"/>
              <a:gd name="connsiteY3" fmla="*/ 6776815 h 6854893"/>
              <a:gd name="connsiteX4" fmla="*/ 5213067 w 8377613"/>
              <a:gd name="connsiteY4" fmla="*/ 6751421 h 6854893"/>
              <a:gd name="connsiteX5" fmla="*/ 5468657 w 8377613"/>
              <a:gd name="connsiteY5" fmla="*/ 6838998 h 6854893"/>
              <a:gd name="connsiteX6" fmla="*/ 5236688 w 8377613"/>
              <a:gd name="connsiteY6" fmla="*/ 6838998 h 6854893"/>
              <a:gd name="connsiteX7" fmla="*/ 3374160 w 8377613"/>
              <a:gd name="connsiteY7" fmla="*/ 6748192 h 6854893"/>
              <a:gd name="connsiteX8" fmla="*/ 3410446 w 8377613"/>
              <a:gd name="connsiteY8" fmla="*/ 6838999 h 6854893"/>
              <a:gd name="connsiteX9" fmla="*/ 3323814 w 8377613"/>
              <a:gd name="connsiteY9" fmla="*/ 6838999 h 6854893"/>
              <a:gd name="connsiteX10" fmla="*/ 4636849 w 8377613"/>
              <a:gd name="connsiteY10" fmla="*/ 6726535 h 6854893"/>
              <a:gd name="connsiteX11" fmla="*/ 4800931 w 8377613"/>
              <a:gd name="connsiteY11" fmla="*/ 6838999 h 6854893"/>
              <a:gd name="connsiteX12" fmla="*/ 4637102 w 8377613"/>
              <a:gd name="connsiteY12" fmla="*/ 6838999 h 6854893"/>
              <a:gd name="connsiteX13" fmla="*/ 7576834 w 8377613"/>
              <a:gd name="connsiteY13" fmla="*/ 6663020 h 6854893"/>
              <a:gd name="connsiteX14" fmla="*/ 7759218 w 8377613"/>
              <a:gd name="connsiteY14" fmla="*/ 6838998 h 6854893"/>
              <a:gd name="connsiteX15" fmla="*/ 6852176 w 8377613"/>
              <a:gd name="connsiteY15" fmla="*/ 6838998 h 6854893"/>
              <a:gd name="connsiteX16" fmla="*/ 6794358 w 8377613"/>
              <a:gd name="connsiteY16" fmla="*/ 6783209 h 6854893"/>
              <a:gd name="connsiteX17" fmla="*/ 2544314 w 8377613"/>
              <a:gd name="connsiteY17" fmla="*/ 6645290 h 6854893"/>
              <a:gd name="connsiteX18" fmla="*/ 2558689 w 8377613"/>
              <a:gd name="connsiteY18" fmla="*/ 6838998 h 6854893"/>
              <a:gd name="connsiteX19" fmla="*/ 2409679 w 8377613"/>
              <a:gd name="connsiteY19" fmla="*/ 6838998 h 6854893"/>
              <a:gd name="connsiteX20" fmla="*/ 2406196 w 8377613"/>
              <a:gd name="connsiteY20" fmla="*/ 6792011 h 6854893"/>
              <a:gd name="connsiteX21" fmla="*/ 5798468 w 8377613"/>
              <a:gd name="connsiteY21" fmla="*/ 6620847 h 6854893"/>
              <a:gd name="connsiteX22" fmla="*/ 6506345 w 8377613"/>
              <a:gd name="connsiteY22" fmla="*/ 6665110 h 6854893"/>
              <a:gd name="connsiteX23" fmla="*/ 6608429 w 8377613"/>
              <a:gd name="connsiteY23" fmla="*/ 6838998 h 6854893"/>
              <a:gd name="connsiteX24" fmla="*/ 5926453 w 8377613"/>
              <a:gd name="connsiteY24" fmla="*/ 6838998 h 6854893"/>
              <a:gd name="connsiteX25" fmla="*/ 4107873 w 8377613"/>
              <a:gd name="connsiteY25" fmla="*/ 6556763 h 6854893"/>
              <a:gd name="connsiteX26" fmla="*/ 4344909 w 8377613"/>
              <a:gd name="connsiteY26" fmla="*/ 6838998 h 6854893"/>
              <a:gd name="connsiteX27" fmla="*/ 4034350 w 8377613"/>
              <a:gd name="connsiteY27" fmla="*/ 6838998 h 6854893"/>
              <a:gd name="connsiteX28" fmla="*/ 1275228 w 8377613"/>
              <a:gd name="connsiteY28" fmla="*/ 6488942 h 6854893"/>
              <a:gd name="connsiteX29" fmla="*/ 1185429 w 8377613"/>
              <a:gd name="connsiteY29" fmla="*/ 6838998 h 6854893"/>
              <a:gd name="connsiteX30" fmla="*/ 1126788 w 8377613"/>
              <a:gd name="connsiteY30" fmla="*/ 6838998 h 6854893"/>
              <a:gd name="connsiteX31" fmla="*/ 1204618 w 8377613"/>
              <a:gd name="connsiteY31" fmla="*/ 6535485 h 6854893"/>
              <a:gd name="connsiteX32" fmla="*/ 8377613 w 8377613"/>
              <a:gd name="connsiteY32" fmla="*/ 6386674 h 6854893"/>
              <a:gd name="connsiteX33" fmla="*/ 8377613 w 8377613"/>
              <a:gd name="connsiteY33" fmla="*/ 6581333 h 6854893"/>
              <a:gd name="connsiteX34" fmla="*/ 8168758 w 8377613"/>
              <a:gd name="connsiteY34" fmla="*/ 6662387 h 6854893"/>
              <a:gd name="connsiteX35" fmla="*/ 7958194 w 8377613"/>
              <a:gd name="connsiteY35" fmla="*/ 6549480 h 6854893"/>
              <a:gd name="connsiteX36" fmla="*/ 3658881 w 8377613"/>
              <a:gd name="connsiteY36" fmla="*/ 6261736 h 6854893"/>
              <a:gd name="connsiteX37" fmla="*/ 3920297 w 8377613"/>
              <a:gd name="connsiteY37" fmla="*/ 6832919 h 6854893"/>
              <a:gd name="connsiteX38" fmla="*/ 3916877 w 8377613"/>
              <a:gd name="connsiteY38" fmla="*/ 6838998 h 6854893"/>
              <a:gd name="connsiteX39" fmla="*/ 3635006 w 8377613"/>
              <a:gd name="connsiteY39" fmla="*/ 6838998 h 6854893"/>
              <a:gd name="connsiteX40" fmla="*/ 3500688 w 8377613"/>
              <a:gd name="connsiteY40" fmla="*/ 6545491 h 6854893"/>
              <a:gd name="connsiteX41" fmla="*/ 2929726 w 8377613"/>
              <a:gd name="connsiteY41" fmla="*/ 6256860 h 6854893"/>
              <a:gd name="connsiteX42" fmla="*/ 2997550 w 8377613"/>
              <a:gd name="connsiteY42" fmla="*/ 6838998 h 6854893"/>
              <a:gd name="connsiteX43" fmla="*/ 2797878 w 8377613"/>
              <a:gd name="connsiteY43" fmla="*/ 6838998 h 6854893"/>
              <a:gd name="connsiteX44" fmla="*/ 2751965 w 8377613"/>
              <a:gd name="connsiteY44" fmla="*/ 6444553 h 6854893"/>
              <a:gd name="connsiteX45" fmla="*/ 1729921 w 8377613"/>
              <a:gd name="connsiteY45" fmla="*/ 6218929 h 6854893"/>
              <a:gd name="connsiteX46" fmla="*/ 1591423 w 8377613"/>
              <a:gd name="connsiteY46" fmla="*/ 6838999 h 6854893"/>
              <a:gd name="connsiteX47" fmla="*/ 1490479 w 8377613"/>
              <a:gd name="connsiteY47" fmla="*/ 6838999 h 6854893"/>
              <a:gd name="connsiteX48" fmla="*/ 1612195 w 8377613"/>
              <a:gd name="connsiteY48" fmla="*/ 6294158 h 6854893"/>
              <a:gd name="connsiteX49" fmla="*/ 7074899 w 8377613"/>
              <a:gd name="connsiteY49" fmla="*/ 6187710 h 6854893"/>
              <a:gd name="connsiteX50" fmla="*/ 7335619 w 8377613"/>
              <a:gd name="connsiteY50" fmla="*/ 6440500 h 6854893"/>
              <a:gd name="connsiteX51" fmla="*/ 6612797 w 8377613"/>
              <a:gd name="connsiteY51" fmla="*/ 6587348 h 6854893"/>
              <a:gd name="connsiteX52" fmla="*/ 6352014 w 8377613"/>
              <a:gd name="connsiteY52" fmla="*/ 6334622 h 6854893"/>
              <a:gd name="connsiteX53" fmla="*/ 5164749 w 8377613"/>
              <a:gd name="connsiteY53" fmla="*/ 6063342 h 6854893"/>
              <a:gd name="connsiteX54" fmla="*/ 5164749 w 8377613"/>
              <a:gd name="connsiteY54" fmla="*/ 6193726 h 6854893"/>
              <a:gd name="connsiteX55" fmla="*/ 5641416 w 8377613"/>
              <a:gd name="connsiteY55" fmla="*/ 6327023 h 6854893"/>
              <a:gd name="connsiteX56" fmla="*/ 5532049 w 8377613"/>
              <a:gd name="connsiteY56" fmla="*/ 6140027 h 6854893"/>
              <a:gd name="connsiteX57" fmla="*/ 4763251 w 8377613"/>
              <a:gd name="connsiteY57" fmla="*/ 6062708 h 6854893"/>
              <a:gd name="connsiteX58" fmla="*/ 4730701 w 8377613"/>
              <a:gd name="connsiteY58" fmla="*/ 6186190 h 6854893"/>
              <a:gd name="connsiteX59" fmla="*/ 4730764 w 8377613"/>
              <a:gd name="connsiteY59" fmla="*/ 6186190 h 6854893"/>
              <a:gd name="connsiteX60" fmla="*/ 5140304 w 8377613"/>
              <a:gd name="connsiteY60" fmla="*/ 6433344 h 6854893"/>
              <a:gd name="connsiteX61" fmla="*/ 5085272 w 8377613"/>
              <a:gd name="connsiteY61" fmla="*/ 6228491 h 6854893"/>
              <a:gd name="connsiteX62" fmla="*/ 4390441 w 8377613"/>
              <a:gd name="connsiteY62" fmla="*/ 5960250 h 6854893"/>
              <a:gd name="connsiteX63" fmla="*/ 4329520 w 8377613"/>
              <a:gd name="connsiteY63" fmla="*/ 6068914 h 6854893"/>
              <a:gd name="connsiteX64" fmla="*/ 4329520 w 8377613"/>
              <a:gd name="connsiteY64" fmla="*/ 6068978 h 6854893"/>
              <a:gd name="connsiteX65" fmla="*/ 4648375 w 8377613"/>
              <a:gd name="connsiteY65" fmla="*/ 6406938 h 6854893"/>
              <a:gd name="connsiteX66" fmla="*/ 4648248 w 8377613"/>
              <a:gd name="connsiteY66" fmla="*/ 6198982 h 6854893"/>
              <a:gd name="connsiteX67" fmla="*/ 2184613 w 8377613"/>
              <a:gd name="connsiteY67" fmla="*/ 5948851 h 6854893"/>
              <a:gd name="connsiteX68" fmla="*/ 2056944 w 8377613"/>
              <a:gd name="connsiteY68" fmla="*/ 6634397 h 6854893"/>
              <a:gd name="connsiteX69" fmla="*/ 1892166 w 8377613"/>
              <a:gd name="connsiteY69" fmla="*/ 6738376 h 6854893"/>
              <a:gd name="connsiteX70" fmla="*/ 2019835 w 8377613"/>
              <a:gd name="connsiteY70" fmla="*/ 6052829 h 6854893"/>
              <a:gd name="connsiteX71" fmla="*/ 5957547 w 8377613"/>
              <a:gd name="connsiteY71" fmla="*/ 5932577 h 6854893"/>
              <a:gd name="connsiteX72" fmla="*/ 5957484 w 8377613"/>
              <a:gd name="connsiteY72" fmla="*/ 5932641 h 6854893"/>
              <a:gd name="connsiteX73" fmla="*/ 5568335 w 8377613"/>
              <a:gd name="connsiteY73" fmla="*/ 5955944 h 6854893"/>
              <a:gd name="connsiteX74" fmla="*/ 5602722 w 8377613"/>
              <a:gd name="connsiteY74" fmla="*/ 6084429 h 6854893"/>
              <a:gd name="connsiteX75" fmla="*/ 6116753 w 8377613"/>
              <a:gd name="connsiteY75" fmla="*/ 6087405 h 6854893"/>
              <a:gd name="connsiteX76" fmla="*/ 8149696 w 8377613"/>
              <a:gd name="connsiteY76" fmla="*/ 5897559 h 6854893"/>
              <a:gd name="connsiteX77" fmla="*/ 8377612 w 8377613"/>
              <a:gd name="connsiteY77" fmla="*/ 6020851 h 6854893"/>
              <a:gd name="connsiteX78" fmla="*/ 8377612 w 8377613"/>
              <a:gd name="connsiteY78" fmla="*/ 6061632 h 6854893"/>
              <a:gd name="connsiteX79" fmla="*/ 7665050 w 8377613"/>
              <a:gd name="connsiteY79" fmla="*/ 6372426 h 6854893"/>
              <a:gd name="connsiteX80" fmla="*/ 7395401 w 8377613"/>
              <a:gd name="connsiteY80" fmla="*/ 6226591 h 6854893"/>
              <a:gd name="connsiteX81" fmla="*/ 3315201 w 8377613"/>
              <a:gd name="connsiteY81" fmla="*/ 5868430 h 6854893"/>
              <a:gd name="connsiteX82" fmla="*/ 3415893 w 8377613"/>
              <a:gd name="connsiteY82" fmla="*/ 6475645 h 6854893"/>
              <a:gd name="connsiteX83" fmla="*/ 3198362 w 8377613"/>
              <a:gd name="connsiteY83" fmla="*/ 6704308 h 6854893"/>
              <a:gd name="connsiteX84" fmla="*/ 3097671 w 8377613"/>
              <a:gd name="connsiteY84" fmla="*/ 6097094 h 6854893"/>
              <a:gd name="connsiteX85" fmla="*/ 4069814 w 8377613"/>
              <a:gd name="connsiteY85" fmla="*/ 5768568 h 6854893"/>
              <a:gd name="connsiteX86" fmla="*/ 3986158 w 8377613"/>
              <a:gd name="connsiteY86" fmla="*/ 5856019 h 6854893"/>
              <a:gd name="connsiteX87" fmla="*/ 4198179 w 8377613"/>
              <a:gd name="connsiteY87" fmla="*/ 6256987 h 6854893"/>
              <a:gd name="connsiteX88" fmla="*/ 4249854 w 8377613"/>
              <a:gd name="connsiteY88" fmla="*/ 6060049 h 6854893"/>
              <a:gd name="connsiteX89" fmla="*/ 2639306 w 8377613"/>
              <a:gd name="connsiteY89" fmla="*/ 5678837 h 6854893"/>
              <a:gd name="connsiteX90" fmla="*/ 2546657 w 8377613"/>
              <a:gd name="connsiteY90" fmla="*/ 6321894 h 6854893"/>
              <a:gd name="connsiteX91" fmla="*/ 2334763 w 8377613"/>
              <a:gd name="connsiteY91" fmla="*/ 6454494 h 6854893"/>
              <a:gd name="connsiteX92" fmla="*/ 2427411 w 8377613"/>
              <a:gd name="connsiteY92" fmla="*/ 5811438 h 6854893"/>
              <a:gd name="connsiteX93" fmla="*/ 555320 w 8377613"/>
              <a:gd name="connsiteY93" fmla="*/ 5619123 h 6854893"/>
              <a:gd name="connsiteX94" fmla="*/ 136977 w 8377613"/>
              <a:gd name="connsiteY94" fmla="*/ 6330063 h 6854893"/>
              <a:gd name="connsiteX95" fmla="*/ 110634 w 8377613"/>
              <a:gd name="connsiteY95" fmla="*/ 6341018 h 6854893"/>
              <a:gd name="connsiteX96" fmla="*/ 529039 w 8377613"/>
              <a:gd name="connsiteY96" fmla="*/ 5630078 h 6854893"/>
              <a:gd name="connsiteX97" fmla="*/ 6330040 w 8377613"/>
              <a:gd name="connsiteY97" fmla="*/ 5613741 h 6854893"/>
              <a:gd name="connsiteX98" fmla="*/ 5945262 w 8377613"/>
              <a:gd name="connsiteY98" fmla="*/ 5741465 h 6854893"/>
              <a:gd name="connsiteX99" fmla="*/ 6013710 w 8377613"/>
              <a:gd name="connsiteY99" fmla="*/ 5858790 h 6854893"/>
              <a:gd name="connsiteX100" fmla="*/ 6013655 w 8377613"/>
              <a:gd name="connsiteY100" fmla="*/ 5858805 h 6854893"/>
              <a:gd name="connsiteX101" fmla="*/ 6013719 w 8377613"/>
              <a:gd name="connsiteY101" fmla="*/ 5858805 h 6854893"/>
              <a:gd name="connsiteX102" fmla="*/ 6013710 w 8377613"/>
              <a:gd name="connsiteY102" fmla="*/ 5858790 h 6854893"/>
              <a:gd name="connsiteX103" fmla="*/ 6530852 w 8377613"/>
              <a:gd name="connsiteY103" fmla="*/ 5723418 h 6854893"/>
              <a:gd name="connsiteX104" fmla="*/ 7519966 w 8377613"/>
              <a:gd name="connsiteY104" fmla="*/ 5564348 h 6854893"/>
              <a:gd name="connsiteX105" fmla="*/ 7848636 w 8377613"/>
              <a:gd name="connsiteY105" fmla="*/ 5743175 h 6854893"/>
              <a:gd name="connsiteX106" fmla="*/ 7161278 w 8377613"/>
              <a:gd name="connsiteY106" fmla="*/ 6082466 h 6854893"/>
              <a:gd name="connsiteX107" fmla="*/ 6832608 w 8377613"/>
              <a:gd name="connsiteY107" fmla="*/ 5903702 h 6854893"/>
              <a:gd name="connsiteX108" fmla="*/ 3819669 w 8377613"/>
              <a:gd name="connsiteY108" fmla="*/ 5505710 h 6854893"/>
              <a:gd name="connsiteX109" fmla="*/ 3720182 w 8377613"/>
              <a:gd name="connsiteY109" fmla="*/ 5567324 h 6854893"/>
              <a:gd name="connsiteX110" fmla="*/ 3817326 w 8377613"/>
              <a:gd name="connsiteY110" fmla="*/ 6000841 h 6854893"/>
              <a:gd name="connsiteX111" fmla="*/ 3817390 w 8377613"/>
              <a:gd name="connsiteY111" fmla="*/ 6000778 h 6854893"/>
              <a:gd name="connsiteX112" fmla="*/ 3914344 w 8377613"/>
              <a:gd name="connsiteY112" fmla="*/ 5827396 h 6854893"/>
              <a:gd name="connsiteX113" fmla="*/ 1044842 w 8377613"/>
              <a:gd name="connsiteY113" fmla="*/ 5478797 h 6854893"/>
              <a:gd name="connsiteX114" fmla="*/ 669499 w 8377613"/>
              <a:gd name="connsiteY114" fmla="*/ 6158328 h 6854893"/>
              <a:gd name="connsiteX115" fmla="*/ 592303 w 8377613"/>
              <a:gd name="connsiteY115" fmla="*/ 6184481 h 6854893"/>
              <a:gd name="connsiteX116" fmla="*/ 967646 w 8377613"/>
              <a:gd name="connsiteY116" fmla="*/ 5504950 h 6854893"/>
              <a:gd name="connsiteX117" fmla="*/ 3093935 w 8377613"/>
              <a:gd name="connsiteY117" fmla="*/ 5408824 h 6854893"/>
              <a:gd name="connsiteX118" fmla="*/ 3036307 w 8377613"/>
              <a:gd name="connsiteY118" fmla="*/ 6009390 h 6854893"/>
              <a:gd name="connsiteX119" fmla="*/ 2777360 w 8377613"/>
              <a:gd name="connsiteY119" fmla="*/ 6170676 h 6854893"/>
              <a:gd name="connsiteX120" fmla="*/ 2834988 w 8377613"/>
              <a:gd name="connsiteY120" fmla="*/ 5570110 h 6854893"/>
              <a:gd name="connsiteX121" fmla="*/ 1534301 w 8377613"/>
              <a:gd name="connsiteY121" fmla="*/ 5338470 h 6854893"/>
              <a:gd name="connsiteX122" fmla="*/ 1202084 w 8377613"/>
              <a:gd name="connsiteY122" fmla="*/ 5986656 h 6854893"/>
              <a:gd name="connsiteX123" fmla="*/ 1074036 w 8377613"/>
              <a:gd name="connsiteY123" fmla="*/ 6028006 h 6854893"/>
              <a:gd name="connsiteX124" fmla="*/ 1406253 w 8377613"/>
              <a:gd name="connsiteY124" fmla="*/ 5379821 h 6854893"/>
              <a:gd name="connsiteX125" fmla="*/ 6620271 w 8377613"/>
              <a:gd name="connsiteY125" fmla="*/ 5199221 h 6854893"/>
              <a:gd name="connsiteX126" fmla="*/ 6267409 w 8377613"/>
              <a:gd name="connsiteY126" fmla="*/ 5428644 h 6854893"/>
              <a:gd name="connsiteX127" fmla="*/ 6367150 w 8377613"/>
              <a:gd name="connsiteY127" fmla="*/ 5525847 h 6854893"/>
              <a:gd name="connsiteX128" fmla="*/ 6850973 w 8377613"/>
              <a:gd name="connsiteY128" fmla="*/ 5253236 h 6854893"/>
              <a:gd name="connsiteX129" fmla="*/ 2023823 w 8377613"/>
              <a:gd name="connsiteY129" fmla="*/ 5198081 h 6854893"/>
              <a:gd name="connsiteX130" fmla="*/ 1734670 w 8377613"/>
              <a:gd name="connsiteY130" fmla="*/ 5814921 h 6854893"/>
              <a:gd name="connsiteX131" fmla="*/ 1555769 w 8377613"/>
              <a:gd name="connsiteY131" fmla="*/ 5871533 h 6854893"/>
              <a:gd name="connsiteX132" fmla="*/ 1844923 w 8377613"/>
              <a:gd name="connsiteY132" fmla="*/ 5254693 h 6854893"/>
              <a:gd name="connsiteX133" fmla="*/ 3652738 w 8377613"/>
              <a:gd name="connsiteY133" fmla="*/ 5193332 h 6854893"/>
              <a:gd name="connsiteX134" fmla="*/ 3545017 w 8377613"/>
              <a:gd name="connsiteY134" fmla="*/ 5226450 h 6854893"/>
              <a:gd name="connsiteX135" fmla="*/ 3527349 w 8377613"/>
              <a:gd name="connsiteY135" fmla="*/ 5661614 h 6854893"/>
              <a:gd name="connsiteX136" fmla="*/ 3660590 w 8377613"/>
              <a:gd name="connsiteY136" fmla="*/ 5521984 h 6854893"/>
              <a:gd name="connsiteX137" fmla="*/ 8377612 w 8377613"/>
              <a:gd name="connsiteY137" fmla="*/ 5103475 h 6854893"/>
              <a:gd name="connsiteX138" fmla="*/ 8377612 w 8377613"/>
              <a:gd name="connsiteY138" fmla="*/ 5417753 h 6854893"/>
              <a:gd name="connsiteX139" fmla="*/ 8161538 w 8377613"/>
              <a:gd name="connsiteY139" fmla="*/ 5587524 h 6854893"/>
              <a:gd name="connsiteX140" fmla="*/ 7852183 w 8377613"/>
              <a:gd name="connsiteY140" fmla="*/ 5516348 h 6854893"/>
              <a:gd name="connsiteX141" fmla="*/ 2513347 w 8377613"/>
              <a:gd name="connsiteY141" fmla="*/ 5057755 h 6854893"/>
              <a:gd name="connsiteX142" fmla="*/ 2267256 w 8377613"/>
              <a:gd name="connsiteY142" fmla="*/ 5643249 h 6854893"/>
              <a:gd name="connsiteX143" fmla="*/ 2037503 w 8377613"/>
              <a:gd name="connsiteY143" fmla="*/ 5715059 h 6854893"/>
              <a:gd name="connsiteX144" fmla="*/ 2283531 w 8377613"/>
              <a:gd name="connsiteY144" fmla="*/ 5129628 h 6854893"/>
              <a:gd name="connsiteX145" fmla="*/ 3002806 w 8377613"/>
              <a:gd name="connsiteY145" fmla="*/ 4917428 h 6854893"/>
              <a:gd name="connsiteX146" fmla="*/ 2799841 w 8377613"/>
              <a:gd name="connsiteY146" fmla="*/ 5471514 h 6854893"/>
              <a:gd name="connsiteX147" fmla="*/ 2519173 w 8377613"/>
              <a:gd name="connsiteY147" fmla="*/ 5558585 h 6854893"/>
              <a:gd name="connsiteX148" fmla="*/ 2722201 w 8377613"/>
              <a:gd name="connsiteY148" fmla="*/ 5004499 h 6854893"/>
              <a:gd name="connsiteX149" fmla="*/ 3575415 w 8377613"/>
              <a:gd name="connsiteY149" fmla="*/ 4855118 h 6854893"/>
              <a:gd name="connsiteX150" fmla="*/ 3467125 w 8377613"/>
              <a:gd name="connsiteY150" fmla="*/ 4859170 h 6854893"/>
              <a:gd name="connsiteX151" fmla="*/ 3342432 w 8377613"/>
              <a:gd name="connsiteY151" fmla="*/ 5266788 h 6854893"/>
              <a:gd name="connsiteX152" fmla="*/ 3500942 w 8377613"/>
              <a:gd name="connsiteY152" fmla="*/ 5168382 h 6854893"/>
              <a:gd name="connsiteX153" fmla="*/ 7802471 w 8377613"/>
              <a:gd name="connsiteY153" fmla="*/ 4830421 h 6854893"/>
              <a:gd name="connsiteX154" fmla="*/ 8179904 w 8377613"/>
              <a:gd name="connsiteY154" fmla="*/ 4918125 h 6854893"/>
              <a:gd name="connsiteX155" fmla="*/ 7578988 w 8377613"/>
              <a:gd name="connsiteY155" fmla="*/ 5437446 h 6854893"/>
              <a:gd name="connsiteX156" fmla="*/ 7201618 w 8377613"/>
              <a:gd name="connsiteY156" fmla="*/ 5349679 h 6854893"/>
              <a:gd name="connsiteX157" fmla="*/ 7048366 w 8377613"/>
              <a:gd name="connsiteY157" fmla="*/ 4703900 h 6854893"/>
              <a:gd name="connsiteX158" fmla="*/ 6802338 w 8377613"/>
              <a:gd name="connsiteY158" fmla="*/ 4712765 h 6854893"/>
              <a:gd name="connsiteX159" fmla="*/ 6802401 w 8377613"/>
              <a:gd name="connsiteY159" fmla="*/ 4712828 h 6854893"/>
              <a:gd name="connsiteX160" fmla="*/ 6508498 w 8377613"/>
              <a:gd name="connsiteY160" fmla="*/ 5033818 h 6854893"/>
              <a:gd name="connsiteX161" fmla="*/ 6634330 w 8377613"/>
              <a:gd name="connsiteY161" fmla="*/ 5102715 h 6854893"/>
              <a:gd name="connsiteX162" fmla="*/ 3486250 w 8377613"/>
              <a:gd name="connsiteY162" fmla="*/ 4491637 h 6854893"/>
              <a:gd name="connsiteX163" fmla="*/ 3268972 w 8377613"/>
              <a:gd name="connsiteY163" fmla="*/ 4845999 h 6854893"/>
              <a:gd name="connsiteX164" fmla="*/ 3269036 w 8377613"/>
              <a:gd name="connsiteY164" fmla="*/ 4846063 h 6854893"/>
              <a:gd name="connsiteX165" fmla="*/ 3440717 w 8377613"/>
              <a:gd name="connsiteY165" fmla="*/ 4793060 h 6854893"/>
              <a:gd name="connsiteX166" fmla="*/ 3587827 w 8377613"/>
              <a:gd name="connsiteY166" fmla="*/ 4515321 h 6854893"/>
              <a:gd name="connsiteX167" fmla="*/ 592683 w 8377613"/>
              <a:gd name="connsiteY167" fmla="*/ 4472450 h 6854893"/>
              <a:gd name="connsiteX168" fmla="*/ 27168 w 8377613"/>
              <a:gd name="connsiteY168" fmla="*/ 5039517 h 6854893"/>
              <a:gd name="connsiteX169" fmla="*/ 0 w 8377613"/>
              <a:gd name="connsiteY169" fmla="*/ 5043190 h 6854893"/>
              <a:gd name="connsiteX170" fmla="*/ 565516 w 8377613"/>
              <a:gd name="connsiteY170" fmla="*/ 4476123 h 6854893"/>
              <a:gd name="connsiteX171" fmla="*/ 1082269 w 8377613"/>
              <a:gd name="connsiteY171" fmla="*/ 4463774 h 6854893"/>
              <a:gd name="connsiteX172" fmla="*/ 564566 w 8377613"/>
              <a:gd name="connsiteY172" fmla="*/ 5012034 h 6854893"/>
              <a:gd name="connsiteX173" fmla="*/ 486356 w 8377613"/>
              <a:gd name="connsiteY173" fmla="*/ 5017227 h 6854893"/>
              <a:gd name="connsiteX174" fmla="*/ 1004059 w 8377613"/>
              <a:gd name="connsiteY174" fmla="*/ 4468967 h 6854893"/>
              <a:gd name="connsiteX175" fmla="*/ 1571791 w 8377613"/>
              <a:gd name="connsiteY175" fmla="*/ 4455036 h 6854893"/>
              <a:gd name="connsiteX176" fmla="*/ 1101900 w 8377613"/>
              <a:gd name="connsiteY176" fmla="*/ 4984552 h 6854893"/>
              <a:gd name="connsiteX177" fmla="*/ 972712 w 8377613"/>
              <a:gd name="connsiteY177" fmla="*/ 4991264 h 6854893"/>
              <a:gd name="connsiteX178" fmla="*/ 1442603 w 8377613"/>
              <a:gd name="connsiteY178" fmla="*/ 4461748 h 6854893"/>
              <a:gd name="connsiteX179" fmla="*/ 2061377 w 8377613"/>
              <a:gd name="connsiteY179" fmla="*/ 4446360 h 6854893"/>
              <a:gd name="connsiteX180" fmla="*/ 1639298 w 8377613"/>
              <a:gd name="connsiteY180" fmla="*/ 4957132 h 6854893"/>
              <a:gd name="connsiteX181" fmla="*/ 1459068 w 8377613"/>
              <a:gd name="connsiteY181" fmla="*/ 4965301 h 6854893"/>
              <a:gd name="connsiteX182" fmla="*/ 1881083 w 8377613"/>
              <a:gd name="connsiteY182" fmla="*/ 4454592 h 6854893"/>
              <a:gd name="connsiteX183" fmla="*/ 2550900 w 8377613"/>
              <a:gd name="connsiteY183" fmla="*/ 4437685 h 6854893"/>
              <a:gd name="connsiteX184" fmla="*/ 2176633 w 8377613"/>
              <a:gd name="connsiteY184" fmla="*/ 4929650 h 6854893"/>
              <a:gd name="connsiteX185" fmla="*/ 1945361 w 8377613"/>
              <a:gd name="connsiteY185" fmla="*/ 4939402 h 6854893"/>
              <a:gd name="connsiteX186" fmla="*/ 2319627 w 8377613"/>
              <a:gd name="connsiteY186" fmla="*/ 4447374 h 6854893"/>
              <a:gd name="connsiteX187" fmla="*/ 3040486 w 8377613"/>
              <a:gd name="connsiteY187" fmla="*/ 4428946 h 6854893"/>
              <a:gd name="connsiteX188" fmla="*/ 2714032 w 8377613"/>
              <a:gd name="connsiteY188" fmla="*/ 4902167 h 6854893"/>
              <a:gd name="connsiteX189" fmla="*/ 2431717 w 8377613"/>
              <a:gd name="connsiteY189" fmla="*/ 4913439 h 6854893"/>
              <a:gd name="connsiteX190" fmla="*/ 2758171 w 8377613"/>
              <a:gd name="connsiteY190" fmla="*/ 4440218 h 6854893"/>
              <a:gd name="connsiteX191" fmla="*/ 8377612 w 8377613"/>
              <a:gd name="connsiteY191" fmla="*/ 4361190 h 6854893"/>
              <a:gd name="connsiteX192" fmla="*/ 8377612 w 8377613"/>
              <a:gd name="connsiteY192" fmla="*/ 4683509 h 6854893"/>
              <a:gd name="connsiteX193" fmla="*/ 8123605 w 8377613"/>
              <a:gd name="connsiteY193" fmla="*/ 4693705 h 6854893"/>
              <a:gd name="connsiteX194" fmla="*/ 3595426 w 8377613"/>
              <a:gd name="connsiteY194" fmla="*/ 4148357 h 6854893"/>
              <a:gd name="connsiteX195" fmla="*/ 3305449 w 8377613"/>
              <a:gd name="connsiteY195" fmla="*/ 4428820 h 6854893"/>
              <a:gd name="connsiteX196" fmla="*/ 3478080 w 8377613"/>
              <a:gd name="connsiteY196" fmla="*/ 4422234 h 6854893"/>
              <a:gd name="connsiteX197" fmla="*/ 3683832 w 8377613"/>
              <a:gd name="connsiteY197" fmla="*/ 4196547 h 6854893"/>
              <a:gd name="connsiteX198" fmla="*/ 7101561 w 8377613"/>
              <a:gd name="connsiteY198" fmla="*/ 4109603 h 6854893"/>
              <a:gd name="connsiteX199" fmla="*/ 7101546 w 8377613"/>
              <a:gd name="connsiteY199" fmla="*/ 4109627 h 6854893"/>
              <a:gd name="connsiteX200" fmla="*/ 6856800 w 8377613"/>
              <a:gd name="connsiteY200" fmla="*/ 4184579 h 6854893"/>
              <a:gd name="connsiteX201" fmla="*/ 6646299 w 8377613"/>
              <a:gd name="connsiteY201" fmla="*/ 4579911 h 6854893"/>
              <a:gd name="connsiteX202" fmla="*/ 6790939 w 8377613"/>
              <a:gd name="connsiteY202" fmla="*/ 4613916 h 6854893"/>
              <a:gd name="connsiteX203" fmla="*/ 7101546 w 8377613"/>
              <a:gd name="connsiteY203" fmla="*/ 4109627 h 6854893"/>
              <a:gd name="connsiteX204" fmla="*/ 7101624 w 8377613"/>
              <a:gd name="connsiteY204" fmla="*/ 4109603 h 6854893"/>
              <a:gd name="connsiteX205" fmla="*/ 8294843 w 8377613"/>
              <a:gd name="connsiteY205" fmla="*/ 4016073 h 6854893"/>
              <a:gd name="connsiteX206" fmla="*/ 7828309 w 8377613"/>
              <a:gd name="connsiteY206" fmla="*/ 4689461 h 6854893"/>
              <a:gd name="connsiteX207" fmla="*/ 7425988 w 8377613"/>
              <a:gd name="connsiteY207" fmla="*/ 4704596 h 6854893"/>
              <a:gd name="connsiteX208" fmla="*/ 7892523 w 8377613"/>
              <a:gd name="connsiteY208" fmla="*/ 4031207 h 6854893"/>
              <a:gd name="connsiteX209" fmla="*/ 2932006 w 8377613"/>
              <a:gd name="connsiteY209" fmla="*/ 3914945 h 6854893"/>
              <a:gd name="connsiteX210" fmla="*/ 3197032 w 8377613"/>
              <a:gd name="connsiteY210" fmla="*/ 3975926 h 6854893"/>
              <a:gd name="connsiteX211" fmla="*/ 2776030 w 8377613"/>
              <a:gd name="connsiteY211" fmla="*/ 4341243 h 6854893"/>
              <a:gd name="connsiteX212" fmla="*/ 2511067 w 8377613"/>
              <a:gd name="connsiteY212" fmla="*/ 4280262 h 6854893"/>
              <a:gd name="connsiteX213" fmla="*/ 3782306 w 8377613"/>
              <a:gd name="connsiteY213" fmla="*/ 3851051 h 6854893"/>
              <a:gd name="connsiteX214" fmla="*/ 3782306 w 8377613"/>
              <a:gd name="connsiteY214" fmla="*/ 3851114 h 6854893"/>
              <a:gd name="connsiteX215" fmla="*/ 3443123 w 8377613"/>
              <a:gd name="connsiteY215" fmla="*/ 4043113 h 6854893"/>
              <a:gd name="connsiteX216" fmla="*/ 3605116 w 8377613"/>
              <a:gd name="connsiteY216" fmla="*/ 4080664 h 6854893"/>
              <a:gd name="connsiteX217" fmla="*/ 3852410 w 8377613"/>
              <a:gd name="connsiteY217" fmla="*/ 3919124 h 6854893"/>
              <a:gd name="connsiteX218" fmla="*/ 2522973 w 8377613"/>
              <a:gd name="connsiteY218" fmla="*/ 3810460 h 6854893"/>
              <a:gd name="connsiteX219" fmla="*/ 2740187 w 8377613"/>
              <a:gd name="connsiteY219" fmla="*/ 3859979 h 6854893"/>
              <a:gd name="connsiteX220" fmla="*/ 2270106 w 8377613"/>
              <a:gd name="connsiteY220" fmla="*/ 4230869 h 6854893"/>
              <a:gd name="connsiteX221" fmla="*/ 2052892 w 8377613"/>
              <a:gd name="connsiteY221" fmla="*/ 4181413 h 6854893"/>
              <a:gd name="connsiteX222" fmla="*/ 2113876 w 8377613"/>
              <a:gd name="connsiteY222" fmla="*/ 3706038 h 6854893"/>
              <a:gd name="connsiteX223" fmla="*/ 2283277 w 8377613"/>
              <a:gd name="connsiteY223" fmla="*/ 3743969 h 6854893"/>
              <a:gd name="connsiteX224" fmla="*/ 1764181 w 8377613"/>
              <a:gd name="connsiteY224" fmla="*/ 4120558 h 6854893"/>
              <a:gd name="connsiteX225" fmla="*/ 1594716 w 8377613"/>
              <a:gd name="connsiteY225" fmla="*/ 4082626 h 6854893"/>
              <a:gd name="connsiteX226" fmla="*/ 4029854 w 8377613"/>
              <a:gd name="connsiteY226" fmla="*/ 3616815 h 6854893"/>
              <a:gd name="connsiteX227" fmla="*/ 3667050 w 8377613"/>
              <a:gd name="connsiteY227" fmla="*/ 3712624 h 6854893"/>
              <a:gd name="connsiteX228" fmla="*/ 3808144 w 8377613"/>
              <a:gd name="connsiteY228" fmla="*/ 3789310 h 6854893"/>
              <a:gd name="connsiteX229" fmla="*/ 4078046 w 8377613"/>
              <a:gd name="connsiteY229" fmla="*/ 3699136 h 6854893"/>
              <a:gd name="connsiteX230" fmla="*/ 4029854 w 8377613"/>
              <a:gd name="connsiteY230" fmla="*/ 3616878 h 6854893"/>
              <a:gd name="connsiteX231" fmla="*/ 1704780 w 8377613"/>
              <a:gd name="connsiteY231" fmla="*/ 3601554 h 6854893"/>
              <a:gd name="connsiteX232" fmla="*/ 1826432 w 8377613"/>
              <a:gd name="connsiteY232" fmla="*/ 3628023 h 6854893"/>
              <a:gd name="connsiteX233" fmla="*/ 1258257 w 8377613"/>
              <a:gd name="connsiteY233" fmla="*/ 4010248 h 6854893"/>
              <a:gd name="connsiteX234" fmla="*/ 1136541 w 8377613"/>
              <a:gd name="connsiteY234" fmla="*/ 3983778 h 6854893"/>
              <a:gd name="connsiteX235" fmla="*/ 6998147 w 8377613"/>
              <a:gd name="connsiteY235" fmla="*/ 3509607 h 6854893"/>
              <a:gd name="connsiteX236" fmla="*/ 6772004 w 8377613"/>
              <a:gd name="connsiteY236" fmla="*/ 3649363 h 6854893"/>
              <a:gd name="connsiteX237" fmla="*/ 6664917 w 8377613"/>
              <a:gd name="connsiteY237" fmla="*/ 4095545 h 6854893"/>
              <a:gd name="connsiteX238" fmla="*/ 6819183 w 8377613"/>
              <a:gd name="connsiteY238" fmla="*/ 4090162 h 6854893"/>
              <a:gd name="connsiteX239" fmla="*/ 6998084 w 8377613"/>
              <a:gd name="connsiteY239" fmla="*/ 3509671 h 6854893"/>
              <a:gd name="connsiteX240" fmla="*/ 1295683 w 8377613"/>
              <a:gd name="connsiteY240" fmla="*/ 3497132 h 6854893"/>
              <a:gd name="connsiteX241" fmla="*/ 1369586 w 8377613"/>
              <a:gd name="connsiteY241" fmla="*/ 3512013 h 6854893"/>
              <a:gd name="connsiteX242" fmla="*/ 752268 w 8377613"/>
              <a:gd name="connsiteY242" fmla="*/ 3899873 h 6854893"/>
              <a:gd name="connsiteX243" fmla="*/ 678365 w 8377613"/>
              <a:gd name="connsiteY243" fmla="*/ 3884992 h 6854893"/>
              <a:gd name="connsiteX244" fmla="*/ 3224262 w 8377613"/>
              <a:gd name="connsiteY244" fmla="*/ 3461671 h 6854893"/>
              <a:gd name="connsiteX245" fmla="*/ 3455155 w 8377613"/>
              <a:gd name="connsiteY245" fmla="*/ 3586610 h 6854893"/>
              <a:gd name="connsiteX246" fmla="*/ 2973295 w 8377613"/>
              <a:gd name="connsiteY246" fmla="*/ 3825785 h 6854893"/>
              <a:gd name="connsiteX247" fmla="*/ 2742339 w 8377613"/>
              <a:gd name="connsiteY247" fmla="*/ 3700783 h 6854893"/>
              <a:gd name="connsiteX248" fmla="*/ 3957344 w 8377613"/>
              <a:gd name="connsiteY248" fmla="*/ 3456542 h 6854893"/>
              <a:gd name="connsiteX249" fmla="*/ 4069307 w 8377613"/>
              <a:gd name="connsiteY249" fmla="*/ 3564952 h 6854893"/>
              <a:gd name="connsiteX250" fmla="*/ 4342376 w 8377613"/>
              <a:gd name="connsiteY250" fmla="*/ 3548045 h 6854893"/>
              <a:gd name="connsiteX251" fmla="*/ 4318058 w 8377613"/>
              <a:gd name="connsiteY251" fmla="*/ 3457935 h 6854893"/>
              <a:gd name="connsiteX252" fmla="*/ 4318121 w 8377613"/>
              <a:gd name="connsiteY252" fmla="*/ 3457871 h 6854893"/>
              <a:gd name="connsiteX253" fmla="*/ 886586 w 8377613"/>
              <a:gd name="connsiteY253" fmla="*/ 3392648 h 6854893"/>
              <a:gd name="connsiteX254" fmla="*/ 912741 w 8377613"/>
              <a:gd name="connsiteY254" fmla="*/ 3396068 h 6854893"/>
              <a:gd name="connsiteX255" fmla="*/ 246345 w 8377613"/>
              <a:gd name="connsiteY255" fmla="*/ 3789563 h 6854893"/>
              <a:gd name="connsiteX256" fmla="*/ 220255 w 8377613"/>
              <a:gd name="connsiteY256" fmla="*/ 3786144 h 6854893"/>
              <a:gd name="connsiteX257" fmla="*/ 8377612 w 8377613"/>
              <a:gd name="connsiteY257" fmla="*/ 3340344 h 6854893"/>
              <a:gd name="connsiteX258" fmla="*/ 8377612 w 8377613"/>
              <a:gd name="connsiteY258" fmla="*/ 3748466 h 6854893"/>
              <a:gd name="connsiteX259" fmla="*/ 8179017 w 8377613"/>
              <a:gd name="connsiteY259" fmla="*/ 3810080 h 6854893"/>
              <a:gd name="connsiteX260" fmla="*/ 4290511 w 8377613"/>
              <a:gd name="connsiteY260" fmla="*/ 3287721 h 6854893"/>
              <a:gd name="connsiteX261" fmla="*/ 4367517 w 8377613"/>
              <a:gd name="connsiteY261" fmla="*/ 3418801 h 6854893"/>
              <a:gd name="connsiteX262" fmla="*/ 4625387 w 8377613"/>
              <a:gd name="connsiteY262" fmla="*/ 3472056 h 6854893"/>
              <a:gd name="connsiteX263" fmla="*/ 4625260 w 8377613"/>
              <a:gd name="connsiteY263" fmla="*/ 3380553 h 6854893"/>
              <a:gd name="connsiteX264" fmla="*/ 2870261 w 8377613"/>
              <a:gd name="connsiteY264" fmla="*/ 3258911 h 6854893"/>
              <a:gd name="connsiteX265" fmla="*/ 3059737 w 8377613"/>
              <a:gd name="connsiteY265" fmla="*/ 3360923 h 6854893"/>
              <a:gd name="connsiteX266" fmla="*/ 2530825 w 8377613"/>
              <a:gd name="connsiteY266" fmla="*/ 3592878 h 6854893"/>
              <a:gd name="connsiteX267" fmla="*/ 2341412 w 8377613"/>
              <a:gd name="connsiteY267" fmla="*/ 3490927 h 6854893"/>
              <a:gd name="connsiteX268" fmla="*/ 4641916 w 8377613"/>
              <a:gd name="connsiteY268" fmla="*/ 3212429 h 6854893"/>
              <a:gd name="connsiteX269" fmla="*/ 4680862 w 8377613"/>
              <a:gd name="connsiteY269" fmla="*/ 3356110 h 6854893"/>
              <a:gd name="connsiteX270" fmla="*/ 4680862 w 8377613"/>
              <a:gd name="connsiteY270" fmla="*/ 3356046 h 6854893"/>
              <a:gd name="connsiteX271" fmla="*/ 4721645 w 8377613"/>
              <a:gd name="connsiteY271" fmla="*/ 3376943 h 6854893"/>
              <a:gd name="connsiteX272" fmla="*/ 4748433 w 8377613"/>
              <a:gd name="connsiteY272" fmla="*/ 3276387 h 6854893"/>
              <a:gd name="connsiteX273" fmla="*/ 3608408 w 8377613"/>
              <a:gd name="connsiteY273" fmla="*/ 3106554 h 6854893"/>
              <a:gd name="connsiteX274" fmla="*/ 3791805 w 8377613"/>
              <a:gd name="connsiteY274" fmla="*/ 3283480 h 6854893"/>
              <a:gd name="connsiteX275" fmla="*/ 3284741 w 8377613"/>
              <a:gd name="connsiteY275" fmla="*/ 3387646 h 6854893"/>
              <a:gd name="connsiteX276" fmla="*/ 3101344 w 8377613"/>
              <a:gd name="connsiteY276" fmla="*/ 3210722 h 6854893"/>
              <a:gd name="connsiteX277" fmla="*/ 8172114 w 8377613"/>
              <a:gd name="connsiteY277" fmla="*/ 3096359 h 6854893"/>
              <a:gd name="connsiteX278" fmla="*/ 7881250 w 8377613"/>
              <a:gd name="connsiteY278" fmla="*/ 3885372 h 6854893"/>
              <a:gd name="connsiteX279" fmla="*/ 7481146 w 8377613"/>
              <a:gd name="connsiteY279" fmla="*/ 4008601 h 6854893"/>
              <a:gd name="connsiteX280" fmla="*/ 7772010 w 8377613"/>
              <a:gd name="connsiteY280" fmla="*/ 3219588 h 6854893"/>
              <a:gd name="connsiteX281" fmla="*/ 2516324 w 8377613"/>
              <a:gd name="connsiteY281" fmla="*/ 3056211 h 6854893"/>
              <a:gd name="connsiteX282" fmla="*/ 2664257 w 8377613"/>
              <a:gd name="connsiteY282" fmla="*/ 3135177 h 6854893"/>
              <a:gd name="connsiteX283" fmla="*/ 2088355 w 8377613"/>
              <a:gd name="connsiteY283" fmla="*/ 3360037 h 6854893"/>
              <a:gd name="connsiteX284" fmla="*/ 1940422 w 8377613"/>
              <a:gd name="connsiteY284" fmla="*/ 3281137 h 6854893"/>
              <a:gd name="connsiteX285" fmla="*/ 6735844 w 8377613"/>
              <a:gd name="connsiteY285" fmla="*/ 2946469 h 6854893"/>
              <a:gd name="connsiteX286" fmla="*/ 6735781 w 8377613"/>
              <a:gd name="connsiteY286" fmla="*/ 2946531 h 6854893"/>
              <a:gd name="connsiteX287" fmla="*/ 6545544 w 8377613"/>
              <a:gd name="connsiteY287" fmla="*/ 3145052 h 6854893"/>
              <a:gd name="connsiteX288" fmla="*/ 6555803 w 8377613"/>
              <a:gd name="connsiteY288" fmla="*/ 3613459 h 6854893"/>
              <a:gd name="connsiteX289" fmla="*/ 6709373 w 8377613"/>
              <a:gd name="connsiteY289" fmla="*/ 3566599 h 6854893"/>
              <a:gd name="connsiteX290" fmla="*/ 2162385 w 8377613"/>
              <a:gd name="connsiteY290" fmla="*/ 2853512 h 6854893"/>
              <a:gd name="connsiteX291" fmla="*/ 2268838 w 8377613"/>
              <a:gd name="connsiteY291" fmla="*/ 2909426 h 6854893"/>
              <a:gd name="connsiteX292" fmla="*/ 1645948 w 8377613"/>
              <a:gd name="connsiteY292" fmla="*/ 3127198 h 6854893"/>
              <a:gd name="connsiteX293" fmla="*/ 1539494 w 8377613"/>
              <a:gd name="connsiteY293" fmla="*/ 3071283 h 6854893"/>
              <a:gd name="connsiteX294" fmla="*/ 3556733 w 8377613"/>
              <a:gd name="connsiteY294" fmla="*/ 2837743 h 6854893"/>
              <a:gd name="connsiteX295" fmla="*/ 4053665 w 8377613"/>
              <a:gd name="connsiteY295" fmla="*/ 2867760 h 6854893"/>
              <a:gd name="connsiteX296" fmla="*/ 4179940 w 8377613"/>
              <a:gd name="connsiteY296" fmla="*/ 3081857 h 6854893"/>
              <a:gd name="connsiteX297" fmla="*/ 3683008 w 8377613"/>
              <a:gd name="connsiteY297" fmla="*/ 3051843 h 6854893"/>
              <a:gd name="connsiteX298" fmla="*/ 3330146 w 8377613"/>
              <a:gd name="connsiteY298" fmla="*/ 2824762 h 6854893"/>
              <a:gd name="connsiteX299" fmla="*/ 3480739 w 8377613"/>
              <a:gd name="connsiteY299" fmla="*/ 2969394 h 6854893"/>
              <a:gd name="connsiteX300" fmla="*/ 2931752 w 8377613"/>
              <a:gd name="connsiteY300" fmla="*/ 3054882 h 6854893"/>
              <a:gd name="connsiteX301" fmla="*/ 2781159 w 8377613"/>
              <a:gd name="connsiteY301" fmla="*/ 2910314 h 6854893"/>
              <a:gd name="connsiteX302" fmla="*/ 1808447 w 8377613"/>
              <a:gd name="connsiteY302" fmla="*/ 2650810 h 6854893"/>
              <a:gd name="connsiteX303" fmla="*/ 1873358 w 8377613"/>
              <a:gd name="connsiteY303" fmla="*/ 2683675 h 6854893"/>
              <a:gd name="connsiteX304" fmla="*/ 1203478 w 8377613"/>
              <a:gd name="connsiteY304" fmla="*/ 2894357 h 6854893"/>
              <a:gd name="connsiteX305" fmla="*/ 1138567 w 8377613"/>
              <a:gd name="connsiteY305" fmla="*/ 2861491 h 6854893"/>
              <a:gd name="connsiteX306" fmla="*/ 4072536 w 8377613"/>
              <a:gd name="connsiteY306" fmla="*/ 2600024 h 6854893"/>
              <a:gd name="connsiteX307" fmla="*/ 4526595 w 8377613"/>
              <a:gd name="connsiteY307" fmla="*/ 2754536 h 6854893"/>
              <a:gd name="connsiteX308" fmla="*/ 4590619 w 8377613"/>
              <a:gd name="connsiteY308" fmla="*/ 2989341 h 6854893"/>
              <a:gd name="connsiteX309" fmla="*/ 4136560 w 8377613"/>
              <a:gd name="connsiteY309" fmla="*/ 2834831 h 6854893"/>
              <a:gd name="connsiteX310" fmla="*/ 3051822 w 8377613"/>
              <a:gd name="connsiteY310" fmla="*/ 2542972 h 6854893"/>
              <a:gd name="connsiteX311" fmla="*/ 3169611 w 8377613"/>
              <a:gd name="connsiteY311" fmla="*/ 2655244 h 6854893"/>
              <a:gd name="connsiteX312" fmla="*/ 2578764 w 8377613"/>
              <a:gd name="connsiteY312" fmla="*/ 2722114 h 6854893"/>
              <a:gd name="connsiteX313" fmla="*/ 2461038 w 8377613"/>
              <a:gd name="connsiteY313" fmla="*/ 2609840 h 6854893"/>
              <a:gd name="connsiteX314" fmla="*/ 3334136 w 8377613"/>
              <a:gd name="connsiteY314" fmla="*/ 2471985 h 6854893"/>
              <a:gd name="connsiteX315" fmla="*/ 3865328 w 8377613"/>
              <a:gd name="connsiteY315" fmla="*/ 2530307 h 6854893"/>
              <a:gd name="connsiteX316" fmla="*/ 3969186 w 8377613"/>
              <a:gd name="connsiteY316" fmla="*/ 2705459 h 6854893"/>
              <a:gd name="connsiteX317" fmla="*/ 3438057 w 8377613"/>
              <a:gd name="connsiteY317" fmla="*/ 2647136 h 6854893"/>
              <a:gd name="connsiteX318" fmla="*/ 6323644 w 8377613"/>
              <a:gd name="connsiteY318" fmla="*/ 2462165 h 6854893"/>
              <a:gd name="connsiteX319" fmla="*/ 6323662 w 8377613"/>
              <a:gd name="connsiteY319" fmla="*/ 2462248 h 6854893"/>
              <a:gd name="connsiteX320" fmla="*/ 6185020 w 8377613"/>
              <a:gd name="connsiteY320" fmla="*/ 2709004 h 6854893"/>
              <a:gd name="connsiteX321" fmla="*/ 6318958 w 8377613"/>
              <a:gd name="connsiteY321" fmla="*/ 3167722 h 6854893"/>
              <a:gd name="connsiteX322" fmla="*/ 6460812 w 8377613"/>
              <a:gd name="connsiteY322" fmla="*/ 3080272 h 6854893"/>
              <a:gd name="connsiteX323" fmla="*/ 6323662 w 8377613"/>
              <a:gd name="connsiteY323" fmla="*/ 2462248 h 6854893"/>
              <a:gd name="connsiteX324" fmla="*/ 6323708 w 8377613"/>
              <a:gd name="connsiteY324" fmla="*/ 2462165 h 6854893"/>
              <a:gd name="connsiteX325" fmla="*/ 1454445 w 8377613"/>
              <a:gd name="connsiteY325" fmla="*/ 2448107 h 6854893"/>
              <a:gd name="connsiteX326" fmla="*/ 1477877 w 8377613"/>
              <a:gd name="connsiteY326" fmla="*/ 2457922 h 6854893"/>
              <a:gd name="connsiteX327" fmla="*/ 761071 w 8377613"/>
              <a:gd name="connsiteY327" fmla="*/ 2661508 h 6854893"/>
              <a:gd name="connsiteX328" fmla="*/ 737640 w 8377613"/>
              <a:gd name="connsiteY328" fmla="*/ 2651630 h 6854893"/>
              <a:gd name="connsiteX329" fmla="*/ 2773559 w 8377613"/>
              <a:gd name="connsiteY329" fmla="*/ 2261241 h 6854893"/>
              <a:gd name="connsiteX330" fmla="*/ 2858482 w 8377613"/>
              <a:gd name="connsiteY330" fmla="*/ 2341154 h 6854893"/>
              <a:gd name="connsiteX331" fmla="*/ 2225775 w 8377613"/>
              <a:gd name="connsiteY331" fmla="*/ 2389347 h 6854893"/>
              <a:gd name="connsiteX332" fmla="*/ 2140853 w 8377613"/>
              <a:gd name="connsiteY332" fmla="*/ 2309430 h 6854893"/>
              <a:gd name="connsiteX333" fmla="*/ 7806081 w 8377613"/>
              <a:gd name="connsiteY333" fmla="*/ 2223312 h 6854893"/>
              <a:gd name="connsiteX334" fmla="*/ 7722172 w 8377613"/>
              <a:gd name="connsiteY334" fmla="*/ 3078945 h 6854893"/>
              <a:gd name="connsiteX335" fmla="*/ 7352781 w 8377613"/>
              <a:gd name="connsiteY335" fmla="*/ 3308051 h 6854893"/>
              <a:gd name="connsiteX336" fmla="*/ 7436690 w 8377613"/>
              <a:gd name="connsiteY336" fmla="*/ 2452419 h 6854893"/>
              <a:gd name="connsiteX337" fmla="*/ 3956837 w 8377613"/>
              <a:gd name="connsiteY337" fmla="*/ 2197219 h 6854893"/>
              <a:gd name="connsiteX338" fmla="*/ 4435657 w 8377613"/>
              <a:gd name="connsiteY338" fmla="*/ 2387189 h 6854893"/>
              <a:gd name="connsiteX339" fmla="*/ 4488536 w 8377613"/>
              <a:gd name="connsiteY339" fmla="*/ 2579443 h 6854893"/>
              <a:gd name="connsiteX340" fmla="*/ 4009715 w 8377613"/>
              <a:gd name="connsiteY340" fmla="*/ 2389471 h 6854893"/>
              <a:gd name="connsiteX341" fmla="*/ 3111603 w 8377613"/>
              <a:gd name="connsiteY341" fmla="*/ 2106224 h 6854893"/>
              <a:gd name="connsiteX342" fmla="*/ 3676992 w 8377613"/>
              <a:gd name="connsiteY342" fmla="*/ 2192851 h 6854893"/>
              <a:gd name="connsiteX343" fmla="*/ 3758368 w 8377613"/>
              <a:gd name="connsiteY343" fmla="*/ 2329060 h 6854893"/>
              <a:gd name="connsiteX344" fmla="*/ 3192979 w 8377613"/>
              <a:gd name="connsiteY344" fmla="*/ 2242432 h 6854893"/>
              <a:gd name="connsiteX345" fmla="*/ 5781750 w 8377613"/>
              <a:gd name="connsiteY345" fmla="*/ 2095963 h 6854893"/>
              <a:gd name="connsiteX346" fmla="*/ 5707593 w 8377613"/>
              <a:gd name="connsiteY346" fmla="*/ 2376487 h 6854893"/>
              <a:gd name="connsiteX347" fmla="*/ 5963247 w 8377613"/>
              <a:gd name="connsiteY347" fmla="*/ 2792400 h 6854893"/>
              <a:gd name="connsiteX348" fmla="*/ 6082683 w 8377613"/>
              <a:gd name="connsiteY348" fmla="*/ 2668031 h 6854893"/>
              <a:gd name="connsiteX349" fmla="*/ 2495298 w 8377613"/>
              <a:gd name="connsiteY349" fmla="*/ 1979451 h 6854893"/>
              <a:gd name="connsiteX350" fmla="*/ 2547417 w 8377613"/>
              <a:gd name="connsiteY350" fmla="*/ 2027072 h 6854893"/>
              <a:gd name="connsiteX351" fmla="*/ 1872851 w 8377613"/>
              <a:gd name="connsiteY351" fmla="*/ 2056580 h 6854893"/>
              <a:gd name="connsiteX352" fmla="*/ 1820669 w 8377613"/>
              <a:gd name="connsiteY352" fmla="*/ 2008961 h 6854893"/>
              <a:gd name="connsiteX353" fmla="*/ 8377613 w 8377613"/>
              <a:gd name="connsiteY353" fmla="*/ 1857548 h 6854893"/>
              <a:gd name="connsiteX354" fmla="*/ 8377613 w 8377613"/>
              <a:gd name="connsiteY354" fmla="*/ 2230399 h 6854893"/>
              <a:gd name="connsiteX355" fmla="*/ 8303646 w 8377613"/>
              <a:gd name="connsiteY355" fmla="*/ 2736295 h 6854893"/>
              <a:gd name="connsiteX356" fmla="*/ 8001383 w 8377613"/>
              <a:gd name="connsiteY356" fmla="*/ 2924622 h 6854893"/>
              <a:gd name="connsiteX357" fmla="*/ 8135321 w 8377613"/>
              <a:gd name="connsiteY357" fmla="*/ 2008513 h 6854893"/>
              <a:gd name="connsiteX358" fmla="*/ 3841137 w 8377613"/>
              <a:gd name="connsiteY358" fmla="*/ 1794411 h 6854893"/>
              <a:gd name="connsiteX359" fmla="*/ 4344718 w 8377613"/>
              <a:gd name="connsiteY359" fmla="*/ 2019845 h 6854893"/>
              <a:gd name="connsiteX360" fmla="*/ 4386451 w 8377613"/>
              <a:gd name="connsiteY360" fmla="*/ 2169480 h 6854893"/>
              <a:gd name="connsiteX361" fmla="*/ 3882870 w 8377613"/>
              <a:gd name="connsiteY361" fmla="*/ 1944046 h 6854893"/>
              <a:gd name="connsiteX362" fmla="*/ 2889006 w 8377613"/>
              <a:gd name="connsiteY362" fmla="*/ 1740524 h 6854893"/>
              <a:gd name="connsiteX363" fmla="*/ 3488655 w 8377613"/>
              <a:gd name="connsiteY363" fmla="*/ 1855394 h 6854893"/>
              <a:gd name="connsiteX364" fmla="*/ 3547613 w 8377613"/>
              <a:gd name="connsiteY364" fmla="*/ 1952660 h 6854893"/>
              <a:gd name="connsiteX365" fmla="*/ 2947964 w 8377613"/>
              <a:gd name="connsiteY365" fmla="*/ 1837790 h 6854893"/>
              <a:gd name="connsiteX366" fmla="*/ 2216973 w 8377613"/>
              <a:gd name="connsiteY366" fmla="*/ 1697653 h 6854893"/>
              <a:gd name="connsiteX367" fmla="*/ 2236289 w 8377613"/>
              <a:gd name="connsiteY367" fmla="*/ 1712914 h 6854893"/>
              <a:gd name="connsiteX368" fmla="*/ 1519863 w 8377613"/>
              <a:gd name="connsiteY368" fmla="*/ 1723806 h 6854893"/>
              <a:gd name="connsiteX369" fmla="*/ 1500548 w 8377613"/>
              <a:gd name="connsiteY369" fmla="*/ 1708545 h 6854893"/>
              <a:gd name="connsiteX370" fmla="*/ 4596319 w 8377613"/>
              <a:gd name="connsiteY370" fmla="*/ 1684169 h 6854893"/>
              <a:gd name="connsiteX371" fmla="*/ 5007949 w 8377613"/>
              <a:gd name="connsiteY371" fmla="*/ 2025486 h 6854893"/>
              <a:gd name="connsiteX372" fmla="*/ 5009468 w 8377613"/>
              <a:gd name="connsiteY372" fmla="*/ 2177779 h 6854893"/>
              <a:gd name="connsiteX373" fmla="*/ 4597839 w 8377613"/>
              <a:gd name="connsiteY373" fmla="*/ 1836527 h 6854893"/>
              <a:gd name="connsiteX374" fmla="*/ 7207825 w 8377613"/>
              <a:gd name="connsiteY374" fmla="*/ 1461648 h 6854893"/>
              <a:gd name="connsiteX375" fmla="*/ 7349425 w 8377613"/>
              <a:gd name="connsiteY375" fmla="*/ 2327223 h 6854893"/>
              <a:gd name="connsiteX376" fmla="*/ 7038867 w 8377613"/>
              <a:gd name="connsiteY376" fmla="*/ 2652392 h 6854893"/>
              <a:gd name="connsiteX377" fmla="*/ 6897266 w 8377613"/>
              <a:gd name="connsiteY377" fmla="*/ 1786755 h 6854893"/>
              <a:gd name="connsiteX378" fmla="*/ 3725438 w 8377613"/>
              <a:gd name="connsiteY378" fmla="*/ 1391544 h 6854893"/>
              <a:gd name="connsiteX379" fmla="*/ 4253780 w 8377613"/>
              <a:gd name="connsiteY379" fmla="*/ 1652503 h 6854893"/>
              <a:gd name="connsiteX380" fmla="*/ 4284367 w 8377613"/>
              <a:gd name="connsiteY380" fmla="*/ 1759584 h 6854893"/>
              <a:gd name="connsiteX381" fmla="*/ 3756025 w 8377613"/>
              <a:gd name="connsiteY381" fmla="*/ 1498625 h 6854893"/>
              <a:gd name="connsiteX382" fmla="*/ 2666409 w 8377613"/>
              <a:gd name="connsiteY382" fmla="*/ 1374763 h 6854893"/>
              <a:gd name="connsiteX383" fmla="*/ 3300319 w 8377613"/>
              <a:gd name="connsiteY383" fmla="*/ 1517939 h 6854893"/>
              <a:gd name="connsiteX384" fmla="*/ 3336859 w 8377613"/>
              <a:gd name="connsiteY384" fmla="*/ 1576260 h 6854893"/>
              <a:gd name="connsiteX385" fmla="*/ 2702949 w 8377613"/>
              <a:gd name="connsiteY385" fmla="*/ 1433084 h 6854893"/>
              <a:gd name="connsiteX386" fmla="*/ 5247201 w 8377613"/>
              <a:gd name="connsiteY386" fmla="*/ 1300358 h 6854893"/>
              <a:gd name="connsiteX387" fmla="*/ 5828549 w 8377613"/>
              <a:gd name="connsiteY387" fmla="*/ 1919225 h 6854893"/>
              <a:gd name="connsiteX388" fmla="*/ 5826649 w 8377613"/>
              <a:gd name="connsiteY388" fmla="*/ 1926508 h 6854893"/>
              <a:gd name="connsiteX389" fmla="*/ 6025244 w 8377613"/>
              <a:gd name="connsiteY389" fmla="*/ 1573096 h 6854893"/>
              <a:gd name="connsiteX390" fmla="*/ 6411163 w 8377613"/>
              <a:gd name="connsiteY390" fmla="*/ 2306640 h 6854893"/>
              <a:gd name="connsiteX391" fmla="*/ 6407553 w 8377613"/>
              <a:gd name="connsiteY391" fmla="*/ 2313037 h 6854893"/>
              <a:gd name="connsiteX392" fmla="*/ 6679925 w 8377613"/>
              <a:gd name="connsiteY392" fmla="*/ 2028776 h 6854893"/>
              <a:gd name="connsiteX393" fmla="*/ 6855786 w 8377613"/>
              <a:gd name="connsiteY393" fmla="*/ 2821403 h 6854893"/>
              <a:gd name="connsiteX394" fmla="*/ 6850847 w 8377613"/>
              <a:gd name="connsiteY394" fmla="*/ 2826532 h 6854893"/>
              <a:gd name="connsiteX395" fmla="*/ 7174578 w 8377613"/>
              <a:gd name="connsiteY395" fmla="*/ 2626427 h 6854893"/>
              <a:gd name="connsiteX396" fmla="*/ 7140634 w 8377613"/>
              <a:gd name="connsiteY396" fmla="*/ 3421650 h 6854893"/>
              <a:gd name="connsiteX397" fmla="*/ 7134808 w 8377613"/>
              <a:gd name="connsiteY397" fmla="*/ 3425260 h 6854893"/>
              <a:gd name="connsiteX398" fmla="*/ 7485263 w 8377613"/>
              <a:gd name="connsiteY398" fmla="*/ 3317926 h 6854893"/>
              <a:gd name="connsiteX399" fmla="*/ 7255827 w 8377613"/>
              <a:gd name="connsiteY399" fmla="*/ 4062363 h 6854893"/>
              <a:gd name="connsiteX400" fmla="*/ 7249494 w 8377613"/>
              <a:gd name="connsiteY400" fmla="*/ 4064326 h 6854893"/>
              <a:gd name="connsiteX401" fmla="*/ 7601723 w 8377613"/>
              <a:gd name="connsiteY401" fmla="*/ 4051598 h 6854893"/>
              <a:gd name="connsiteX402" fmla="*/ 7203392 w 8377613"/>
              <a:gd name="connsiteY402" fmla="*/ 4698391 h 6854893"/>
              <a:gd name="connsiteX403" fmla="*/ 7197059 w 8377613"/>
              <a:gd name="connsiteY403" fmla="*/ 4698644 h 6854893"/>
              <a:gd name="connsiteX404" fmla="*/ 7527376 w 8377613"/>
              <a:gd name="connsiteY404" fmla="*/ 4775963 h 6854893"/>
              <a:gd name="connsiteX405" fmla="*/ 6996437 w 8377613"/>
              <a:gd name="connsiteY405" fmla="*/ 5287368 h 6854893"/>
              <a:gd name="connsiteX406" fmla="*/ 6990484 w 8377613"/>
              <a:gd name="connsiteY406" fmla="*/ 5285975 h 6854893"/>
              <a:gd name="connsiteX407" fmla="*/ 7277992 w 8377613"/>
              <a:gd name="connsiteY407" fmla="*/ 5443019 h 6854893"/>
              <a:gd name="connsiteX408" fmla="*/ 6657571 w 8377613"/>
              <a:gd name="connsiteY408" fmla="*/ 5792568 h 6854893"/>
              <a:gd name="connsiteX409" fmla="*/ 6652378 w 8377613"/>
              <a:gd name="connsiteY409" fmla="*/ 5789718 h 6854893"/>
              <a:gd name="connsiteX410" fmla="*/ 6880357 w 8377613"/>
              <a:gd name="connsiteY410" fmla="*/ 6011353 h 6854893"/>
              <a:gd name="connsiteX411" fmla="*/ 6217127 w 8377613"/>
              <a:gd name="connsiteY411" fmla="*/ 6184987 h 6854893"/>
              <a:gd name="connsiteX412" fmla="*/ 6213011 w 8377613"/>
              <a:gd name="connsiteY412" fmla="*/ 6180998 h 6854893"/>
              <a:gd name="connsiteX413" fmla="*/ 6369557 w 8377613"/>
              <a:gd name="connsiteY413" fmla="*/ 6448732 h 6854893"/>
              <a:gd name="connsiteX414" fmla="*/ 5710379 w 8377613"/>
              <a:gd name="connsiteY414" fmla="*/ 6444869 h 6854893"/>
              <a:gd name="connsiteX415" fmla="*/ 5710443 w 8377613"/>
              <a:gd name="connsiteY415" fmla="*/ 6444996 h 6854893"/>
              <a:gd name="connsiteX416" fmla="*/ 5707593 w 8377613"/>
              <a:gd name="connsiteY416" fmla="*/ 6440120 h 6854893"/>
              <a:gd name="connsiteX417" fmla="*/ 5786372 w 8377613"/>
              <a:gd name="connsiteY417" fmla="*/ 6733437 h 6854893"/>
              <a:gd name="connsiteX418" fmla="*/ 5175071 w 8377613"/>
              <a:gd name="connsiteY418" fmla="*/ 6562525 h 6854893"/>
              <a:gd name="connsiteX419" fmla="*/ 5173615 w 8377613"/>
              <a:gd name="connsiteY419" fmla="*/ 6557206 h 6854893"/>
              <a:gd name="connsiteX420" fmla="*/ 5173804 w 8377613"/>
              <a:gd name="connsiteY420" fmla="*/ 6839062 h 6854893"/>
              <a:gd name="connsiteX421" fmla="*/ 5173804 w 8377613"/>
              <a:gd name="connsiteY421" fmla="*/ 6854893 h 6854893"/>
              <a:gd name="connsiteX422" fmla="*/ 5147524 w 8377613"/>
              <a:gd name="connsiteY422" fmla="*/ 6839062 h 6854893"/>
              <a:gd name="connsiteX423" fmla="*/ 4648565 w 8377613"/>
              <a:gd name="connsiteY423" fmla="*/ 6537956 h 6854893"/>
              <a:gd name="connsiteX424" fmla="*/ 4648565 w 8377613"/>
              <a:gd name="connsiteY424" fmla="*/ 6532573 h 6854893"/>
              <a:gd name="connsiteX425" fmla="*/ 4574662 w 8377613"/>
              <a:gd name="connsiteY425" fmla="*/ 6814556 h 6854893"/>
              <a:gd name="connsiteX426" fmla="*/ 4165755 w 8377613"/>
              <a:gd name="connsiteY426" fmla="*/ 6381165 h 6854893"/>
              <a:gd name="connsiteX427" fmla="*/ 4167085 w 8377613"/>
              <a:gd name="connsiteY427" fmla="*/ 6376100 h 6854893"/>
              <a:gd name="connsiteX428" fmla="*/ 4028208 w 8377613"/>
              <a:gd name="connsiteY428" fmla="*/ 6624393 h 6854893"/>
              <a:gd name="connsiteX429" fmla="*/ 3756279 w 8377613"/>
              <a:gd name="connsiteY429" fmla="*/ 6110201 h 6854893"/>
              <a:gd name="connsiteX430" fmla="*/ 3758812 w 8377613"/>
              <a:gd name="connsiteY430" fmla="*/ 6105706 h 6854893"/>
              <a:gd name="connsiteX431" fmla="*/ 3568069 w 8377613"/>
              <a:gd name="connsiteY431" fmla="*/ 6305620 h 6854893"/>
              <a:gd name="connsiteX432" fmla="*/ 3443440 w 8377613"/>
              <a:gd name="connsiteY432" fmla="*/ 5749697 h 6854893"/>
              <a:gd name="connsiteX433" fmla="*/ 3446860 w 8377613"/>
              <a:gd name="connsiteY433" fmla="*/ 5746088 h 6854893"/>
              <a:gd name="connsiteX434" fmla="*/ 3219957 w 8377613"/>
              <a:gd name="connsiteY434" fmla="*/ 5886984 h 6854893"/>
              <a:gd name="connsiteX435" fmla="*/ 3242565 w 8377613"/>
              <a:gd name="connsiteY435" fmla="*/ 5328909 h 6854893"/>
              <a:gd name="connsiteX436" fmla="*/ 3246681 w 8377613"/>
              <a:gd name="connsiteY436" fmla="*/ 5326376 h 6854893"/>
              <a:gd name="connsiteX437" fmla="*/ 3000906 w 8377613"/>
              <a:gd name="connsiteY437" fmla="*/ 5402238 h 6854893"/>
              <a:gd name="connsiteX438" fmla="*/ 3160809 w 8377613"/>
              <a:gd name="connsiteY438" fmla="*/ 4879498 h 6854893"/>
              <a:gd name="connsiteX439" fmla="*/ 3165242 w 8377613"/>
              <a:gd name="connsiteY439" fmla="*/ 4878105 h 6854893"/>
              <a:gd name="connsiteX440" fmla="*/ 2918074 w 8377613"/>
              <a:gd name="connsiteY440" fmla="*/ 4887540 h 6854893"/>
              <a:gd name="connsiteX441" fmla="*/ 3196716 w 8377613"/>
              <a:gd name="connsiteY441" fmla="*/ 4433063 h 6854893"/>
              <a:gd name="connsiteX442" fmla="*/ 3201212 w 8377613"/>
              <a:gd name="connsiteY442" fmla="*/ 4432873 h 6854893"/>
              <a:gd name="connsiteX443" fmla="*/ 2969306 w 8377613"/>
              <a:gd name="connsiteY443" fmla="*/ 4379110 h 6854893"/>
              <a:gd name="connsiteX444" fmla="*/ 3341166 w 8377613"/>
              <a:gd name="connsiteY444" fmla="*/ 4019430 h 6854893"/>
              <a:gd name="connsiteX445" fmla="*/ 3345346 w 8377613"/>
              <a:gd name="connsiteY445" fmla="*/ 4020380 h 6854893"/>
              <a:gd name="connsiteX446" fmla="*/ 3143330 w 8377613"/>
              <a:gd name="connsiteY446" fmla="*/ 3910639 h 6854893"/>
              <a:gd name="connsiteX447" fmla="*/ 3578264 w 8377613"/>
              <a:gd name="connsiteY447" fmla="*/ 3664435 h 6854893"/>
              <a:gd name="connsiteX448" fmla="*/ 3581938 w 8377613"/>
              <a:gd name="connsiteY448" fmla="*/ 3666398 h 6854893"/>
              <a:gd name="connsiteX449" fmla="*/ 3421592 w 8377613"/>
              <a:gd name="connsiteY449" fmla="*/ 3511190 h 6854893"/>
              <a:gd name="connsiteX450" fmla="*/ 3886797 w 8377613"/>
              <a:gd name="connsiteY450" fmla="*/ 3388343 h 6854893"/>
              <a:gd name="connsiteX451" fmla="*/ 3889710 w 8377613"/>
              <a:gd name="connsiteY451" fmla="*/ 3391128 h 6854893"/>
              <a:gd name="connsiteX452" fmla="*/ 3779456 w 8377613"/>
              <a:gd name="connsiteY452" fmla="*/ 3203438 h 6854893"/>
              <a:gd name="connsiteX453" fmla="*/ 4242128 w 8377613"/>
              <a:gd name="connsiteY453" fmla="*/ 3205147 h 6854893"/>
              <a:gd name="connsiteX454" fmla="*/ 4244091 w 8377613"/>
              <a:gd name="connsiteY454" fmla="*/ 3208566 h 6854893"/>
              <a:gd name="connsiteX455" fmla="*/ 4188363 w 8377613"/>
              <a:gd name="connsiteY455" fmla="*/ 3002891 h 6854893"/>
              <a:gd name="connsiteX456" fmla="*/ 4617661 w 8377613"/>
              <a:gd name="connsiteY456" fmla="*/ 3121876 h 6854893"/>
              <a:gd name="connsiteX457" fmla="*/ 4618674 w 8377613"/>
              <a:gd name="connsiteY457" fmla="*/ 3125612 h 6854893"/>
              <a:gd name="connsiteX458" fmla="*/ 4618104 w 8377613"/>
              <a:gd name="connsiteY458" fmla="*/ 2916706 h 6854893"/>
              <a:gd name="connsiteX459" fmla="*/ 4813343 w 8377613"/>
              <a:gd name="connsiteY459" fmla="*/ 3033919 h 6854893"/>
              <a:gd name="connsiteX460" fmla="*/ 4847604 w 8377613"/>
              <a:gd name="connsiteY460" fmla="*/ 2905308 h 6854893"/>
              <a:gd name="connsiteX461" fmla="*/ 4611898 w 8377613"/>
              <a:gd name="connsiteY461" fmla="*/ 2744464 h 6854893"/>
              <a:gd name="connsiteX462" fmla="*/ 4610885 w 8377613"/>
              <a:gd name="connsiteY462" fmla="*/ 2505860 h 6854893"/>
              <a:gd name="connsiteX463" fmla="*/ 4889843 w 8377613"/>
              <a:gd name="connsiteY463" fmla="*/ 2696210 h 6854893"/>
              <a:gd name="connsiteX464" fmla="*/ 4931766 w 8377613"/>
              <a:gd name="connsiteY464" fmla="*/ 2538345 h 6854893"/>
              <a:gd name="connsiteX465" fmla="*/ 4604932 w 8377613"/>
              <a:gd name="connsiteY465" fmla="*/ 2290495 h 6854893"/>
              <a:gd name="connsiteX466" fmla="*/ 4603666 w 8377613"/>
              <a:gd name="connsiteY466" fmla="*/ 2095076 h 6854893"/>
              <a:gd name="connsiteX467" fmla="*/ 4974766 w 8377613"/>
              <a:gd name="connsiteY467" fmla="*/ 2376487 h 6854893"/>
              <a:gd name="connsiteX468" fmla="*/ 5049936 w 8377613"/>
              <a:gd name="connsiteY468" fmla="*/ 2093367 h 6854893"/>
              <a:gd name="connsiteX469" fmla="*/ 5506971 w 8377613"/>
              <a:gd name="connsiteY469" fmla="*/ 2518399 h 6854893"/>
              <a:gd name="connsiteX470" fmla="*/ 5594110 w 8377613"/>
              <a:gd name="connsiteY470" fmla="*/ 2363695 h 6854893"/>
              <a:gd name="connsiteX471" fmla="*/ 5104017 w 8377613"/>
              <a:gd name="connsiteY471" fmla="*/ 1841970 h 6854893"/>
              <a:gd name="connsiteX472" fmla="*/ 4589100 w 8377613"/>
              <a:gd name="connsiteY472" fmla="*/ 1273385 h 6854893"/>
              <a:gd name="connsiteX473" fmla="*/ 5014915 w 8377613"/>
              <a:gd name="connsiteY473" fmla="*/ 1654534 h 6854893"/>
              <a:gd name="connsiteX474" fmla="*/ 5016688 w 8377613"/>
              <a:gd name="connsiteY474" fmla="*/ 1763704 h 6854893"/>
              <a:gd name="connsiteX475" fmla="*/ 4590873 w 8377613"/>
              <a:gd name="connsiteY475" fmla="*/ 1382492 h 6854893"/>
              <a:gd name="connsiteX476" fmla="*/ 2443813 w 8377613"/>
              <a:gd name="connsiteY476" fmla="*/ 1009004 h 6854893"/>
              <a:gd name="connsiteX477" fmla="*/ 3111920 w 8377613"/>
              <a:gd name="connsiteY477" fmla="*/ 1180486 h 6854893"/>
              <a:gd name="connsiteX478" fmla="*/ 3126105 w 8377613"/>
              <a:gd name="connsiteY478" fmla="*/ 1199863 h 6854893"/>
              <a:gd name="connsiteX479" fmla="*/ 2457935 w 8377613"/>
              <a:gd name="connsiteY479" fmla="*/ 1028381 h 6854893"/>
              <a:gd name="connsiteX480" fmla="*/ 3609738 w 8377613"/>
              <a:gd name="connsiteY480" fmla="*/ 988739 h 6854893"/>
              <a:gd name="connsiteX481" fmla="*/ 4162841 w 8377613"/>
              <a:gd name="connsiteY481" fmla="*/ 1285159 h 6854893"/>
              <a:gd name="connsiteX482" fmla="*/ 4182283 w 8377613"/>
              <a:gd name="connsiteY482" fmla="*/ 1349686 h 6854893"/>
              <a:gd name="connsiteX483" fmla="*/ 3629180 w 8377613"/>
              <a:gd name="connsiteY483" fmla="*/ 1053203 h 6854893"/>
              <a:gd name="connsiteX484" fmla="*/ 7735787 w 8377613"/>
              <a:gd name="connsiteY484" fmla="*/ 894517 h 6854893"/>
              <a:gd name="connsiteX485" fmla="*/ 7843127 w 8377613"/>
              <a:gd name="connsiteY485" fmla="*/ 1833109 h 6854893"/>
              <a:gd name="connsiteX486" fmla="*/ 7589247 w 8377613"/>
              <a:gd name="connsiteY486" fmla="*/ 2100019 h 6854893"/>
              <a:gd name="connsiteX487" fmla="*/ 7481906 w 8377613"/>
              <a:gd name="connsiteY487" fmla="*/ 1161429 h 6854893"/>
              <a:gd name="connsiteX488" fmla="*/ 6405780 w 8377613"/>
              <a:gd name="connsiteY488" fmla="*/ 872226 h 6854893"/>
              <a:gd name="connsiteX489" fmla="*/ 6776563 w 8377613"/>
              <a:gd name="connsiteY489" fmla="*/ 1686955 h 6854893"/>
              <a:gd name="connsiteX490" fmla="*/ 6550420 w 8377613"/>
              <a:gd name="connsiteY490" fmla="*/ 2090899 h 6854893"/>
              <a:gd name="connsiteX491" fmla="*/ 6179637 w 8377613"/>
              <a:gd name="connsiteY491" fmla="*/ 1276171 h 6854893"/>
              <a:gd name="connsiteX492" fmla="*/ 4581944 w 8377613"/>
              <a:gd name="connsiteY492" fmla="*/ 862537 h 6854893"/>
              <a:gd name="connsiteX493" fmla="*/ 5021881 w 8377613"/>
              <a:gd name="connsiteY493" fmla="*/ 1283580 h 6854893"/>
              <a:gd name="connsiteX494" fmla="*/ 5023844 w 8377613"/>
              <a:gd name="connsiteY494" fmla="*/ 1349627 h 6854893"/>
              <a:gd name="connsiteX495" fmla="*/ 4583907 w 8377613"/>
              <a:gd name="connsiteY495" fmla="*/ 928521 h 6854893"/>
              <a:gd name="connsiteX496" fmla="*/ 3494038 w 8377613"/>
              <a:gd name="connsiteY496" fmla="*/ 585871 h 6854893"/>
              <a:gd name="connsiteX497" fmla="*/ 4071903 w 8377613"/>
              <a:gd name="connsiteY497" fmla="*/ 917816 h 6854893"/>
              <a:gd name="connsiteX498" fmla="*/ 4080199 w 8377613"/>
              <a:gd name="connsiteY498" fmla="*/ 939726 h 6854893"/>
              <a:gd name="connsiteX499" fmla="*/ 3502334 w 8377613"/>
              <a:gd name="connsiteY499" fmla="*/ 607844 h 6854893"/>
              <a:gd name="connsiteX500" fmla="*/ 5444466 w 8377613"/>
              <a:gd name="connsiteY500" fmla="*/ 507352 h 6854893"/>
              <a:gd name="connsiteX501" fmla="*/ 6032020 w 8377613"/>
              <a:gd name="connsiteY501" fmla="*/ 1210314 h 6854893"/>
              <a:gd name="connsiteX502" fmla="*/ 5911444 w 8377613"/>
              <a:gd name="connsiteY502" fmla="*/ 1669160 h 6854893"/>
              <a:gd name="connsiteX503" fmla="*/ 5323890 w 8377613"/>
              <a:gd name="connsiteY503" fmla="*/ 966198 h 6854893"/>
              <a:gd name="connsiteX504" fmla="*/ 4574725 w 8377613"/>
              <a:gd name="connsiteY504" fmla="*/ 451691 h 6854893"/>
              <a:gd name="connsiteX505" fmla="*/ 5028847 w 8377613"/>
              <a:gd name="connsiteY505" fmla="*/ 912627 h 6854893"/>
              <a:gd name="connsiteX506" fmla="*/ 5031064 w 8377613"/>
              <a:gd name="connsiteY506" fmla="*/ 935486 h 6854893"/>
              <a:gd name="connsiteX507" fmla="*/ 4577005 w 8377613"/>
              <a:gd name="connsiteY507" fmla="*/ 474551 h 6854893"/>
              <a:gd name="connsiteX508" fmla="*/ 8263686 w 8377613"/>
              <a:gd name="connsiteY508" fmla="*/ 327323 h 6854893"/>
              <a:gd name="connsiteX509" fmla="*/ 8336766 w 8377613"/>
              <a:gd name="connsiteY509" fmla="*/ 1338990 h 6854893"/>
              <a:gd name="connsiteX510" fmla="*/ 8139627 w 8377613"/>
              <a:gd name="connsiteY510" fmla="*/ 1547706 h 6854893"/>
              <a:gd name="connsiteX511" fmla="*/ 8066484 w 8377613"/>
              <a:gd name="connsiteY511" fmla="*/ 536039 h 6854893"/>
              <a:gd name="connsiteX512" fmla="*/ 6786379 w 8377613"/>
              <a:gd name="connsiteY512" fmla="*/ 171355 h 6854893"/>
              <a:gd name="connsiteX513" fmla="*/ 7142027 w 8377613"/>
              <a:gd name="connsiteY513" fmla="*/ 1067265 h 6854893"/>
              <a:gd name="connsiteX514" fmla="*/ 6957427 w 8377613"/>
              <a:gd name="connsiteY514" fmla="*/ 1398577 h 6854893"/>
              <a:gd name="connsiteX515" fmla="*/ 6601779 w 8377613"/>
              <a:gd name="connsiteY515" fmla="*/ 502667 h 6854893"/>
              <a:gd name="connsiteX516" fmla="*/ 7767324 w 8377613"/>
              <a:gd name="connsiteY516" fmla="*/ 2 h 6854893"/>
              <a:gd name="connsiteX517" fmla="*/ 7779166 w 8377613"/>
              <a:gd name="connsiteY517" fmla="*/ 2 h 6854893"/>
              <a:gd name="connsiteX518" fmla="*/ 7771566 w 8377613"/>
              <a:gd name="connsiteY518" fmla="*/ 13870 h 6854893"/>
              <a:gd name="connsiteX519" fmla="*/ 7118406 w 8377613"/>
              <a:gd name="connsiteY519" fmla="*/ 2 h 6854893"/>
              <a:gd name="connsiteX520" fmla="*/ 7351578 w 8377613"/>
              <a:gd name="connsiteY520" fmla="*/ 2 h 6854893"/>
              <a:gd name="connsiteX521" fmla="*/ 7507491 w 8377613"/>
              <a:gd name="connsiteY521" fmla="*/ 447513 h 6854893"/>
              <a:gd name="connsiteX522" fmla="*/ 7364497 w 8377613"/>
              <a:gd name="connsiteY522" fmla="*/ 706191 h 6854893"/>
              <a:gd name="connsiteX523" fmla="*/ 6304645 w 8377613"/>
              <a:gd name="connsiteY523" fmla="*/ 1 h 6854893"/>
              <a:gd name="connsiteX524" fmla="*/ 6385768 w 8377613"/>
              <a:gd name="connsiteY524" fmla="*/ 1 h 6854893"/>
              <a:gd name="connsiteX525" fmla="*/ 6363730 w 8377613"/>
              <a:gd name="connsiteY525" fmla="*/ 85742 h 6854893"/>
              <a:gd name="connsiteX526" fmla="*/ 5567385 w 8377613"/>
              <a:gd name="connsiteY526" fmla="*/ 0 h 6854893"/>
              <a:gd name="connsiteX527" fmla="*/ 5857299 w 8377613"/>
              <a:gd name="connsiteY527" fmla="*/ 0 h 6854893"/>
              <a:gd name="connsiteX528" fmla="*/ 6235555 w 8377613"/>
              <a:gd name="connsiteY528" fmla="*/ 501337 h 6854893"/>
              <a:gd name="connsiteX529" fmla="*/ 6137587 w 8377613"/>
              <a:gd name="connsiteY529" fmla="*/ 877482 h 6854893"/>
              <a:gd name="connsiteX530" fmla="*/ 5543827 w 8377613"/>
              <a:gd name="connsiteY530" fmla="*/ 90490 h 6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</a:cxnLst>
            <a:rect l="l" t="t" r="r" b="b"/>
            <a:pathLst>
              <a:path w="8377613" h="6854893">
                <a:moveTo>
                  <a:pt x="820536" y="6758957"/>
                </a:moveTo>
                <a:lnTo>
                  <a:pt x="797675" y="6838999"/>
                </a:lnTo>
                <a:lnTo>
                  <a:pt x="779183" y="6838999"/>
                </a:lnTo>
                <a:lnTo>
                  <a:pt x="796978" y="6776815"/>
                </a:lnTo>
                <a:close/>
                <a:moveTo>
                  <a:pt x="5213067" y="6751421"/>
                </a:moveTo>
                <a:lnTo>
                  <a:pt x="5468657" y="6838998"/>
                </a:lnTo>
                <a:lnTo>
                  <a:pt x="5236688" y="6838998"/>
                </a:lnTo>
                <a:close/>
                <a:moveTo>
                  <a:pt x="3374160" y="6748192"/>
                </a:moveTo>
                <a:lnTo>
                  <a:pt x="3410446" y="6838999"/>
                </a:lnTo>
                <a:lnTo>
                  <a:pt x="3323814" y="6838999"/>
                </a:lnTo>
                <a:close/>
                <a:moveTo>
                  <a:pt x="4636849" y="6726535"/>
                </a:moveTo>
                <a:lnTo>
                  <a:pt x="4800931" y="6838999"/>
                </a:lnTo>
                <a:lnTo>
                  <a:pt x="4637102" y="6838999"/>
                </a:lnTo>
                <a:close/>
                <a:moveTo>
                  <a:pt x="7576834" y="6663020"/>
                </a:moveTo>
                <a:lnTo>
                  <a:pt x="7759218" y="6838998"/>
                </a:lnTo>
                <a:lnTo>
                  <a:pt x="6852176" y="6838998"/>
                </a:lnTo>
                <a:lnTo>
                  <a:pt x="6794358" y="6783209"/>
                </a:lnTo>
                <a:close/>
                <a:moveTo>
                  <a:pt x="2544314" y="6645290"/>
                </a:moveTo>
                <a:lnTo>
                  <a:pt x="2558689" y="6838998"/>
                </a:lnTo>
                <a:lnTo>
                  <a:pt x="2409679" y="6838998"/>
                </a:lnTo>
                <a:lnTo>
                  <a:pt x="2406196" y="6792011"/>
                </a:lnTo>
                <a:close/>
                <a:moveTo>
                  <a:pt x="5798468" y="6620847"/>
                </a:moveTo>
                <a:lnTo>
                  <a:pt x="6506345" y="6665110"/>
                </a:lnTo>
                <a:lnTo>
                  <a:pt x="6608429" y="6838998"/>
                </a:lnTo>
                <a:lnTo>
                  <a:pt x="5926453" y="6838998"/>
                </a:lnTo>
                <a:close/>
                <a:moveTo>
                  <a:pt x="4107873" y="6556763"/>
                </a:moveTo>
                <a:lnTo>
                  <a:pt x="4344909" y="6838998"/>
                </a:lnTo>
                <a:lnTo>
                  <a:pt x="4034350" y="6838998"/>
                </a:lnTo>
                <a:close/>
                <a:moveTo>
                  <a:pt x="1275228" y="6488942"/>
                </a:moveTo>
                <a:lnTo>
                  <a:pt x="1185429" y="6838998"/>
                </a:lnTo>
                <a:lnTo>
                  <a:pt x="1126788" y="6838998"/>
                </a:lnTo>
                <a:lnTo>
                  <a:pt x="1204618" y="6535485"/>
                </a:lnTo>
                <a:close/>
                <a:moveTo>
                  <a:pt x="8377613" y="6386674"/>
                </a:moveTo>
                <a:lnTo>
                  <a:pt x="8377613" y="6581333"/>
                </a:lnTo>
                <a:lnTo>
                  <a:pt x="8168758" y="6662387"/>
                </a:lnTo>
                <a:lnTo>
                  <a:pt x="7958194" y="6549480"/>
                </a:lnTo>
                <a:close/>
                <a:moveTo>
                  <a:pt x="3658881" y="6261736"/>
                </a:moveTo>
                <a:lnTo>
                  <a:pt x="3920297" y="6832919"/>
                </a:lnTo>
                <a:lnTo>
                  <a:pt x="3916877" y="6838998"/>
                </a:lnTo>
                <a:lnTo>
                  <a:pt x="3635006" y="6838998"/>
                </a:lnTo>
                <a:lnTo>
                  <a:pt x="3500688" y="6545491"/>
                </a:lnTo>
                <a:close/>
                <a:moveTo>
                  <a:pt x="2929726" y="6256860"/>
                </a:moveTo>
                <a:lnTo>
                  <a:pt x="2997550" y="6838998"/>
                </a:lnTo>
                <a:lnTo>
                  <a:pt x="2797878" y="6838998"/>
                </a:lnTo>
                <a:lnTo>
                  <a:pt x="2751965" y="6444553"/>
                </a:lnTo>
                <a:close/>
                <a:moveTo>
                  <a:pt x="1729921" y="6218929"/>
                </a:moveTo>
                <a:lnTo>
                  <a:pt x="1591423" y="6838999"/>
                </a:lnTo>
                <a:lnTo>
                  <a:pt x="1490479" y="6838999"/>
                </a:lnTo>
                <a:lnTo>
                  <a:pt x="1612195" y="6294158"/>
                </a:lnTo>
                <a:close/>
                <a:moveTo>
                  <a:pt x="7074899" y="6187710"/>
                </a:moveTo>
                <a:lnTo>
                  <a:pt x="7335619" y="6440500"/>
                </a:lnTo>
                <a:lnTo>
                  <a:pt x="6612797" y="6587348"/>
                </a:lnTo>
                <a:lnTo>
                  <a:pt x="6352014" y="6334622"/>
                </a:lnTo>
                <a:close/>
                <a:moveTo>
                  <a:pt x="5164749" y="6063342"/>
                </a:moveTo>
                <a:lnTo>
                  <a:pt x="5164749" y="6193726"/>
                </a:lnTo>
                <a:lnTo>
                  <a:pt x="5641416" y="6327023"/>
                </a:lnTo>
                <a:lnTo>
                  <a:pt x="5532049" y="6140027"/>
                </a:lnTo>
                <a:close/>
                <a:moveTo>
                  <a:pt x="4763251" y="6062708"/>
                </a:moveTo>
                <a:lnTo>
                  <a:pt x="4730701" y="6186190"/>
                </a:lnTo>
                <a:lnTo>
                  <a:pt x="4730764" y="6186190"/>
                </a:lnTo>
                <a:lnTo>
                  <a:pt x="5140304" y="6433344"/>
                </a:lnTo>
                <a:lnTo>
                  <a:pt x="5085272" y="6228491"/>
                </a:lnTo>
                <a:close/>
                <a:moveTo>
                  <a:pt x="4390441" y="5960250"/>
                </a:moveTo>
                <a:lnTo>
                  <a:pt x="4329520" y="6068914"/>
                </a:lnTo>
                <a:lnTo>
                  <a:pt x="4329520" y="6068978"/>
                </a:lnTo>
                <a:lnTo>
                  <a:pt x="4648375" y="6406938"/>
                </a:lnTo>
                <a:lnTo>
                  <a:pt x="4648248" y="6198982"/>
                </a:lnTo>
                <a:close/>
                <a:moveTo>
                  <a:pt x="2184613" y="5948851"/>
                </a:moveTo>
                <a:lnTo>
                  <a:pt x="2056944" y="6634397"/>
                </a:lnTo>
                <a:lnTo>
                  <a:pt x="1892166" y="6738376"/>
                </a:lnTo>
                <a:lnTo>
                  <a:pt x="2019835" y="6052829"/>
                </a:lnTo>
                <a:close/>
                <a:moveTo>
                  <a:pt x="5957547" y="5932577"/>
                </a:moveTo>
                <a:lnTo>
                  <a:pt x="5957484" y="5932641"/>
                </a:lnTo>
                <a:lnTo>
                  <a:pt x="5568335" y="5955944"/>
                </a:lnTo>
                <a:lnTo>
                  <a:pt x="5602722" y="6084429"/>
                </a:lnTo>
                <a:lnTo>
                  <a:pt x="6116753" y="6087405"/>
                </a:lnTo>
                <a:close/>
                <a:moveTo>
                  <a:pt x="8149696" y="5897559"/>
                </a:moveTo>
                <a:lnTo>
                  <a:pt x="8377612" y="6020851"/>
                </a:lnTo>
                <a:lnTo>
                  <a:pt x="8377612" y="6061632"/>
                </a:lnTo>
                <a:lnTo>
                  <a:pt x="7665050" y="6372426"/>
                </a:lnTo>
                <a:lnTo>
                  <a:pt x="7395401" y="6226591"/>
                </a:lnTo>
                <a:close/>
                <a:moveTo>
                  <a:pt x="3315201" y="5868430"/>
                </a:moveTo>
                <a:lnTo>
                  <a:pt x="3415893" y="6475645"/>
                </a:lnTo>
                <a:lnTo>
                  <a:pt x="3198362" y="6704308"/>
                </a:lnTo>
                <a:lnTo>
                  <a:pt x="3097671" y="6097094"/>
                </a:lnTo>
                <a:close/>
                <a:moveTo>
                  <a:pt x="4069814" y="5768568"/>
                </a:moveTo>
                <a:lnTo>
                  <a:pt x="3986158" y="5856019"/>
                </a:lnTo>
                <a:lnTo>
                  <a:pt x="4198179" y="6256987"/>
                </a:lnTo>
                <a:lnTo>
                  <a:pt x="4249854" y="6060049"/>
                </a:lnTo>
                <a:close/>
                <a:moveTo>
                  <a:pt x="2639306" y="5678837"/>
                </a:moveTo>
                <a:lnTo>
                  <a:pt x="2546657" y="6321894"/>
                </a:lnTo>
                <a:lnTo>
                  <a:pt x="2334763" y="6454494"/>
                </a:lnTo>
                <a:lnTo>
                  <a:pt x="2427411" y="5811438"/>
                </a:lnTo>
                <a:close/>
                <a:moveTo>
                  <a:pt x="555320" y="5619123"/>
                </a:moveTo>
                <a:lnTo>
                  <a:pt x="136977" y="6330063"/>
                </a:lnTo>
                <a:lnTo>
                  <a:pt x="110634" y="6341018"/>
                </a:lnTo>
                <a:lnTo>
                  <a:pt x="529039" y="5630078"/>
                </a:lnTo>
                <a:close/>
                <a:moveTo>
                  <a:pt x="6330040" y="5613741"/>
                </a:moveTo>
                <a:lnTo>
                  <a:pt x="5945262" y="5741465"/>
                </a:lnTo>
                <a:lnTo>
                  <a:pt x="6013710" y="5858790"/>
                </a:lnTo>
                <a:lnTo>
                  <a:pt x="6013655" y="5858805"/>
                </a:lnTo>
                <a:lnTo>
                  <a:pt x="6013719" y="5858805"/>
                </a:lnTo>
                <a:lnTo>
                  <a:pt x="6013710" y="5858790"/>
                </a:lnTo>
                <a:lnTo>
                  <a:pt x="6530852" y="5723418"/>
                </a:lnTo>
                <a:close/>
                <a:moveTo>
                  <a:pt x="7519966" y="5564348"/>
                </a:moveTo>
                <a:lnTo>
                  <a:pt x="7848636" y="5743175"/>
                </a:lnTo>
                <a:lnTo>
                  <a:pt x="7161278" y="6082466"/>
                </a:lnTo>
                <a:lnTo>
                  <a:pt x="6832608" y="5903702"/>
                </a:lnTo>
                <a:close/>
                <a:moveTo>
                  <a:pt x="3819669" y="5505710"/>
                </a:moveTo>
                <a:lnTo>
                  <a:pt x="3720182" y="5567324"/>
                </a:lnTo>
                <a:lnTo>
                  <a:pt x="3817326" y="6000841"/>
                </a:lnTo>
                <a:lnTo>
                  <a:pt x="3817390" y="6000778"/>
                </a:lnTo>
                <a:lnTo>
                  <a:pt x="3914344" y="5827396"/>
                </a:lnTo>
                <a:close/>
                <a:moveTo>
                  <a:pt x="1044842" y="5478797"/>
                </a:moveTo>
                <a:lnTo>
                  <a:pt x="669499" y="6158328"/>
                </a:lnTo>
                <a:lnTo>
                  <a:pt x="592303" y="6184481"/>
                </a:lnTo>
                <a:lnTo>
                  <a:pt x="967646" y="5504950"/>
                </a:lnTo>
                <a:close/>
                <a:moveTo>
                  <a:pt x="3093935" y="5408824"/>
                </a:moveTo>
                <a:lnTo>
                  <a:pt x="3036307" y="6009390"/>
                </a:lnTo>
                <a:lnTo>
                  <a:pt x="2777360" y="6170676"/>
                </a:lnTo>
                <a:lnTo>
                  <a:pt x="2834988" y="5570110"/>
                </a:lnTo>
                <a:close/>
                <a:moveTo>
                  <a:pt x="1534301" y="5338470"/>
                </a:moveTo>
                <a:lnTo>
                  <a:pt x="1202084" y="5986656"/>
                </a:lnTo>
                <a:lnTo>
                  <a:pt x="1074036" y="6028006"/>
                </a:lnTo>
                <a:lnTo>
                  <a:pt x="1406253" y="5379821"/>
                </a:lnTo>
                <a:close/>
                <a:moveTo>
                  <a:pt x="6620271" y="5199221"/>
                </a:moveTo>
                <a:lnTo>
                  <a:pt x="6267409" y="5428644"/>
                </a:lnTo>
                <a:lnTo>
                  <a:pt x="6367150" y="5525847"/>
                </a:lnTo>
                <a:lnTo>
                  <a:pt x="6850973" y="5253236"/>
                </a:lnTo>
                <a:close/>
                <a:moveTo>
                  <a:pt x="2023823" y="5198081"/>
                </a:moveTo>
                <a:lnTo>
                  <a:pt x="1734670" y="5814921"/>
                </a:lnTo>
                <a:lnTo>
                  <a:pt x="1555769" y="5871533"/>
                </a:lnTo>
                <a:lnTo>
                  <a:pt x="1844923" y="5254693"/>
                </a:lnTo>
                <a:close/>
                <a:moveTo>
                  <a:pt x="3652738" y="5193332"/>
                </a:moveTo>
                <a:lnTo>
                  <a:pt x="3545017" y="5226450"/>
                </a:lnTo>
                <a:lnTo>
                  <a:pt x="3527349" y="5661614"/>
                </a:lnTo>
                <a:lnTo>
                  <a:pt x="3660590" y="5521984"/>
                </a:lnTo>
                <a:close/>
                <a:moveTo>
                  <a:pt x="8377612" y="5103475"/>
                </a:moveTo>
                <a:lnTo>
                  <a:pt x="8377612" y="5417753"/>
                </a:lnTo>
                <a:lnTo>
                  <a:pt x="8161538" y="5587524"/>
                </a:lnTo>
                <a:lnTo>
                  <a:pt x="7852183" y="5516348"/>
                </a:lnTo>
                <a:close/>
                <a:moveTo>
                  <a:pt x="2513347" y="5057755"/>
                </a:moveTo>
                <a:lnTo>
                  <a:pt x="2267256" y="5643249"/>
                </a:lnTo>
                <a:lnTo>
                  <a:pt x="2037503" y="5715059"/>
                </a:lnTo>
                <a:lnTo>
                  <a:pt x="2283531" y="5129628"/>
                </a:lnTo>
                <a:close/>
                <a:moveTo>
                  <a:pt x="3002806" y="4917428"/>
                </a:moveTo>
                <a:lnTo>
                  <a:pt x="2799841" y="5471514"/>
                </a:lnTo>
                <a:lnTo>
                  <a:pt x="2519173" y="5558585"/>
                </a:lnTo>
                <a:lnTo>
                  <a:pt x="2722201" y="5004499"/>
                </a:lnTo>
                <a:close/>
                <a:moveTo>
                  <a:pt x="3575415" y="4855118"/>
                </a:moveTo>
                <a:lnTo>
                  <a:pt x="3467125" y="4859170"/>
                </a:lnTo>
                <a:lnTo>
                  <a:pt x="3342432" y="5266788"/>
                </a:lnTo>
                <a:lnTo>
                  <a:pt x="3500942" y="5168382"/>
                </a:lnTo>
                <a:close/>
                <a:moveTo>
                  <a:pt x="7802471" y="4830421"/>
                </a:moveTo>
                <a:lnTo>
                  <a:pt x="8179904" y="4918125"/>
                </a:lnTo>
                <a:lnTo>
                  <a:pt x="7578988" y="5437446"/>
                </a:lnTo>
                <a:lnTo>
                  <a:pt x="7201618" y="5349679"/>
                </a:lnTo>
                <a:close/>
                <a:moveTo>
                  <a:pt x="7048366" y="4703900"/>
                </a:moveTo>
                <a:lnTo>
                  <a:pt x="6802338" y="4712765"/>
                </a:lnTo>
                <a:lnTo>
                  <a:pt x="6802401" y="4712828"/>
                </a:lnTo>
                <a:lnTo>
                  <a:pt x="6508498" y="5033818"/>
                </a:lnTo>
                <a:lnTo>
                  <a:pt x="6634330" y="5102715"/>
                </a:lnTo>
                <a:close/>
                <a:moveTo>
                  <a:pt x="3486250" y="4491637"/>
                </a:moveTo>
                <a:lnTo>
                  <a:pt x="3268972" y="4845999"/>
                </a:lnTo>
                <a:lnTo>
                  <a:pt x="3269036" y="4846063"/>
                </a:lnTo>
                <a:lnTo>
                  <a:pt x="3440717" y="4793060"/>
                </a:lnTo>
                <a:lnTo>
                  <a:pt x="3587827" y="4515321"/>
                </a:lnTo>
                <a:close/>
                <a:moveTo>
                  <a:pt x="592683" y="4472450"/>
                </a:moveTo>
                <a:lnTo>
                  <a:pt x="27168" y="5039517"/>
                </a:lnTo>
                <a:lnTo>
                  <a:pt x="0" y="5043190"/>
                </a:lnTo>
                <a:lnTo>
                  <a:pt x="565516" y="4476123"/>
                </a:lnTo>
                <a:close/>
                <a:moveTo>
                  <a:pt x="1082269" y="4463774"/>
                </a:moveTo>
                <a:lnTo>
                  <a:pt x="564566" y="5012034"/>
                </a:lnTo>
                <a:lnTo>
                  <a:pt x="486356" y="5017227"/>
                </a:lnTo>
                <a:lnTo>
                  <a:pt x="1004059" y="4468967"/>
                </a:lnTo>
                <a:close/>
                <a:moveTo>
                  <a:pt x="1571791" y="4455036"/>
                </a:moveTo>
                <a:lnTo>
                  <a:pt x="1101900" y="4984552"/>
                </a:lnTo>
                <a:lnTo>
                  <a:pt x="972712" y="4991264"/>
                </a:lnTo>
                <a:lnTo>
                  <a:pt x="1442603" y="4461748"/>
                </a:lnTo>
                <a:close/>
                <a:moveTo>
                  <a:pt x="2061377" y="4446360"/>
                </a:moveTo>
                <a:lnTo>
                  <a:pt x="1639298" y="4957132"/>
                </a:lnTo>
                <a:lnTo>
                  <a:pt x="1459068" y="4965301"/>
                </a:lnTo>
                <a:lnTo>
                  <a:pt x="1881083" y="4454592"/>
                </a:lnTo>
                <a:close/>
                <a:moveTo>
                  <a:pt x="2550900" y="4437685"/>
                </a:moveTo>
                <a:lnTo>
                  <a:pt x="2176633" y="4929650"/>
                </a:lnTo>
                <a:lnTo>
                  <a:pt x="1945361" y="4939402"/>
                </a:lnTo>
                <a:lnTo>
                  <a:pt x="2319627" y="4447374"/>
                </a:lnTo>
                <a:close/>
                <a:moveTo>
                  <a:pt x="3040486" y="4428946"/>
                </a:moveTo>
                <a:lnTo>
                  <a:pt x="2714032" y="4902167"/>
                </a:lnTo>
                <a:lnTo>
                  <a:pt x="2431717" y="4913439"/>
                </a:lnTo>
                <a:lnTo>
                  <a:pt x="2758171" y="4440218"/>
                </a:lnTo>
                <a:close/>
                <a:moveTo>
                  <a:pt x="8377612" y="4361190"/>
                </a:moveTo>
                <a:lnTo>
                  <a:pt x="8377612" y="4683509"/>
                </a:lnTo>
                <a:lnTo>
                  <a:pt x="8123605" y="4693705"/>
                </a:lnTo>
                <a:close/>
                <a:moveTo>
                  <a:pt x="3595426" y="4148357"/>
                </a:moveTo>
                <a:lnTo>
                  <a:pt x="3305449" y="4428820"/>
                </a:lnTo>
                <a:lnTo>
                  <a:pt x="3478080" y="4422234"/>
                </a:lnTo>
                <a:lnTo>
                  <a:pt x="3683832" y="4196547"/>
                </a:lnTo>
                <a:close/>
                <a:moveTo>
                  <a:pt x="7101561" y="4109603"/>
                </a:moveTo>
                <a:lnTo>
                  <a:pt x="7101546" y="4109627"/>
                </a:lnTo>
                <a:lnTo>
                  <a:pt x="6856800" y="4184579"/>
                </a:lnTo>
                <a:lnTo>
                  <a:pt x="6646299" y="4579911"/>
                </a:lnTo>
                <a:lnTo>
                  <a:pt x="6790939" y="4613916"/>
                </a:lnTo>
                <a:lnTo>
                  <a:pt x="7101546" y="4109627"/>
                </a:lnTo>
                <a:lnTo>
                  <a:pt x="7101624" y="4109603"/>
                </a:lnTo>
                <a:close/>
                <a:moveTo>
                  <a:pt x="8294843" y="4016073"/>
                </a:moveTo>
                <a:lnTo>
                  <a:pt x="7828309" y="4689461"/>
                </a:lnTo>
                <a:lnTo>
                  <a:pt x="7425988" y="4704596"/>
                </a:lnTo>
                <a:lnTo>
                  <a:pt x="7892523" y="4031207"/>
                </a:lnTo>
                <a:close/>
                <a:moveTo>
                  <a:pt x="2932006" y="3914945"/>
                </a:moveTo>
                <a:lnTo>
                  <a:pt x="3197032" y="3975926"/>
                </a:lnTo>
                <a:lnTo>
                  <a:pt x="2776030" y="4341243"/>
                </a:lnTo>
                <a:lnTo>
                  <a:pt x="2511067" y="4280262"/>
                </a:lnTo>
                <a:close/>
                <a:moveTo>
                  <a:pt x="3782306" y="3851051"/>
                </a:moveTo>
                <a:lnTo>
                  <a:pt x="3782306" y="3851114"/>
                </a:lnTo>
                <a:lnTo>
                  <a:pt x="3443123" y="4043113"/>
                </a:lnTo>
                <a:lnTo>
                  <a:pt x="3605116" y="4080664"/>
                </a:lnTo>
                <a:lnTo>
                  <a:pt x="3852410" y="3919124"/>
                </a:lnTo>
                <a:close/>
                <a:moveTo>
                  <a:pt x="2522973" y="3810460"/>
                </a:moveTo>
                <a:lnTo>
                  <a:pt x="2740187" y="3859979"/>
                </a:lnTo>
                <a:lnTo>
                  <a:pt x="2270106" y="4230869"/>
                </a:lnTo>
                <a:lnTo>
                  <a:pt x="2052892" y="4181413"/>
                </a:lnTo>
                <a:close/>
                <a:moveTo>
                  <a:pt x="2113876" y="3706038"/>
                </a:moveTo>
                <a:lnTo>
                  <a:pt x="2283277" y="3743969"/>
                </a:lnTo>
                <a:lnTo>
                  <a:pt x="1764181" y="4120558"/>
                </a:lnTo>
                <a:lnTo>
                  <a:pt x="1594716" y="4082626"/>
                </a:lnTo>
                <a:close/>
                <a:moveTo>
                  <a:pt x="4029854" y="3616815"/>
                </a:moveTo>
                <a:lnTo>
                  <a:pt x="3667050" y="3712624"/>
                </a:lnTo>
                <a:lnTo>
                  <a:pt x="3808144" y="3789310"/>
                </a:lnTo>
                <a:lnTo>
                  <a:pt x="4078046" y="3699136"/>
                </a:lnTo>
                <a:lnTo>
                  <a:pt x="4029854" y="3616878"/>
                </a:lnTo>
                <a:close/>
                <a:moveTo>
                  <a:pt x="1704780" y="3601554"/>
                </a:moveTo>
                <a:lnTo>
                  <a:pt x="1826432" y="3628023"/>
                </a:lnTo>
                <a:lnTo>
                  <a:pt x="1258257" y="4010248"/>
                </a:lnTo>
                <a:lnTo>
                  <a:pt x="1136541" y="3983778"/>
                </a:lnTo>
                <a:close/>
                <a:moveTo>
                  <a:pt x="6998147" y="3509607"/>
                </a:moveTo>
                <a:lnTo>
                  <a:pt x="6772004" y="3649363"/>
                </a:lnTo>
                <a:lnTo>
                  <a:pt x="6664917" y="4095545"/>
                </a:lnTo>
                <a:lnTo>
                  <a:pt x="6819183" y="4090162"/>
                </a:lnTo>
                <a:lnTo>
                  <a:pt x="6998084" y="3509671"/>
                </a:lnTo>
                <a:close/>
                <a:moveTo>
                  <a:pt x="1295683" y="3497132"/>
                </a:moveTo>
                <a:lnTo>
                  <a:pt x="1369586" y="3512013"/>
                </a:lnTo>
                <a:lnTo>
                  <a:pt x="752268" y="3899873"/>
                </a:lnTo>
                <a:lnTo>
                  <a:pt x="678365" y="3884992"/>
                </a:lnTo>
                <a:close/>
                <a:moveTo>
                  <a:pt x="3224262" y="3461671"/>
                </a:moveTo>
                <a:lnTo>
                  <a:pt x="3455155" y="3586610"/>
                </a:lnTo>
                <a:lnTo>
                  <a:pt x="2973295" y="3825785"/>
                </a:lnTo>
                <a:lnTo>
                  <a:pt x="2742339" y="3700783"/>
                </a:lnTo>
                <a:close/>
                <a:moveTo>
                  <a:pt x="3957344" y="3456542"/>
                </a:moveTo>
                <a:lnTo>
                  <a:pt x="4069307" y="3564952"/>
                </a:lnTo>
                <a:lnTo>
                  <a:pt x="4342376" y="3548045"/>
                </a:lnTo>
                <a:lnTo>
                  <a:pt x="4318058" y="3457935"/>
                </a:lnTo>
                <a:lnTo>
                  <a:pt x="4318121" y="3457871"/>
                </a:lnTo>
                <a:close/>
                <a:moveTo>
                  <a:pt x="886586" y="3392648"/>
                </a:moveTo>
                <a:lnTo>
                  <a:pt x="912741" y="3396068"/>
                </a:lnTo>
                <a:lnTo>
                  <a:pt x="246345" y="3789563"/>
                </a:lnTo>
                <a:lnTo>
                  <a:pt x="220255" y="3786144"/>
                </a:lnTo>
                <a:close/>
                <a:moveTo>
                  <a:pt x="8377612" y="3340344"/>
                </a:moveTo>
                <a:lnTo>
                  <a:pt x="8377612" y="3748466"/>
                </a:lnTo>
                <a:lnTo>
                  <a:pt x="8179017" y="3810080"/>
                </a:lnTo>
                <a:close/>
                <a:moveTo>
                  <a:pt x="4290511" y="3287721"/>
                </a:moveTo>
                <a:lnTo>
                  <a:pt x="4367517" y="3418801"/>
                </a:lnTo>
                <a:lnTo>
                  <a:pt x="4625387" y="3472056"/>
                </a:lnTo>
                <a:lnTo>
                  <a:pt x="4625260" y="3380553"/>
                </a:lnTo>
                <a:close/>
                <a:moveTo>
                  <a:pt x="2870261" y="3258911"/>
                </a:moveTo>
                <a:lnTo>
                  <a:pt x="3059737" y="3360923"/>
                </a:lnTo>
                <a:lnTo>
                  <a:pt x="2530825" y="3592878"/>
                </a:lnTo>
                <a:lnTo>
                  <a:pt x="2341412" y="3490927"/>
                </a:lnTo>
                <a:close/>
                <a:moveTo>
                  <a:pt x="4641916" y="3212429"/>
                </a:moveTo>
                <a:lnTo>
                  <a:pt x="4680862" y="3356110"/>
                </a:lnTo>
                <a:lnTo>
                  <a:pt x="4680862" y="3356046"/>
                </a:lnTo>
                <a:lnTo>
                  <a:pt x="4721645" y="3376943"/>
                </a:lnTo>
                <a:lnTo>
                  <a:pt x="4748433" y="3276387"/>
                </a:lnTo>
                <a:close/>
                <a:moveTo>
                  <a:pt x="3608408" y="3106554"/>
                </a:moveTo>
                <a:lnTo>
                  <a:pt x="3791805" y="3283480"/>
                </a:lnTo>
                <a:lnTo>
                  <a:pt x="3284741" y="3387646"/>
                </a:lnTo>
                <a:lnTo>
                  <a:pt x="3101344" y="3210722"/>
                </a:lnTo>
                <a:close/>
                <a:moveTo>
                  <a:pt x="8172114" y="3096359"/>
                </a:moveTo>
                <a:lnTo>
                  <a:pt x="7881250" y="3885372"/>
                </a:lnTo>
                <a:lnTo>
                  <a:pt x="7481146" y="4008601"/>
                </a:lnTo>
                <a:lnTo>
                  <a:pt x="7772010" y="3219588"/>
                </a:lnTo>
                <a:close/>
                <a:moveTo>
                  <a:pt x="2516324" y="3056211"/>
                </a:moveTo>
                <a:lnTo>
                  <a:pt x="2664257" y="3135177"/>
                </a:lnTo>
                <a:lnTo>
                  <a:pt x="2088355" y="3360037"/>
                </a:lnTo>
                <a:lnTo>
                  <a:pt x="1940422" y="3281137"/>
                </a:lnTo>
                <a:close/>
                <a:moveTo>
                  <a:pt x="6735844" y="2946469"/>
                </a:moveTo>
                <a:lnTo>
                  <a:pt x="6735781" y="2946531"/>
                </a:lnTo>
                <a:lnTo>
                  <a:pt x="6545544" y="3145052"/>
                </a:lnTo>
                <a:lnTo>
                  <a:pt x="6555803" y="3613459"/>
                </a:lnTo>
                <a:lnTo>
                  <a:pt x="6709373" y="3566599"/>
                </a:lnTo>
                <a:close/>
                <a:moveTo>
                  <a:pt x="2162385" y="2853512"/>
                </a:moveTo>
                <a:lnTo>
                  <a:pt x="2268838" y="2909426"/>
                </a:lnTo>
                <a:lnTo>
                  <a:pt x="1645948" y="3127198"/>
                </a:lnTo>
                <a:lnTo>
                  <a:pt x="1539494" y="3071283"/>
                </a:lnTo>
                <a:close/>
                <a:moveTo>
                  <a:pt x="3556733" y="2837743"/>
                </a:moveTo>
                <a:lnTo>
                  <a:pt x="4053665" y="2867760"/>
                </a:lnTo>
                <a:lnTo>
                  <a:pt x="4179940" y="3081857"/>
                </a:lnTo>
                <a:lnTo>
                  <a:pt x="3683008" y="3051843"/>
                </a:lnTo>
                <a:close/>
                <a:moveTo>
                  <a:pt x="3330146" y="2824762"/>
                </a:moveTo>
                <a:lnTo>
                  <a:pt x="3480739" y="2969394"/>
                </a:lnTo>
                <a:lnTo>
                  <a:pt x="2931752" y="3054882"/>
                </a:lnTo>
                <a:lnTo>
                  <a:pt x="2781159" y="2910314"/>
                </a:lnTo>
                <a:close/>
                <a:moveTo>
                  <a:pt x="1808447" y="2650810"/>
                </a:moveTo>
                <a:lnTo>
                  <a:pt x="1873358" y="2683675"/>
                </a:lnTo>
                <a:lnTo>
                  <a:pt x="1203478" y="2894357"/>
                </a:lnTo>
                <a:lnTo>
                  <a:pt x="1138567" y="2861491"/>
                </a:lnTo>
                <a:close/>
                <a:moveTo>
                  <a:pt x="4072536" y="2600024"/>
                </a:moveTo>
                <a:lnTo>
                  <a:pt x="4526595" y="2754536"/>
                </a:lnTo>
                <a:lnTo>
                  <a:pt x="4590619" y="2989341"/>
                </a:lnTo>
                <a:lnTo>
                  <a:pt x="4136560" y="2834831"/>
                </a:lnTo>
                <a:close/>
                <a:moveTo>
                  <a:pt x="3051822" y="2542972"/>
                </a:moveTo>
                <a:lnTo>
                  <a:pt x="3169611" y="2655244"/>
                </a:lnTo>
                <a:lnTo>
                  <a:pt x="2578764" y="2722114"/>
                </a:lnTo>
                <a:lnTo>
                  <a:pt x="2461038" y="2609840"/>
                </a:lnTo>
                <a:close/>
                <a:moveTo>
                  <a:pt x="3334136" y="2471985"/>
                </a:moveTo>
                <a:lnTo>
                  <a:pt x="3865328" y="2530307"/>
                </a:lnTo>
                <a:lnTo>
                  <a:pt x="3969186" y="2705459"/>
                </a:lnTo>
                <a:lnTo>
                  <a:pt x="3438057" y="2647136"/>
                </a:lnTo>
                <a:close/>
                <a:moveTo>
                  <a:pt x="6323644" y="2462165"/>
                </a:moveTo>
                <a:lnTo>
                  <a:pt x="6323662" y="2462248"/>
                </a:lnTo>
                <a:lnTo>
                  <a:pt x="6185020" y="2709004"/>
                </a:lnTo>
                <a:lnTo>
                  <a:pt x="6318958" y="3167722"/>
                </a:lnTo>
                <a:lnTo>
                  <a:pt x="6460812" y="3080272"/>
                </a:lnTo>
                <a:lnTo>
                  <a:pt x="6323662" y="2462248"/>
                </a:lnTo>
                <a:lnTo>
                  <a:pt x="6323708" y="2462165"/>
                </a:lnTo>
                <a:close/>
                <a:moveTo>
                  <a:pt x="1454445" y="2448107"/>
                </a:moveTo>
                <a:lnTo>
                  <a:pt x="1477877" y="2457922"/>
                </a:lnTo>
                <a:lnTo>
                  <a:pt x="761071" y="2661508"/>
                </a:lnTo>
                <a:lnTo>
                  <a:pt x="737640" y="2651630"/>
                </a:lnTo>
                <a:close/>
                <a:moveTo>
                  <a:pt x="2773559" y="2261241"/>
                </a:moveTo>
                <a:lnTo>
                  <a:pt x="2858482" y="2341154"/>
                </a:lnTo>
                <a:lnTo>
                  <a:pt x="2225775" y="2389347"/>
                </a:lnTo>
                <a:lnTo>
                  <a:pt x="2140853" y="2309430"/>
                </a:lnTo>
                <a:close/>
                <a:moveTo>
                  <a:pt x="7806081" y="2223312"/>
                </a:moveTo>
                <a:lnTo>
                  <a:pt x="7722172" y="3078945"/>
                </a:lnTo>
                <a:lnTo>
                  <a:pt x="7352781" y="3308051"/>
                </a:lnTo>
                <a:lnTo>
                  <a:pt x="7436690" y="2452419"/>
                </a:lnTo>
                <a:close/>
                <a:moveTo>
                  <a:pt x="3956837" y="2197219"/>
                </a:moveTo>
                <a:lnTo>
                  <a:pt x="4435657" y="2387189"/>
                </a:lnTo>
                <a:lnTo>
                  <a:pt x="4488536" y="2579443"/>
                </a:lnTo>
                <a:lnTo>
                  <a:pt x="4009715" y="2389471"/>
                </a:lnTo>
                <a:close/>
                <a:moveTo>
                  <a:pt x="3111603" y="2106224"/>
                </a:moveTo>
                <a:lnTo>
                  <a:pt x="3676992" y="2192851"/>
                </a:lnTo>
                <a:lnTo>
                  <a:pt x="3758368" y="2329060"/>
                </a:lnTo>
                <a:lnTo>
                  <a:pt x="3192979" y="2242432"/>
                </a:lnTo>
                <a:close/>
                <a:moveTo>
                  <a:pt x="5781750" y="2095963"/>
                </a:moveTo>
                <a:lnTo>
                  <a:pt x="5707593" y="2376487"/>
                </a:lnTo>
                <a:lnTo>
                  <a:pt x="5963247" y="2792400"/>
                </a:lnTo>
                <a:lnTo>
                  <a:pt x="6082683" y="2668031"/>
                </a:lnTo>
                <a:close/>
                <a:moveTo>
                  <a:pt x="2495298" y="1979451"/>
                </a:moveTo>
                <a:lnTo>
                  <a:pt x="2547417" y="2027072"/>
                </a:lnTo>
                <a:lnTo>
                  <a:pt x="1872851" y="2056580"/>
                </a:lnTo>
                <a:lnTo>
                  <a:pt x="1820669" y="2008961"/>
                </a:lnTo>
                <a:close/>
                <a:moveTo>
                  <a:pt x="8377613" y="1857548"/>
                </a:moveTo>
                <a:lnTo>
                  <a:pt x="8377613" y="2230399"/>
                </a:lnTo>
                <a:lnTo>
                  <a:pt x="8303646" y="2736295"/>
                </a:lnTo>
                <a:lnTo>
                  <a:pt x="8001383" y="2924622"/>
                </a:lnTo>
                <a:lnTo>
                  <a:pt x="8135321" y="2008513"/>
                </a:lnTo>
                <a:close/>
                <a:moveTo>
                  <a:pt x="3841137" y="1794411"/>
                </a:moveTo>
                <a:lnTo>
                  <a:pt x="4344718" y="2019845"/>
                </a:lnTo>
                <a:lnTo>
                  <a:pt x="4386451" y="2169480"/>
                </a:lnTo>
                <a:lnTo>
                  <a:pt x="3882870" y="1944046"/>
                </a:lnTo>
                <a:close/>
                <a:moveTo>
                  <a:pt x="2889006" y="1740524"/>
                </a:moveTo>
                <a:lnTo>
                  <a:pt x="3488655" y="1855394"/>
                </a:lnTo>
                <a:lnTo>
                  <a:pt x="3547613" y="1952660"/>
                </a:lnTo>
                <a:lnTo>
                  <a:pt x="2947964" y="1837790"/>
                </a:lnTo>
                <a:close/>
                <a:moveTo>
                  <a:pt x="2216973" y="1697653"/>
                </a:moveTo>
                <a:lnTo>
                  <a:pt x="2236289" y="1712914"/>
                </a:lnTo>
                <a:lnTo>
                  <a:pt x="1519863" y="1723806"/>
                </a:lnTo>
                <a:lnTo>
                  <a:pt x="1500548" y="1708545"/>
                </a:lnTo>
                <a:close/>
                <a:moveTo>
                  <a:pt x="4596319" y="1684169"/>
                </a:moveTo>
                <a:lnTo>
                  <a:pt x="5007949" y="2025486"/>
                </a:lnTo>
                <a:lnTo>
                  <a:pt x="5009468" y="2177779"/>
                </a:lnTo>
                <a:lnTo>
                  <a:pt x="4597839" y="1836527"/>
                </a:lnTo>
                <a:close/>
                <a:moveTo>
                  <a:pt x="7207825" y="1461648"/>
                </a:moveTo>
                <a:lnTo>
                  <a:pt x="7349425" y="2327223"/>
                </a:lnTo>
                <a:lnTo>
                  <a:pt x="7038867" y="2652392"/>
                </a:lnTo>
                <a:lnTo>
                  <a:pt x="6897266" y="1786755"/>
                </a:lnTo>
                <a:close/>
                <a:moveTo>
                  <a:pt x="3725438" y="1391544"/>
                </a:moveTo>
                <a:lnTo>
                  <a:pt x="4253780" y="1652503"/>
                </a:lnTo>
                <a:lnTo>
                  <a:pt x="4284367" y="1759584"/>
                </a:lnTo>
                <a:lnTo>
                  <a:pt x="3756025" y="1498625"/>
                </a:lnTo>
                <a:close/>
                <a:moveTo>
                  <a:pt x="2666409" y="1374763"/>
                </a:moveTo>
                <a:lnTo>
                  <a:pt x="3300319" y="1517939"/>
                </a:lnTo>
                <a:lnTo>
                  <a:pt x="3336859" y="1576260"/>
                </a:lnTo>
                <a:lnTo>
                  <a:pt x="2702949" y="1433084"/>
                </a:lnTo>
                <a:close/>
                <a:moveTo>
                  <a:pt x="5247201" y="1300358"/>
                </a:moveTo>
                <a:lnTo>
                  <a:pt x="5828549" y="1919225"/>
                </a:lnTo>
                <a:lnTo>
                  <a:pt x="5826649" y="1926508"/>
                </a:lnTo>
                <a:lnTo>
                  <a:pt x="6025244" y="1573096"/>
                </a:lnTo>
                <a:lnTo>
                  <a:pt x="6411163" y="2306640"/>
                </a:lnTo>
                <a:lnTo>
                  <a:pt x="6407553" y="2313037"/>
                </a:lnTo>
                <a:lnTo>
                  <a:pt x="6679925" y="2028776"/>
                </a:lnTo>
                <a:lnTo>
                  <a:pt x="6855786" y="2821403"/>
                </a:lnTo>
                <a:lnTo>
                  <a:pt x="6850847" y="2826532"/>
                </a:lnTo>
                <a:lnTo>
                  <a:pt x="7174578" y="2626427"/>
                </a:lnTo>
                <a:lnTo>
                  <a:pt x="7140634" y="3421650"/>
                </a:lnTo>
                <a:lnTo>
                  <a:pt x="7134808" y="3425260"/>
                </a:lnTo>
                <a:lnTo>
                  <a:pt x="7485263" y="3317926"/>
                </a:lnTo>
                <a:lnTo>
                  <a:pt x="7255827" y="4062363"/>
                </a:lnTo>
                <a:lnTo>
                  <a:pt x="7249494" y="4064326"/>
                </a:lnTo>
                <a:lnTo>
                  <a:pt x="7601723" y="4051598"/>
                </a:lnTo>
                <a:lnTo>
                  <a:pt x="7203392" y="4698391"/>
                </a:lnTo>
                <a:lnTo>
                  <a:pt x="7197059" y="4698644"/>
                </a:lnTo>
                <a:lnTo>
                  <a:pt x="7527376" y="4775963"/>
                </a:lnTo>
                <a:lnTo>
                  <a:pt x="6996437" y="5287368"/>
                </a:lnTo>
                <a:lnTo>
                  <a:pt x="6990484" y="5285975"/>
                </a:lnTo>
                <a:lnTo>
                  <a:pt x="7277992" y="5443019"/>
                </a:lnTo>
                <a:lnTo>
                  <a:pt x="6657571" y="5792568"/>
                </a:lnTo>
                <a:lnTo>
                  <a:pt x="6652378" y="5789718"/>
                </a:lnTo>
                <a:lnTo>
                  <a:pt x="6880357" y="6011353"/>
                </a:lnTo>
                <a:lnTo>
                  <a:pt x="6217127" y="6184987"/>
                </a:lnTo>
                <a:lnTo>
                  <a:pt x="6213011" y="6180998"/>
                </a:lnTo>
                <a:lnTo>
                  <a:pt x="6369557" y="6448732"/>
                </a:lnTo>
                <a:lnTo>
                  <a:pt x="5710379" y="6444869"/>
                </a:lnTo>
                <a:lnTo>
                  <a:pt x="5710443" y="6444996"/>
                </a:lnTo>
                <a:lnTo>
                  <a:pt x="5707593" y="6440120"/>
                </a:lnTo>
                <a:lnTo>
                  <a:pt x="5786372" y="6733437"/>
                </a:lnTo>
                <a:lnTo>
                  <a:pt x="5175071" y="6562525"/>
                </a:lnTo>
                <a:lnTo>
                  <a:pt x="5173615" y="6557206"/>
                </a:lnTo>
                <a:lnTo>
                  <a:pt x="5173804" y="6839062"/>
                </a:lnTo>
                <a:lnTo>
                  <a:pt x="5173804" y="6854893"/>
                </a:lnTo>
                <a:lnTo>
                  <a:pt x="5147524" y="6839062"/>
                </a:lnTo>
                <a:lnTo>
                  <a:pt x="4648565" y="6537956"/>
                </a:lnTo>
                <a:lnTo>
                  <a:pt x="4648565" y="6532573"/>
                </a:lnTo>
                <a:lnTo>
                  <a:pt x="4574662" y="6814556"/>
                </a:lnTo>
                <a:lnTo>
                  <a:pt x="4165755" y="6381165"/>
                </a:lnTo>
                <a:lnTo>
                  <a:pt x="4167085" y="6376100"/>
                </a:lnTo>
                <a:lnTo>
                  <a:pt x="4028208" y="6624393"/>
                </a:lnTo>
                <a:lnTo>
                  <a:pt x="3756279" y="6110201"/>
                </a:lnTo>
                <a:lnTo>
                  <a:pt x="3758812" y="6105706"/>
                </a:lnTo>
                <a:lnTo>
                  <a:pt x="3568069" y="6305620"/>
                </a:lnTo>
                <a:lnTo>
                  <a:pt x="3443440" y="5749697"/>
                </a:lnTo>
                <a:lnTo>
                  <a:pt x="3446860" y="5746088"/>
                </a:lnTo>
                <a:lnTo>
                  <a:pt x="3219957" y="5886984"/>
                </a:lnTo>
                <a:lnTo>
                  <a:pt x="3242565" y="5328909"/>
                </a:lnTo>
                <a:lnTo>
                  <a:pt x="3246681" y="5326376"/>
                </a:lnTo>
                <a:lnTo>
                  <a:pt x="3000906" y="5402238"/>
                </a:lnTo>
                <a:lnTo>
                  <a:pt x="3160809" y="4879498"/>
                </a:lnTo>
                <a:lnTo>
                  <a:pt x="3165242" y="4878105"/>
                </a:lnTo>
                <a:lnTo>
                  <a:pt x="2918074" y="4887540"/>
                </a:lnTo>
                <a:lnTo>
                  <a:pt x="3196716" y="4433063"/>
                </a:lnTo>
                <a:lnTo>
                  <a:pt x="3201212" y="4432873"/>
                </a:lnTo>
                <a:lnTo>
                  <a:pt x="2969306" y="4379110"/>
                </a:lnTo>
                <a:lnTo>
                  <a:pt x="3341166" y="4019430"/>
                </a:lnTo>
                <a:lnTo>
                  <a:pt x="3345346" y="4020380"/>
                </a:lnTo>
                <a:lnTo>
                  <a:pt x="3143330" y="3910639"/>
                </a:lnTo>
                <a:lnTo>
                  <a:pt x="3578264" y="3664435"/>
                </a:lnTo>
                <a:lnTo>
                  <a:pt x="3581938" y="3666398"/>
                </a:lnTo>
                <a:lnTo>
                  <a:pt x="3421592" y="3511190"/>
                </a:lnTo>
                <a:lnTo>
                  <a:pt x="3886797" y="3388343"/>
                </a:lnTo>
                <a:lnTo>
                  <a:pt x="3889710" y="3391128"/>
                </a:lnTo>
                <a:lnTo>
                  <a:pt x="3779456" y="3203438"/>
                </a:lnTo>
                <a:lnTo>
                  <a:pt x="4242128" y="3205147"/>
                </a:lnTo>
                <a:lnTo>
                  <a:pt x="4244091" y="3208566"/>
                </a:lnTo>
                <a:lnTo>
                  <a:pt x="4188363" y="3002891"/>
                </a:lnTo>
                <a:lnTo>
                  <a:pt x="4617661" y="3121876"/>
                </a:lnTo>
                <a:lnTo>
                  <a:pt x="4618674" y="3125612"/>
                </a:lnTo>
                <a:lnTo>
                  <a:pt x="4618104" y="2916706"/>
                </a:lnTo>
                <a:lnTo>
                  <a:pt x="4813343" y="3033919"/>
                </a:lnTo>
                <a:lnTo>
                  <a:pt x="4847604" y="2905308"/>
                </a:lnTo>
                <a:lnTo>
                  <a:pt x="4611898" y="2744464"/>
                </a:lnTo>
                <a:lnTo>
                  <a:pt x="4610885" y="2505860"/>
                </a:lnTo>
                <a:lnTo>
                  <a:pt x="4889843" y="2696210"/>
                </a:lnTo>
                <a:lnTo>
                  <a:pt x="4931766" y="2538345"/>
                </a:lnTo>
                <a:lnTo>
                  <a:pt x="4604932" y="2290495"/>
                </a:lnTo>
                <a:lnTo>
                  <a:pt x="4603666" y="2095076"/>
                </a:lnTo>
                <a:lnTo>
                  <a:pt x="4974766" y="2376487"/>
                </a:lnTo>
                <a:lnTo>
                  <a:pt x="5049936" y="2093367"/>
                </a:lnTo>
                <a:lnTo>
                  <a:pt x="5506971" y="2518399"/>
                </a:lnTo>
                <a:lnTo>
                  <a:pt x="5594110" y="2363695"/>
                </a:lnTo>
                <a:lnTo>
                  <a:pt x="5104017" y="1841970"/>
                </a:lnTo>
                <a:close/>
                <a:moveTo>
                  <a:pt x="4589100" y="1273385"/>
                </a:moveTo>
                <a:lnTo>
                  <a:pt x="5014915" y="1654534"/>
                </a:lnTo>
                <a:lnTo>
                  <a:pt x="5016688" y="1763704"/>
                </a:lnTo>
                <a:lnTo>
                  <a:pt x="4590873" y="1382492"/>
                </a:lnTo>
                <a:close/>
                <a:moveTo>
                  <a:pt x="2443813" y="1009004"/>
                </a:moveTo>
                <a:lnTo>
                  <a:pt x="3111920" y="1180486"/>
                </a:lnTo>
                <a:lnTo>
                  <a:pt x="3126105" y="1199863"/>
                </a:lnTo>
                <a:lnTo>
                  <a:pt x="2457935" y="1028381"/>
                </a:lnTo>
                <a:close/>
                <a:moveTo>
                  <a:pt x="3609738" y="988739"/>
                </a:moveTo>
                <a:lnTo>
                  <a:pt x="4162841" y="1285159"/>
                </a:lnTo>
                <a:lnTo>
                  <a:pt x="4182283" y="1349686"/>
                </a:lnTo>
                <a:lnTo>
                  <a:pt x="3629180" y="1053203"/>
                </a:lnTo>
                <a:close/>
                <a:moveTo>
                  <a:pt x="7735787" y="894517"/>
                </a:moveTo>
                <a:lnTo>
                  <a:pt x="7843127" y="1833109"/>
                </a:lnTo>
                <a:lnTo>
                  <a:pt x="7589247" y="2100019"/>
                </a:lnTo>
                <a:lnTo>
                  <a:pt x="7481906" y="1161429"/>
                </a:lnTo>
                <a:close/>
                <a:moveTo>
                  <a:pt x="6405780" y="872226"/>
                </a:moveTo>
                <a:lnTo>
                  <a:pt x="6776563" y="1686955"/>
                </a:lnTo>
                <a:lnTo>
                  <a:pt x="6550420" y="2090899"/>
                </a:lnTo>
                <a:lnTo>
                  <a:pt x="6179637" y="1276171"/>
                </a:lnTo>
                <a:close/>
                <a:moveTo>
                  <a:pt x="4581944" y="862537"/>
                </a:moveTo>
                <a:lnTo>
                  <a:pt x="5021881" y="1283580"/>
                </a:lnTo>
                <a:lnTo>
                  <a:pt x="5023844" y="1349627"/>
                </a:lnTo>
                <a:lnTo>
                  <a:pt x="4583907" y="928521"/>
                </a:lnTo>
                <a:close/>
                <a:moveTo>
                  <a:pt x="3494038" y="585871"/>
                </a:moveTo>
                <a:lnTo>
                  <a:pt x="4071903" y="917816"/>
                </a:lnTo>
                <a:lnTo>
                  <a:pt x="4080199" y="939726"/>
                </a:lnTo>
                <a:lnTo>
                  <a:pt x="3502334" y="607844"/>
                </a:lnTo>
                <a:close/>
                <a:moveTo>
                  <a:pt x="5444466" y="507352"/>
                </a:moveTo>
                <a:lnTo>
                  <a:pt x="6032020" y="1210314"/>
                </a:lnTo>
                <a:lnTo>
                  <a:pt x="5911444" y="1669160"/>
                </a:lnTo>
                <a:lnTo>
                  <a:pt x="5323890" y="966198"/>
                </a:lnTo>
                <a:close/>
                <a:moveTo>
                  <a:pt x="4574725" y="451691"/>
                </a:moveTo>
                <a:lnTo>
                  <a:pt x="5028847" y="912627"/>
                </a:lnTo>
                <a:lnTo>
                  <a:pt x="5031064" y="935486"/>
                </a:lnTo>
                <a:lnTo>
                  <a:pt x="4577005" y="474551"/>
                </a:lnTo>
                <a:close/>
                <a:moveTo>
                  <a:pt x="8263686" y="327323"/>
                </a:moveTo>
                <a:lnTo>
                  <a:pt x="8336766" y="1338990"/>
                </a:lnTo>
                <a:lnTo>
                  <a:pt x="8139627" y="1547706"/>
                </a:lnTo>
                <a:lnTo>
                  <a:pt x="8066484" y="536039"/>
                </a:lnTo>
                <a:close/>
                <a:moveTo>
                  <a:pt x="6786379" y="171355"/>
                </a:moveTo>
                <a:lnTo>
                  <a:pt x="7142027" y="1067265"/>
                </a:lnTo>
                <a:lnTo>
                  <a:pt x="6957427" y="1398577"/>
                </a:lnTo>
                <a:lnTo>
                  <a:pt x="6601779" y="502667"/>
                </a:lnTo>
                <a:close/>
                <a:moveTo>
                  <a:pt x="7767324" y="2"/>
                </a:moveTo>
                <a:lnTo>
                  <a:pt x="7779166" y="2"/>
                </a:lnTo>
                <a:lnTo>
                  <a:pt x="7771566" y="13870"/>
                </a:lnTo>
                <a:close/>
                <a:moveTo>
                  <a:pt x="7118406" y="2"/>
                </a:moveTo>
                <a:lnTo>
                  <a:pt x="7351578" y="2"/>
                </a:lnTo>
                <a:lnTo>
                  <a:pt x="7507491" y="447513"/>
                </a:lnTo>
                <a:lnTo>
                  <a:pt x="7364497" y="706191"/>
                </a:lnTo>
                <a:close/>
                <a:moveTo>
                  <a:pt x="6304645" y="1"/>
                </a:moveTo>
                <a:lnTo>
                  <a:pt x="6385768" y="1"/>
                </a:lnTo>
                <a:lnTo>
                  <a:pt x="6363730" y="85742"/>
                </a:lnTo>
                <a:close/>
                <a:moveTo>
                  <a:pt x="5567385" y="0"/>
                </a:moveTo>
                <a:lnTo>
                  <a:pt x="5857299" y="0"/>
                </a:lnTo>
                <a:lnTo>
                  <a:pt x="6235555" y="501337"/>
                </a:lnTo>
                <a:lnTo>
                  <a:pt x="6137587" y="877482"/>
                </a:lnTo>
                <a:lnTo>
                  <a:pt x="5543827" y="904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941124A-CF9A-BC00-61DB-5D6E535971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DFD76-F8BE-B383-F2CB-FD881A7180E6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25CFFB-FF9E-47C5-8A38-CBE27EAF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09 June 2022</a:t>
            </a:r>
          </a:p>
        </p:txBody>
      </p:sp>
    </p:spTree>
    <p:extLst>
      <p:ext uri="{BB962C8B-B14F-4D97-AF65-F5344CB8AC3E}">
        <p14:creationId xmlns:p14="http://schemas.microsoft.com/office/powerpoint/2010/main" val="385520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A4E-DB65-446D-9634-A4520D14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CFC8-2F7D-403C-9132-65BA3BC001E8}" type="datetimeFigureOut">
              <a:rPr lang="en-GB" smtClean="0"/>
              <a:t>09/08/2024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80" r:id="rId9"/>
    <p:sldLayoutId id="2147483710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bg object 18">
            <a:extLst>
              <a:ext uri="{FF2B5EF4-FFF2-40B4-BE49-F238E27FC236}">
                <a16:creationId xmlns:a16="http://schemas.microsoft.com/office/drawing/2014/main" id="{12F9AF8E-F443-9242-CE3B-F010F16832CE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733C1-E61E-CFF1-452A-73029B0577D6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58F04-8CD8-E2F8-C107-75E95DDA898D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9CDDFE7-CC48-8FE6-7550-23F59404E9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663" r:id="rId3"/>
    <p:sldLayoutId id="2147483660" r:id="rId4"/>
    <p:sldLayoutId id="2147483724" r:id="rId5"/>
    <p:sldLayoutId id="2147483725" r:id="rId6"/>
    <p:sldLayoutId id="2147483723" r:id="rId7"/>
    <p:sldLayoutId id="2147483726" r:id="rId8"/>
    <p:sldLayoutId id="2147483727" r:id="rId9"/>
    <p:sldLayoutId id="2147483662" r:id="rId10"/>
    <p:sldLayoutId id="2147483721" r:id="rId11"/>
    <p:sldLayoutId id="2147483722" r:id="rId12"/>
    <p:sldLayoutId id="2147483661" r:id="rId13"/>
    <p:sldLayoutId id="2147483714" r:id="rId14"/>
    <p:sldLayoutId id="2147483715" r:id="rId15"/>
    <p:sldLayoutId id="2147483692" r:id="rId16"/>
    <p:sldLayoutId id="2147483717" r:id="rId17"/>
    <p:sldLayoutId id="2147483739" r:id="rId18"/>
    <p:sldLayoutId id="2147483718" r:id="rId19"/>
    <p:sldLayoutId id="2147483740" r:id="rId20"/>
    <p:sldLayoutId id="2147483719" r:id="rId21"/>
    <p:sldLayoutId id="2147483741" r:id="rId22"/>
    <p:sldLayoutId id="2147483720" r:id="rId23"/>
    <p:sldLayoutId id="2147483696" r:id="rId24"/>
    <p:sldLayoutId id="2147483711" r:id="rId25"/>
    <p:sldLayoutId id="2147483693" r:id="rId26"/>
    <p:sldLayoutId id="2147483694" r:id="rId27"/>
    <p:sldLayoutId id="2147483695" r:id="rId28"/>
    <p:sldLayoutId id="2147483698" r:id="rId29"/>
    <p:sldLayoutId id="2147483697" r:id="rId30"/>
    <p:sldLayoutId id="2147483681" r:id="rId31"/>
    <p:sldLayoutId id="2147483682" r:id="rId32"/>
    <p:sldLayoutId id="2147483683" r:id="rId3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orient="horz" pos="731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  <p15:guide id="7" orient="horz" pos="951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786" userDrawn="1">
          <p15:clr>
            <a:srgbClr val="F26B43"/>
          </p15:clr>
        </p15:guide>
        <p15:guide id="10" pos="39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5A8294-EEBA-598A-19E4-4C76B88DA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43AEC8-0152-40B9-821D-13D54CC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Project (Event Planner)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D5D8-E7BA-9979-10C1-5C7021808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</p:spPr>
        <p:txBody>
          <a:bodyPr/>
          <a:lstStyle/>
          <a:p>
            <a:r>
              <a:rPr lang="en-IN" dirty="0"/>
              <a:t>9 June 2022</a:t>
            </a:r>
          </a:p>
        </p:txBody>
      </p:sp>
    </p:spTree>
    <p:extLst>
      <p:ext uri="{BB962C8B-B14F-4D97-AF65-F5344CB8AC3E}">
        <p14:creationId xmlns:p14="http://schemas.microsoft.com/office/powerpoint/2010/main" val="366790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06D382-7489-4CE3-BBE2-F8F7790253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1989" y="314462"/>
            <a:ext cx="3749261" cy="595140"/>
          </a:xfrm>
        </p:spPr>
        <p:txBody>
          <a:bodyPr/>
          <a:lstStyle/>
          <a:p>
            <a:r>
              <a:rPr lang="en-GB" sz="1600" dirty="0"/>
              <a:t>Problem Statement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F88A479-2135-4F06-9EBC-45F9B33C90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52359" y="314462"/>
            <a:ext cx="3749261" cy="595140"/>
          </a:xfrm>
        </p:spPr>
        <p:txBody>
          <a:bodyPr/>
          <a:lstStyle/>
          <a:p>
            <a:r>
              <a:rPr lang="en-GB" sz="1600" dirty="0"/>
              <a:t>Solution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8EF595-D91A-4A39-8541-CBAF80706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92728" y="314462"/>
            <a:ext cx="3749261" cy="595140"/>
          </a:xfrm>
        </p:spPr>
        <p:txBody>
          <a:bodyPr/>
          <a:lstStyle/>
          <a:p>
            <a:r>
              <a:rPr lang="en-GB" sz="1600" dirty="0"/>
              <a:t>Outcomes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6F8C26-6464-479D-8904-2C55DDA4FB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989" y="977366"/>
            <a:ext cx="3578493" cy="3741523"/>
          </a:xfrm>
        </p:spPr>
        <p:txBody>
          <a:bodyPr/>
          <a:lstStyle/>
          <a:p>
            <a:pPr algn="just"/>
            <a:r>
              <a:rPr lang="en-US" sz="1600" b="0" i="0" u="none" strike="noStrike" dirty="0">
                <a:solidFill>
                  <a:srgbClr val="19105B"/>
                </a:solidFill>
                <a:effectLst/>
                <a:latin typeface="Arial" panose="020B0604020202020204" pitchFamily="34" charset="0"/>
              </a:rPr>
              <a:t>Build a platform for users to search for and book tickets for events such as sports events and activities.</a:t>
            </a:r>
          </a:p>
          <a:p>
            <a:endParaRPr lang="en-GB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1063E9-43A2-46F6-B1D0-9F20EFE9B5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52359" y="977366"/>
            <a:ext cx="3578493" cy="3741523"/>
          </a:xfrm>
        </p:spPr>
        <p:txBody>
          <a:bodyPr/>
          <a:lstStyle/>
          <a:p>
            <a:r>
              <a:rPr lang="en-GB" sz="1600" dirty="0"/>
              <a:t>Design separate dashboards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Customer</a:t>
            </a:r>
          </a:p>
          <a:p>
            <a:r>
              <a:rPr lang="en-GB" sz="1600" dirty="0"/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Add new events.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Update the existing Event details.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Delete the existing Event.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View the details of Customer who booked the Event.</a:t>
            </a:r>
          </a:p>
          <a:p>
            <a:r>
              <a:rPr lang="en-GB" sz="1600" dirty="0"/>
              <a:t>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Book the Event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View the past bookings.</a:t>
            </a:r>
          </a:p>
          <a:p>
            <a:pPr marL="0" indent="0">
              <a:buNone/>
            </a:pPr>
            <a:endParaRPr lang="en-GB" sz="1600" dirty="0"/>
          </a:p>
          <a:p>
            <a:pPr marL="228600" lvl="1" indent="0">
              <a:buNone/>
            </a:pPr>
            <a:endParaRPr lang="en-GB" sz="1600" dirty="0"/>
          </a:p>
          <a:p>
            <a:pPr marL="228600" lvl="1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1A8693-FBD0-48C2-84EC-391C4B65DE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92728" y="977366"/>
            <a:ext cx="3578493" cy="3741523"/>
          </a:xfrm>
        </p:spPr>
        <p:txBody>
          <a:bodyPr/>
          <a:lstStyle/>
          <a:p>
            <a:r>
              <a:rPr lang="en-GB" sz="1600" dirty="0"/>
              <a:t>Enhanced User Experience.</a:t>
            </a:r>
          </a:p>
          <a:p>
            <a:r>
              <a:rPr lang="en-GB" sz="1600" dirty="0"/>
              <a:t>Ease of creating, updating and deleting of the Events by the Admin.</a:t>
            </a:r>
          </a:p>
          <a:p>
            <a:r>
              <a:rPr lang="en-GB" sz="1600" dirty="0"/>
              <a:t>Authentication and authorization of Users.</a:t>
            </a:r>
          </a:p>
          <a:p>
            <a:r>
              <a:rPr lang="en-GB" sz="1600" dirty="0"/>
              <a:t>Ease of searching Events based on </a:t>
            </a:r>
            <a:r>
              <a:rPr lang="en-GB" sz="1600"/>
              <a:t>Event name.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696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EFBF0-B32C-494A-BB0C-D4E4C1A70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70534"/>
            <a:ext cx="11430000" cy="7888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the number of tickets available, to constrain the number of audience attending the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the pricing details for the Events, User can book the events based on their affordability.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5509DD-E30C-657F-9529-0F09DF0C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73515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609 JMAN PPT Master - FINAL (1)" id="{1F5C4266-499A-4C5A-9751-DC47BD63ACD9}" vid="{EE51BCE6-85B6-4426-8CF1-368DEE58EAA0}"/>
    </a:ext>
  </a:extLst>
</a:theme>
</file>

<file path=ppt/theme/theme2.xml><?xml version="1.0" encoding="utf-8"?>
<a:theme xmlns:a="http://schemas.openxmlformats.org/drawingml/2006/main" name="2_Divider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609 JMAN PPT Master - FINAL (1)" id="{1F5C4266-499A-4C5A-9751-DC47BD63ACD9}" vid="{11388D76-8B18-4DD3-8306-3A8487ECD61E}"/>
    </a:ext>
  </a:extLst>
</a:theme>
</file>

<file path=ppt/theme/theme3.xml><?xml version="1.0" encoding="utf-8"?>
<a:theme xmlns:a="http://schemas.openxmlformats.org/drawingml/2006/main" name="3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sz="1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20609 JMAN PPT Master - FINAL (1)" id="{1F5C4266-499A-4C5A-9751-DC47BD63ACD9}" vid="{D246C031-08FE-436A-A1AA-266168789D6B}"/>
    </a:ext>
  </a:extLst>
</a:theme>
</file>

<file path=ppt/theme/theme4.xml><?xml version="1.0" encoding="utf-8"?>
<a:theme xmlns:a="http://schemas.openxmlformats.org/drawingml/2006/main" name="4_Main Content - Dark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609 JMAN PPT Master - FINAL (1)" id="{1F5C4266-499A-4C5A-9751-DC47BD63ACD9}" vid="{361B7603-AF0A-4E42-A034-0B50FE4D1DA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56dc46-8947-4d6b-b004-dfd73fc159fd">
      <Terms xmlns="http://schemas.microsoft.com/office/infopath/2007/PartnerControls"/>
    </lcf76f155ced4ddcb4097134ff3c332f>
    <TaxCatchAll xmlns="129c0084-c7fc-4643-8158-88ab432b609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06C5AC1457D468F4B05B6CAAEF7CB" ma:contentTypeVersion="16" ma:contentTypeDescription="Create a new document." ma:contentTypeScope="" ma:versionID="40f22a3ba106b4d39150e6a480454e6f">
  <xsd:schema xmlns:xsd="http://www.w3.org/2001/XMLSchema" xmlns:xs="http://www.w3.org/2001/XMLSchema" xmlns:p="http://schemas.microsoft.com/office/2006/metadata/properties" xmlns:ns2="2456dc46-8947-4d6b-b004-dfd73fc159fd" xmlns:ns3="129c0084-c7fc-4643-8158-88ab432b6090" targetNamespace="http://schemas.microsoft.com/office/2006/metadata/properties" ma:root="true" ma:fieldsID="2a9aa37d3fd452de5344d65b9cf813b7" ns2:_="" ns3:_="">
    <xsd:import namespace="2456dc46-8947-4d6b-b004-dfd73fc159fd"/>
    <xsd:import namespace="129c0084-c7fc-4643-8158-88ab432b6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6dc46-8947-4d6b-b004-dfd73fc159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90ee516-008d-467c-846c-f354b89760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c0084-c7fc-4643-8158-88ab432b6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8dd8df-f27d-47aa-832e-98cb5428aeac}" ma:internalName="TaxCatchAll" ma:showField="CatchAllData" ma:web="129c0084-c7fc-4643-8158-88ab432b6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3EB76-8CD1-42DC-A5B4-0C9E7E64B257}">
  <ds:schemaRefs>
    <ds:schemaRef ds:uri="129c0084-c7fc-4643-8158-88ab432b6090"/>
    <ds:schemaRef ds:uri="2456dc46-8947-4d6b-b004-dfd73fc159fd"/>
    <ds:schemaRef ds:uri="5cd17271-0186-4a94-a8e5-2a85c0fb5d22"/>
    <ds:schemaRef ds:uri="bc82aed4-c161-4654-bb9f-d351edfac1a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EEC808-0241-4850-937A-4BC3FF680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6dc46-8947-4d6b-b004-dfd73fc159fd"/>
    <ds:schemaRef ds:uri="129c0084-c7fc-4643-8158-88ab432b6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F1708D-1B6D-402B-918F-3F625FD07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326</TotalTime>
  <Words>145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1_Title Pages</vt:lpstr>
      <vt:lpstr>2_Dividers</vt:lpstr>
      <vt:lpstr>3_Main Content Pages</vt:lpstr>
      <vt:lpstr>4_Main Content - Dark</vt:lpstr>
      <vt:lpstr>Mini Project (Event Planner)</vt:lpstr>
      <vt:lpstr>PowerPoint Presentation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Rishitha</dc:creator>
  <cp:lastModifiedBy>Venkata Rishitha</cp:lastModifiedBy>
  <cp:revision>3</cp:revision>
  <dcterms:created xsi:type="dcterms:W3CDTF">2024-08-09T04:16:43Z</dcterms:created>
  <dcterms:modified xsi:type="dcterms:W3CDTF">2024-08-09T09:50:41Z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0x01010083006C5AC1457D468F4B05B6CAAEF7CB</vt:lpwstr>
  </property>
  <property fmtid="{D5CDD505-2E9C-101B-9397-08002B2CF9AE}" pid="3" name="MediaServiceImageTags">
    <vt:lpwstr/>
  </property>
</Properties>
</file>