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2"/>
  </p:notesMasterIdLst>
  <p:handoutMasterIdLst>
    <p:handoutMasterId r:id="rId23"/>
  </p:handoutMasterIdLst>
  <p:sldIdLst>
    <p:sldId id="256" r:id="rId2"/>
    <p:sldId id="257" r:id="rId3"/>
    <p:sldId id="273" r:id="rId4"/>
    <p:sldId id="276" r:id="rId5"/>
    <p:sldId id="280" r:id="rId6"/>
    <p:sldId id="274" r:id="rId7"/>
    <p:sldId id="275" r:id="rId8"/>
    <p:sldId id="283" r:id="rId9"/>
    <p:sldId id="282" r:id="rId10"/>
    <p:sldId id="281" r:id="rId11"/>
    <p:sldId id="284" r:id="rId12"/>
    <p:sldId id="285" r:id="rId13"/>
    <p:sldId id="286" r:id="rId14"/>
    <p:sldId id="287" r:id="rId15"/>
    <p:sldId id="288" r:id="rId16"/>
    <p:sldId id="289" r:id="rId17"/>
    <p:sldId id="277" r:id="rId18"/>
    <p:sldId id="279" r:id="rId19"/>
    <p:sldId id="278"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p:scale>
          <a:sx n="66" d="100"/>
          <a:sy n="66" d="100"/>
        </p:scale>
        <p:origin x="668" y="-140"/>
      </p:cViewPr>
      <p:guideLst/>
    </p:cSldViewPr>
  </p:slideViewPr>
  <p:outlineViewPr>
    <p:cViewPr>
      <p:scale>
        <a:sx n="33" d="100"/>
        <a:sy n="33" d="100"/>
      </p:scale>
      <p:origin x="0" y="-130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48" d="100"/>
          <a:sy n="48" d="100"/>
        </p:scale>
        <p:origin x="2752"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tha B" userId="4ad50685bef1987e" providerId="LiveId" clId="{BE9EEB58-C457-4A9D-B65A-322292990AFD}"/>
    <pc:docChg chg="undo custSel modSld modMainMaster">
      <pc:chgData name="Rishtha B" userId="4ad50685bef1987e" providerId="LiveId" clId="{BE9EEB58-C457-4A9D-B65A-322292990AFD}" dt="2024-12-26T05:30:36.205" v="530" actId="5793"/>
      <pc:docMkLst>
        <pc:docMk/>
      </pc:docMkLst>
      <pc:sldChg chg="modSp mod">
        <pc:chgData name="Rishtha B" userId="4ad50685bef1987e" providerId="LiveId" clId="{BE9EEB58-C457-4A9D-B65A-322292990AFD}" dt="2024-12-25T17:05:48.937" v="16" actId="1076"/>
        <pc:sldMkLst>
          <pc:docMk/>
          <pc:sldMk cId="1751120584" sldId="257"/>
        </pc:sldMkLst>
        <pc:spChg chg="mod">
          <ac:chgData name="Rishtha B" userId="4ad50685bef1987e" providerId="LiveId" clId="{BE9EEB58-C457-4A9D-B65A-322292990AFD}" dt="2024-12-25T17:05:48.937" v="16" actId="1076"/>
          <ac:spMkLst>
            <pc:docMk/>
            <pc:sldMk cId="1751120584" sldId="257"/>
            <ac:spMk id="6" creationId="{8D3944A0-0FCB-46FB-9E73-72A37CA2B00B}"/>
          </ac:spMkLst>
        </pc:spChg>
      </pc:sldChg>
      <pc:sldChg chg="modSp mod">
        <pc:chgData name="Rishtha B" userId="4ad50685bef1987e" providerId="LiveId" clId="{BE9EEB58-C457-4A9D-B65A-322292990AFD}" dt="2024-12-25T17:10:47.936" v="84" actId="20577"/>
        <pc:sldMkLst>
          <pc:docMk/>
          <pc:sldMk cId="532094619" sldId="273"/>
        </pc:sldMkLst>
        <pc:spChg chg="mod">
          <ac:chgData name="Rishtha B" userId="4ad50685bef1987e" providerId="LiveId" clId="{BE9EEB58-C457-4A9D-B65A-322292990AFD}" dt="2024-12-25T17:10:47.936" v="84" actId="20577"/>
          <ac:spMkLst>
            <pc:docMk/>
            <pc:sldMk cId="532094619" sldId="273"/>
            <ac:spMk id="3" creationId="{0B9CA917-AD8E-4861-804D-4A5A6A205591}"/>
          </ac:spMkLst>
        </pc:spChg>
      </pc:sldChg>
      <pc:sldChg chg="modSp mod">
        <pc:chgData name="Rishtha B" userId="4ad50685bef1987e" providerId="LiveId" clId="{BE9EEB58-C457-4A9D-B65A-322292990AFD}" dt="2024-12-26T05:30:36.205" v="530" actId="5793"/>
        <pc:sldMkLst>
          <pc:docMk/>
          <pc:sldMk cId="3465084690" sldId="275"/>
        </pc:sldMkLst>
        <pc:spChg chg="mod">
          <ac:chgData name="Rishtha B" userId="4ad50685bef1987e" providerId="LiveId" clId="{BE9EEB58-C457-4A9D-B65A-322292990AFD}" dt="2024-12-26T05:30:36.205" v="530" actId="5793"/>
          <ac:spMkLst>
            <pc:docMk/>
            <pc:sldMk cId="3465084690" sldId="275"/>
            <ac:spMk id="7" creationId="{2798DA22-7CB2-43B1-8B38-789CEC28484F}"/>
          </ac:spMkLst>
        </pc:spChg>
      </pc:sldChg>
      <pc:sldChg chg="modSp mod">
        <pc:chgData name="Rishtha B" userId="4ad50685bef1987e" providerId="LiveId" clId="{BE9EEB58-C457-4A9D-B65A-322292990AFD}" dt="2024-12-25T18:10:08.151" v="391" actId="20577"/>
        <pc:sldMkLst>
          <pc:docMk/>
          <pc:sldMk cId="788754969" sldId="277"/>
        </pc:sldMkLst>
        <pc:spChg chg="mod">
          <ac:chgData name="Rishtha B" userId="4ad50685bef1987e" providerId="LiveId" clId="{BE9EEB58-C457-4A9D-B65A-322292990AFD}" dt="2024-12-25T18:10:08.151" v="391" actId="20577"/>
          <ac:spMkLst>
            <pc:docMk/>
            <pc:sldMk cId="788754969" sldId="277"/>
            <ac:spMk id="3" creationId="{2C39AA8B-A301-49BF-9DA8-22F614053810}"/>
          </ac:spMkLst>
        </pc:spChg>
      </pc:sldChg>
      <pc:sldChg chg="modSp mod">
        <pc:chgData name="Rishtha B" userId="4ad50685bef1987e" providerId="LiveId" clId="{BE9EEB58-C457-4A9D-B65A-322292990AFD}" dt="2024-12-26T05:09:29.576" v="523" actId="14100"/>
        <pc:sldMkLst>
          <pc:docMk/>
          <pc:sldMk cId="3279406396" sldId="279"/>
        </pc:sldMkLst>
        <pc:picChg chg="mod">
          <ac:chgData name="Rishtha B" userId="4ad50685bef1987e" providerId="LiveId" clId="{BE9EEB58-C457-4A9D-B65A-322292990AFD}" dt="2024-12-26T05:09:29.576" v="523" actId="14100"/>
          <ac:picMkLst>
            <pc:docMk/>
            <pc:sldMk cId="3279406396" sldId="279"/>
            <ac:picMk id="3" creationId="{F6578A73-D112-6861-9A96-EA4E8ED0AE2C}"/>
          </ac:picMkLst>
        </pc:picChg>
      </pc:sldChg>
      <pc:sldChg chg="modSp mod">
        <pc:chgData name="Rishtha B" userId="4ad50685bef1987e" providerId="LiveId" clId="{BE9EEB58-C457-4A9D-B65A-322292990AFD}" dt="2024-12-25T18:13:42.640" v="518" actId="13822"/>
        <pc:sldMkLst>
          <pc:docMk/>
          <pc:sldMk cId="3668623521" sldId="283"/>
        </pc:sldMkLst>
        <pc:spChg chg="mod">
          <ac:chgData name="Rishtha B" userId="4ad50685bef1987e" providerId="LiveId" clId="{BE9EEB58-C457-4A9D-B65A-322292990AFD}" dt="2024-12-25T18:13:21.894" v="513" actId="13822"/>
          <ac:spMkLst>
            <pc:docMk/>
            <pc:sldMk cId="3668623521" sldId="283"/>
            <ac:spMk id="4" creationId="{614621B2-19DB-E184-7023-FA31719E92E6}"/>
          </ac:spMkLst>
        </pc:spChg>
        <pc:spChg chg="mod">
          <ac:chgData name="Rishtha B" userId="4ad50685bef1987e" providerId="LiveId" clId="{BE9EEB58-C457-4A9D-B65A-322292990AFD}" dt="2024-12-25T18:13:27.715" v="514" actId="13822"/>
          <ac:spMkLst>
            <pc:docMk/>
            <pc:sldMk cId="3668623521" sldId="283"/>
            <ac:spMk id="10" creationId="{663B28E2-F637-1395-63A8-C9A0AA5BC805}"/>
          </ac:spMkLst>
        </pc:spChg>
        <pc:spChg chg="mod">
          <ac:chgData name="Rishtha B" userId="4ad50685bef1987e" providerId="LiveId" clId="{BE9EEB58-C457-4A9D-B65A-322292990AFD}" dt="2024-12-25T18:13:42.640" v="518" actId="13822"/>
          <ac:spMkLst>
            <pc:docMk/>
            <pc:sldMk cId="3668623521" sldId="283"/>
            <ac:spMk id="11" creationId="{25A15BFE-2194-14C1-5311-23C68E445A17}"/>
          </ac:spMkLst>
        </pc:spChg>
        <pc:spChg chg="mod">
          <ac:chgData name="Rishtha B" userId="4ad50685bef1987e" providerId="LiveId" clId="{BE9EEB58-C457-4A9D-B65A-322292990AFD}" dt="2024-12-25T18:13:38.322" v="517" actId="13822"/>
          <ac:spMkLst>
            <pc:docMk/>
            <pc:sldMk cId="3668623521" sldId="283"/>
            <ac:spMk id="12" creationId="{041CC8AF-5AAE-4D71-B5A6-A44C1CC5B52B}"/>
          </ac:spMkLst>
        </pc:spChg>
        <pc:spChg chg="mod">
          <ac:chgData name="Rishtha B" userId="4ad50685bef1987e" providerId="LiveId" clId="{BE9EEB58-C457-4A9D-B65A-322292990AFD}" dt="2024-12-25T18:13:34.994" v="516" actId="13822"/>
          <ac:spMkLst>
            <pc:docMk/>
            <pc:sldMk cId="3668623521" sldId="283"/>
            <ac:spMk id="13" creationId="{76093044-ACF4-F903-8EE6-7B2151DB4050}"/>
          </ac:spMkLst>
        </pc:spChg>
        <pc:spChg chg="mod">
          <ac:chgData name="Rishtha B" userId="4ad50685bef1987e" providerId="LiveId" clId="{BE9EEB58-C457-4A9D-B65A-322292990AFD}" dt="2024-12-25T18:13:31.079" v="515" actId="13822"/>
          <ac:spMkLst>
            <pc:docMk/>
            <pc:sldMk cId="3668623521" sldId="283"/>
            <ac:spMk id="14" creationId="{0968E554-0085-FA5A-C5A2-229D5EC8CCF6}"/>
          </ac:spMkLst>
        </pc:spChg>
      </pc:sldChg>
      <pc:sldChg chg="addSp delSp modSp mod">
        <pc:chgData name="Rishtha B" userId="4ad50685bef1987e" providerId="LiveId" clId="{BE9EEB58-C457-4A9D-B65A-322292990AFD}" dt="2024-12-25T17:53:07.281" v="245" actId="13822"/>
        <pc:sldMkLst>
          <pc:docMk/>
          <pc:sldMk cId="4011018543" sldId="288"/>
        </pc:sldMkLst>
        <pc:spChg chg="mod">
          <ac:chgData name="Rishtha B" userId="4ad50685bef1987e" providerId="LiveId" clId="{BE9EEB58-C457-4A9D-B65A-322292990AFD}" dt="2024-12-25T17:49:22.263" v="185" actId="1076"/>
          <ac:spMkLst>
            <pc:docMk/>
            <pc:sldMk cId="4011018543" sldId="288"/>
            <ac:spMk id="51" creationId="{90B2EF0B-4331-45BF-8579-52FD494584AB}"/>
          </ac:spMkLst>
        </pc:spChg>
        <pc:spChg chg="mod">
          <ac:chgData name="Rishtha B" userId="4ad50685bef1987e" providerId="LiveId" clId="{BE9EEB58-C457-4A9D-B65A-322292990AFD}" dt="2024-12-25T17:48:21.973" v="171" actId="1076"/>
          <ac:spMkLst>
            <pc:docMk/>
            <pc:sldMk cId="4011018543" sldId="288"/>
            <ac:spMk id="52" creationId="{609656F5-D967-6E25-D49B-264E5A557453}"/>
          </ac:spMkLst>
        </pc:spChg>
        <pc:grpChg chg="del mod">
          <ac:chgData name="Rishtha B" userId="4ad50685bef1987e" providerId="LiveId" clId="{BE9EEB58-C457-4A9D-B65A-322292990AFD}" dt="2024-12-25T17:44:53.546" v="134"/>
          <ac:grpSpMkLst>
            <pc:docMk/>
            <pc:sldMk cId="4011018543" sldId="288"/>
            <ac:grpSpMk id="20" creationId="{D3272A79-12EC-1880-BC49-FB112C6BF5C6}"/>
          </ac:grpSpMkLst>
        </pc:grpChg>
        <pc:grpChg chg="del mod">
          <ac:chgData name="Rishtha B" userId="4ad50685bef1987e" providerId="LiveId" clId="{BE9EEB58-C457-4A9D-B65A-322292990AFD}" dt="2024-12-25T17:45:05.938" v="136"/>
          <ac:grpSpMkLst>
            <pc:docMk/>
            <pc:sldMk cId="4011018543" sldId="288"/>
            <ac:grpSpMk id="23" creationId="{A4B763C7-EF72-36B6-9691-93212F8CB6E4}"/>
          </ac:grpSpMkLst>
        </pc:grpChg>
        <pc:grpChg chg="del mod">
          <ac:chgData name="Rishtha B" userId="4ad50685bef1987e" providerId="LiveId" clId="{BE9EEB58-C457-4A9D-B65A-322292990AFD}" dt="2024-12-25T17:45:08.545" v="138"/>
          <ac:grpSpMkLst>
            <pc:docMk/>
            <pc:sldMk cId="4011018543" sldId="288"/>
            <ac:grpSpMk id="27" creationId="{A3887E0C-C7A1-0849-8C48-9BE963A2B94C}"/>
          </ac:grpSpMkLst>
        </pc:grpChg>
        <pc:grpChg chg="del mod">
          <ac:chgData name="Rishtha B" userId="4ad50685bef1987e" providerId="LiveId" clId="{BE9EEB58-C457-4A9D-B65A-322292990AFD}" dt="2024-12-25T17:45:12.348" v="140"/>
          <ac:grpSpMkLst>
            <pc:docMk/>
            <pc:sldMk cId="4011018543" sldId="288"/>
            <ac:grpSpMk id="30" creationId="{D7919848-C531-FD37-1941-9031B93B228F}"/>
          </ac:grpSpMkLst>
        </pc:grpChg>
        <pc:grpChg chg="del mod">
          <ac:chgData name="Rishtha B" userId="4ad50685bef1987e" providerId="LiveId" clId="{BE9EEB58-C457-4A9D-B65A-322292990AFD}" dt="2024-12-25T17:46:32.781" v="146"/>
          <ac:grpSpMkLst>
            <pc:docMk/>
            <pc:sldMk cId="4011018543" sldId="288"/>
            <ac:grpSpMk id="32" creationId="{406322E6-79AD-DD24-900D-8F7CEA5C8DCE}"/>
          </ac:grpSpMkLst>
        </pc:grpChg>
        <pc:grpChg chg="del mod">
          <ac:chgData name="Rishtha B" userId="4ad50685bef1987e" providerId="LiveId" clId="{BE9EEB58-C457-4A9D-B65A-322292990AFD}" dt="2024-12-25T17:46:37.265" v="148"/>
          <ac:grpSpMkLst>
            <pc:docMk/>
            <pc:sldMk cId="4011018543" sldId="288"/>
            <ac:grpSpMk id="45" creationId="{5DD0E2B0-8891-804F-4B8B-FAFA00F32816}"/>
          </ac:grpSpMkLst>
        </pc:grpChg>
        <pc:grpChg chg="add del mod">
          <ac:chgData name="Rishtha B" userId="4ad50685bef1987e" providerId="LiveId" clId="{BE9EEB58-C457-4A9D-B65A-322292990AFD}" dt="2024-12-25T17:51:36.053" v="229"/>
          <ac:grpSpMkLst>
            <pc:docMk/>
            <pc:sldMk cId="4011018543" sldId="288"/>
            <ac:grpSpMk id="48" creationId="{143FAE26-7B6B-EF62-2A7E-9AF7C4ED6492}"/>
          </ac:grpSpMkLst>
        </pc:grpChg>
        <pc:grpChg chg="mod">
          <ac:chgData name="Rishtha B" userId="4ad50685bef1987e" providerId="LiveId" clId="{BE9EEB58-C457-4A9D-B65A-322292990AFD}" dt="2024-12-25T17:46:42.226" v="152"/>
          <ac:grpSpMkLst>
            <pc:docMk/>
            <pc:sldMk cId="4011018543" sldId="288"/>
            <ac:grpSpMk id="54" creationId="{2FF21680-98BA-AF13-A9DD-041D5BE569BB}"/>
          </ac:grpSpMkLst>
        </pc:grpChg>
        <pc:grpChg chg="mod">
          <ac:chgData name="Rishtha B" userId="4ad50685bef1987e" providerId="LiveId" clId="{BE9EEB58-C457-4A9D-B65A-322292990AFD}" dt="2024-12-25T17:46:46.612" v="156"/>
          <ac:grpSpMkLst>
            <pc:docMk/>
            <pc:sldMk cId="4011018543" sldId="288"/>
            <ac:grpSpMk id="56" creationId="{4E23AF2E-7DA7-2B28-D978-BD59AFA45218}"/>
          </ac:grpSpMkLst>
        </pc:grpChg>
        <pc:grpChg chg="mod">
          <ac:chgData name="Rishtha B" userId="4ad50685bef1987e" providerId="LiveId" clId="{BE9EEB58-C457-4A9D-B65A-322292990AFD}" dt="2024-12-25T17:47:04.344" v="162"/>
          <ac:grpSpMkLst>
            <pc:docMk/>
            <pc:sldMk cId="4011018543" sldId="288"/>
            <ac:grpSpMk id="60" creationId="{99F6B7ED-1745-35B4-CDDC-C8D6DFB670CD}"/>
          </ac:grpSpMkLst>
        </pc:grpChg>
        <pc:grpChg chg="add del mod">
          <ac:chgData name="Rishtha B" userId="4ad50685bef1987e" providerId="LiveId" clId="{BE9EEB58-C457-4A9D-B65A-322292990AFD}" dt="2024-12-25T17:48:47.712" v="179"/>
          <ac:grpSpMkLst>
            <pc:docMk/>
            <pc:sldMk cId="4011018543" sldId="288"/>
            <ac:grpSpMk id="63" creationId="{D6387D6E-231A-E398-5BB4-BE9D57DFA419}"/>
          </ac:grpSpMkLst>
        </pc:grpChg>
        <pc:grpChg chg="mod">
          <ac:chgData name="Rishtha B" userId="4ad50685bef1987e" providerId="LiveId" clId="{BE9EEB58-C457-4A9D-B65A-322292990AFD}" dt="2024-12-25T17:48:47.325" v="177"/>
          <ac:grpSpMkLst>
            <pc:docMk/>
            <pc:sldMk cId="4011018543" sldId="288"/>
            <ac:grpSpMk id="65" creationId="{674BA5B4-8A1E-5C86-4D56-10DB0860B352}"/>
          </ac:grpSpMkLst>
        </pc:grpChg>
        <pc:grpChg chg="add del mod">
          <ac:chgData name="Rishtha B" userId="4ad50685bef1987e" providerId="LiveId" clId="{BE9EEB58-C457-4A9D-B65A-322292990AFD}" dt="2024-12-25T17:50:49.637" v="203"/>
          <ac:grpSpMkLst>
            <pc:docMk/>
            <pc:sldMk cId="4011018543" sldId="288"/>
            <ac:grpSpMk id="81" creationId="{C7A4982D-E0A6-75DF-7FBF-489082A00578}"/>
          </ac:grpSpMkLst>
        </pc:grpChg>
        <pc:grpChg chg="mod">
          <ac:chgData name="Rishtha B" userId="4ad50685bef1987e" providerId="LiveId" clId="{BE9EEB58-C457-4A9D-B65A-322292990AFD}" dt="2024-12-25T17:50:48.928" v="201"/>
          <ac:grpSpMkLst>
            <pc:docMk/>
            <pc:sldMk cId="4011018543" sldId="288"/>
            <ac:grpSpMk id="83" creationId="{5A1FF6C2-4225-DB55-5AD9-A97022E077AF}"/>
          </ac:grpSpMkLst>
        </pc:grpChg>
        <pc:grpChg chg="add del mod">
          <ac:chgData name="Rishtha B" userId="4ad50685bef1987e" providerId="LiveId" clId="{BE9EEB58-C457-4A9D-B65A-322292990AFD}" dt="2024-12-25T17:50:58.133" v="211"/>
          <ac:grpSpMkLst>
            <pc:docMk/>
            <pc:sldMk cId="4011018543" sldId="288"/>
            <ac:grpSpMk id="85" creationId="{5559D590-B304-0B76-305C-F363E1BBC7A6}"/>
          </ac:grpSpMkLst>
        </pc:grpChg>
        <pc:grpChg chg="mod">
          <ac:chgData name="Rishtha B" userId="4ad50685bef1987e" providerId="LiveId" clId="{BE9EEB58-C457-4A9D-B65A-322292990AFD}" dt="2024-12-25T17:50:57.074" v="209"/>
          <ac:grpSpMkLst>
            <pc:docMk/>
            <pc:sldMk cId="4011018543" sldId="288"/>
            <ac:grpSpMk id="87" creationId="{94B8D012-1A11-FEF3-61D9-E736AA49BA94}"/>
          </ac:grpSpMkLst>
        </pc:grpChg>
        <pc:grpChg chg="mod">
          <ac:chgData name="Rishtha B" userId="4ad50685bef1987e" providerId="LiveId" clId="{BE9EEB58-C457-4A9D-B65A-322292990AFD}" dt="2024-12-25T17:51:04.500" v="215"/>
          <ac:grpSpMkLst>
            <pc:docMk/>
            <pc:sldMk cId="4011018543" sldId="288"/>
            <ac:grpSpMk id="89" creationId="{5BAA5AAD-17EA-DB33-7C27-6DAFC911D54A}"/>
          </ac:grpSpMkLst>
        </pc:grpChg>
        <pc:grpChg chg="add del mod">
          <ac:chgData name="Rishtha B" userId="4ad50685bef1987e" providerId="LiveId" clId="{BE9EEB58-C457-4A9D-B65A-322292990AFD}" dt="2024-12-25T17:51:28.604" v="227"/>
          <ac:grpSpMkLst>
            <pc:docMk/>
            <pc:sldMk cId="4011018543" sldId="288"/>
            <ac:grpSpMk id="91" creationId="{E387F7F7-BDCB-4AA5-C248-EE36BEE84A38}"/>
          </ac:grpSpMkLst>
        </pc:grpChg>
        <pc:grpChg chg="add del mod">
          <ac:chgData name="Rishtha B" userId="4ad50685bef1987e" providerId="LiveId" clId="{BE9EEB58-C457-4A9D-B65A-322292990AFD}" dt="2024-12-25T17:51:27.241" v="225"/>
          <ac:grpSpMkLst>
            <pc:docMk/>
            <pc:sldMk cId="4011018543" sldId="288"/>
            <ac:grpSpMk id="93" creationId="{A2E295CE-A297-DCD4-9D82-E5E5D6E8117F}"/>
          </ac:grpSpMkLst>
        </pc:grpChg>
        <pc:grpChg chg="mod">
          <ac:chgData name="Rishtha B" userId="4ad50685bef1987e" providerId="LiveId" clId="{BE9EEB58-C457-4A9D-B65A-322292990AFD}" dt="2024-12-25T17:51:26.243" v="223"/>
          <ac:grpSpMkLst>
            <pc:docMk/>
            <pc:sldMk cId="4011018543" sldId="288"/>
            <ac:grpSpMk id="95" creationId="{7FA19EF8-F4CD-DD72-D7FD-744B886D5312}"/>
          </ac:grpSpMkLst>
        </pc:grpChg>
        <pc:grpChg chg="del mod">
          <ac:chgData name="Rishtha B" userId="4ad50685bef1987e" providerId="LiveId" clId="{BE9EEB58-C457-4A9D-B65A-322292990AFD}" dt="2024-12-25T17:51:41.997" v="231"/>
          <ac:grpSpMkLst>
            <pc:docMk/>
            <pc:sldMk cId="4011018543" sldId="288"/>
            <ac:grpSpMk id="97" creationId="{F7B7DEC3-A8AB-3831-B316-38B3DCBD4A8B}"/>
          </ac:grpSpMkLst>
        </pc:grpChg>
        <pc:grpChg chg="del mod">
          <ac:chgData name="Rishtha B" userId="4ad50685bef1987e" providerId="LiveId" clId="{BE9EEB58-C457-4A9D-B65A-322292990AFD}" dt="2024-12-25T17:51:48.598" v="233"/>
          <ac:grpSpMkLst>
            <pc:docMk/>
            <pc:sldMk cId="4011018543" sldId="288"/>
            <ac:grpSpMk id="99" creationId="{A6EF798A-13E9-3839-CDE8-B579BCE53AEB}"/>
          </ac:grpSpMkLst>
        </pc:grpChg>
        <pc:grpChg chg="add del mod">
          <ac:chgData name="Rishtha B" userId="4ad50685bef1987e" providerId="LiveId" clId="{BE9EEB58-C457-4A9D-B65A-322292990AFD}" dt="2024-12-25T17:52:04.961" v="237"/>
          <ac:grpSpMkLst>
            <pc:docMk/>
            <pc:sldMk cId="4011018543" sldId="288"/>
            <ac:grpSpMk id="101" creationId="{2684102C-0AA2-24D0-CCAD-75129B4E24DE}"/>
          </ac:grpSpMkLst>
        </pc:grpChg>
        <pc:grpChg chg="mod">
          <ac:chgData name="Rishtha B" userId="4ad50685bef1987e" providerId="LiveId" clId="{BE9EEB58-C457-4A9D-B65A-322292990AFD}" dt="2024-12-25T17:52:04.961" v="237"/>
          <ac:grpSpMkLst>
            <pc:docMk/>
            <pc:sldMk cId="4011018543" sldId="288"/>
            <ac:grpSpMk id="103" creationId="{CD5B86DD-D37F-2595-624D-D3D832A0456E}"/>
          </ac:grpSpMkLst>
        </pc:grpChg>
        <pc:picChg chg="mod">
          <ac:chgData name="Rishtha B" userId="4ad50685bef1987e" providerId="LiveId" clId="{BE9EEB58-C457-4A9D-B65A-322292990AFD}" dt="2024-12-25T17:52:27.820" v="242" actId="13822"/>
          <ac:picMkLst>
            <pc:docMk/>
            <pc:sldMk cId="4011018543" sldId="288"/>
            <ac:picMk id="7" creationId="{15FD5FBA-0E46-47A0-D4EF-0BCD62946A58}"/>
          </ac:picMkLst>
        </pc:picChg>
        <pc:inkChg chg="add del">
          <ac:chgData name="Rishtha B" userId="4ad50685bef1987e" providerId="LiveId" clId="{BE9EEB58-C457-4A9D-B65A-322292990AFD}" dt="2024-12-25T17:43:28.276" v="123" actId="9405"/>
          <ac:inkMkLst>
            <pc:docMk/>
            <pc:sldMk cId="4011018543" sldId="288"/>
            <ac:inkMk id="4" creationId="{29BCDFFC-E52A-93F1-AA7A-6AA574E953D2}"/>
          </ac:inkMkLst>
        </pc:inkChg>
        <pc:inkChg chg="add">
          <ac:chgData name="Rishtha B" userId="4ad50685bef1987e" providerId="LiveId" clId="{BE9EEB58-C457-4A9D-B65A-322292990AFD}" dt="2024-12-25T17:43:40.108" v="124" actId="9405"/>
          <ac:inkMkLst>
            <pc:docMk/>
            <pc:sldMk cId="4011018543" sldId="288"/>
            <ac:inkMk id="5" creationId="{C7AEFE86-941A-D4EF-450A-452AC2010993}"/>
          </ac:inkMkLst>
        </pc:inkChg>
        <pc:inkChg chg="add">
          <ac:chgData name="Rishtha B" userId="4ad50685bef1987e" providerId="LiveId" clId="{BE9EEB58-C457-4A9D-B65A-322292990AFD}" dt="2024-12-25T17:43:45.351" v="125" actId="9405"/>
          <ac:inkMkLst>
            <pc:docMk/>
            <pc:sldMk cId="4011018543" sldId="288"/>
            <ac:inkMk id="6" creationId="{0AC0FDB2-0AC0-9B61-438C-8061EC172B1B}"/>
          </ac:inkMkLst>
        </pc:inkChg>
        <pc:inkChg chg="add">
          <ac:chgData name="Rishtha B" userId="4ad50685bef1987e" providerId="LiveId" clId="{BE9EEB58-C457-4A9D-B65A-322292990AFD}" dt="2024-12-25T17:43:51.128" v="126" actId="9405"/>
          <ac:inkMkLst>
            <pc:docMk/>
            <pc:sldMk cId="4011018543" sldId="288"/>
            <ac:inkMk id="11" creationId="{2578B42B-0BF6-C60C-6F93-F47EA9EECFDE}"/>
          </ac:inkMkLst>
        </pc:inkChg>
        <pc:inkChg chg="add">
          <ac:chgData name="Rishtha B" userId="4ad50685bef1987e" providerId="LiveId" clId="{BE9EEB58-C457-4A9D-B65A-322292990AFD}" dt="2024-12-25T17:44:06.974" v="127" actId="9405"/>
          <ac:inkMkLst>
            <pc:docMk/>
            <pc:sldMk cId="4011018543" sldId="288"/>
            <ac:inkMk id="12" creationId="{91596CD8-FB96-42E0-D4BB-E8630219A210}"/>
          </ac:inkMkLst>
        </pc:inkChg>
        <pc:inkChg chg="add">
          <ac:chgData name="Rishtha B" userId="4ad50685bef1987e" providerId="LiveId" clId="{BE9EEB58-C457-4A9D-B65A-322292990AFD}" dt="2024-12-25T17:44:12.018" v="128" actId="9405"/>
          <ac:inkMkLst>
            <pc:docMk/>
            <pc:sldMk cId="4011018543" sldId="288"/>
            <ac:inkMk id="13" creationId="{2EF8231E-9E7C-2DCB-B75F-C1009E636E53}"/>
          </ac:inkMkLst>
        </pc:inkChg>
        <pc:inkChg chg="add">
          <ac:chgData name="Rishtha B" userId="4ad50685bef1987e" providerId="LiveId" clId="{BE9EEB58-C457-4A9D-B65A-322292990AFD}" dt="2024-12-25T17:44:16.109" v="129" actId="9405"/>
          <ac:inkMkLst>
            <pc:docMk/>
            <pc:sldMk cId="4011018543" sldId="288"/>
            <ac:inkMk id="15" creationId="{E87E9CE5-5561-566B-3A50-FCC085D80C03}"/>
          </ac:inkMkLst>
        </pc:inkChg>
        <pc:inkChg chg="add mod">
          <ac:chgData name="Rishtha B" userId="4ad50685bef1987e" providerId="LiveId" clId="{BE9EEB58-C457-4A9D-B65A-322292990AFD}" dt="2024-12-25T17:52:04.961" v="237"/>
          <ac:inkMkLst>
            <pc:docMk/>
            <pc:sldMk cId="4011018543" sldId="288"/>
            <ac:inkMk id="17" creationId="{2A5CD57D-C603-ACF0-DF2C-761ECE6B5F63}"/>
          </ac:inkMkLst>
        </pc:inkChg>
        <pc:inkChg chg="add mod">
          <ac:chgData name="Rishtha B" userId="4ad50685bef1987e" providerId="LiveId" clId="{BE9EEB58-C457-4A9D-B65A-322292990AFD}" dt="2024-12-25T17:52:04.961" v="237"/>
          <ac:inkMkLst>
            <pc:docMk/>
            <pc:sldMk cId="4011018543" sldId="288"/>
            <ac:inkMk id="19" creationId="{2BC9440C-1CC2-3475-E4B6-9B8652284CA5}"/>
          </ac:inkMkLst>
        </pc:inkChg>
        <pc:inkChg chg="add mod">
          <ac:chgData name="Rishtha B" userId="4ad50685bef1987e" providerId="LiveId" clId="{BE9EEB58-C457-4A9D-B65A-322292990AFD}" dt="2024-12-25T17:45:05.938" v="136"/>
          <ac:inkMkLst>
            <pc:docMk/>
            <pc:sldMk cId="4011018543" sldId="288"/>
            <ac:inkMk id="21" creationId="{8648EB4F-3B63-4426-40DE-65CF010DA30A}"/>
          </ac:inkMkLst>
        </pc:inkChg>
        <pc:inkChg chg="add mod">
          <ac:chgData name="Rishtha B" userId="4ad50685bef1987e" providerId="LiveId" clId="{BE9EEB58-C457-4A9D-B65A-322292990AFD}" dt="2024-12-25T17:52:04.961" v="237"/>
          <ac:inkMkLst>
            <pc:docMk/>
            <pc:sldMk cId="4011018543" sldId="288"/>
            <ac:inkMk id="25" creationId="{BF195D4D-BABD-3631-D892-F9E2B629B7E0}"/>
          </ac:inkMkLst>
        </pc:inkChg>
        <pc:inkChg chg="add mod">
          <ac:chgData name="Rishtha B" userId="4ad50685bef1987e" providerId="LiveId" clId="{BE9EEB58-C457-4A9D-B65A-322292990AFD}" dt="2024-12-25T17:52:04.961" v="237"/>
          <ac:inkMkLst>
            <pc:docMk/>
            <pc:sldMk cId="4011018543" sldId="288"/>
            <ac:inkMk id="29" creationId="{7A4209C9-318D-2CAF-7C5F-E40C362D9AE2}"/>
          </ac:inkMkLst>
        </pc:inkChg>
        <pc:inkChg chg="add mod">
          <ac:chgData name="Rishtha B" userId="4ad50685bef1987e" providerId="LiveId" clId="{BE9EEB58-C457-4A9D-B65A-322292990AFD}" dt="2024-12-25T17:46:32.781" v="146"/>
          <ac:inkMkLst>
            <pc:docMk/>
            <pc:sldMk cId="4011018543" sldId="288"/>
            <ac:inkMk id="31" creationId="{8EB9ED85-A18C-91A2-55D3-2B78E81D2360}"/>
          </ac:inkMkLst>
        </pc:inkChg>
        <pc:inkChg chg="add mod">
          <ac:chgData name="Rishtha B" userId="4ad50685bef1987e" providerId="LiveId" clId="{BE9EEB58-C457-4A9D-B65A-322292990AFD}" dt="2024-12-25T17:48:38.901" v="175" actId="1076"/>
          <ac:inkMkLst>
            <pc:docMk/>
            <pc:sldMk cId="4011018543" sldId="288"/>
            <ac:inkMk id="33" creationId="{375FD3E1-01A6-8932-981B-1A78C02C4B46}"/>
          </ac:inkMkLst>
        </pc:inkChg>
        <pc:inkChg chg="add">
          <ac:chgData name="Rishtha B" userId="4ad50685bef1987e" providerId="LiveId" clId="{BE9EEB58-C457-4A9D-B65A-322292990AFD}" dt="2024-12-25T17:46:21.554" v="142" actId="9405"/>
          <ac:inkMkLst>
            <pc:docMk/>
            <pc:sldMk cId="4011018543" sldId="288"/>
            <ac:inkMk id="34" creationId="{8A444E4F-C52D-C086-ABD2-C133734F599D}"/>
          </ac:inkMkLst>
        </pc:inkChg>
        <pc:inkChg chg="add">
          <ac:chgData name="Rishtha B" userId="4ad50685bef1987e" providerId="LiveId" clId="{BE9EEB58-C457-4A9D-B65A-322292990AFD}" dt="2024-12-25T17:46:25.061" v="143" actId="9405"/>
          <ac:inkMkLst>
            <pc:docMk/>
            <pc:sldMk cId="4011018543" sldId="288"/>
            <ac:inkMk id="35" creationId="{BD8B3076-7133-465C-2A79-05C11DAA00B3}"/>
          </ac:inkMkLst>
        </pc:inkChg>
        <pc:inkChg chg="add mod">
          <ac:chgData name="Rishtha B" userId="4ad50685bef1987e" providerId="LiveId" clId="{BE9EEB58-C457-4A9D-B65A-322292990AFD}" dt="2024-12-25T17:52:04.961" v="237"/>
          <ac:inkMkLst>
            <pc:docMk/>
            <pc:sldMk cId="4011018543" sldId="288"/>
            <ac:inkMk id="37" creationId="{671E9031-BD07-B6EE-65FC-63A3E723F68B}"/>
          </ac:inkMkLst>
        </pc:inkChg>
        <pc:inkChg chg="add mod">
          <ac:chgData name="Rishtha B" userId="4ad50685bef1987e" providerId="LiveId" clId="{BE9EEB58-C457-4A9D-B65A-322292990AFD}" dt="2024-12-25T17:52:04.961" v="237"/>
          <ac:inkMkLst>
            <pc:docMk/>
            <pc:sldMk cId="4011018543" sldId="288"/>
            <ac:inkMk id="40" creationId="{F6FC256A-CC76-36C5-EA2A-CB2F6491F4B8}"/>
          </ac:inkMkLst>
        </pc:inkChg>
        <pc:inkChg chg="add mod">
          <ac:chgData name="Rishtha B" userId="4ad50685bef1987e" providerId="LiveId" clId="{BE9EEB58-C457-4A9D-B65A-322292990AFD}" dt="2024-12-25T17:51:36.053" v="229"/>
          <ac:inkMkLst>
            <pc:docMk/>
            <pc:sldMk cId="4011018543" sldId="288"/>
            <ac:inkMk id="47" creationId="{CF1CEF63-03EA-8844-4411-B578122E32DE}"/>
          </ac:inkMkLst>
        </pc:inkChg>
        <pc:inkChg chg="add del mod">
          <ac:chgData name="Rishtha B" userId="4ad50685bef1987e" providerId="LiveId" clId="{BE9EEB58-C457-4A9D-B65A-322292990AFD}" dt="2024-12-25T17:46:42.226" v="152"/>
          <ac:inkMkLst>
            <pc:docMk/>
            <pc:sldMk cId="4011018543" sldId="288"/>
            <ac:inkMk id="49" creationId="{C9C07F1E-7CE5-6358-231D-9C0C7BCF0038}"/>
          </ac:inkMkLst>
        </pc:inkChg>
        <pc:inkChg chg="add del mod">
          <ac:chgData name="Rishtha B" userId="4ad50685bef1987e" providerId="LiveId" clId="{BE9EEB58-C457-4A9D-B65A-322292990AFD}" dt="2024-12-25T17:46:46.612" v="156"/>
          <ac:inkMkLst>
            <pc:docMk/>
            <pc:sldMk cId="4011018543" sldId="288"/>
            <ac:inkMk id="55" creationId="{D7341E7E-E69D-6A3D-D655-441485FADB64}"/>
          </ac:inkMkLst>
        </pc:inkChg>
        <pc:inkChg chg="add">
          <ac:chgData name="Rishtha B" userId="4ad50685bef1987e" providerId="LiveId" clId="{BE9EEB58-C457-4A9D-B65A-322292990AFD}" dt="2024-12-25T17:46:49.993" v="157" actId="9405"/>
          <ac:inkMkLst>
            <pc:docMk/>
            <pc:sldMk cId="4011018543" sldId="288"/>
            <ac:inkMk id="57" creationId="{D7551288-397D-E1B9-728B-00080D5F3765}"/>
          </ac:inkMkLst>
        </pc:inkChg>
        <pc:inkChg chg="add mod">
          <ac:chgData name="Rishtha B" userId="4ad50685bef1987e" providerId="LiveId" clId="{BE9EEB58-C457-4A9D-B65A-322292990AFD}" dt="2024-12-25T17:49:30.778" v="187" actId="1076"/>
          <ac:inkMkLst>
            <pc:docMk/>
            <pc:sldMk cId="4011018543" sldId="288"/>
            <ac:inkMk id="58" creationId="{572F995C-9C59-84BC-BC9B-A5D2B90650F9}"/>
          </ac:inkMkLst>
        </pc:inkChg>
        <pc:inkChg chg="add del mod">
          <ac:chgData name="Rishtha B" userId="4ad50685bef1987e" providerId="LiveId" clId="{BE9EEB58-C457-4A9D-B65A-322292990AFD}" dt="2024-12-25T17:47:04.344" v="162"/>
          <ac:inkMkLst>
            <pc:docMk/>
            <pc:sldMk cId="4011018543" sldId="288"/>
            <ac:inkMk id="59" creationId="{0C7E7CD2-46AB-EAE4-EB80-45A07271CF1B}"/>
          </ac:inkMkLst>
        </pc:inkChg>
        <pc:inkChg chg="add mod">
          <ac:chgData name="Rishtha B" userId="4ad50685bef1987e" providerId="LiveId" clId="{BE9EEB58-C457-4A9D-B65A-322292990AFD}" dt="2024-12-25T17:48:47.712" v="179"/>
          <ac:inkMkLst>
            <pc:docMk/>
            <pc:sldMk cId="4011018543" sldId="288"/>
            <ac:inkMk id="61" creationId="{19ACE892-BC73-65DA-8C41-C1E933A54277}"/>
          </ac:inkMkLst>
        </pc:inkChg>
        <pc:inkChg chg="add del mod">
          <ac:chgData name="Rishtha B" userId="4ad50685bef1987e" providerId="LiveId" clId="{BE9EEB58-C457-4A9D-B65A-322292990AFD}" dt="2024-12-25T17:48:47.712" v="179"/>
          <ac:inkMkLst>
            <pc:docMk/>
            <pc:sldMk cId="4011018543" sldId="288"/>
            <ac:inkMk id="62" creationId="{671923FF-B755-947A-DC51-14D84C9923DF}"/>
          </ac:inkMkLst>
        </pc:inkChg>
        <pc:inkChg chg="add del mod">
          <ac:chgData name="Rishtha B" userId="4ad50685bef1987e" providerId="LiveId" clId="{BE9EEB58-C457-4A9D-B65A-322292990AFD}" dt="2024-12-25T17:48:47.325" v="177"/>
          <ac:inkMkLst>
            <pc:docMk/>
            <pc:sldMk cId="4011018543" sldId="288"/>
            <ac:inkMk id="64" creationId="{4509ED19-66CB-3F4E-3E65-6E9EDDC9CF50}"/>
          </ac:inkMkLst>
        </pc:inkChg>
        <pc:inkChg chg="add del mod">
          <ac:chgData name="Rishtha B" userId="4ad50685bef1987e" providerId="LiveId" clId="{BE9EEB58-C457-4A9D-B65A-322292990AFD}" dt="2024-12-25T17:50:49.637" v="203"/>
          <ac:inkMkLst>
            <pc:docMk/>
            <pc:sldMk cId="4011018543" sldId="288"/>
            <ac:inkMk id="80" creationId="{A4E56724-E995-587B-4084-13F92FF025BB}"/>
          </ac:inkMkLst>
        </pc:inkChg>
        <pc:inkChg chg="add del mod">
          <ac:chgData name="Rishtha B" userId="4ad50685bef1987e" providerId="LiveId" clId="{BE9EEB58-C457-4A9D-B65A-322292990AFD}" dt="2024-12-25T17:50:48.928" v="201"/>
          <ac:inkMkLst>
            <pc:docMk/>
            <pc:sldMk cId="4011018543" sldId="288"/>
            <ac:inkMk id="82" creationId="{CC6DA8E5-6C52-7DBD-9ECA-778728B095E6}"/>
          </ac:inkMkLst>
        </pc:inkChg>
        <pc:inkChg chg="add del mod">
          <ac:chgData name="Rishtha B" userId="4ad50685bef1987e" providerId="LiveId" clId="{BE9EEB58-C457-4A9D-B65A-322292990AFD}" dt="2024-12-25T17:50:58.133" v="211"/>
          <ac:inkMkLst>
            <pc:docMk/>
            <pc:sldMk cId="4011018543" sldId="288"/>
            <ac:inkMk id="84" creationId="{85021A2F-4516-3620-5FEC-F14D9871CC45}"/>
          </ac:inkMkLst>
        </pc:inkChg>
        <pc:inkChg chg="add del mod">
          <ac:chgData name="Rishtha B" userId="4ad50685bef1987e" providerId="LiveId" clId="{BE9EEB58-C457-4A9D-B65A-322292990AFD}" dt="2024-12-25T17:50:57.074" v="209"/>
          <ac:inkMkLst>
            <pc:docMk/>
            <pc:sldMk cId="4011018543" sldId="288"/>
            <ac:inkMk id="86" creationId="{CB08B1D9-6AEE-EA99-E8F0-EFEAA1F7376A}"/>
          </ac:inkMkLst>
        </pc:inkChg>
        <pc:inkChg chg="add del mod">
          <ac:chgData name="Rishtha B" userId="4ad50685bef1987e" providerId="LiveId" clId="{BE9EEB58-C457-4A9D-B65A-322292990AFD}" dt="2024-12-25T17:51:04.500" v="215"/>
          <ac:inkMkLst>
            <pc:docMk/>
            <pc:sldMk cId="4011018543" sldId="288"/>
            <ac:inkMk id="88" creationId="{AF36A860-AE57-DF16-6B08-11961E2780E4}"/>
          </ac:inkMkLst>
        </pc:inkChg>
        <pc:inkChg chg="add del mod">
          <ac:chgData name="Rishtha B" userId="4ad50685bef1987e" providerId="LiveId" clId="{BE9EEB58-C457-4A9D-B65A-322292990AFD}" dt="2024-12-25T17:51:28.604" v="227"/>
          <ac:inkMkLst>
            <pc:docMk/>
            <pc:sldMk cId="4011018543" sldId="288"/>
            <ac:inkMk id="90" creationId="{F6EA85D7-9809-9C23-8AF8-7661CC62E6B5}"/>
          </ac:inkMkLst>
        </pc:inkChg>
        <pc:inkChg chg="add del mod">
          <ac:chgData name="Rishtha B" userId="4ad50685bef1987e" providerId="LiveId" clId="{BE9EEB58-C457-4A9D-B65A-322292990AFD}" dt="2024-12-25T17:51:27.241" v="225"/>
          <ac:inkMkLst>
            <pc:docMk/>
            <pc:sldMk cId="4011018543" sldId="288"/>
            <ac:inkMk id="92" creationId="{2797AB3E-EC48-E102-BD9D-5098100CA7F1}"/>
          </ac:inkMkLst>
        </pc:inkChg>
        <pc:inkChg chg="add del mod">
          <ac:chgData name="Rishtha B" userId="4ad50685bef1987e" providerId="LiveId" clId="{BE9EEB58-C457-4A9D-B65A-322292990AFD}" dt="2024-12-25T17:51:26.243" v="223"/>
          <ac:inkMkLst>
            <pc:docMk/>
            <pc:sldMk cId="4011018543" sldId="288"/>
            <ac:inkMk id="94" creationId="{F63705FB-61B4-8C22-9998-01BB72565ED2}"/>
          </ac:inkMkLst>
        </pc:inkChg>
        <pc:inkChg chg="add mod">
          <ac:chgData name="Rishtha B" userId="4ad50685bef1987e" providerId="LiveId" clId="{BE9EEB58-C457-4A9D-B65A-322292990AFD}" dt="2024-12-25T17:51:41.997" v="231"/>
          <ac:inkMkLst>
            <pc:docMk/>
            <pc:sldMk cId="4011018543" sldId="288"/>
            <ac:inkMk id="96" creationId="{B7A14BD4-0843-3DAC-E20E-874BC1D5BA3B}"/>
          </ac:inkMkLst>
        </pc:inkChg>
        <pc:inkChg chg="add mod">
          <ac:chgData name="Rishtha B" userId="4ad50685bef1987e" providerId="LiveId" clId="{BE9EEB58-C457-4A9D-B65A-322292990AFD}" dt="2024-12-25T17:51:48.598" v="233"/>
          <ac:inkMkLst>
            <pc:docMk/>
            <pc:sldMk cId="4011018543" sldId="288"/>
            <ac:inkMk id="98" creationId="{7CD06A81-0EA2-D2DB-56AF-3663C16BE0FB}"/>
          </ac:inkMkLst>
        </pc:inkChg>
        <pc:inkChg chg="add mod">
          <ac:chgData name="Rishtha B" userId="4ad50685bef1987e" providerId="LiveId" clId="{BE9EEB58-C457-4A9D-B65A-322292990AFD}" dt="2024-12-25T17:52:04.961" v="237"/>
          <ac:inkMkLst>
            <pc:docMk/>
            <pc:sldMk cId="4011018543" sldId="288"/>
            <ac:inkMk id="100" creationId="{DF00A782-FB88-2AE1-EB71-1C9A624BB60B}"/>
          </ac:inkMkLst>
        </pc:inkChg>
        <pc:inkChg chg="add del mod">
          <ac:chgData name="Rishtha B" userId="4ad50685bef1987e" providerId="LiveId" clId="{BE9EEB58-C457-4A9D-B65A-322292990AFD}" dt="2024-12-25T17:52:04.961" v="237"/>
          <ac:inkMkLst>
            <pc:docMk/>
            <pc:sldMk cId="4011018543" sldId="288"/>
            <ac:inkMk id="102" creationId="{E463272E-095A-6444-F651-64E15D9F76AF}"/>
          </ac:inkMkLst>
        </pc:inkChg>
        <pc:cxnChg chg="add del">
          <ac:chgData name="Rishtha B" userId="4ad50685bef1987e" providerId="LiveId" clId="{BE9EEB58-C457-4A9D-B65A-322292990AFD}" dt="2024-12-25T17:48:12.014" v="169" actId="11529"/>
          <ac:cxnSpMkLst>
            <pc:docMk/>
            <pc:sldMk cId="4011018543" sldId="288"/>
            <ac:cxnSpMk id="67" creationId="{7BAA09BA-05A1-4880-D8C8-85F152224CB6}"/>
          </ac:cxnSpMkLst>
        </pc:cxnChg>
        <pc:cxnChg chg="add del">
          <ac:chgData name="Rishtha B" userId="4ad50685bef1987e" providerId="LiveId" clId="{BE9EEB58-C457-4A9D-B65A-322292990AFD}" dt="2024-12-25T17:48:30.973" v="173" actId="11529"/>
          <ac:cxnSpMkLst>
            <pc:docMk/>
            <pc:sldMk cId="4011018543" sldId="288"/>
            <ac:cxnSpMk id="69" creationId="{27007C60-5A30-55F5-0256-C5766A2432A4}"/>
          </ac:cxnSpMkLst>
        </pc:cxnChg>
        <pc:cxnChg chg="add mod">
          <ac:chgData name="Rishtha B" userId="4ad50685bef1987e" providerId="LiveId" clId="{BE9EEB58-C457-4A9D-B65A-322292990AFD}" dt="2024-12-25T17:49:36.334" v="189" actId="13822"/>
          <ac:cxnSpMkLst>
            <pc:docMk/>
            <pc:sldMk cId="4011018543" sldId="288"/>
            <ac:cxnSpMk id="71" creationId="{08EF93E0-12A7-E024-E67A-4891F1AF2559}"/>
          </ac:cxnSpMkLst>
        </pc:cxnChg>
        <pc:cxnChg chg="add del">
          <ac:chgData name="Rishtha B" userId="4ad50685bef1987e" providerId="LiveId" clId="{BE9EEB58-C457-4A9D-B65A-322292990AFD}" dt="2024-12-25T17:49:18.219" v="183" actId="11529"/>
          <ac:cxnSpMkLst>
            <pc:docMk/>
            <pc:sldMk cId="4011018543" sldId="288"/>
            <ac:cxnSpMk id="73" creationId="{85205412-D779-898C-31FE-C28966CE6445}"/>
          </ac:cxnSpMkLst>
        </pc:cxnChg>
        <pc:cxnChg chg="add del">
          <ac:chgData name="Rishtha B" userId="4ad50685bef1987e" providerId="LiveId" clId="{BE9EEB58-C457-4A9D-B65A-322292990AFD}" dt="2024-12-25T17:49:52.462" v="191" actId="11529"/>
          <ac:cxnSpMkLst>
            <pc:docMk/>
            <pc:sldMk cId="4011018543" sldId="288"/>
            <ac:cxnSpMk id="75" creationId="{60C03714-11A1-18DE-CA81-8EC74A35C175}"/>
          </ac:cxnSpMkLst>
        </pc:cxnChg>
        <pc:cxnChg chg="add mod">
          <ac:chgData name="Rishtha B" userId="4ad50685bef1987e" providerId="LiveId" clId="{BE9EEB58-C457-4A9D-B65A-322292990AFD}" dt="2024-12-25T17:50:09.128" v="193" actId="13822"/>
          <ac:cxnSpMkLst>
            <pc:docMk/>
            <pc:sldMk cId="4011018543" sldId="288"/>
            <ac:cxnSpMk id="77" creationId="{296379CF-0B39-77F2-CC7A-BC17FBF85B97}"/>
          </ac:cxnSpMkLst>
        </pc:cxnChg>
        <pc:cxnChg chg="add mod">
          <ac:chgData name="Rishtha B" userId="4ad50685bef1987e" providerId="LiveId" clId="{BE9EEB58-C457-4A9D-B65A-322292990AFD}" dt="2024-12-25T17:50:30.792" v="195" actId="13822"/>
          <ac:cxnSpMkLst>
            <pc:docMk/>
            <pc:sldMk cId="4011018543" sldId="288"/>
            <ac:cxnSpMk id="79" creationId="{F5C98962-E8B5-A903-1F4E-0626C6550D45}"/>
          </ac:cxnSpMkLst>
        </pc:cxnChg>
        <pc:cxnChg chg="add mod">
          <ac:chgData name="Rishtha B" userId="4ad50685bef1987e" providerId="LiveId" clId="{BE9EEB58-C457-4A9D-B65A-322292990AFD}" dt="2024-12-25T17:53:07.281" v="245" actId="13822"/>
          <ac:cxnSpMkLst>
            <pc:docMk/>
            <pc:sldMk cId="4011018543" sldId="288"/>
            <ac:cxnSpMk id="105" creationId="{84559DBD-0D99-0879-4EC4-BE0B58F2BD3D}"/>
          </ac:cxnSpMkLst>
        </pc:cxnChg>
      </pc:sldChg>
      <pc:sldChg chg="addSp delSp modSp mod">
        <pc:chgData name="Rishtha B" userId="4ad50685bef1987e" providerId="LiveId" clId="{BE9EEB58-C457-4A9D-B65A-322292990AFD}" dt="2024-12-25T18:07:41.726" v="383" actId="20577"/>
        <pc:sldMkLst>
          <pc:docMk/>
          <pc:sldMk cId="3708725464" sldId="289"/>
        </pc:sldMkLst>
        <pc:spChg chg="add mod">
          <ac:chgData name="Rishtha B" userId="4ad50685bef1987e" providerId="LiveId" clId="{BE9EEB58-C457-4A9D-B65A-322292990AFD}" dt="2024-12-25T18:07:41.726" v="383" actId="20577"/>
          <ac:spMkLst>
            <pc:docMk/>
            <pc:sldMk cId="3708725464" sldId="289"/>
            <ac:spMk id="2" creationId="{A1425196-77DA-F4CB-9862-C97DD139E4CF}"/>
          </ac:spMkLst>
        </pc:spChg>
        <pc:spChg chg="add">
          <ac:chgData name="Rishtha B" userId="4ad50685bef1987e" providerId="LiveId" clId="{BE9EEB58-C457-4A9D-B65A-322292990AFD}" dt="2024-12-25T18:00:00.416" v="279"/>
          <ac:spMkLst>
            <pc:docMk/>
            <pc:sldMk cId="3708725464" sldId="289"/>
            <ac:spMk id="3" creationId="{7A32C276-A479-A153-D21C-BF4D90401590}"/>
          </ac:spMkLst>
        </pc:spChg>
        <pc:spChg chg="add mod">
          <ac:chgData name="Rishtha B" userId="4ad50685bef1987e" providerId="LiveId" clId="{BE9EEB58-C457-4A9D-B65A-322292990AFD}" dt="2024-12-25T18:00:11.404" v="282" actId="14100"/>
          <ac:spMkLst>
            <pc:docMk/>
            <pc:sldMk cId="3708725464" sldId="289"/>
            <ac:spMk id="4" creationId="{E1923CD1-5B86-1F27-992B-9CDC37EDC1E4}"/>
          </ac:spMkLst>
        </pc:spChg>
        <pc:spChg chg="mod">
          <ac:chgData name="Rishtha B" userId="4ad50685bef1987e" providerId="LiveId" clId="{BE9EEB58-C457-4A9D-B65A-322292990AFD}" dt="2024-12-25T17:11:39.745" v="121" actId="20577"/>
          <ac:spMkLst>
            <pc:docMk/>
            <pc:sldMk cId="3708725464" sldId="289"/>
            <ac:spMk id="5" creationId="{C9030033-1B27-2381-5C38-32CE227289A0}"/>
          </ac:spMkLst>
        </pc:spChg>
        <pc:spChg chg="add del mod">
          <ac:chgData name="Rishtha B" userId="4ad50685bef1987e" providerId="LiveId" clId="{BE9EEB58-C457-4A9D-B65A-322292990AFD}" dt="2024-12-25T18:03:02.777" v="313"/>
          <ac:spMkLst>
            <pc:docMk/>
            <pc:sldMk cId="3708725464" sldId="289"/>
            <ac:spMk id="6" creationId="{1CE9F10F-C71A-B578-6165-645720338E70}"/>
          </ac:spMkLst>
        </pc:spChg>
        <pc:spChg chg="del">
          <ac:chgData name="Rishtha B" userId="4ad50685bef1987e" providerId="LiveId" clId="{BE9EEB58-C457-4A9D-B65A-322292990AFD}" dt="2024-12-25T17:54:12.155" v="246"/>
          <ac:spMkLst>
            <pc:docMk/>
            <pc:sldMk cId="3708725464" sldId="289"/>
            <ac:spMk id="11" creationId="{0D9ADB6A-D0D0-392B-89F9-E31FA9463063}"/>
          </ac:spMkLst>
        </pc:spChg>
      </pc:sldChg>
      <pc:sldMasterChg chg="modSldLayout">
        <pc:chgData name="Rishtha B" userId="4ad50685bef1987e" providerId="LiveId" clId="{BE9EEB58-C457-4A9D-B65A-322292990AFD}" dt="2024-12-25T18:12:12.992" v="511" actId="20577"/>
        <pc:sldMasterMkLst>
          <pc:docMk/>
          <pc:sldMasterMk cId="114516546" sldId="2147483650"/>
        </pc:sldMasterMkLst>
        <pc:sldLayoutChg chg="modSp mod">
          <pc:chgData name="Rishtha B" userId="4ad50685bef1987e" providerId="LiveId" clId="{BE9EEB58-C457-4A9D-B65A-322292990AFD}" dt="2024-12-25T18:12:12.992" v="511" actId="20577"/>
          <pc:sldLayoutMkLst>
            <pc:docMk/>
            <pc:sldMasterMk cId="114516546" sldId="2147483650"/>
            <pc:sldLayoutMk cId="1585597830" sldId="2147483652"/>
          </pc:sldLayoutMkLst>
          <pc:spChg chg="mod">
            <ac:chgData name="Rishtha B" userId="4ad50685bef1987e" providerId="LiveId" clId="{BE9EEB58-C457-4A9D-B65A-322292990AFD}" dt="2024-12-25T18:12:12.992" v="511" actId="20577"/>
            <ac:spMkLst>
              <pc:docMk/>
              <pc:sldMasterMk cId="114516546" sldId="2147483650"/>
              <pc:sldLayoutMk cId="1585597830" sldId="2147483652"/>
              <ac:spMk id="8" creationId="{CB262772-2230-41D2-9B79-2AECA3A31396}"/>
            </ac:spMkLst>
          </pc:spChg>
          <pc:spChg chg="mod">
            <ac:chgData name="Rishtha B" userId="4ad50685bef1987e" providerId="LiveId" clId="{BE9EEB58-C457-4A9D-B65A-322292990AFD}" dt="2024-12-25T18:11:46.210" v="505"/>
            <ac:spMkLst>
              <pc:docMk/>
              <pc:sldMasterMk cId="114516546" sldId="2147483650"/>
              <pc:sldLayoutMk cId="1585597830" sldId="2147483652"/>
              <ac:spMk id="9" creationId="{1B44364A-DBDE-4F64-9D13-B56BF0C232A3}"/>
            </ac:spMkLst>
          </pc:spChg>
          <pc:spChg chg="mod">
            <ac:chgData name="Rishtha B" userId="4ad50685bef1987e" providerId="LiveId" clId="{BE9EEB58-C457-4A9D-B65A-322292990AFD}" dt="2024-12-25T18:12:01.889" v="509" actId="20577"/>
            <ac:spMkLst>
              <pc:docMk/>
              <pc:sldMasterMk cId="114516546" sldId="2147483650"/>
              <pc:sldLayoutMk cId="1585597830" sldId="2147483652"/>
              <ac:spMk id="10" creationId="{1D25D96C-1396-47B4-9E8C-C053C7555307}"/>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26-12-2024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5T13:42:51.795"/>
    </inkml:context>
    <inkml:brush xml:id="br0">
      <inkml:brushProperty name="width" value="0.35" units="cm"/>
      <inkml:brushProperty name="height" value="0.35" units="cm"/>
      <inkml:brushProperty name="color" value="#FFFFFF"/>
    </inkml:brush>
  </inkml:definitions>
  <inkml:trace contextRef="#ctx0" brushRef="#br0">0 1 24575,'7'0'0,"0"1"0,0 1 0,0-1 0,0 1 0,10 4 0,19 4 0,-2-5 0,63-1 0,-74-5 0,0 1 0,-1 1 0,1 1 0,-1 2 0,0 0 0,35 11 0,-37-8 0,0-1 0,0-1 0,1 0 0,-1-2 0,1-1 0,41 1 0,-39-2 0,-1 2 0,0 0 0,1 2 0,29 9 0,30 7 0,112 8 0,-142-22 0,-34-3 0,-1 0 0,0 2 0,0 0 0,-1 1 0,0 0 0,0 2 0,22 14 0,35 18 0,-28-22 0,-24-11 0,0 2 0,20 11 0,-32-15 0,1-2 0,0 1 0,0-1 0,1-1 0,-1 0 0,15 2 0,70 7 0,-52-8 0,348 11 0,-351-13 0,60 9 0,3 1 0,-25-9 0,-26-1 0,91 14 0,-88-9 0,1-2 0,-1-2 0,62-5 0,-20 0 0,184 2-1365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5T13:43:34.234"/>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5T13:44:07.817"/>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25T13:45:57.268"/>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129 57,'5'0,"6"0,6 0,6 0,2 0,8 0,3 0,-1 0,0 0,-3 0,4 0,0 0,4-5,-10-1,-15-1,-14 2,-18 2,-10 1,-10 1,-9 0,-6 1,2 0,3 1,1-1,3 0,0 0,2 0,3 0,3 0,18-4,21-2,19 0,15 1,17 2,17 0,11 2,0 6,2 6,0 1,-10-1,-17 3,-18-2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25T13:45:57.709"/>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0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25T13:45:57.931"/>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0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5T13:46:15.328"/>
    </inkml:context>
    <inkml:brush xml:id="br0">
      <inkml:brushProperty name="width" value="0.35" units="cm"/>
      <inkml:brushProperty name="height" value="0.35" units="cm"/>
      <inkml:brushProperty name="color" value="#FFFFFF"/>
    </inkml:brush>
  </inkml:definitions>
  <inkml:trace contextRef="#ctx0" brushRef="#br0">1 0 24575,'4'1'0,"-1"0"0,1 0 0,-1 0 0,1 1 0,-1 0 0,1-1 0,-1 1 0,0 0 0,5 5 0,13 6 0,1-4 0,1 0 0,-1-2 0,2 0 0,-1-2 0,31 4 0,4-5 0,60-2 0,-95-2 0,0-1 0,1-1 0,-1 0 0,0-2 0,0-1 0,0-1 0,21-8 0,-26 8 0,-1 0 0,1 1 0,0 2 0,0-1 0,29 0 0,96 6 0,-64 0 0,1018-1 0,-575-2 0,-509 1-227,0 1-1,0 0 1,-1 0-1,1 2 1,12 3-1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5T13:46:39.794"/>
    </inkml:context>
    <inkml:brush xml:id="br0">
      <inkml:brushProperty name="width" value="0.35" units="cm"/>
      <inkml:brushProperty name="height" value="0.35" units="cm"/>
      <inkml:brushProperty name="color" value="#FFFFFF"/>
    </inkml:brush>
  </inkml:definitions>
  <inkml:trace contextRef="#ctx0" brushRef="#br0">0 58 24575,'14'0'0,"15"0"0,12 0 0,8 0 0,1 0 0,1-4 0,-3-3 0,-5 1 0,-10-4 0,-5 1 0,-3 0 0,4 4 0,2 1 0,5 2 0,1 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5T17:43:40.108"/>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5T17:43:45.351"/>
    </inkml:context>
    <inkml:brush xml:id="br0">
      <inkml:brushProperty name="width" value="0.35" units="cm"/>
      <inkml:brushProperty name="height" value="0.35" units="cm"/>
      <inkml:brushProperty name="color" value="#FFFFFF"/>
    </inkml:brush>
  </inkml:definitions>
  <inkml:trace contextRef="#ctx0" brushRef="#br0">1 718 24575,'267'-36'0,"-139"22"0,44-5-143,162-23-566,-5-20 255,-239 36 478,-1-3-1,101-49 1,-177 72 15,5-1 20,-1-1-1,-1 0 1,0-1 0,0-1-1,24-19 1,-39 28-54,0 0 0,-1 0 0,1 1 0,0-1 0,0 0 0,-1 0 0,1 0 0,0 0 0,-1 0 0,1 0 0,-1 0 0,1 0 0,-1 0 0,0 0 0,1 0 0,-1 0 0,0 0 0,0 0 0,1-1 0,-1 1 0,0 0 0,0 0 0,0 0 0,-1 0 0,1 0 0,0 0 0,0-1 0,-1 1 0,0-1 0,0-1-2,-1 1-1,0 0 1,0-1 0,0 1 0,0 0-1,-1 0 1,1 1 0,0-1 0,-1 0 0,-3-1-1,-14-6-2,0 0 0,-1 2 0,0 0 0,-1 1 0,-26-3 0,44 8 0,-105-19-22,-222-8-1,-107 44 622,406-13-528,-6 0-61,0 2-1,0 1 1,-42 13 0,76-19-10,0 1 0,0 1 0,0-1 0,1 0 0,-1 1 0,0 0 0,1 0 0,-1 0 0,1 0 0,0 1 0,0-1 0,0 1 0,-5 5 0,8-8 0,0 1 0,0-1 0,0 1 0,0-1 0,0 0 0,-1 1 0,1-1 0,0 1 0,0-1 0,0 1 0,1-1 0,-1 1 0,0-1 0,0 1 0,0-1 0,0 1 0,0-1 0,1 1 0,-1-1 0,0 0 0,0 1 0,1-1 0,-1 1 0,0-1 0,0 0 0,1 1 0,-1-1 0,1 0 0,-1 1 0,0-1 0,1 0 0,-1 0 0,1 1 0,-1-1 0,0 0 0,1 0 0,0 0 0,21 7 0,8-2 0,0-2 0,46 0 0,66-8 0,-124 4 0,39-2 0,151-16 0,-212 20 0,0 1 0,0-1 0,0 1 0,1-1 0,-1 1 0,1 0 0,-6 4 0,-9 5 0,-100 61 0,-162 127 0,276-196 0,-28 24 0,-43 26 0,69-51 0,6-6 0,29-38 0,-5 11 0,29-65 0,-15 24 0,-37 71 0,-1 0 0,1 0 0,0-1 0,0 1 0,0 0 0,0 0 0,0 0 0,0 0 0,0 0 0,0 0 0,0 0 0,2 0 0,-3 1 0,0 0 0,0-1 0,1 1 0,-1 0 0,0 0 0,1 0 0,-1 1 0,0-1 0,0 0 0,1 0 0,-1 0 0,0 0 0,0 0 0,1 0 0,-1 0 0,0 0 0,0 0 0,1 1 0,-1-1 0,0 0 0,0 0 0,1 0 0,-1 1 0,0-1 0,0 0 0,0 0 0,0 0 0,1 1 0,-1-1 0,0 0 0,0 0 0,0 1 0,0-1 0,0 0 0,0 1 0,1 2 0,0 1 0,0-1 0,-1 1 0,0 0 0,1-1 0,-1 1 0,-1 4 0,-10 61 0,-1 20 0,12-86 0,0 0 0,0-1 0,0 1 0,0 0 0,1-1 0,-1 1 0,1 0 0,-1-1 0,1 1 0,0 0 0,0-1 0,0 1 0,1-1 0,-1 0 0,1 1 0,-1-1 0,1 0 0,0 0 0,-1 0 0,1 0 0,0 0 0,0 0 0,1-1 0,-1 1 0,0-1 0,0 1 0,1-1 0,-1 0 0,1 0 0,-1 0 0,5 1 0,7 1 0,0 0 0,0-1 0,1-1 0,25 0 0,-22-1 0,230-5 0,79 3 0,-294 7 0,-32-5 0,-1 0 0,0 0 0,0 0 0,0 0 0,0 0 0,1 0 0,-1 0 0,0 0 0,0 0 0,0 0 0,0 0 0,0 0 0,1 0 0,-1 1 0,0-1 0,0 0 0,0 0 0,0 0 0,0 0 0,0 0 0,1 0 0,-1 0 0,0 0 0,0 0 0,0 1 0,0-1 0,0 0 0,0 0 0,0 0 0,0 0 0,0 0 0,1 1 0,-1-1 0,0 0 0,0 0 0,0 0 0,0 0 0,0 0 0,0 1 0,0-1 0,0 0 0,0 0 0,0 0 0,0 0 0,0 1 0,0-1 0,0 0 0,0 0 0,-1 0 0,-16 7 0,-78 13 0,-177 49 0,111-12 0,-105 32 0,235-78 0,20-3 0,10-8 0,1 0 0,0 0 0,0 0 0,0 0 0,0 1 0,0-1 0,0 0 0,0 0 0,0 0 0,0 0 0,0 0 0,0 1 0,0-1 0,0 0 0,0 0 0,0 0 0,0 0 0,0 1 0,0-1 0,0 0 0,0 0 0,0 0 0,0 0 0,0 0 0,0 1 0,0-1 0,0 0 0,1 0 0,-1 0 0,0 0 0,0 0 0,0 0 0,0 1 0,0-1 0,0 0 0,0 0 0,1 0 0,-1 0 0,0 0 0,0 0 0,0 0 0,0 0 0,0 0 0,1 0 0,-1 0 0,0 0 0,0 0 0,0 0 0,0 1 0,1-1 0,-1-1 0,0 1 0,0 0 0,0 0 0,0 0 0,1 0 0,24 4 0,0-1 0,0-1 0,0-2 0,33-3 0,-41 2 0,34-3 0,0-3 0,0-2 0,0-3 0,79-28 0,188-94 0,-295 124 0,239-114 0,-262 124 0,0 0 0,0 0 0,0 0 0,0 0 0,0 0 0,0 0 0,0 0 0,0 0 0,0 0 0,0-1 0,0 1 0,0 0 0,0 0 0,0 0 0,0 0 0,0 0 0,0 0 0,0 0 0,0 0 0,0 0 0,0-1 0,0 1 0,0 0 0,0 0 0,0 0 0,0 0 0,0 0 0,0 0 0,0 0 0,0 0 0,0 0 0,0-1 0,0 1 0,0 0 0,0 0 0,0 0 0,0 0 0,0 0 0,0 0 0,0 0 0,0 0 0,1 0 0,-1 0 0,0 0 0,0 0 0,0 0 0,0 0 0,0 0 0,0 0 0,0 0 0,0 0 0,0-1 0,0 1 0,1 0 0,-1 0 0,0 0 0,0 0 0,0 0 0,0 0 0,0 1 0,0-1 0,0 0 0,-12-1 0,-19 5 0,-358 112 0,283-80 0,73-24 0,33-12 0,1 0 0,-1 1 0,0-1 0,0 0 0,0 0 0,0 0 0,0 0 0,0 0 0,1 0 0,-1 0 0,0 0 0,0 0 0,0 1 0,0-1 0,0 0 0,0 0 0,0 0 0,0 0 0,1 0 0,-1 1 0,0-1 0,0 0 0,0 0 0,0 0 0,0 0 0,0 0 0,0 1 0,0-1 0,0 0 0,0 0 0,0 0 0,0 0 0,0 1 0,0-1 0,0 0 0,0 0 0,0 0 0,0 0 0,0 0 0,-1 1 0,1-1 0,0 0 0,0 0 0,0 0 0,0 0 0,0 0 0,0 1 0,0-1 0,0 0 0,-1 0 0,1 0 0,0 0 0,0 0 0,0 0 0,0 0 0,0 0 0,-1 0 0,1 0 0,0 0 0,0 0 0,0 1 0,0-1 0,-1 0 0,1 0 0,0 0 0,9 1 0,-1 1 0,1-1 0,0 0 0,0-1 0,-1 0 0,12-1 0,0 0 0,49-3 0,0-4 0,84-19 0,134-48 0,-141 34 0,-127 37 0,-14 3 0,0 0 0,-1 0 0,1 0 0,0-1 0,-1 0 0,9-4 0,-13 4 0,-6 0 0,-34 0 0,-1 1 0,0 3 0,-50 7 0,47-4 0,27-4 0,-298 43 0,277-33 0,30-5 0,12-2 0,17 1 0,63 1 0,89-5 0,-90-2 0,369-6 0,-2-35 0,-395 34 0,-24 4 0,0-1 0,35-11 0,-55 10 0,-14 1 0,-21-1 0,-49-3 0,-133 2 0,150 7 0,-441 0 0,466-1 0,31 1 0,0 0 0,0 0 0,0 0 0,1 0 0,-1 0 0,0 0 0,0 0 0,0 0 0,0-1 0,0 1 0,0 0 0,0 0 0,0 0 0,0 0 0,0 0 0,0 0 0,0 0 0,0 0 0,0 0 0,0 0 0,0-1 0,0 1 0,0 0 0,0 0 0,0 0 0,0 0 0,0 0 0,0 0 0,0 0 0,0 0 0,0 0 0,0-1 0,0 1 0,0 0 0,0 0 0,0 0 0,0 0 0,0 0 0,53-10 0,-31 7 0,384-79 0,-146 27 0,-131 30-77,203-42-523,-9-22 145,-265 70 379,-25 9 55,0-1 0,0-2 1,55-30-1,-86 41 20,0 1 0,1 0 1,-1-1-1,0 1 0,0-1 0,-1 0 1,1 1-1,0-1 0,0 0 0,-1 0 0,1 0 1,-1 0-1,0-1 0,0 1 0,1 0 1,-2-1-1,2-3 0,-2 5 8,0-1 0,0 0 0,0 0 1,0 1-1,-1-1 0,1 0 0,-1 0 0,1 1 0,-1-1 0,0 0 0,1 1 0,-1-1 1,0 1-1,0-1 0,0 1 0,-1-1 0,1 1 0,0 0 0,0-1 0,-1 1 0,1 0 0,-1 0 1,1 0-1,-3-1 0,-11-6 66,0 0 0,0 1 0,-1 0 0,0 1 0,0 1 0,0 1 0,0 0 0,-28-2-1,-139 0 395,168 6-463,-65 0-4,-1 3 0,-85 15 0,142-13 0,-1 0 0,0 2 0,1 1 0,1 0 0,-1 2 0,1 1 0,1 0 0,0 2 0,1 1 0,-37 30 0,51-38 0,0 0 0,1 1 0,-1 0 0,2 0 0,-1 0 0,1 1 0,0 0 0,1 0 0,-1 0 0,2 0 0,-1 1 0,1-1 0,1 1 0,-1 0 0,1 0 0,1 0 0,-1 16 0,2-22 0,0 0 0,1 0 0,-1-1 0,1 1 0,0 0 0,-1 0 0,1 0 0,1-1 0,-1 1 0,0-1 0,1 1 0,-1-1 0,1 1 0,0-1 0,3 4 0,-1-3 0,-1 0 0,2 0 0,-1 0 0,0 0 0,0-1 0,1 0 0,-1 0 0,8 2 0,5 1 0,0-1 0,1-1 0,34 1 0,210-6 0,-239-1 0,1 0 0,-1-2 0,0 0 0,0-2 0,-1-1 0,0 0 0,38-21 0,5-10 0,66-51 0,-32 20 0,-41 29 0,-25 18 0,0 0 0,39-18 0,-68 39 0,0 0 0,1 1 0,-1-1 0,0 1 0,1 0 0,-1 0 0,1 0 0,-1 0 0,8 1 0,-11 0 0,1 0 0,-1 1 0,1-1 0,-1 0 0,1 1 0,-1-1 0,1 1 0,-1 0 0,1 0 0,-1-1 0,0 1 0,0 0 0,1 0 0,-1 0 0,0 0 0,0 1 0,0-1 0,0 0 0,0 0 0,0 1 0,0-1 0,-1 0 0,1 1 0,0-1 0,-1 1 0,1-1 0,-1 1 0,0-1 0,1 1 0,-1-1 0,0 3 0,4 31 0,-2 1 0,-2-1 0,-4 42 0,0-12 0,3-19-1365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5T17:43:51.128"/>
    </inkml:context>
    <inkml:brush xml:id="br0">
      <inkml:brushProperty name="width" value="0.35" units="cm"/>
      <inkml:brushProperty name="height" value="0.35" units="cm"/>
      <inkml:brushProperty name="color" value="#FFFFFF"/>
    </inkml:brush>
  </inkml:definitions>
  <inkml:trace contextRef="#ctx0" brushRef="#br0">574 800 24575,'-14'-1'0,"0"0"0,0-1 0,-15-4 0,-1 0 0,-424-62 0,449 68 0,-8-3 0,13 2 0,1 1 0,-1-1 0,1 1 0,-1-1 0,0 1 0,1-1 0,0 1 0,-1-1 0,1 1 0,-1 0 0,1-1 0,-1 1 0,1 0 0,0-1 0,-1 1 0,1 0 0,0 0 0,-1 0 0,1 0 0,1 0 0,232-64 0,-83 26 0,-116 29 0,534-134 0,-150 78 0,-296 54 0,175 8 0,-279 4 0,-40 0 0,-574 42 0,574-39 0,-21 1 0,40-5 0,0 0 0,0 0 0,-1 0 0,1 0 0,0 0 0,0 0 0,-1 0 0,1-1 0,0 1 0,-4-3 0,6 3 0,0 0 0,-1 0 0,1 0 0,0 0 0,0 0 0,0 0 0,0 0 0,0-1 0,0 1 0,0 0 0,0 0 0,0 0 0,0 0 0,0 0 0,0 0 0,0-1 0,0 1 0,0 0 0,0 0 0,0 0 0,0 0 0,0 0 0,0 0 0,0-1 0,0 1 0,0 0 0,0 0 0,0 0 0,0 0 0,0 0 0,0 0 0,1 0 0,-1 0 0,0-1 0,0 1 0,0 0 0,0 0 0,0 0 0,0 0 0,0 0 0,0 0 0,1 0 0,-1 0 0,0 0 0,0 0 0,13-8 0,83-28 0,-18 9 0,6-6-26,449-148-768,-341 138 204,3 8 1,250-12 0,396 39-1045,-832 8 1615,156 11 671,-130-3-351,-35-8-288,0 0 0,0 0 0,-1 0 0,1 0 0,0 0 0,0 0 0,0 0 0,0 0 0,0 0 0,-1 0 0,1 0 0,0 0 1,0 0-1,0 1 0,0-1 0,0 0 0,0 0 0,0 0 0,-1 0 0,1 0 0,0 0 0,0 1 0,0-1 0,0 0 0,0 0 0,0 0 0,0 0 0,0 1 0,0-1 0,0 0 0,0 0 0,0 0 0,0 0 0,0 0 0,0 1 0,0-1 1,0 0-1,0 0 0,0 0 0,0 0 0,0 1 0,0-1 0,0 0 0,0 0 0,0 0 0,0 0 0,1 0 0,-1 1 0,0-1 0,0 0 0,0 0 0,0 0 0,0 0 0,0 0 0,0 0 0,1 0 0,-1 0 0,0 1 0,0-1 0,0 0 0,-16 4 311,0-1-1,0-1 0,0 0 0,-1-1 0,-23-2 0,3 1-149,-338 1 154,183-2-276,184 2-52,-1 0 0,1 0 0,-1 1 0,1 0 0,0 0 0,0 1 0,0 0 0,0 0 0,0 1 0,1 0 0,-1 1 0,1-1 0,0 1 0,1 1 0,-11 10 0,-6 8 0,0 2 0,-30 46 0,30-39 0,0 2 0,17-24 0,0-1 0,-1 0 0,0 0 0,-1-1 0,-9 9 0,16-18 0,1 1 0,0-1 0,0 0 0,0 0 0,-1 0 0,1 1 0,0-1 0,0 0 0,0 0 0,-1 0 0,1 1 0,0-1 0,-1 0 0,1 0 0,0 0 0,0 0 0,-1 0 0,1 0 0,0 0 0,-1 0 0,1 0 0,0 0 0,0 0 0,-1 0 0,1 0 0,0 0 0,-1 0 0,1 0 0,0 0 0,0 0 0,-1 0 0,1 0 0,0 0 0,-1 0 0,1-1 0,0 1 0,0 0 0,-1 0 0,-2-14 0,5-18 0,0 21 0,1 0 0,0 0 0,1 1 0,0-1 0,0 1 0,1 0 0,1 0 0,-1 0 0,2 0 0,11-13 0,-11 16 0,0 0 0,0 1 0,1 0 0,-1 1 0,1 0 0,0 0 0,1 0 0,-1 1 0,1 1 0,0-1 0,0 1 0,0 1 0,14-3 0,-9 3 0,0 0 0,0 1 0,0 1 0,0 0 0,0 0 0,0 2 0,21 4 0,-29-4 0,0-1 0,0 1 0,0 1 0,0-1 0,0 1 0,-1 0 0,1 1 0,-1-1 0,0 1 0,0 0 0,0 0 0,-1 0 0,1 1 0,-1 0 0,0 0 0,-1 0 0,1 0 0,5 12 0,-7-12 0,1 0 0,0 0 0,0 0 0,1 0 0,0-1 0,-1 1 0,1-1 0,1 0 0,7 6 0,2-1 0,0 0 0,16 7 0,2 0 0,202 95-785,-214-102 205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5T13:42:57.661"/>
    </inkml:context>
    <inkml:brush xml:id="br0">
      <inkml:brushProperty name="width" value="0.35" units="cm"/>
      <inkml:brushProperty name="height" value="0.35" units="cm"/>
      <inkml:brushProperty name="color" value="#FFFFFF"/>
    </inkml:brush>
  </inkml:definitions>
  <inkml:trace contextRef="#ctx0" brushRef="#br0">0 1 24575,'59'2'0,"-1"3"0,0 3 0,110 29 0,-155-33 0,-1 0 0,0 0 0,0 2 0,0-1 0,0 2 0,-1-1 0,0 1 0,11 10 0,-16-13 0,0 0 0,-1-1 0,2 0 0,-1 0 0,0-1 0,0 1 0,1-1 0,0-1 0,8 2 0,8 0 0,34-1 0,8 1 0,-50 0 0,-1 0 0,1 0 0,-1 1 0,0 1 0,-1 1 0,1 0 0,-1 0 0,0 2 0,0-1 0,-1 2 0,16 13 0,-18-15 0,1 0 0,0-1 0,0 0 0,1-1 0,-1 0 0,1 0 0,0-1 0,0-1 0,1 0 0,23 2 0,8-3 0,80-5 0,-35-1 0,-26 5 0,-18 0 0,46-4 0,-72-1 0,0 0 0,-1-1 0,0-1 0,33-16 0,31-9 0,-42 20 0,28-9 0,-67 20 0,-1 0 0,1 0 0,-1-1 0,1 1 0,-1 0 0,0 0 0,1-1 0,-1 1 0,1 0 0,-1-1 0,0 1 0,1 0 0,-1-1 0,0 1 0,1 0 0,-1-1 0,0 1 0,0-1 0,0 1 0,1-1 0,-1 1 0,0-1 0,0 1 0,0 0 0,0-1 0,0 1 0,0-1 0,0 1 0,0-1 0,0 1 0,0-1 0,0 1 0,0-1 0,0 1 0,0-1 0,-10-19 0,5 10 0,-5-22 0,7 22 0,0 0 0,0 1 0,-1-1 0,0 1 0,-9-14 0,12 21 0,0 0 0,-1 1 0,1-1 0,-1 1 0,1-1 0,-1 1 0,1-1 0,-1 1 0,0 0 0,0 0 0,0 0 0,1 0 0,-1 0 0,0 1 0,0-1 0,0 1 0,0-1 0,0 1 0,-1 0 0,1-1 0,0 1 0,0 0 0,0 0 0,0 1 0,0-1 0,0 0 0,0 1 0,0-1 0,0 1 0,0 0 0,0-1 0,-3 3 0,-45 23 0,38-19 0,-1 0 0,0-1 0,0-1 0,0 1 0,-14 2 0,-8-3 0,0-2 0,-1-1 0,-62-5 0,20 1 0,-227 2-1365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5T17:44:06.974"/>
    </inkml:context>
    <inkml:brush xml:id="br0">
      <inkml:brushProperty name="width" value="0.35" units="cm"/>
      <inkml:brushProperty name="height" value="0.35" units="cm"/>
      <inkml:brushProperty name="color" value="#FFFFFF"/>
    </inkml:brush>
  </inkml:definitions>
  <inkml:trace contextRef="#ctx0" brushRef="#br0">177 269 24575,'15'-6'0,"0"1"0,1 1 0,-1 0 0,1 2 0,0-1 0,20 1 0,9-2 0,260-19 0,-195 17 0,-5-7 0,-76 8 0,1 1 0,-1 1 0,37 2 0,-65 1 0,0-1 0,0 1 0,-1 0 0,1 0 0,0 0 0,0 0 0,0 0 0,0 1 0,0-1 0,0 0 0,-1 0 0,1 0 0,0 1 0,0-1 0,0 0 0,0 1 0,-1-1 0,1 1 0,0-1 0,0 1 0,-1-1 0,1 1 0,-1 0 0,1-1 0,0 1 0,-1 0 0,1 0 0,-1-1 0,1 1 0,-1 0 0,0 0 0,1-1 0,-1 1 0,0 0 0,0 0 0,1 0 0,-1 0 0,0 0 0,0 0 0,0-1 0,0 1 0,0 0 0,0 0 0,0 0 0,0 0 0,-1 0 0,1 0 0,0-1 0,0 1 0,-1 0 0,1 0 0,-1 0 0,1-1 0,-1 1 0,0 1 0,-3 5 0,0-1 0,-1 1 0,1-1 0,-1-1 0,-7 7 0,-4 2 0,0-1 0,-1-1 0,-1 0 0,0-1 0,-24 10 0,-99 34 0,117-46 0,-4 0 0,1-1 0,-37 7 0,54-14 0,1 0 0,-1 0 0,1 0 0,-1-1 0,0-1 0,0 0 0,1 0 0,-1-1 0,1 0 0,-12-4 0,20 6 0,0 0 0,1-1 0,-1 1 0,1 0 0,-1 0 0,0-1 0,1 1 0,-1 0 0,1-1 0,-1 1 0,1 0 0,-1-1 0,1 1 0,-1-1 0,1 1 0,0-1 0,-1 1 0,1-1 0,0 1 0,-1-1 0,8-5 0,23 0 0,1 5 0,0 2 0,0 0 0,34 8 0,92 23 0,-127-26 0,9 3 0,95 23 0,-114-25 0,0 0 0,0 1 0,-1 1 0,25 14 0,-39-20 0,-1 0 0,0 1 0,0-1 0,0 1 0,0 0 0,-1 0 0,1 0 0,-1 0 0,0 1 0,0-1 0,0 1 0,-1 0 0,0-1 0,0 1 0,0 0 0,0 1 0,1 9 0,-1 3 0,-1-1 0,-1 0 0,-1 1 0,-3 19 0,2-17 0,-3 27 0,-17 68 0,16-91 0,-1-1 0,-1 0 0,-1 0 0,-22 37 0,27-54 0,0 0 0,0-1 0,-1 0 0,0 0 0,0 0 0,0 0 0,-1-1 0,0 0 0,0 0 0,0 0 0,0-1 0,0 0 0,-1 0 0,0-1 0,1 1 0,-1-1 0,0-1 0,0 0 0,0 0 0,0 0 0,0 0 0,0-1 0,0-1 0,0 1 0,0-1 0,0 0 0,0-1 0,0 1 0,0-1 0,1-1 0,-1 1 0,1-1 0,-1-1 0,1 1 0,0-1 0,0 0 0,1 0 0,-1 0 0,1-1 0,-6-6 0,-2-5 0,0 1 0,-2 0 0,-23-17 0,30 26 0,0 0 0,-1 0 0,0 1 0,0 1 0,0 0 0,-1 0 0,1 0 0,-20-3 0,-80-21 0,82 20 0,1 1 0,-1 1 0,-1 1 0,-32-1 0,-4 7 0,44 1 0,0-1 0,0-2 0,0 0 0,-30-5 0,45 4 0,-1 0 0,0 0 0,0-1 0,1 0 0,0 0 0,-1 0 0,1-1 0,0 1 0,1-1 0,-1 0 0,1-1 0,0 1 0,-7-10 0,-2-5 0,0-2 0,-12-27 0,-1 0 0,13 29 0,10 15 0,0 1 0,0-1 0,0 0 0,1 0 0,-1 0 0,1 0 0,0 0 0,0 0 0,1-1 0,-1 1 0,1-1 0,-1-6 0,2 10 0,0 1 0,0-1 0,1 0 0,-1 1 0,0-1 0,0 0 0,1 1 0,-1-1 0,0 0 0,1 1 0,-1-1 0,1 1 0,-1-1 0,1 1 0,-1-1 0,1 1 0,-1-1 0,1 1 0,0 0 0,-1-1 0,1 1 0,-1 0 0,1-1 0,0 1 0,-1 0 0,1 0 0,1 0 0,21-3 0,-15 3 0,-3-1 0,0 1 0,0-1 0,-1-1 0,1 1 0,0 0 0,-1-1 0,1 0 0,-1 0 0,1-1 0,-1 1 0,0-1 0,0 0 0,0 0 0,0 0 0,-1-1 0,0 1 0,1-1 0,-1 0 0,0 0 0,-1 0 0,1 0 0,-1 0 0,3-7 0,1-3 0,-1 0 0,-1-1 0,0 1 0,-1-1 0,-1 0 0,1-21 0,0-1 0,-2 0 0,-2 0 0,-2 1 0,-8-46 0,8 68 0,0 0 0,-1 1 0,-1-1 0,0 1 0,-1 0 0,0 0 0,-1 1 0,0-1 0,-1 1 0,-1 1 0,0 0 0,0 0 0,-20-16 0,28 25 0,0 1 0,0 0 0,0 0 0,0 1 0,-1-1 0,1 0 0,0 0 0,0 1 0,-1-1 0,1 0 0,0 1 0,-1-1 0,1 1 0,-1 0 0,1-1 0,0 1 0,-1 0 0,1 0 0,-1 0 0,1 0 0,-1 0 0,1 0 0,-1 1 0,-1 0 0,1 0 0,1 0 0,-1 0 0,1 0 0,0 1 0,0-1 0,0 0 0,-1 1 0,1-1 0,1 1 0,-1-1 0,0 1 0,0 0 0,1-1 0,-1 1 0,0 0 0,1-1 0,0 1 0,-1 0 0,1 2 0,-3 29 0,2 0 0,4 60 0,0-15 0,-3-64 0,0-6 0,0 0 0,0 0 0,1 1 0,0-1 0,2 8 0,-2-14 0,-1 0 0,1-1 0,0 1 0,-1-1 0,1 1 0,0-1 0,0 1 0,0-1 0,0 0 0,0 1 0,0-1 0,0 0 0,1 0 0,-1 0 0,0 1 0,1-1 0,-1-1 0,1 1 0,-1 0 0,1 0 0,-1-1 0,1 1 0,-1 0 0,1-1 0,0 0 0,-1 1 0,1-1 0,0 0 0,2 0 0,0 0 0,-1-1 0,0 1 0,0-1 0,0 0 0,0 0 0,0 0 0,0 0 0,0 0 0,0-1 0,0 0 0,0 1 0,-1-1 0,1 0 0,-1 0 0,1 0 0,-1-1 0,0 1 0,4-5 0,3-6 0,1-1 0,10-22 0,-9 17 0,-7 11 0,0 2 0,1-1 0,-1 0 0,2 1 0,-1 0 0,1 0 0,0 1 0,0 0 0,0 0 0,1 0 0,0 1 0,0-1 0,0 2 0,0-1 0,1 1 0,0 0 0,-1 1 0,1 0 0,0 0 0,8-1 0,26-2 0,0 1 0,0 3 0,46 3 0,-89-2 0,0 0 0,0 1 0,0-1 0,0 0 0,0 1 0,0-1 0,0 0 0,0 1 0,0-1 0,0 1 0,0 0 0,0-1 0,1 1 0,-1 0 0,0-1 0,0 1 0,0 0 0,0 1 0,-17 27 0,14-20 0,0 1 0,1 0 0,0 0 0,0 0 0,-1 13 0,0 118 0,5-89 0,-8 59 0,-13-14 0,13-69 0,1 1 0,-4 51 0,11-67 0,0 1 0,1-1 0,1 0 0,0 0 0,1 0 0,9 23 0,-8-24 0,0 0 0,-1 0 0,-1 0 0,0 1 0,0-1 0,-2 1 0,2 14 0,-3-25 0,0 1 0,-1-1 0,1 0 0,0 1 0,-1-1 0,1 0 0,-1 0 0,0 0 0,1 0 0,-1 0 0,0 1 0,0-2 0,-1 1 0,1 0 0,0 0 0,-1 0 0,1 0 0,-1-1 0,1 1 0,-1-1 0,0 1 0,0-1 0,1 0 0,-1 1 0,0-1 0,0 0 0,0 0 0,-1-1 0,1 1 0,-4 1 0,2-2 0,-1 1 0,1-1 0,0 0 0,-1 0 0,1 0 0,0-1 0,-1 1 0,1-1 0,0 0 0,0 0 0,-1-1 0,1 1 0,0-1 0,0 0 0,-4-3 0,-4-2 0,0 1 0,0 0 0,0 1 0,-14-4 0,-27-11 0,47 16 0,1 0 0,0 0 0,0 0 0,0 0 0,0-1 0,1 0 0,-5-6 0,3 4 0,0 0 0,0 0 0,-9-6 0,13 11 0,0 1 0,0 0 0,-1-1 0,1 1 0,0 0 0,-1 0 0,1 0 0,0 0 0,-1 1 0,0-1 0,1 1 0,-1-1 0,1 1 0,-1 0 0,-3 0 0,4 0 0,0 1 0,0 0 0,1-1 0,-1 1 0,0 0 0,1 0 0,-1 0 0,0 0 0,1 0 0,-1 0 0,1 0 0,0 0 0,-1 1 0,1-1 0,0 1 0,0-1 0,0 1 0,0-1 0,0 1 0,0 0 0,0-1 0,1 1 0,-1 0 0,0 0 0,1-1 0,0 1 0,-1 3 0,-1 3 0,1 1 0,0-1 0,1 0 0,0 15 0,0-21 0,1 1 0,-1 0 0,1 0 0,-1-1 0,1 1 0,0 0 0,0-1 0,0 1 0,0-1 0,1 0 0,-1 1 0,0-1 0,1 0 0,0 1 0,0-1 0,2 2 0,0-1 0,0 0 0,-1-1 0,1 0 0,0 0 0,0 0 0,0 0 0,0-1 0,1 1 0,5 0 0,9 1 0,1-1 0,-1-1 0,36-3 0,-31 1 0,329-6 0,684 76 0,-1010-65 0,10 2 0,1-1 0,-1-2 0,1-1 0,75-7 0,28-11 0,275 6 0,-886 11 0,436 0 0,-62 12 0,59-6 0,-49 1 0,50-7 0,1 2 0,-44 8 0,62-7 0,0 1 0,1 0 0,-1 1 0,1 1 0,0 0 0,-23 15 0,14-6 0,-1-1 0,-1-1 0,0-1 0,0-2 0,-56 16 0,-31 2 0,93-23 0,18-5 0,0 0 0,-1 0 0,1 0 0,-1 0 0,0 0 0,1-1 0,-7 0 0,9 0 0,-1 0 0,1-1 0,0 1 0,-1-1 0,1 1 0,0-1 0,0 0 0,0 1 0,0-1 0,-1 0 0,1 0 0,0 0 0,1 0 0,-1 0 0,0 0 0,0 0 0,0 0 0,0 0 0,1 0 0,-1-1 0,1 1 0,-1 0 0,1 0 0,-1-1 0,0-1 0,-3-8 0,0 0 0,-1 1 0,-1 0 0,0 0 0,0 0 0,-1 1 0,0 0 0,-9-9 0,-75-63 0,27 26 0,27 18 0,1-3 0,2-1 0,2-1 0,2-1 0,-41-80 0,-112-203 0,174 310 0,1 0 0,1-1 0,-5-18 0,-3-6 0,10 31-155,0 0 0,-1 0-1,-1 1 1,1-1 0,-11-10 0,13 16-279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5T17:44:12.018"/>
    </inkml:context>
    <inkml:brush xml:id="br0">
      <inkml:brushProperty name="width" value="0.35" units="cm"/>
      <inkml:brushProperty name="height" value="0.35" units="cm"/>
      <inkml:brushProperty name="color" value="#FFFFFF"/>
    </inkml:brush>
  </inkml:definitions>
  <inkml:trace contextRef="#ctx0" brushRef="#br0">0 1 24575,'85'0'0,"131"17"0,-132-1 0,-38-7 0,89 6 0,-107-13 0,47 9 0,6 1 0,98-10 0,-3 0 0,-76 11 0,-60-6 0,51 1 0,-8-7-1365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5T17:44:16.109"/>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5T17:44:52.550"/>
    </inkml:context>
    <inkml:brush xml:id="br0">
      <inkml:brushProperty name="width" value="0.025" units="cm"/>
      <inkml:brushProperty name="height" value="0.025" units="cm"/>
      <inkml:brushProperty name="color" value="#FFFFFF"/>
    </inkml:brush>
  </inkml:definitions>
  <inkml:trace contextRef="#ctx0" brushRef="#br0">191 76 24575,'-17'0'0,"-11"1"0,-33-5 0,54 3 0,0 0 0,0-1 0,1 1 0,-1-1 0,0-1 0,1 1 0,-1-1 0,1 0 0,0-1 0,-6-3 0,12 7 0,-1 0 0,1-1 0,-1 1 0,1 0 0,0 0 0,-1-1 0,1 1 0,0 0 0,-1 0 0,1-1 0,0 1 0,0 0 0,-1-1 0,1 1 0,0 0 0,0-1 0,-1 1 0,1 0 0,0-1 0,0 1 0,0-1 0,0 1 0,0 0 0,-1-1 0,1 1 0,0-1 0,0 1 0,0-1 0,0 1 0,0 0 0,0-1 0,0 1 0,1-1 0,-1 1 0,0 0 0,0-1 0,0 1 0,0-1 0,0 1 0,1 0 0,-1-1 0,0 1 0,0 0 0,1-1 0,-1 1 0,0 0 0,1-1 0,-1 1 0,0 0 0,1 0 0,-1-1 0,0 1 0,1 0 0,-1 0 0,0 0 0,1-1 0,-1 1 0,1 0 0,-1 0 0,0 0 0,1 0 0,-1 0 0,1 0 0,-1 0 0,1 0 0,31-5 0,-9 5 0,0 1 0,1 1 0,-1 1 0,33 9 0,2-1 0,-50-9 0,-1-1 0,1 1 0,-1 1 0,13 5 0,-18-8 0,-1 1 0,1 0 0,-1-1 0,1 1 0,-1 0 0,0 0 0,1 0 0,-1 0 0,0 0 0,0 1 0,0-1 0,0 0 0,0 0 0,0 1 0,0-1 0,0 1 0,0-1 0,0 1 0,-1-1 0,1 1 0,-1-1 0,1 1 0,-1 0 0,0-1 0,1 1 0,-1 0 0,0 2 0,-1-2 0,1-1 0,-1 1 0,1-1 0,-1 0 0,0 1 0,1-1 0,-1 0 0,0 1 0,0-1 0,0 0 0,0 0 0,0 0 0,0 0 0,0 0 0,-1 0 0,1 0 0,0 0 0,-1 0 0,1-1 0,0 1 0,-1 0 0,1-1 0,-1 1 0,1-1 0,-1 0 0,1 1 0,-1-1 0,1 0 0,-1 0 0,-1 0 0,-5 0 0,1 0 0,0 0 0,0-1 0,-1 0 0,-6-2 0,10 3 0,0-1 0,0-1 0,0 1 0,0 0 0,1-1 0,-1 0 0,0 0 0,1 0 0,0 0 0,-1-1 0,1 1 0,0-1 0,0 0 0,0 0 0,-2-3 0,2 1 0,0 0 0,1 0 0,0 0 0,0 0 0,0-1 0,1 1 0,-1 0 0,1-1 0,0 1 0,0-9 0,1 9 0,-2-12 0,-1 15 0,-1 10 0,-9 28 0,10-27 0,1-1 0,-2 1 0,1-1 0,-1 0 0,-7 10 0,9-15 0,0-1 0,0 1 0,0-1 0,-1 0 0,1 0 0,-1 0 0,0 0 0,1 0 0,-1-1 0,0 1 0,0-1 0,0 0 0,0 0 0,0 0 0,0 0 0,0 0 0,-1-1 0,1 1 0,-4-1 0,5 0 0,1 0 0,-1 1 0,1-1 0,-1-1 0,1 1 0,-1 0 0,1 0 0,-1-1 0,1 1 0,-1 0 0,1-1 0,-1 0 0,1 1 0,-1-1 0,-1-1 0,3 1 0,-1 1 0,0-1 0,1 1 0,-1-1 0,1 0 0,-1 0 0,1 1 0,0-1 0,-1 0 0,1 0 0,0 1 0,-1-1 0,1 0 0,0 0 0,0 0 0,0 0 0,0 0 0,0 1 0,0-1 0,0-1 0,1-1 0,-1 1 0,1-1 0,0 1 0,0-1 0,0 1 0,0 0 0,0 0 0,0-1 0,1 1 0,-1 0 0,1 0 0,0 0 0,-1 1 0,1-1 0,0 0 0,0 1 0,3-3 0,3 0-195,0 0 0,0 1 0,0 0 0,0 1 0,0-1 0,15-1 0,-9 2-6631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5T17:45:11.403"/>
    </inkml:context>
    <inkml:brush xml:id="br0">
      <inkml:brushProperty name="width" value="0.025" units="cm"/>
      <inkml:brushProperty name="height" value="0.025" units="cm"/>
      <inkml:brushProperty name="color" value="#FFFFFF"/>
    </inkml:brush>
  </inkml:definitions>
  <inkml:trace contextRef="#ctx0" brushRef="#br0">0 0 24575,'0'0'-8191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5T17:46:16.947"/>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5T17:46:21.554"/>
    </inkml:context>
    <inkml:brush xml:id="br0">
      <inkml:brushProperty name="width" value="0.35" units="cm"/>
      <inkml:brushProperty name="height" value="0.35" units="cm"/>
      <inkml:brushProperty name="color" value="#FFFFFF"/>
    </inkml:brush>
  </inkml:definitions>
  <inkml:trace contextRef="#ctx0" brushRef="#br0">1 91 24575,'1362'0'-642,"-1337"0"648,1-2-1,-2-1 1,1 0 0,32-10-1,87-38 480,-129 44-356,-2 4-129,0 0 0,0 1 0,0 0 0,0 1 0,0 0 0,0 1 0,21 3 0,3-1 0,-20-2 0,7 0 0,0 0 0,0 2 0,0 1 0,43 11 0,84 24 0,-63-14 0,-64-15 0,1-2 0,29 5 0,3-7 0,91-3 0,-94-4 0,0 3 0,56 9 0,-11 1-154,183-4 0,-205-8-903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5T17:46:25.061"/>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5T17:46:36.332"/>
    </inkml:context>
    <inkml:brush xml:id="br0">
      <inkml:brushProperty name="width" value="0.35" units="cm"/>
      <inkml:brushProperty name="height" value="0.35" units="cm"/>
      <inkml:brushProperty name="color" value="#FFFFFF"/>
    </inkml:brush>
  </inkml:definitions>
  <inkml:trace contextRef="#ctx0" brushRef="#br0">0 2 24575,'100'-2'0,"111"4"0,-199 1 0,0 0 0,1 0 0,-1 1 0,0 1 0,-1 0 0,1 0 0,20 15 0,8 2 0,-13-8 0,2 0 0,-1-2 0,2-1 0,40 9 0,111 26 0,-162-42 0,1-1 0,-1-1 0,23 0 0,-42-2 0,0 0 0,0 0 0,0 0 0,0 0 0,1 0 0,-1 1 0,0-1 0,0 0 0,0 0 0,0 0 0,1 0 0,-1 0 0,0 0 0,0 0 0,0 0 0,0 0 0,1 0 0,-1 0 0,0 0 0,0 0 0,0 0 0,1 0 0,-1 0 0,0 0 0,0 0 0,0 0 0,0 0 0,1 0 0,-1-1 0,0 1 0,0 0 0,0 0 0,0 0 0,0 0 0,1 0 0,-1 0 0,0 0 0,0-1 0,0 1 0,0 0 0,0 0 0,0 0 0,0 0 0,0 0 0,1-1 0,-1 1 0,0 0 0,0 0 0,0 0 0,0-1 0,0 1 0,0 0 0,0 0 0,0 0 0,0-1 0,-12-8 0,-27-11 0,35 19 0,-7-5-455,0 0 0,-20-15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5T17:46:49.993"/>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5T13:43:00.089"/>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5T17:46:53.485"/>
    </inkml:context>
    <inkml:brush xml:id="br0">
      <inkml:brushProperty name="width" value="0.35" units="cm"/>
      <inkml:brushProperty name="height" value="0.35" units="cm"/>
      <inkml:brushProperty name="color" value="#FFFFFF"/>
    </inkml:brush>
  </inkml:definitions>
  <inkml:trace contextRef="#ctx0" brushRef="#br0">0 89 24575,'5'0'0,"11"0"0,17 0 0,18 0 0,14-10 0,15-8 0,14 0 0,0 2 0,-2 4 0,-6 4 0,-13 4 0,-10 2 0,-11 1 0,-9 2 0,-7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5T17:47:11.073"/>
    </inkml:context>
    <inkml:brush xml:id="br0">
      <inkml:brushProperty name="width" value="0.035" units="cm"/>
      <inkml:brushProperty name="height" value="0.035" units="cm"/>
      <inkml:brushProperty name="color" value="#FFFFFF"/>
    </inkml:brush>
  </inkml:definitions>
  <inkml:trace contextRef="#ctx0" brushRef="#br0">0 1 24575,'5'1'0,"-1"0"0,0 0 0,1 0 0,-1 0 0,0 1 0,0-1 0,0 1 0,0 0 0,6 5 0,8 3 0,27 11 0,0-2 0,2-2 0,0-2 0,1-3 0,0-1 0,1-2 0,52 2 0,-140-13 0,22 2 0,1 0 0,-1-1 0,1-1 0,-1-1 0,1 0 0,0-1 0,-28-11 0,40 12 0,-1 0 0,1 0 0,-1-1 0,1 0 0,0 0 0,1 0 0,-7-8 0,7 8 0,0 0 0,-1 0 0,1 0 0,-1 0 0,0 1 0,1 0 0,-2 0 0,1 0 0,-8-5 0,-2 3 0,-1 1 0,-20-4 0,20 5 0,0 0 0,-15-7 0,73 5-1365,-20 5-5461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5T17:51:35.043"/>
    </inkml:context>
    <inkml:brush xml:id="br0">
      <inkml:brushProperty name="width" value="0.025" units="cm"/>
      <inkml:brushProperty name="height" value="0.025" units="cm"/>
      <inkml:brushProperty name="color" value="#FFFFFF"/>
    </inkml:brush>
  </inkml:definitions>
  <inkml:trace contextRef="#ctx0" brushRef="#br0">0 0 24575,'0'0'-8191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5T17:51:41.463"/>
    </inkml:context>
    <inkml:brush xml:id="br0">
      <inkml:brushProperty name="width" value="0.025" units="cm"/>
      <inkml:brushProperty name="height" value="0.025" units="cm"/>
      <inkml:brushProperty name="color" value="#FFFFFF"/>
    </inkml:brush>
  </inkml:definitions>
  <inkml:trace contextRef="#ctx0" brushRef="#br0">719 1 24575,'4'0'0,"0"1"0,0 0 0,0 0 0,0 0 0,0 1 0,0-1 0,0 1 0,0 0 0,5 4 0,15 6 0,31 10 0,0 3 0,-2 2 0,61 42 0,3 0 0,-77-48 0,-10-5 0,-32-13 0,-8-1 0,-13-1 0,6-1 0,-111-3 0,111 1 0,1-1 0,-1 0 0,0-1 0,1-1 0,-26-11 0,-220-95 0,200 89 0,0 3 0,-89-15 0,142 33 0,1 0 0,0 1 0,0 0 0,0 0 0,0 1 0,0 0 0,-1 0 0,2 1 0,-1 0 0,0 0 0,0 1 0,1 0 0,-1 1 0,1-1 0,-13 10 0,-3 5 0,1 0 0,1 2 0,-24 27 0,-30 28 0,66-69 63,-1 1 0,-16 8 0,3-3-1617,7-1-5272</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5T17:44:38.081"/>
    </inkml:context>
    <inkml:brush xml:id="br0">
      <inkml:brushProperty name="width" value="0.025" units="cm"/>
      <inkml:brushProperty name="height" value="0.025" units="cm"/>
      <inkml:brushProperty name="color" value="#FFFFFF"/>
    </inkml:brush>
  </inkml:definitions>
  <inkml:trace contextRef="#ctx0" brushRef="#br0">0 0 24575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5T17:44:40.182"/>
    </inkml:context>
    <inkml:brush xml:id="br0">
      <inkml:brushProperty name="width" value="0.025" units="cm"/>
      <inkml:brushProperty name="height" value="0.025" units="cm"/>
      <inkml:brushProperty name="color" value="#FFFFFF"/>
    </inkml:brush>
  </inkml:definitions>
  <inkml:trace contextRef="#ctx0" brushRef="#br0">0 0 24575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5T17:45:05.340"/>
    </inkml:context>
    <inkml:brush xml:id="br0">
      <inkml:brushProperty name="width" value="0.025" units="cm"/>
      <inkml:brushProperty name="height" value="0.025" units="cm"/>
      <inkml:brushProperty name="color" value="#FFFFFF"/>
    </inkml:brush>
  </inkml:definitions>
  <inkml:trace contextRef="#ctx0" brushRef="#br0">0 0 24575,'0'0'-8191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5T17:45:07.436"/>
    </inkml:context>
    <inkml:brush xml:id="br0">
      <inkml:brushProperty name="width" value="0.025" units="cm"/>
      <inkml:brushProperty name="height" value="0.025" units="cm"/>
      <inkml:brushProperty name="color" value="#FFFFFF"/>
    </inkml:brush>
  </inkml:definitions>
  <inkml:trace contextRef="#ctx0" brushRef="#br0">1 1 24575,'0'0'-8191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5T17:46:30.190"/>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5T17:46:31.910"/>
    </inkml:context>
    <inkml:brush xml:id="br0">
      <inkml:brushProperty name="width" value="0.35" units="cm"/>
      <inkml:brushProperty name="height" value="0.35" units="cm"/>
      <inkml:brushProperty name="color" value="#FFFFFF"/>
    </inkml:brush>
  </inkml:definitions>
  <inkml:trace contextRef="#ctx0" brushRef="#br0">761 1 24575,'-4'0'0,"-13"-1"0,0 1 0,0 1 0,0 0 0,0 1 0,1 1 0,-1 1 0,-25 8 0,16-2 0,-1-2 0,-32 6 0,55-13 0,-4 1 0,0 1 0,1 0 0,-1 1 0,0-1 0,1 1 0,0 1 0,0 0 0,-7 6 0,8-6 0,0 0 0,-1-1 0,1 1 0,-1-1 0,0 0 0,-1-1 0,1 0 0,0 0 0,-14 3 0,-36-1 0,0-2 0,-64-5 0,47 0 0,59 2 0,22 0 0,28 0 0,-33 0 0,215 10 0,-103-3 0,295 44 85,-255-27-1535,6-2-5376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5T13:43:13.447"/>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5T17:51:47.588"/>
    </inkml:context>
    <inkml:brush xml:id="br0">
      <inkml:brushProperty name="width" value="0.025" units="cm"/>
      <inkml:brushProperty name="height" value="0.025" units="cm"/>
      <inkml:brushProperty name="color" value="#FFFFFF"/>
    </inkml:brush>
  </inkml:definitions>
  <inkml:trace contextRef="#ctx0" brushRef="#br0">197 33 24575,'12'1'0,"-1"1"0,1 0 0,0 1 0,0 0 0,-1 1 0,0 0 0,12 6 0,10 4 0,14 2 0,-1-2 0,2-2 0,0-2 0,0-2 0,74 3 0,-126-11 0,-20-1 0,0 0 0,0-1 0,0-1 0,0-2 0,-25-7 0,-119-43 0,162 53 0,0 0 0,0 0 0,1-1 0,-1 1 0,-7-6 0,12 7 0,1 1 0,-1-1 0,0 1 0,0-1 0,1 0 0,-1 1 0,1-1 0,-1 0 0,1 1 0,-1-1 0,1 0 0,-1 0 0,1 1 0,-1-1 0,1 0 0,0 0 0,0 0 0,-1-1 0,1 1 0,1 0 0,-1 0 0,0 0 0,1 1 0,-1-1 0,0 0 0,1 0 0,-1 1 0,1-1 0,0 0 0,-1 1 0,1-1 0,-1 0 0,1 1 0,0-1 0,0 1 0,-1-1 0,1 1 0,0-1 0,0 1 0,-1 0 0,1-1 0,1 1 0,8-4 0,0 0 0,0 1 0,1 1 0,-1 0 0,1 0 0,15 0 0,70 3 0,-52 0 0,262 1 0,-1155-2 0,953 0 0,378 5 0,1 29 0,-272-15 0,-210-19 0,45 7 0,-43-7 0,-1 0 0,0 1 0,0 0 0,1-1 0,-1 1 0,0 0 0,0 0 0,0 0 0,0 1 0,0-1 0,0 0 0,0 1 0,-1-1 0,1 1 0,0 0 0,2 3 0,-4-5 0,0 1 0,0 0 0,0-1 0,0 1 0,0 0 0,0-1 0,-1 1 0,1 0 0,0-1 0,0 1 0,0 0 0,-1-1 0,1 1 0,0-1 0,-1 1 0,1 0 0,0-1 0,-1 1 0,1-1 0,-1 1 0,1-1 0,-1 1 0,1-1 0,-1 0 0,1 1 0,-1-1 0,0 0 0,1 1 0,-1-1 0,1 0 0,-1 1 0,0-1 0,1 0 0,-1 0 0,0 0 0,1 0 0,-2 0 0,-28 7 0,29-7 0,-52 5 0,0-2 0,-56-5 0,32 0 0,-698 1 0,768 1 0,1 0 0,0 0 0,0 1 0,0 0 0,-11 2 0,15-2 0,0 0 0,1 0 0,-1 0 0,0 0 0,0 0 0,0 0 0,1 0 0,-1 1 0,1-1 0,-1 1 0,1-1 0,-1 1 0,1-1 0,0 1 0,0 0 0,0 0 0,0 0 0,0 0 0,0-1 0,-1 5 0,-1 10-136,0 0-1,0-1 1,2 1-1,0 0 1,1 0-1,0 0 1,1 0-1,1 0 0,4 16 1,2-9-6690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5T13:43:23.101"/>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5T13:43:58.825"/>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5T13:42:32.601"/>
    </inkml:context>
    <inkml:brush xml:id="br0">
      <inkml:brushProperty name="width" value="0.035" units="cm"/>
      <inkml:brushProperty name="height" value="0.035" units="cm"/>
      <inkml:brushProperty name="color" value="#FFFFFF"/>
    </inkml:brush>
  </inkml:definitions>
  <inkml:trace contextRef="#ctx0" brushRef="#br0">1 306 24575,'44'-1'0,"114"6"0,-138-3 0,0 2 0,-1 0 0,0 1 0,0 0 0,0 2 0,19 9 0,-7-4 0,0-1 0,1-2 0,0-1 0,1-1 0,37 2 0,14-1 0,117-6 0,-164-3 0,-36 1 0,-1 0 0,1 1 0,0-1 0,0 0 0,0 0 0,0 0 0,0-1 0,0 1 0,0 0 0,0 0 0,-1 0 0,1-1 0,0 1 0,0 0 0,0-1 0,0 1 0,-1-1 0,2 0 0,-2 1 0,0-1 0,-1 1 0,1-1 0,0 1 0,0 0 0,0-1 0,-1 1 0,1-1 0,0 1 0,0 0 0,-1-1 0,1 1 0,0-1 0,-1 1 0,1 0 0,0 0 0,-1-1 0,1 1 0,-1 0 0,1 0 0,-1-1 0,1 1 0,-1 0 0,-38-16 0,8 7 0,-1 2 0,-1 1 0,-56-3 0,-105 9 0,123 1 0,50-1 0,-103-4 0,109 2 0,0 0 0,0-1 0,0-1 0,0-1 0,1 0 0,-16-8 0,20 8 0,-8-4 0,0 0 0,-19-15 0,33 21 0,-1-1 0,1 1 0,0-1 0,0 0 0,0 0 0,1-1 0,-1 1 0,1-1 0,0 0 0,0 1 0,1-1 0,-4-9 0,5 11 0,-1-1 0,1-1 0,-1 0 0,1 0 0,0 0 0,0 0 0,1 0 0,-1 0 0,1 0 0,0 0 0,1-7 0,0 12 0,-1 0 0,0 0 0,0-1 0,1 1 0,-1 0 0,0 0 0,0 0 0,1 0 0,-1 0 0,0 0 0,1-1 0,-1 1 0,0 0 0,0 0 0,1 0 0,-1 0 0,0 0 0,1 0 0,-1 0 0,0 1 0,1-1 0,-1 0 0,0 0 0,0 0 0,1 0 0,-1 0 0,0 0 0,0 0 0,1 1 0,-1-1 0,0 0 0,0 0 0,1 0 0,-1 1 0,0-1 0,0 0 0,1 0 0,-1 0 0,0 1 0,0-1 0,0 1 0,13 13 0,-10-11 0,-2-1 0,1 0 0,0 0 0,0 0 0,0 0 0,0-1 0,1 1 0,-1-1 0,0 1 0,1-1 0,-1 0 0,1 0 0,-1 0 0,1 0 0,0 0 0,-1 0 0,4 0 0,-4-2 0,0 1 0,0 0 0,1-1 0,-1 1 0,0-1 0,0 1 0,0-1 0,0 0 0,0 0 0,0 0 0,0 0 0,-1 0 0,1-1 0,0 1 0,-1-1 0,1 1 0,0-1 0,-1 1 0,0-1 0,1 0 0,1-3 0,84-123-1365,-62 92-5461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5T13:42:33.910"/>
    </inkml:context>
    <inkml:brush xml:id="br0">
      <inkml:brushProperty name="width" value="0.035" units="cm"/>
      <inkml:brushProperty name="height" value="0.035" units="cm"/>
      <inkml:brushProperty name="color" value="#FFFFFF"/>
    </inkml:brush>
  </inkml:definitions>
  <inkml:trace contextRef="#ctx0" brushRef="#br0">1 0 24575,'6'0'0,"388"17"0,91 60 0,-478-75 0,55 9 0,-56-10 0,0-1 0,-1 0 0,1 0 0,0 0 0,0 0 0,0-1 0,-1 0 0,8-3 0,-13 4 0,0 0 0,-1 0 0,1 0 0,0 0 0,0 0 0,0 0 0,0 0 0,-1 0 0,1 0 0,0 0 0,0-1 0,0 1 0,0 0 0,-1 0 0,1 0 0,0 0 0,0 0 0,0-1 0,0 1 0,0 0 0,0 0 0,0 0 0,-1 0 0,1-1 0,0 1 0,0 0 0,0 0 0,0 0 0,0-1 0,0 1 0,0 0 0,0 0 0,0 0 0,0 0 0,0-1 0,0 1 0,0 0 0,0 0 0,0 0 0,0-1 0,0 1 0,0 0 0,1 0 0,-1 0 0,0-1 0,0 1 0,0 0 0,0 0 0,0 0 0,0 0 0,1 0 0,-1-1 0,0 1 0,0 0 0,0 0 0,0 0 0,0 0 0,1 0 0,-19-5 0,-38 0-31,-102 4 0,84 3-1272,46-2-5523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5T13:43:32.529"/>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26-12-2024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r>
              <a:rPr lang="en-IN"/>
              <a:t>Hi to all</a:t>
            </a:r>
          </a:p>
        </p:txBody>
      </p:sp>
      <p:sp>
        <p:nvSpPr>
          <p:cNvPr id="5" name="Slide Number Placeholder 4"/>
          <p:cNvSpPr>
            <a:spLocks noGrp="1"/>
          </p:cNvSpPr>
          <p:nvPr>
            <p:ph type="sldNum" sz="quarter" idx="5"/>
          </p:nvPr>
        </p:nvSpPr>
        <p:spPr/>
        <p:txBody>
          <a:bodyPr/>
          <a:lstStyle/>
          <a:p>
            <a:fld id="{41FFBC11-2ED2-450E-A0CC-CEA7380C613F}" type="slidenum">
              <a:rPr lang="en-IN" smtClean="0"/>
              <a:t>3</a:t>
            </a:fld>
            <a:endParaRPr lang="en-IN"/>
          </a:p>
        </p:txBody>
      </p:sp>
    </p:spTree>
    <p:extLst>
      <p:ext uri="{BB962C8B-B14F-4D97-AF65-F5344CB8AC3E}">
        <p14:creationId xmlns:p14="http://schemas.microsoft.com/office/powerpoint/2010/main" val="1084909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r>
              <a:rPr lang="en-IN"/>
              <a:t>Hi to all</a:t>
            </a:r>
          </a:p>
        </p:txBody>
      </p:sp>
      <p:sp>
        <p:nvSpPr>
          <p:cNvPr id="5" name="Slide Number Placeholder 4"/>
          <p:cNvSpPr>
            <a:spLocks noGrp="1"/>
          </p:cNvSpPr>
          <p:nvPr>
            <p:ph type="sldNum" sz="quarter" idx="5"/>
          </p:nvPr>
        </p:nvSpPr>
        <p:spPr/>
        <p:txBody>
          <a:bodyPr/>
          <a:lstStyle/>
          <a:p>
            <a:fld id="{41FFBC11-2ED2-450E-A0CC-CEA7380C613F}" type="slidenum">
              <a:rPr lang="en-IN" smtClean="0"/>
              <a:t>4</a:t>
            </a:fld>
            <a:endParaRPr lang="en-IN"/>
          </a:p>
        </p:txBody>
      </p:sp>
    </p:spTree>
    <p:extLst>
      <p:ext uri="{BB962C8B-B14F-4D97-AF65-F5344CB8AC3E}">
        <p14:creationId xmlns:p14="http://schemas.microsoft.com/office/powerpoint/2010/main" val="2598052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r>
              <a:rPr lang="en-IN"/>
              <a:t>Hi to all</a:t>
            </a:r>
          </a:p>
        </p:txBody>
      </p:sp>
      <p:sp>
        <p:nvSpPr>
          <p:cNvPr id="5" name="Slide Number Placeholder 4"/>
          <p:cNvSpPr>
            <a:spLocks noGrp="1"/>
          </p:cNvSpPr>
          <p:nvPr>
            <p:ph type="sldNum" sz="quarter" idx="5"/>
          </p:nvPr>
        </p:nvSpPr>
        <p:spPr/>
        <p:txBody>
          <a:bodyPr/>
          <a:lstStyle/>
          <a:p>
            <a:fld id="{41FFBC11-2ED2-450E-A0CC-CEA7380C613F}" type="slidenum">
              <a:rPr lang="en-IN" smtClean="0"/>
              <a:t>6</a:t>
            </a:fld>
            <a:endParaRPr lang="en-IN"/>
          </a:p>
        </p:txBody>
      </p:sp>
    </p:spTree>
    <p:extLst>
      <p:ext uri="{BB962C8B-B14F-4D97-AF65-F5344CB8AC3E}">
        <p14:creationId xmlns:p14="http://schemas.microsoft.com/office/powerpoint/2010/main" val="731641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r>
              <a:rPr lang="en-IN"/>
              <a:t>Hi to all</a:t>
            </a:r>
          </a:p>
        </p:txBody>
      </p:sp>
      <p:sp>
        <p:nvSpPr>
          <p:cNvPr id="5" name="Slide Number Placeholder 4"/>
          <p:cNvSpPr>
            <a:spLocks noGrp="1"/>
          </p:cNvSpPr>
          <p:nvPr>
            <p:ph type="sldNum" sz="quarter" idx="5"/>
          </p:nvPr>
        </p:nvSpPr>
        <p:spPr/>
        <p:txBody>
          <a:bodyPr/>
          <a:lstStyle/>
          <a:p>
            <a:fld id="{41FFBC11-2ED2-450E-A0CC-CEA7380C613F}" type="slidenum">
              <a:rPr lang="en-IN" smtClean="0"/>
              <a:t>7</a:t>
            </a:fld>
            <a:endParaRPr lang="en-IN"/>
          </a:p>
        </p:txBody>
      </p:sp>
    </p:spTree>
    <p:extLst>
      <p:ext uri="{BB962C8B-B14F-4D97-AF65-F5344CB8AC3E}">
        <p14:creationId xmlns:p14="http://schemas.microsoft.com/office/powerpoint/2010/main" val="3577512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7D39AE-D2DD-9CD8-1309-F6AD0CFD34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2C78DC-132B-8B2D-D015-390281BFF5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97085D-1DA6-EDE8-8B86-46918C94697E}"/>
              </a:ext>
            </a:extLst>
          </p:cNvPr>
          <p:cNvSpPr>
            <a:spLocks noGrp="1"/>
          </p:cNvSpPr>
          <p:nvPr>
            <p:ph type="body" idx="1"/>
          </p:nvPr>
        </p:nvSpPr>
        <p:spPr/>
        <p:txBody>
          <a:bodyPr/>
          <a:lstStyle/>
          <a:p>
            <a:endParaRPr lang="en-IN"/>
          </a:p>
        </p:txBody>
      </p:sp>
      <p:sp>
        <p:nvSpPr>
          <p:cNvPr id="4" name="Header Placeholder 3">
            <a:extLst>
              <a:ext uri="{FF2B5EF4-FFF2-40B4-BE49-F238E27FC236}">
                <a16:creationId xmlns:a16="http://schemas.microsoft.com/office/drawing/2014/main" id="{920F304C-49EB-4B2B-D4E6-BB52F911C9EB}"/>
              </a:ext>
            </a:extLst>
          </p:cNvPr>
          <p:cNvSpPr>
            <a:spLocks noGrp="1"/>
          </p:cNvSpPr>
          <p:nvPr>
            <p:ph type="hdr" sz="quarter"/>
          </p:nvPr>
        </p:nvSpPr>
        <p:spPr/>
        <p:txBody>
          <a:bodyPr/>
          <a:lstStyle/>
          <a:p>
            <a:r>
              <a:rPr lang="en-IN"/>
              <a:t>Hi to all</a:t>
            </a:r>
          </a:p>
        </p:txBody>
      </p:sp>
      <p:sp>
        <p:nvSpPr>
          <p:cNvPr id="5" name="Slide Number Placeholder 4">
            <a:extLst>
              <a:ext uri="{FF2B5EF4-FFF2-40B4-BE49-F238E27FC236}">
                <a16:creationId xmlns:a16="http://schemas.microsoft.com/office/drawing/2014/main" id="{8ED586FE-AFF9-9E07-F6C8-B0C16BC52BB6}"/>
              </a:ext>
            </a:extLst>
          </p:cNvPr>
          <p:cNvSpPr>
            <a:spLocks noGrp="1"/>
          </p:cNvSpPr>
          <p:nvPr>
            <p:ph type="sldNum" sz="quarter" idx="5"/>
          </p:nvPr>
        </p:nvSpPr>
        <p:spPr/>
        <p:txBody>
          <a:bodyPr/>
          <a:lstStyle/>
          <a:p>
            <a:fld id="{41FFBC11-2ED2-450E-A0CC-CEA7380C613F}" type="slidenum">
              <a:rPr lang="en-IN" smtClean="0"/>
              <a:t>9</a:t>
            </a:fld>
            <a:endParaRPr lang="en-IN"/>
          </a:p>
        </p:txBody>
      </p:sp>
    </p:spTree>
    <p:extLst>
      <p:ext uri="{BB962C8B-B14F-4D97-AF65-F5344CB8AC3E}">
        <p14:creationId xmlns:p14="http://schemas.microsoft.com/office/powerpoint/2010/main" val="2616620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Drug Recommendation System Based On Sentiment Analysis Of Drug Reviews Using Machine Learning</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B - 06</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6" Type="http://schemas.openxmlformats.org/officeDocument/2006/relationships/customXml" Target="../ink/ink16.xml"/><Relationship Id="rId21" Type="http://schemas.openxmlformats.org/officeDocument/2006/relationships/customXml" Target="../ink/ink13.xml"/><Relationship Id="rId34" Type="http://schemas.openxmlformats.org/officeDocument/2006/relationships/customXml" Target="../ink/ink20.xml"/><Relationship Id="rId42" Type="http://schemas.openxmlformats.org/officeDocument/2006/relationships/image" Target="../media/image21.png"/><Relationship Id="rId47" Type="http://schemas.openxmlformats.org/officeDocument/2006/relationships/customXml" Target="../ink/ink28.xml"/><Relationship Id="rId50" Type="http://schemas.openxmlformats.org/officeDocument/2006/relationships/customXml" Target="../ink/ink30.xml"/><Relationship Id="rId55" Type="http://schemas.openxmlformats.org/officeDocument/2006/relationships/customXml" Target="../ink/ink33.xml"/><Relationship Id="rId63" Type="http://schemas.openxmlformats.org/officeDocument/2006/relationships/image" Target="../media/image27.png"/><Relationship Id="rId7" Type="http://schemas.openxmlformats.org/officeDocument/2006/relationships/customXml" Target="../ink/ink3.xml"/><Relationship Id="rId2" Type="http://schemas.openxmlformats.org/officeDocument/2006/relationships/image" Target="../media/image5.png"/><Relationship Id="rId16" Type="http://schemas.openxmlformats.org/officeDocument/2006/relationships/customXml" Target="../ink/ink9.xml"/><Relationship Id="rId29" Type="http://schemas.openxmlformats.org/officeDocument/2006/relationships/image" Target="../media/image15.png"/><Relationship Id="rId11" Type="http://schemas.openxmlformats.org/officeDocument/2006/relationships/customXml" Target="../ink/ink6.xml"/><Relationship Id="rId24" Type="http://schemas.openxmlformats.org/officeDocument/2006/relationships/customXml" Target="../ink/ink15.xml"/><Relationship Id="rId32" Type="http://schemas.openxmlformats.org/officeDocument/2006/relationships/customXml" Target="../ink/ink19.xml"/><Relationship Id="rId37" Type="http://schemas.openxmlformats.org/officeDocument/2006/relationships/image" Target="../media/image19.png"/><Relationship Id="rId40" Type="http://schemas.openxmlformats.org/officeDocument/2006/relationships/image" Target="../media/image20.png"/><Relationship Id="rId45" Type="http://schemas.openxmlformats.org/officeDocument/2006/relationships/image" Target="../media/image22.png"/><Relationship Id="rId53" Type="http://schemas.openxmlformats.org/officeDocument/2006/relationships/image" Target="../media/image25.png"/><Relationship Id="rId58" Type="http://schemas.openxmlformats.org/officeDocument/2006/relationships/customXml" Target="../ink/ink35.xml"/><Relationship Id="rId5" Type="http://schemas.openxmlformats.org/officeDocument/2006/relationships/customXml" Target="../ink/ink2.xml"/><Relationship Id="rId61" Type="http://schemas.openxmlformats.org/officeDocument/2006/relationships/customXml" Target="../ink/ink38.xml"/><Relationship Id="rId19" Type="http://schemas.openxmlformats.org/officeDocument/2006/relationships/customXml" Target="../ink/ink12.xml"/><Relationship Id="rId14" Type="http://schemas.openxmlformats.org/officeDocument/2006/relationships/customXml" Target="../ink/ink8.xml"/><Relationship Id="rId22" Type="http://schemas.openxmlformats.org/officeDocument/2006/relationships/image" Target="../media/image12.png"/><Relationship Id="rId27" Type="http://schemas.openxmlformats.org/officeDocument/2006/relationships/image" Target="../media/image14.png"/><Relationship Id="rId30" Type="http://schemas.openxmlformats.org/officeDocument/2006/relationships/customXml" Target="../ink/ink18.xml"/><Relationship Id="rId35" Type="http://schemas.openxmlformats.org/officeDocument/2006/relationships/image" Target="../media/image18.png"/><Relationship Id="rId43" Type="http://schemas.openxmlformats.org/officeDocument/2006/relationships/customXml" Target="../ink/ink25.xml"/><Relationship Id="rId48" Type="http://schemas.openxmlformats.org/officeDocument/2006/relationships/image" Target="../media/image23.png"/><Relationship Id="rId56" Type="http://schemas.openxmlformats.org/officeDocument/2006/relationships/image" Target="../media/image26.png"/><Relationship Id="rId64" Type="http://schemas.openxmlformats.org/officeDocument/2006/relationships/customXml" Target="../ink/ink40.xml"/><Relationship Id="rId8" Type="http://schemas.openxmlformats.org/officeDocument/2006/relationships/image" Target="../media/image8.png"/><Relationship Id="rId51" Type="http://schemas.openxmlformats.org/officeDocument/2006/relationships/image" Target="../media/image24.png"/><Relationship Id="rId3" Type="http://schemas.openxmlformats.org/officeDocument/2006/relationships/customXml" Target="../ink/ink1.xml"/><Relationship Id="rId12" Type="http://schemas.openxmlformats.org/officeDocument/2006/relationships/customXml" Target="../ink/ink7.xml"/><Relationship Id="rId17" Type="http://schemas.openxmlformats.org/officeDocument/2006/relationships/customXml" Target="../ink/ink10.xml"/><Relationship Id="rId25" Type="http://schemas.openxmlformats.org/officeDocument/2006/relationships/image" Target="../media/image13.png"/><Relationship Id="rId33" Type="http://schemas.openxmlformats.org/officeDocument/2006/relationships/image" Target="../media/image17.png"/><Relationship Id="rId38" Type="http://schemas.openxmlformats.org/officeDocument/2006/relationships/customXml" Target="../ink/ink22.xml"/><Relationship Id="rId46" Type="http://schemas.openxmlformats.org/officeDocument/2006/relationships/customXml" Target="../ink/ink27.xml"/><Relationship Id="rId59" Type="http://schemas.openxmlformats.org/officeDocument/2006/relationships/customXml" Target="../ink/ink36.xml"/><Relationship Id="rId20" Type="http://schemas.openxmlformats.org/officeDocument/2006/relationships/image" Target="../media/image11.png"/><Relationship Id="rId41" Type="http://schemas.openxmlformats.org/officeDocument/2006/relationships/customXml" Target="../ink/ink24.xml"/><Relationship Id="rId54" Type="http://schemas.openxmlformats.org/officeDocument/2006/relationships/customXml" Target="../ink/ink32.xml"/><Relationship Id="rId62" Type="http://schemas.openxmlformats.org/officeDocument/2006/relationships/customXml" Target="../ink/ink39.xml"/><Relationship Id="rId1" Type="http://schemas.openxmlformats.org/officeDocument/2006/relationships/slideLayout" Target="../slideLayouts/slideLayout2.xml"/><Relationship Id="rId6" Type="http://schemas.openxmlformats.org/officeDocument/2006/relationships/image" Target="../media/image7.png"/><Relationship Id="rId15" Type="http://schemas.openxmlformats.org/officeDocument/2006/relationships/image" Target="../media/image10.png"/><Relationship Id="rId23" Type="http://schemas.openxmlformats.org/officeDocument/2006/relationships/customXml" Target="../ink/ink14.xml"/><Relationship Id="rId28" Type="http://schemas.openxmlformats.org/officeDocument/2006/relationships/customXml" Target="../ink/ink17.xml"/><Relationship Id="rId36" Type="http://schemas.openxmlformats.org/officeDocument/2006/relationships/customXml" Target="../ink/ink21.xml"/><Relationship Id="rId49" Type="http://schemas.openxmlformats.org/officeDocument/2006/relationships/customXml" Target="../ink/ink29.xml"/><Relationship Id="rId57" Type="http://schemas.openxmlformats.org/officeDocument/2006/relationships/customXml" Target="../ink/ink34.xml"/><Relationship Id="rId10" Type="http://schemas.openxmlformats.org/officeDocument/2006/relationships/customXml" Target="../ink/ink5.xml"/><Relationship Id="rId31" Type="http://schemas.openxmlformats.org/officeDocument/2006/relationships/image" Target="../media/image16.png"/><Relationship Id="rId44" Type="http://schemas.openxmlformats.org/officeDocument/2006/relationships/customXml" Target="../ink/ink26.xml"/><Relationship Id="rId52" Type="http://schemas.openxmlformats.org/officeDocument/2006/relationships/customXml" Target="../ink/ink31.xml"/><Relationship Id="rId60" Type="http://schemas.openxmlformats.org/officeDocument/2006/relationships/customXml" Target="../ink/ink37.xml"/><Relationship Id="rId65" Type="http://schemas.openxmlformats.org/officeDocument/2006/relationships/image" Target="../media/image28.png"/><Relationship Id="rId4" Type="http://schemas.openxmlformats.org/officeDocument/2006/relationships/image" Target="../media/image6.png"/><Relationship Id="rId9" Type="http://schemas.openxmlformats.org/officeDocument/2006/relationships/customXml" Target="../ink/ink4.xml"/><Relationship Id="rId13" Type="http://schemas.openxmlformats.org/officeDocument/2006/relationships/image" Target="../media/image9.png"/><Relationship Id="rId18" Type="http://schemas.openxmlformats.org/officeDocument/2006/relationships/customXml" Target="../ink/ink11.xml"/><Relationship Id="rId39" Type="http://schemas.openxmlformats.org/officeDocument/2006/relationships/customXml" Target="../ink/ink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5698792" y="1783000"/>
            <a:ext cx="2382924" cy="584534"/>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5400" b="0" dirty="0">
                <a:effectLst>
                  <a:outerShdw blurRad="38100" dist="38100" dir="2700000" algn="tl">
                    <a:srgbClr val="000000">
                      <a:alpha val="43137"/>
                    </a:srgbClr>
                  </a:outerShdw>
                </a:effectLst>
              </a:rPr>
              <a:t>Rishitha B</a:t>
            </a:r>
          </a:p>
          <a:p>
            <a:pPr>
              <a:spcBef>
                <a:spcPts val="300"/>
              </a:spcBef>
            </a:pPr>
            <a:r>
              <a:rPr lang="en-US" sz="2800" b="0" dirty="0"/>
              <a:t>Roll No. 214G1A3286</a:t>
            </a:r>
            <a:endParaRPr lang="en-US" sz="1200" b="0" dirty="0"/>
          </a:p>
        </p:txBody>
      </p:sp>
      <p:sp>
        <p:nvSpPr>
          <p:cNvPr id="6" name="Subtitle 11"/>
          <p:cNvSpPr txBox="1">
            <a:spLocks/>
          </p:cNvSpPr>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600" b="0" dirty="0">
                <a:effectLst>
                  <a:outerShdw blurRad="38100" dist="38100" dir="2700000" algn="tl">
                    <a:srgbClr val="000000">
                      <a:alpha val="43137"/>
                    </a:srgbClr>
                  </a:outerShdw>
                </a:effectLst>
              </a:rPr>
              <a:t>Ms. K. Nalini Priyanka,</a:t>
            </a:r>
            <a:r>
              <a:rPr lang="en-US" sz="2400" b="0" baseline="-25000" dirty="0">
                <a:effectLst>
                  <a:outerShdw blurRad="38100" dist="38100" dir="2700000" algn="tl">
                    <a:srgbClr val="000000">
                      <a:alpha val="43137"/>
                    </a:srgbClr>
                  </a:outerShdw>
                </a:effectLst>
              </a:rPr>
              <a:t>M. Tech.</a:t>
            </a:r>
            <a:endParaRPr lang="en-IN" sz="2400" b="0" baseline="-25000" dirty="0">
              <a:effectLst>
                <a:outerShdw blurRad="38100" dist="38100" dir="2700000" algn="tl">
                  <a:srgbClr val="000000">
                    <a:alpha val="43137"/>
                  </a:srgbClr>
                </a:outerShdw>
              </a:effectLst>
            </a:endParaRPr>
          </a:p>
          <a:p>
            <a:pPr>
              <a:spcBef>
                <a:spcPts val="200"/>
              </a:spcBef>
            </a:pPr>
            <a:r>
              <a:rPr lang="en-IN" sz="1400" b="0" dirty="0"/>
              <a:t>Assistant Professor</a:t>
            </a:r>
          </a:p>
        </p:txBody>
      </p:sp>
      <p:sp>
        <p:nvSpPr>
          <p:cNvPr id="7" name="Subtitle 11"/>
          <p:cNvSpPr txBox="1">
            <a:spLocks/>
          </p:cNvSpPr>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a:t>Rotarypuram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2024 - 2025</a:t>
            </a:r>
            <a:endParaRPr lang="en-US" sz="2500" b="0" dirty="0"/>
          </a:p>
          <a:p>
            <a:endParaRPr lang="en-IN" b="0" dirty="0"/>
          </a:p>
        </p:txBody>
      </p:sp>
      <p:sp>
        <p:nvSpPr>
          <p:cNvPr id="12" name="Subtitle 11">
            <a:extLst>
              <a:ext uri="{FF2B5EF4-FFF2-40B4-BE49-F238E27FC236}">
                <a16:creationId xmlns:a16="http://schemas.microsoft.com/office/drawing/2014/main" id="{76632DCF-444C-4AB9-A9A9-24B78326A786}"/>
              </a:ext>
            </a:extLst>
          </p:cNvPr>
          <p:cNvSpPr txBox="1">
            <a:spLocks/>
          </p:cNvSpPr>
          <p:nvPr/>
        </p:nvSpPr>
        <p:spPr>
          <a:xfrm>
            <a:off x="3574384" y="1783000"/>
            <a:ext cx="2382924" cy="584534"/>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5400" b="0" dirty="0">
                <a:effectLst>
                  <a:outerShdw blurRad="38100" dist="38100" dir="2700000" algn="tl">
                    <a:srgbClr val="000000">
                      <a:alpha val="43137"/>
                    </a:srgbClr>
                  </a:outerShdw>
                </a:effectLst>
              </a:rPr>
              <a:t>Sabreen Taj B</a:t>
            </a:r>
          </a:p>
          <a:p>
            <a:pPr>
              <a:spcBef>
                <a:spcPts val="300"/>
              </a:spcBef>
            </a:pPr>
            <a:r>
              <a:rPr lang="en-US" sz="2800" b="0" dirty="0"/>
              <a:t>Roll No. 214G1A3289</a:t>
            </a:r>
          </a:p>
        </p:txBody>
      </p:sp>
      <p:sp>
        <p:nvSpPr>
          <p:cNvPr id="13" name="Subtitle 11">
            <a:extLst>
              <a:ext uri="{FF2B5EF4-FFF2-40B4-BE49-F238E27FC236}">
                <a16:creationId xmlns:a16="http://schemas.microsoft.com/office/drawing/2014/main" id="{F3C3CADE-4DE0-4FED-8446-912E92DB0292}"/>
              </a:ext>
            </a:extLst>
          </p:cNvPr>
          <p:cNvSpPr txBox="1">
            <a:spLocks/>
          </p:cNvSpPr>
          <p:nvPr/>
        </p:nvSpPr>
        <p:spPr>
          <a:xfrm>
            <a:off x="7828426" y="1783000"/>
            <a:ext cx="3642213" cy="584534"/>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0400" b="0" dirty="0">
                <a:effectLst>
                  <a:outerShdw blurRad="38100" dist="38100" dir="2700000" algn="tl">
                    <a:srgbClr val="000000">
                      <a:alpha val="43137"/>
                    </a:srgbClr>
                  </a:outerShdw>
                </a:effectLst>
              </a:rPr>
              <a:t>Siddu Veera Venkatesh B</a:t>
            </a:r>
          </a:p>
          <a:p>
            <a:pPr>
              <a:spcBef>
                <a:spcPts val="300"/>
              </a:spcBef>
            </a:pPr>
            <a:r>
              <a:rPr lang="en-US" sz="5200" b="0" dirty="0"/>
              <a:t>Roll No. 214G1A32A0</a:t>
            </a:r>
          </a:p>
        </p:txBody>
      </p:sp>
      <p:sp>
        <p:nvSpPr>
          <p:cNvPr id="14" name="Subtitle 11">
            <a:extLst>
              <a:ext uri="{FF2B5EF4-FFF2-40B4-BE49-F238E27FC236}">
                <a16:creationId xmlns:a16="http://schemas.microsoft.com/office/drawing/2014/main" id="{7DD300AE-D81E-4AC8-BC57-566B57D6C660}"/>
              </a:ext>
            </a:extLst>
          </p:cNvPr>
          <p:cNvSpPr txBox="1">
            <a:spLocks/>
          </p:cNvSpPr>
          <p:nvPr/>
        </p:nvSpPr>
        <p:spPr>
          <a:xfrm>
            <a:off x="1191460" y="1783000"/>
            <a:ext cx="2382924" cy="584534"/>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b="0" dirty="0">
                <a:effectLst>
                  <a:outerShdw blurRad="38100" dist="38100" dir="2700000" algn="tl">
                    <a:srgbClr val="000000">
                      <a:alpha val="43137"/>
                    </a:srgbClr>
                  </a:outerShdw>
                </a:effectLst>
              </a:rPr>
              <a:t>Susmitha G</a:t>
            </a:r>
          </a:p>
          <a:p>
            <a:pPr>
              <a:spcBef>
                <a:spcPts val="300"/>
              </a:spcBef>
            </a:pPr>
            <a:r>
              <a:rPr lang="en-US" sz="1400" b="0" dirty="0"/>
              <a:t>Roll No. 214G1A32A8</a:t>
            </a:r>
          </a:p>
          <a:p>
            <a:pPr>
              <a:spcBef>
                <a:spcPts val="300"/>
              </a:spcBef>
            </a:pPr>
            <a:endParaRPr lang="en-US" sz="1200" b="0" dirty="0"/>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3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Drug Recommendation System Based On Sentiment Analysis Of Drug Reviews Using Machine Learning</a:t>
            </a:r>
            <a:endParaRPr lang="en-IN" sz="3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2105" y="3477046"/>
            <a:ext cx="1843673" cy="1685487"/>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D867B-A37B-6CFF-7EE4-30DD4EBC5F2B}"/>
              </a:ext>
            </a:extLst>
          </p:cNvPr>
          <p:cNvSpPr>
            <a:spLocks noGrp="1"/>
          </p:cNvSpPr>
          <p:nvPr>
            <p:ph type="title"/>
          </p:nvPr>
        </p:nvSpPr>
        <p:spPr/>
        <p:txBody>
          <a:bodyPr/>
          <a:lstStyle/>
          <a:p>
            <a:r>
              <a:rPr lang="en-GB" dirty="0"/>
              <a:t>Existing System</a:t>
            </a:r>
            <a:endParaRPr lang="en-IN" dirty="0"/>
          </a:p>
        </p:txBody>
      </p:sp>
      <p:sp>
        <p:nvSpPr>
          <p:cNvPr id="3" name="Content Placeholder 2">
            <a:extLst>
              <a:ext uri="{FF2B5EF4-FFF2-40B4-BE49-F238E27FC236}">
                <a16:creationId xmlns:a16="http://schemas.microsoft.com/office/drawing/2014/main" id="{347C112E-223E-833D-9EBA-F687BBE9755E}"/>
              </a:ext>
            </a:extLst>
          </p:cNvPr>
          <p:cNvSpPr>
            <a:spLocks noGrp="1"/>
          </p:cNvSpPr>
          <p:nvPr>
            <p:ph idx="1"/>
          </p:nvPr>
        </p:nvSpPr>
        <p:spPr/>
        <p:txBody>
          <a:bodyPr/>
          <a:lstStyle/>
          <a:p>
            <a:pPr marL="180000" indent="0">
              <a:lnSpc>
                <a:spcPct val="150000"/>
              </a:lnSpc>
              <a:spcBef>
                <a:spcPts val="600"/>
              </a:spcBef>
              <a:spcAft>
                <a:spcPts val="600"/>
              </a:spcAft>
              <a:buNone/>
            </a:pPr>
            <a:r>
              <a:rPr lang="en-GB" dirty="0"/>
              <a:t>The Existing system focuses on the fact that the recommended drug should depend upon the patient’s capacity. For example, if the patient’s immunity is low, at that point, reliable medicines ought to be recommended. Proposed a risk level classification method to identify the patient’s immunity. For example, in excess of 60 risk factors, hypertension, liquor addiction, and so forth have been adopted, which decide the patient’s capacity to shield himself from infection. A web-based prototype system was also created, which uses a decision support system that helps doctors select first-line drugs.</a:t>
            </a:r>
          </a:p>
        </p:txBody>
      </p:sp>
    </p:spTree>
    <p:extLst>
      <p:ext uri="{BB962C8B-B14F-4D97-AF65-F5344CB8AC3E}">
        <p14:creationId xmlns:p14="http://schemas.microsoft.com/office/powerpoint/2010/main" val="1867482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303E3-9584-EDA1-BEF6-83ACB653F9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2B1D2D-D078-A709-2429-4839635B6E9C}"/>
              </a:ext>
            </a:extLst>
          </p:cNvPr>
          <p:cNvSpPr>
            <a:spLocks noGrp="1"/>
          </p:cNvSpPr>
          <p:nvPr>
            <p:ph type="title"/>
          </p:nvPr>
        </p:nvSpPr>
        <p:spPr/>
        <p:txBody>
          <a:bodyPr/>
          <a:lstStyle/>
          <a:p>
            <a:r>
              <a:rPr lang="en-GB" dirty="0"/>
              <a:t>Proposed System</a:t>
            </a:r>
            <a:endParaRPr lang="en-IN" dirty="0"/>
          </a:p>
        </p:txBody>
      </p:sp>
      <p:sp>
        <p:nvSpPr>
          <p:cNvPr id="3" name="Content Placeholder 2">
            <a:extLst>
              <a:ext uri="{FF2B5EF4-FFF2-40B4-BE49-F238E27FC236}">
                <a16:creationId xmlns:a16="http://schemas.microsoft.com/office/drawing/2014/main" id="{32C28375-615F-0E37-82B7-CFC926D01929}"/>
              </a:ext>
            </a:extLst>
          </p:cNvPr>
          <p:cNvSpPr>
            <a:spLocks noGrp="1"/>
          </p:cNvSpPr>
          <p:nvPr>
            <p:ph idx="1"/>
          </p:nvPr>
        </p:nvSpPr>
        <p:spPr>
          <a:xfrm>
            <a:off x="206430" y="947651"/>
            <a:ext cx="11779135" cy="5585229"/>
          </a:xfrm>
        </p:spPr>
        <p:txBody>
          <a:bodyPr>
            <a:noAutofit/>
          </a:bodyPr>
          <a:lstStyle/>
          <a:p>
            <a:pPr marL="180000" indent="-457200">
              <a:lnSpc>
                <a:spcPct val="150000"/>
              </a:lnSpc>
              <a:spcBef>
                <a:spcPts val="600"/>
              </a:spcBef>
              <a:spcAft>
                <a:spcPts val="400"/>
              </a:spcAft>
            </a:pPr>
            <a:r>
              <a:rPr lang="en-GB" sz="2500" dirty="0"/>
              <a:t>Proposed System utilizes Sentiment Analysis of Patient Reviews to Predict Drug     effectiveness and it employs Multiple Machine Learning Models for Improved Accuracy.</a:t>
            </a:r>
          </a:p>
          <a:p>
            <a:pPr marL="180000" indent="-457200">
              <a:lnSpc>
                <a:spcPct val="150000"/>
              </a:lnSpc>
              <a:spcBef>
                <a:spcPts val="600"/>
              </a:spcBef>
              <a:spcAft>
                <a:spcPts val="400"/>
              </a:spcAft>
            </a:pPr>
            <a:r>
              <a:rPr lang="en-GB" sz="2500" dirty="0"/>
              <a:t>Combines Predictions from Top Models to Generate a Comprehensive Drug Score.</a:t>
            </a:r>
          </a:p>
          <a:p>
            <a:pPr marL="180000" indent="-457200">
              <a:lnSpc>
                <a:spcPct val="150000"/>
              </a:lnSpc>
              <a:spcBef>
                <a:spcPts val="600"/>
              </a:spcBef>
              <a:spcAft>
                <a:spcPts val="400"/>
              </a:spcAft>
            </a:pPr>
            <a:r>
              <a:rPr lang="en-GB" sz="2500" dirty="0"/>
              <a:t>Multiplies Combined Scores With Normalized Useful Counts for Ranking Drugs.</a:t>
            </a:r>
          </a:p>
          <a:p>
            <a:pPr marL="180000" indent="-457200">
              <a:lnSpc>
                <a:spcPct val="150000"/>
              </a:lnSpc>
              <a:spcBef>
                <a:spcPts val="600"/>
              </a:spcBef>
              <a:spcAft>
                <a:spcPts val="400"/>
              </a:spcAft>
            </a:pPr>
            <a:r>
              <a:rPr lang="en-IN" sz="2500" dirty="0"/>
              <a:t>Recommends Drug With Higher Rank Value.</a:t>
            </a:r>
            <a:endParaRPr lang="en-GB" sz="2500" dirty="0"/>
          </a:p>
          <a:p>
            <a:pPr marL="180000" indent="0">
              <a:lnSpc>
                <a:spcPct val="150000"/>
              </a:lnSpc>
              <a:spcBef>
                <a:spcPts val="600"/>
              </a:spcBef>
              <a:spcAft>
                <a:spcPts val="400"/>
              </a:spcAft>
              <a:buNone/>
            </a:pPr>
            <a:r>
              <a:rPr lang="en-GB" sz="2500" b="1" dirty="0"/>
              <a:t>Advantages:</a:t>
            </a:r>
          </a:p>
          <a:p>
            <a:pPr marL="180000">
              <a:lnSpc>
                <a:spcPct val="150000"/>
              </a:lnSpc>
              <a:spcBef>
                <a:spcPts val="600"/>
              </a:spcBef>
              <a:spcAft>
                <a:spcPts val="400"/>
              </a:spcAft>
              <a:buFont typeface="Arial" panose="020B0604020202020204" pitchFamily="34" charset="0"/>
              <a:buChar char="•"/>
            </a:pPr>
            <a:r>
              <a:rPr lang="en-GB" sz="2500" dirty="0"/>
              <a:t>Very high accuracy. 	 </a:t>
            </a:r>
          </a:p>
          <a:p>
            <a:pPr marL="180000">
              <a:lnSpc>
                <a:spcPct val="150000"/>
              </a:lnSpc>
              <a:spcBef>
                <a:spcPts val="600"/>
              </a:spcBef>
              <a:spcAft>
                <a:spcPts val="400"/>
              </a:spcAft>
              <a:buFont typeface="Arial" panose="020B0604020202020204" pitchFamily="34" charset="0"/>
              <a:buChar char="•"/>
            </a:pPr>
            <a:r>
              <a:rPr lang="en-GB" sz="2500" dirty="0"/>
              <a:t>Faster predictions.</a:t>
            </a:r>
          </a:p>
          <a:p>
            <a:pPr marL="637200" indent="-457200">
              <a:lnSpc>
                <a:spcPct val="150000"/>
              </a:lnSpc>
              <a:spcBef>
                <a:spcPts val="600"/>
              </a:spcBef>
              <a:spcAft>
                <a:spcPts val="400"/>
              </a:spcAft>
            </a:pPr>
            <a:endParaRPr lang="en-GB" sz="2400" dirty="0"/>
          </a:p>
        </p:txBody>
      </p:sp>
    </p:spTree>
    <p:extLst>
      <p:ext uri="{BB962C8B-B14F-4D97-AF65-F5344CB8AC3E}">
        <p14:creationId xmlns:p14="http://schemas.microsoft.com/office/powerpoint/2010/main" val="2355804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0E84B8-20E3-ED8B-5A66-77D3AFEFA8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B2A6D8-F493-974D-9207-B87C2A9B3DAC}"/>
              </a:ext>
            </a:extLst>
          </p:cNvPr>
          <p:cNvSpPr>
            <a:spLocks noGrp="1"/>
          </p:cNvSpPr>
          <p:nvPr>
            <p:ph type="title"/>
          </p:nvPr>
        </p:nvSpPr>
        <p:spPr/>
        <p:txBody>
          <a:bodyPr/>
          <a:lstStyle/>
          <a:p>
            <a:r>
              <a:rPr lang="en-GB" dirty="0"/>
              <a:t>Planning</a:t>
            </a:r>
            <a:endParaRPr lang="en-IN" dirty="0"/>
          </a:p>
        </p:txBody>
      </p:sp>
      <p:sp>
        <p:nvSpPr>
          <p:cNvPr id="3" name="Content Placeholder 2">
            <a:extLst>
              <a:ext uri="{FF2B5EF4-FFF2-40B4-BE49-F238E27FC236}">
                <a16:creationId xmlns:a16="http://schemas.microsoft.com/office/drawing/2014/main" id="{39E2055F-6190-6F6C-B797-9A208AF96760}"/>
              </a:ext>
            </a:extLst>
          </p:cNvPr>
          <p:cNvSpPr>
            <a:spLocks noGrp="1"/>
          </p:cNvSpPr>
          <p:nvPr>
            <p:ph idx="1"/>
          </p:nvPr>
        </p:nvSpPr>
        <p:spPr>
          <a:xfrm>
            <a:off x="206430" y="947651"/>
            <a:ext cx="11779135" cy="5585229"/>
          </a:xfrm>
        </p:spPr>
        <p:txBody>
          <a:bodyPr>
            <a:noAutofit/>
          </a:bodyPr>
          <a:lstStyle/>
          <a:p>
            <a:pPr marL="180000" indent="-285750">
              <a:lnSpc>
                <a:spcPct val="150000"/>
              </a:lnSpc>
              <a:spcBef>
                <a:spcPts val="300"/>
              </a:spcBef>
              <a:spcAft>
                <a:spcPts val="300"/>
              </a:spcAft>
            </a:pPr>
            <a:r>
              <a:rPr lang="en-GB" sz="2600" dirty="0"/>
              <a:t>Define the project goal of developing a drug recommendation system using machine learning to improve accuracy and ease for users.</a:t>
            </a:r>
          </a:p>
          <a:p>
            <a:pPr marL="180000" indent="-285750">
              <a:lnSpc>
                <a:spcPct val="150000"/>
              </a:lnSpc>
              <a:spcBef>
                <a:spcPts val="300"/>
              </a:spcBef>
              <a:spcAft>
                <a:spcPts val="300"/>
              </a:spcAft>
            </a:pPr>
            <a:r>
              <a:rPr lang="en-GB" sz="2600" dirty="0"/>
              <a:t>Identify requirements and gather functional and non- functional requirements.</a:t>
            </a:r>
          </a:p>
          <a:p>
            <a:pPr marL="180000" indent="-285750">
              <a:lnSpc>
                <a:spcPct val="150000"/>
              </a:lnSpc>
              <a:spcBef>
                <a:spcPts val="300"/>
              </a:spcBef>
              <a:spcAft>
                <a:spcPts val="300"/>
              </a:spcAft>
            </a:pPr>
            <a:r>
              <a:rPr lang="en-GB" sz="2600" dirty="0"/>
              <a:t>Include a user-friendly interface, a backend powered by machine learning classifiers, and a database for storing reviews and drug information.</a:t>
            </a:r>
          </a:p>
          <a:p>
            <a:pPr marL="180000" indent="-285750">
              <a:lnSpc>
                <a:spcPct val="150000"/>
              </a:lnSpc>
              <a:spcBef>
                <a:spcPts val="300"/>
              </a:spcBef>
              <a:spcAft>
                <a:spcPts val="300"/>
              </a:spcAft>
            </a:pPr>
            <a:r>
              <a:rPr lang="en-GB" sz="2600" dirty="0"/>
              <a:t>Development phases: Data collection and preprocessing, building classifiers, combining top predictions, and calculating drug scores. </a:t>
            </a:r>
          </a:p>
          <a:p>
            <a:pPr marL="180000" indent="-285750">
              <a:lnSpc>
                <a:spcPct val="150000"/>
              </a:lnSpc>
              <a:spcBef>
                <a:spcPts val="300"/>
              </a:spcBef>
              <a:spcAft>
                <a:spcPts val="300"/>
              </a:spcAft>
            </a:pPr>
            <a:r>
              <a:rPr lang="en-GB" sz="2600" dirty="0"/>
              <a:t>Ensure high accuracy by using efficient machine learning algorithms and use sentiment analysis to identify positive or negative feedback in reviews.</a:t>
            </a:r>
          </a:p>
        </p:txBody>
      </p:sp>
    </p:spTree>
    <p:extLst>
      <p:ext uri="{BB962C8B-B14F-4D97-AF65-F5344CB8AC3E}">
        <p14:creationId xmlns:p14="http://schemas.microsoft.com/office/powerpoint/2010/main" val="3590632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57D334-C821-1CFF-98B3-4135475094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862DDE-2965-D06B-4872-2A8403578561}"/>
              </a:ext>
            </a:extLst>
          </p:cNvPr>
          <p:cNvSpPr>
            <a:spLocks noGrp="1"/>
          </p:cNvSpPr>
          <p:nvPr>
            <p:ph type="title"/>
          </p:nvPr>
        </p:nvSpPr>
        <p:spPr/>
        <p:txBody>
          <a:bodyPr/>
          <a:lstStyle/>
          <a:p>
            <a:r>
              <a:rPr lang="en-GB" dirty="0"/>
              <a:t>Requirements</a:t>
            </a:r>
            <a:endParaRPr lang="en-IN" dirty="0"/>
          </a:p>
        </p:txBody>
      </p:sp>
      <p:sp>
        <p:nvSpPr>
          <p:cNvPr id="3" name="Content Placeholder 2">
            <a:extLst>
              <a:ext uri="{FF2B5EF4-FFF2-40B4-BE49-F238E27FC236}">
                <a16:creationId xmlns:a16="http://schemas.microsoft.com/office/drawing/2014/main" id="{4A9A5997-BEED-ED04-7043-A259B426A8E3}"/>
              </a:ext>
            </a:extLst>
          </p:cNvPr>
          <p:cNvSpPr>
            <a:spLocks noGrp="1"/>
          </p:cNvSpPr>
          <p:nvPr>
            <p:ph idx="1"/>
          </p:nvPr>
        </p:nvSpPr>
        <p:spPr>
          <a:xfrm>
            <a:off x="206430" y="825731"/>
            <a:ext cx="11779135" cy="5585229"/>
          </a:xfrm>
        </p:spPr>
        <p:txBody>
          <a:bodyPr>
            <a:noAutofit/>
          </a:bodyPr>
          <a:lstStyle/>
          <a:p>
            <a:pPr marL="180000">
              <a:lnSpc>
                <a:spcPct val="150000"/>
              </a:lnSpc>
              <a:spcBef>
                <a:spcPts val="400"/>
              </a:spcBef>
              <a:spcAft>
                <a:spcPts val="400"/>
              </a:spcAft>
            </a:pPr>
            <a:r>
              <a:rPr lang="en-GB" sz="2600" b="1" dirty="0"/>
              <a:t>Functional Requirements: </a:t>
            </a:r>
            <a:r>
              <a:rPr lang="en-GB" sz="2600" dirty="0"/>
              <a:t>Functional requirements describe the core functions and capabilities that the system must provide to meet its objectives. These are specific actions or tasks that the system should perform.</a:t>
            </a:r>
            <a:endParaRPr lang="en-GB" sz="2600" b="1" dirty="0"/>
          </a:p>
          <a:p>
            <a:pPr marL="180000">
              <a:lnSpc>
                <a:spcPct val="150000"/>
              </a:lnSpc>
              <a:spcBef>
                <a:spcPts val="400"/>
              </a:spcBef>
              <a:spcAft>
                <a:spcPts val="400"/>
              </a:spcAft>
              <a:buFont typeface="Arial" panose="020B0604020202020204" pitchFamily="34" charset="0"/>
              <a:buChar char="•"/>
            </a:pPr>
            <a:r>
              <a:rPr lang="en-GB" sz="2600" dirty="0"/>
              <a:t>Ability to input and preprocess drug reviews.</a:t>
            </a:r>
          </a:p>
          <a:p>
            <a:pPr marL="180000">
              <a:lnSpc>
                <a:spcPct val="150000"/>
              </a:lnSpc>
              <a:spcBef>
                <a:spcPts val="400"/>
              </a:spcBef>
              <a:spcAft>
                <a:spcPts val="400"/>
              </a:spcAft>
              <a:buFont typeface="Arial" panose="020B0604020202020204" pitchFamily="34" charset="0"/>
              <a:buChar char="•"/>
            </a:pPr>
            <a:r>
              <a:rPr lang="en-GB" sz="2600" dirty="0"/>
              <a:t>Perform sentiment analysis using machine learning models.</a:t>
            </a:r>
          </a:p>
          <a:p>
            <a:pPr marL="180000">
              <a:lnSpc>
                <a:spcPct val="150000"/>
              </a:lnSpc>
              <a:spcBef>
                <a:spcPts val="400"/>
              </a:spcBef>
              <a:spcAft>
                <a:spcPts val="400"/>
              </a:spcAft>
              <a:buFont typeface="Arial" panose="020B0604020202020204" pitchFamily="34" charset="0"/>
              <a:buChar char="•"/>
            </a:pPr>
            <a:r>
              <a:rPr lang="en-GB" sz="2600" dirty="0"/>
              <a:t>Recommend the top-ranked drug for a given condition.</a:t>
            </a:r>
          </a:p>
          <a:p>
            <a:pPr>
              <a:lnSpc>
                <a:spcPct val="150000"/>
              </a:lnSpc>
              <a:spcBef>
                <a:spcPts val="400"/>
              </a:spcBef>
              <a:spcAft>
                <a:spcPts val="400"/>
              </a:spcAft>
            </a:pPr>
            <a:r>
              <a:rPr lang="en-GB" sz="2600" b="1" dirty="0"/>
              <a:t>Non-Functional Requirements: </a:t>
            </a:r>
            <a:r>
              <a:rPr lang="en-GB" sz="2600" dirty="0"/>
              <a:t>Non-Functional Requirements or Non-behavioural requirements, are the qualities that a system should have, but they do not specify what the system should do. </a:t>
            </a:r>
          </a:p>
          <a:p>
            <a:pPr marL="180000">
              <a:lnSpc>
                <a:spcPct val="150000"/>
              </a:lnSpc>
              <a:spcBef>
                <a:spcPts val="400"/>
              </a:spcBef>
              <a:spcAft>
                <a:spcPts val="400"/>
              </a:spcAft>
              <a:buFont typeface="Arial" panose="020B0604020202020204" pitchFamily="34" charset="0"/>
              <a:buChar char="•"/>
            </a:pPr>
            <a:endParaRPr lang="en-GB" sz="2600" dirty="0"/>
          </a:p>
        </p:txBody>
      </p:sp>
    </p:spTree>
    <p:extLst>
      <p:ext uri="{BB962C8B-B14F-4D97-AF65-F5344CB8AC3E}">
        <p14:creationId xmlns:p14="http://schemas.microsoft.com/office/powerpoint/2010/main" val="941981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2D76D4-B6DB-68E3-B73C-27568C8C59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98BB6E-2D3E-D4BD-17FF-2FA8BF5F5241}"/>
              </a:ext>
            </a:extLst>
          </p:cNvPr>
          <p:cNvSpPr>
            <a:spLocks noGrp="1"/>
          </p:cNvSpPr>
          <p:nvPr>
            <p:ph type="title"/>
          </p:nvPr>
        </p:nvSpPr>
        <p:spPr/>
        <p:txBody>
          <a:bodyPr/>
          <a:lstStyle/>
          <a:p>
            <a:r>
              <a:rPr lang="en-GB" dirty="0"/>
              <a:t>Contd...</a:t>
            </a:r>
            <a:endParaRPr lang="en-IN" dirty="0"/>
          </a:p>
        </p:txBody>
      </p:sp>
      <p:sp>
        <p:nvSpPr>
          <p:cNvPr id="3" name="Content Placeholder 2">
            <a:extLst>
              <a:ext uri="{FF2B5EF4-FFF2-40B4-BE49-F238E27FC236}">
                <a16:creationId xmlns:a16="http://schemas.microsoft.com/office/drawing/2014/main" id="{1FFB2497-49C2-9203-2A66-E6E6352A8A52}"/>
              </a:ext>
            </a:extLst>
          </p:cNvPr>
          <p:cNvSpPr>
            <a:spLocks noGrp="1"/>
          </p:cNvSpPr>
          <p:nvPr>
            <p:ph idx="1"/>
          </p:nvPr>
        </p:nvSpPr>
        <p:spPr>
          <a:xfrm>
            <a:off x="206430" y="1040012"/>
            <a:ext cx="11779135" cy="5585229"/>
          </a:xfrm>
        </p:spPr>
        <p:txBody>
          <a:bodyPr numCol="2">
            <a:noAutofit/>
          </a:bodyPr>
          <a:lstStyle/>
          <a:p>
            <a:pPr marL="180000" indent="0">
              <a:lnSpc>
                <a:spcPct val="150000"/>
              </a:lnSpc>
              <a:spcBef>
                <a:spcPts val="600"/>
              </a:spcBef>
              <a:spcAft>
                <a:spcPts val="600"/>
              </a:spcAft>
              <a:buNone/>
            </a:pPr>
            <a:r>
              <a:rPr lang="en-GB" sz="3300" b="1" dirty="0"/>
              <a:t>Non-Functional Requirements:</a:t>
            </a:r>
            <a:endParaRPr lang="en-IN" sz="3300" b="1" dirty="0"/>
          </a:p>
          <a:p>
            <a:pPr marL="180000" indent="0">
              <a:lnSpc>
                <a:spcPct val="150000"/>
              </a:lnSpc>
              <a:spcBef>
                <a:spcPts val="600"/>
              </a:spcBef>
              <a:spcAft>
                <a:spcPts val="600"/>
              </a:spcAft>
              <a:buNone/>
            </a:pPr>
            <a:r>
              <a:rPr lang="en-GB" dirty="0"/>
              <a:t>  Software Requirements:                                           </a:t>
            </a:r>
          </a:p>
          <a:p>
            <a:pPr marL="180000" indent="0">
              <a:lnSpc>
                <a:spcPct val="150000"/>
              </a:lnSpc>
              <a:spcBef>
                <a:spcPts val="600"/>
              </a:spcBef>
              <a:spcAft>
                <a:spcPts val="600"/>
              </a:spcAft>
              <a:buNone/>
            </a:pPr>
            <a:r>
              <a:rPr lang="en-GB" dirty="0"/>
              <a:t>• Operating System: Windows 7/10/11</a:t>
            </a:r>
          </a:p>
          <a:p>
            <a:pPr marL="180000" indent="0">
              <a:lnSpc>
                <a:spcPct val="150000"/>
              </a:lnSpc>
              <a:spcBef>
                <a:spcPts val="600"/>
              </a:spcBef>
              <a:spcAft>
                <a:spcPts val="600"/>
              </a:spcAft>
              <a:buNone/>
            </a:pPr>
            <a:r>
              <a:rPr lang="en-GB" dirty="0"/>
              <a:t>• Programming Language: Python</a:t>
            </a:r>
          </a:p>
          <a:p>
            <a:pPr marL="180000" indent="-457200">
              <a:lnSpc>
                <a:spcPct val="150000"/>
              </a:lnSpc>
              <a:spcBef>
                <a:spcPts val="600"/>
              </a:spcBef>
              <a:spcAft>
                <a:spcPts val="600"/>
              </a:spcAft>
              <a:buFont typeface="Arial" panose="020B0604020202020204" pitchFamily="34" charset="0"/>
              <a:buChar char="•"/>
            </a:pPr>
            <a:r>
              <a:rPr lang="en-GB" dirty="0"/>
              <a:t>IDE/Workbench: VS Code</a:t>
            </a:r>
          </a:p>
          <a:p>
            <a:pPr marL="180000" indent="0">
              <a:lnSpc>
                <a:spcPct val="150000"/>
              </a:lnSpc>
              <a:spcBef>
                <a:spcPts val="600"/>
              </a:spcBef>
              <a:spcAft>
                <a:spcPts val="600"/>
              </a:spcAft>
              <a:buNone/>
            </a:pPr>
            <a:endParaRPr lang="en-GB" dirty="0"/>
          </a:p>
          <a:p>
            <a:pPr marL="180000" indent="0">
              <a:lnSpc>
                <a:spcPct val="150000"/>
              </a:lnSpc>
              <a:spcBef>
                <a:spcPts val="600"/>
              </a:spcBef>
              <a:spcAft>
                <a:spcPts val="600"/>
              </a:spcAft>
              <a:buNone/>
            </a:pPr>
            <a:endParaRPr lang="en-GB" dirty="0"/>
          </a:p>
          <a:p>
            <a:pPr marL="180000" indent="0">
              <a:lnSpc>
                <a:spcPct val="150000"/>
              </a:lnSpc>
              <a:spcBef>
                <a:spcPts val="600"/>
              </a:spcBef>
              <a:spcAft>
                <a:spcPts val="600"/>
              </a:spcAft>
              <a:buNone/>
            </a:pPr>
            <a:endParaRPr lang="en-GB" dirty="0"/>
          </a:p>
          <a:p>
            <a:pPr marL="180000" indent="0">
              <a:lnSpc>
                <a:spcPct val="150000"/>
              </a:lnSpc>
              <a:spcBef>
                <a:spcPts val="600"/>
              </a:spcBef>
              <a:spcAft>
                <a:spcPts val="600"/>
              </a:spcAft>
              <a:buNone/>
            </a:pPr>
            <a:endParaRPr lang="en-GB" dirty="0"/>
          </a:p>
          <a:p>
            <a:pPr marL="180000" indent="0">
              <a:lnSpc>
                <a:spcPct val="150000"/>
              </a:lnSpc>
              <a:spcBef>
                <a:spcPts val="600"/>
              </a:spcBef>
              <a:spcAft>
                <a:spcPts val="600"/>
              </a:spcAft>
              <a:buNone/>
            </a:pPr>
            <a:r>
              <a:rPr lang="en-GB" dirty="0"/>
              <a:t>Hardware Requirements: </a:t>
            </a:r>
          </a:p>
          <a:p>
            <a:pPr marL="180000" indent="0">
              <a:lnSpc>
                <a:spcPct val="150000"/>
              </a:lnSpc>
              <a:spcBef>
                <a:spcPts val="600"/>
              </a:spcBef>
              <a:spcAft>
                <a:spcPts val="600"/>
              </a:spcAft>
              <a:buNone/>
            </a:pPr>
            <a:r>
              <a:rPr lang="en-GB" dirty="0"/>
              <a:t>• Processor – i3 </a:t>
            </a:r>
          </a:p>
          <a:p>
            <a:pPr marL="180000" indent="0">
              <a:lnSpc>
                <a:spcPct val="150000"/>
              </a:lnSpc>
              <a:spcBef>
                <a:spcPts val="600"/>
              </a:spcBef>
              <a:spcAft>
                <a:spcPts val="600"/>
              </a:spcAft>
              <a:buNone/>
            </a:pPr>
            <a:r>
              <a:rPr lang="en-GB" dirty="0"/>
              <a:t>• Speed – 2.4 GHz </a:t>
            </a:r>
          </a:p>
          <a:p>
            <a:pPr marL="180000" indent="0">
              <a:lnSpc>
                <a:spcPct val="150000"/>
              </a:lnSpc>
              <a:spcBef>
                <a:spcPts val="600"/>
              </a:spcBef>
              <a:spcAft>
                <a:spcPts val="600"/>
              </a:spcAft>
              <a:buNone/>
            </a:pPr>
            <a:r>
              <a:rPr lang="en-GB" dirty="0"/>
              <a:t>• RAM – 4 GB </a:t>
            </a:r>
          </a:p>
          <a:p>
            <a:pPr marL="180000" indent="0">
              <a:lnSpc>
                <a:spcPct val="150000"/>
              </a:lnSpc>
              <a:spcBef>
                <a:spcPts val="600"/>
              </a:spcBef>
              <a:spcAft>
                <a:spcPts val="600"/>
              </a:spcAft>
              <a:buNone/>
            </a:pPr>
            <a:r>
              <a:rPr lang="en-GB" dirty="0"/>
              <a:t>• Hard Disk - 500 GB  </a:t>
            </a:r>
          </a:p>
          <a:p>
            <a:pPr marL="180000">
              <a:lnSpc>
                <a:spcPct val="150000"/>
              </a:lnSpc>
              <a:spcBef>
                <a:spcPts val="600"/>
              </a:spcBef>
              <a:spcAft>
                <a:spcPts val="600"/>
              </a:spcAft>
              <a:buFont typeface="Arial" panose="020B0604020202020204" pitchFamily="34" charset="0"/>
              <a:buChar char="•"/>
            </a:pPr>
            <a:endParaRPr lang="en-GB" dirty="0"/>
          </a:p>
        </p:txBody>
      </p:sp>
    </p:spTree>
    <p:extLst>
      <p:ext uri="{BB962C8B-B14F-4D97-AF65-F5344CB8AC3E}">
        <p14:creationId xmlns:p14="http://schemas.microsoft.com/office/powerpoint/2010/main" val="1182215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A9B899-6E6F-9F96-473B-0428344438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BD386D-960E-715C-4968-B9A8B4A3D500}"/>
              </a:ext>
            </a:extLst>
          </p:cNvPr>
          <p:cNvSpPr>
            <a:spLocks noGrp="1"/>
          </p:cNvSpPr>
          <p:nvPr>
            <p:ph type="title"/>
          </p:nvPr>
        </p:nvSpPr>
        <p:spPr/>
        <p:txBody>
          <a:bodyPr/>
          <a:lstStyle/>
          <a:p>
            <a:r>
              <a:rPr lang="en-GB" dirty="0"/>
              <a:t>Data Flow Diagram</a:t>
            </a:r>
            <a:endParaRPr lang="en-IN" dirty="0"/>
          </a:p>
        </p:txBody>
      </p:sp>
      <p:sp>
        <p:nvSpPr>
          <p:cNvPr id="3" name="Content Placeholder 2">
            <a:extLst>
              <a:ext uri="{FF2B5EF4-FFF2-40B4-BE49-F238E27FC236}">
                <a16:creationId xmlns:a16="http://schemas.microsoft.com/office/drawing/2014/main" id="{696ABD01-D021-97AF-9141-762E031E679E}"/>
              </a:ext>
            </a:extLst>
          </p:cNvPr>
          <p:cNvSpPr>
            <a:spLocks noGrp="1"/>
          </p:cNvSpPr>
          <p:nvPr>
            <p:ph idx="1"/>
          </p:nvPr>
        </p:nvSpPr>
        <p:spPr>
          <a:xfrm>
            <a:off x="206430" y="1040012"/>
            <a:ext cx="11779135" cy="5585229"/>
          </a:xfrm>
        </p:spPr>
        <p:txBody>
          <a:bodyPr numCol="1">
            <a:noAutofit/>
          </a:bodyPr>
          <a:lstStyle/>
          <a:p>
            <a:pPr marL="180000">
              <a:lnSpc>
                <a:spcPct val="150000"/>
              </a:lnSpc>
              <a:spcBef>
                <a:spcPts val="600"/>
              </a:spcBef>
              <a:spcAft>
                <a:spcPts val="600"/>
              </a:spcAft>
              <a:buFont typeface="Arial" panose="020B0604020202020204" pitchFamily="34" charset="0"/>
              <a:buChar char="•"/>
            </a:pPr>
            <a:endParaRPr lang="en-GB" dirty="0"/>
          </a:p>
          <a:p>
            <a:pPr marL="180000">
              <a:lnSpc>
                <a:spcPct val="150000"/>
              </a:lnSpc>
              <a:spcBef>
                <a:spcPts val="600"/>
              </a:spcBef>
              <a:spcAft>
                <a:spcPts val="600"/>
              </a:spcAft>
              <a:buFont typeface="Arial" panose="020B0604020202020204" pitchFamily="34" charset="0"/>
              <a:buChar char="•"/>
            </a:pPr>
            <a:endParaRPr lang="en-GB" dirty="0"/>
          </a:p>
          <a:p>
            <a:pPr marL="180000">
              <a:lnSpc>
                <a:spcPct val="150000"/>
              </a:lnSpc>
              <a:spcBef>
                <a:spcPts val="600"/>
              </a:spcBef>
              <a:spcAft>
                <a:spcPts val="600"/>
              </a:spcAft>
              <a:buFont typeface="Arial" panose="020B0604020202020204" pitchFamily="34" charset="0"/>
              <a:buChar char="•"/>
            </a:pPr>
            <a:endParaRPr lang="en-GB" dirty="0"/>
          </a:p>
          <a:p>
            <a:pPr marL="180000">
              <a:lnSpc>
                <a:spcPct val="150000"/>
              </a:lnSpc>
              <a:spcBef>
                <a:spcPts val="600"/>
              </a:spcBef>
              <a:spcAft>
                <a:spcPts val="600"/>
              </a:spcAft>
              <a:buFont typeface="Arial" panose="020B0604020202020204" pitchFamily="34" charset="0"/>
              <a:buChar char="•"/>
            </a:pPr>
            <a:endParaRPr lang="en-GB" dirty="0"/>
          </a:p>
          <a:p>
            <a:pPr marL="180000">
              <a:lnSpc>
                <a:spcPct val="150000"/>
              </a:lnSpc>
              <a:spcBef>
                <a:spcPts val="600"/>
              </a:spcBef>
              <a:spcAft>
                <a:spcPts val="600"/>
              </a:spcAft>
              <a:buFont typeface="Arial" panose="020B0604020202020204" pitchFamily="34" charset="0"/>
              <a:buChar char="•"/>
            </a:pPr>
            <a:endParaRPr lang="en-GB" dirty="0"/>
          </a:p>
          <a:p>
            <a:pPr marL="180000">
              <a:lnSpc>
                <a:spcPct val="150000"/>
              </a:lnSpc>
              <a:spcBef>
                <a:spcPts val="600"/>
              </a:spcBef>
              <a:spcAft>
                <a:spcPts val="600"/>
              </a:spcAft>
              <a:buFont typeface="Arial" panose="020B0604020202020204" pitchFamily="34" charset="0"/>
              <a:buChar char="•"/>
            </a:pPr>
            <a:endParaRPr lang="en-GB" dirty="0"/>
          </a:p>
          <a:p>
            <a:pPr marL="0" indent="0">
              <a:lnSpc>
                <a:spcPct val="150000"/>
              </a:lnSpc>
              <a:spcBef>
                <a:spcPts val="600"/>
              </a:spcBef>
              <a:spcAft>
                <a:spcPts val="600"/>
              </a:spcAft>
              <a:buNone/>
            </a:pPr>
            <a:r>
              <a:rPr lang="en-GB" dirty="0"/>
              <a:t>				</a:t>
            </a:r>
            <a:r>
              <a:rPr lang="en-GB" sz="1600" dirty="0"/>
              <a:t>                    Fig: working of proposed work</a:t>
            </a:r>
          </a:p>
        </p:txBody>
      </p:sp>
      <p:pic>
        <p:nvPicPr>
          <p:cNvPr id="7" name="Content Placeholder 4">
            <a:extLst>
              <a:ext uri="{FF2B5EF4-FFF2-40B4-BE49-F238E27FC236}">
                <a16:creationId xmlns:a16="http://schemas.microsoft.com/office/drawing/2014/main" id="{15FD5FBA-0E46-47A0-D4EF-0BCD62946A58}"/>
              </a:ext>
            </a:extLst>
          </p:cNvPr>
          <p:cNvPicPr>
            <a:picLocks noChangeAspect="1"/>
          </p:cNvPicPr>
          <p:nvPr/>
        </p:nvPicPr>
        <p:blipFill>
          <a:blip r:embed="rId2"/>
          <a:stretch>
            <a:fillRect/>
          </a:stretch>
        </p:blipFill>
        <p:spPr>
          <a:xfrm>
            <a:off x="3220720" y="1040012"/>
            <a:ext cx="6022340" cy="5086350"/>
          </a:xfrm>
          <a:prstGeom prst="rect">
            <a:avLst/>
          </a:prstGeom>
        </p:spPr>
      </p:pic>
      <p:sp>
        <p:nvSpPr>
          <p:cNvPr id="8" name="Rectangle 7">
            <a:extLst>
              <a:ext uri="{FF2B5EF4-FFF2-40B4-BE49-F238E27FC236}">
                <a16:creationId xmlns:a16="http://schemas.microsoft.com/office/drawing/2014/main" id="{093BFDCE-7283-7991-FCE6-A11E379190D4}"/>
              </a:ext>
            </a:extLst>
          </p:cNvPr>
          <p:cNvSpPr/>
          <p:nvPr/>
        </p:nvSpPr>
        <p:spPr>
          <a:xfrm>
            <a:off x="5232400" y="3688080"/>
            <a:ext cx="1188720" cy="2336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latin typeface="Bahnschrift Light Condensed" panose="020B0502040204020203" pitchFamily="34" charset="0"/>
              </a:rPr>
              <a:t>Test data</a:t>
            </a:r>
            <a:endParaRPr lang="en-IN" sz="1200" dirty="0">
              <a:latin typeface="Bahnschrift Light Condensed" panose="020B0502040204020203" pitchFamily="34" charset="0"/>
            </a:endParaRPr>
          </a:p>
        </p:txBody>
      </p: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8AEC5EAE-943A-655B-3E64-F53EC71D1625}"/>
                  </a:ext>
                </a:extLst>
              </p14:cNvPr>
              <p14:cNvContentPartPr/>
              <p14:nvPr/>
            </p14:nvContentPartPr>
            <p14:xfrm>
              <a:off x="6776400" y="5191240"/>
              <a:ext cx="1156320" cy="164880"/>
            </p14:xfrm>
          </p:contentPart>
        </mc:Choice>
        <mc:Fallback xmlns="">
          <p:pic>
            <p:nvPicPr>
              <p:cNvPr id="14" name="Ink 13">
                <a:extLst>
                  <a:ext uri="{FF2B5EF4-FFF2-40B4-BE49-F238E27FC236}">
                    <a16:creationId xmlns:a16="http://schemas.microsoft.com/office/drawing/2014/main" id="{8AEC5EAE-943A-655B-3E64-F53EC71D1625}"/>
                  </a:ext>
                </a:extLst>
              </p:cNvPr>
              <p:cNvPicPr/>
              <p:nvPr/>
            </p:nvPicPr>
            <p:blipFill>
              <a:blip r:embed="rId4"/>
              <a:stretch>
                <a:fillRect/>
              </a:stretch>
            </p:blipFill>
            <p:spPr>
              <a:xfrm>
                <a:off x="6713400" y="5128600"/>
                <a:ext cx="128196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 name="Ink 15">
                <a:extLst>
                  <a:ext uri="{FF2B5EF4-FFF2-40B4-BE49-F238E27FC236}">
                    <a16:creationId xmlns:a16="http://schemas.microsoft.com/office/drawing/2014/main" id="{1E54D879-2CC4-0232-723E-9E105FAD7E82}"/>
                  </a:ext>
                </a:extLst>
              </p14:cNvPr>
              <p14:cNvContentPartPr/>
              <p14:nvPr/>
            </p14:nvContentPartPr>
            <p14:xfrm>
              <a:off x="7274640" y="5201680"/>
              <a:ext cx="642600" cy="104040"/>
            </p14:xfrm>
          </p:contentPart>
        </mc:Choice>
        <mc:Fallback xmlns="">
          <p:pic>
            <p:nvPicPr>
              <p:cNvPr id="16" name="Ink 15">
                <a:extLst>
                  <a:ext uri="{FF2B5EF4-FFF2-40B4-BE49-F238E27FC236}">
                    <a16:creationId xmlns:a16="http://schemas.microsoft.com/office/drawing/2014/main" id="{1E54D879-2CC4-0232-723E-9E105FAD7E82}"/>
                  </a:ext>
                </a:extLst>
              </p:cNvPr>
              <p:cNvPicPr/>
              <p:nvPr/>
            </p:nvPicPr>
            <p:blipFill>
              <a:blip r:embed="rId6"/>
              <a:stretch>
                <a:fillRect/>
              </a:stretch>
            </p:blipFill>
            <p:spPr>
              <a:xfrm>
                <a:off x="7211640" y="5139040"/>
                <a:ext cx="76824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E209EA5C-F3A9-17DD-DB8E-D461DECC9604}"/>
                  </a:ext>
                </a:extLst>
              </p14:cNvPr>
              <p14:cNvContentPartPr/>
              <p14:nvPr/>
            </p14:nvContentPartPr>
            <p14:xfrm>
              <a:off x="8066640" y="5181520"/>
              <a:ext cx="360" cy="360"/>
            </p14:xfrm>
          </p:contentPart>
        </mc:Choice>
        <mc:Fallback xmlns="">
          <p:pic>
            <p:nvPicPr>
              <p:cNvPr id="18" name="Ink 17">
                <a:extLst>
                  <a:ext uri="{FF2B5EF4-FFF2-40B4-BE49-F238E27FC236}">
                    <a16:creationId xmlns:a16="http://schemas.microsoft.com/office/drawing/2014/main" id="{E209EA5C-F3A9-17DD-DB8E-D461DECC9604}"/>
                  </a:ext>
                </a:extLst>
              </p:cNvPr>
              <p:cNvPicPr/>
              <p:nvPr/>
            </p:nvPicPr>
            <p:blipFill>
              <a:blip r:embed="rId8"/>
              <a:stretch>
                <a:fillRect/>
              </a:stretch>
            </p:blipFill>
            <p:spPr>
              <a:xfrm>
                <a:off x="8003640" y="511888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2" name="Ink 21">
                <a:extLst>
                  <a:ext uri="{FF2B5EF4-FFF2-40B4-BE49-F238E27FC236}">
                    <a16:creationId xmlns:a16="http://schemas.microsoft.com/office/drawing/2014/main" id="{2D6AF4E5-D2A0-F755-9DE6-8A48E132675C}"/>
                  </a:ext>
                </a:extLst>
              </p14:cNvPr>
              <p14:cNvContentPartPr/>
              <p14:nvPr/>
            </p14:nvContentPartPr>
            <p14:xfrm>
              <a:off x="8056920" y="5140840"/>
              <a:ext cx="360" cy="360"/>
            </p14:xfrm>
          </p:contentPart>
        </mc:Choice>
        <mc:Fallback xmlns="">
          <p:pic>
            <p:nvPicPr>
              <p:cNvPr id="22" name="Ink 21">
                <a:extLst>
                  <a:ext uri="{FF2B5EF4-FFF2-40B4-BE49-F238E27FC236}">
                    <a16:creationId xmlns:a16="http://schemas.microsoft.com/office/drawing/2014/main" id="{2D6AF4E5-D2A0-F755-9DE6-8A48E132675C}"/>
                  </a:ext>
                </a:extLst>
              </p:cNvPr>
              <p:cNvPicPr/>
              <p:nvPr/>
            </p:nvPicPr>
            <p:blipFill>
              <a:blip r:embed="rId8"/>
              <a:stretch>
                <a:fillRect/>
              </a:stretch>
            </p:blipFill>
            <p:spPr>
              <a:xfrm>
                <a:off x="7993920" y="507784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A37367C1-0F26-E017-8F62-A55B12B5F2F8}"/>
                  </a:ext>
                </a:extLst>
              </p14:cNvPr>
              <p14:cNvContentPartPr/>
              <p14:nvPr/>
            </p14:nvContentPartPr>
            <p14:xfrm>
              <a:off x="7335120" y="5110240"/>
              <a:ext cx="360" cy="360"/>
            </p14:xfrm>
          </p:contentPart>
        </mc:Choice>
        <mc:Fallback xmlns="">
          <p:pic>
            <p:nvPicPr>
              <p:cNvPr id="24" name="Ink 23">
                <a:extLst>
                  <a:ext uri="{FF2B5EF4-FFF2-40B4-BE49-F238E27FC236}">
                    <a16:creationId xmlns:a16="http://schemas.microsoft.com/office/drawing/2014/main" id="{A37367C1-0F26-E017-8F62-A55B12B5F2F8}"/>
                  </a:ext>
                </a:extLst>
              </p:cNvPr>
              <p:cNvPicPr/>
              <p:nvPr/>
            </p:nvPicPr>
            <p:blipFill>
              <a:blip r:embed="rId8"/>
              <a:stretch>
                <a:fillRect/>
              </a:stretch>
            </p:blipFill>
            <p:spPr>
              <a:xfrm>
                <a:off x="7272120" y="504724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6" name="Ink 35">
                <a:extLst>
                  <a:ext uri="{FF2B5EF4-FFF2-40B4-BE49-F238E27FC236}">
                    <a16:creationId xmlns:a16="http://schemas.microsoft.com/office/drawing/2014/main" id="{56C1598A-0248-0AB2-5A7C-C8F2D446B235}"/>
                  </a:ext>
                </a:extLst>
              </p14:cNvPr>
              <p14:cNvContentPartPr/>
              <p14:nvPr/>
            </p14:nvContentPartPr>
            <p14:xfrm>
              <a:off x="6614040" y="5171080"/>
              <a:ext cx="360" cy="360"/>
            </p14:xfrm>
          </p:contentPart>
        </mc:Choice>
        <mc:Fallback xmlns="">
          <p:pic>
            <p:nvPicPr>
              <p:cNvPr id="36" name="Ink 35">
                <a:extLst>
                  <a:ext uri="{FF2B5EF4-FFF2-40B4-BE49-F238E27FC236}">
                    <a16:creationId xmlns:a16="http://schemas.microsoft.com/office/drawing/2014/main" id="{56C1598A-0248-0AB2-5A7C-C8F2D446B235}"/>
                  </a:ext>
                </a:extLst>
              </p:cNvPr>
              <p:cNvPicPr/>
              <p:nvPr/>
            </p:nvPicPr>
            <p:blipFill>
              <a:blip r:embed="rId8"/>
              <a:stretch>
                <a:fillRect/>
              </a:stretch>
            </p:blipFill>
            <p:spPr>
              <a:xfrm>
                <a:off x="6551040" y="5108440"/>
                <a:ext cx="126000" cy="126000"/>
              </a:xfrm>
              <a:prstGeom prst="rect">
                <a:avLst/>
              </a:prstGeom>
            </p:spPr>
          </p:pic>
        </mc:Fallback>
      </mc:AlternateContent>
      <p:grpSp>
        <p:nvGrpSpPr>
          <p:cNvPr id="39" name="Group 38">
            <a:extLst>
              <a:ext uri="{FF2B5EF4-FFF2-40B4-BE49-F238E27FC236}">
                <a16:creationId xmlns:a16="http://schemas.microsoft.com/office/drawing/2014/main" id="{138CDABB-AAFB-FE67-1213-FE94E6819E19}"/>
              </a:ext>
            </a:extLst>
          </p:cNvPr>
          <p:cNvGrpSpPr/>
          <p:nvPr/>
        </p:nvGrpSpPr>
        <p:grpSpPr>
          <a:xfrm>
            <a:off x="6543120" y="5100520"/>
            <a:ext cx="842400" cy="173160"/>
            <a:chOff x="6543120" y="5100520"/>
            <a:chExt cx="842400" cy="173160"/>
          </a:xfrm>
        </p:grpSpPr>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86AD13BC-2FBE-16CB-E19D-F6EB44630B9D}"/>
                    </a:ext>
                  </a:extLst>
                </p14:cNvPr>
                <p14:cNvContentPartPr/>
                <p14:nvPr/>
              </p14:nvContentPartPr>
              <p14:xfrm>
                <a:off x="6918600" y="5122480"/>
                <a:ext cx="333000" cy="151200"/>
              </p14:xfrm>
            </p:contentPart>
          </mc:Choice>
          <mc:Fallback xmlns="">
            <p:pic>
              <p:nvPicPr>
                <p:cNvPr id="9" name="Ink 8">
                  <a:extLst>
                    <a:ext uri="{FF2B5EF4-FFF2-40B4-BE49-F238E27FC236}">
                      <a16:creationId xmlns:a16="http://schemas.microsoft.com/office/drawing/2014/main" id="{86AD13BC-2FBE-16CB-E19D-F6EB44630B9D}"/>
                    </a:ext>
                  </a:extLst>
                </p:cNvPr>
                <p:cNvPicPr/>
                <p:nvPr/>
              </p:nvPicPr>
              <p:blipFill>
                <a:blip r:embed="rId13"/>
                <a:stretch>
                  <a:fillRect/>
                </a:stretch>
              </p:blipFill>
              <p:spPr>
                <a:xfrm>
                  <a:off x="6912480" y="5116360"/>
                  <a:ext cx="34524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BDA1388D-AE0B-BDA4-B0C6-27DFA2102573}"/>
                    </a:ext>
                  </a:extLst>
                </p14:cNvPr>
                <p14:cNvContentPartPr/>
                <p14:nvPr/>
              </p14:nvContentPartPr>
              <p14:xfrm>
                <a:off x="7020480" y="5100520"/>
                <a:ext cx="365040" cy="39240"/>
              </p14:xfrm>
            </p:contentPart>
          </mc:Choice>
          <mc:Fallback xmlns="">
            <p:pic>
              <p:nvPicPr>
                <p:cNvPr id="10" name="Ink 9">
                  <a:extLst>
                    <a:ext uri="{FF2B5EF4-FFF2-40B4-BE49-F238E27FC236}">
                      <a16:creationId xmlns:a16="http://schemas.microsoft.com/office/drawing/2014/main" id="{BDA1388D-AE0B-BDA4-B0C6-27DFA2102573}"/>
                    </a:ext>
                  </a:extLst>
                </p:cNvPr>
                <p:cNvPicPr/>
                <p:nvPr/>
              </p:nvPicPr>
              <p:blipFill>
                <a:blip r:embed="rId15"/>
                <a:stretch>
                  <a:fillRect/>
                </a:stretch>
              </p:blipFill>
              <p:spPr>
                <a:xfrm>
                  <a:off x="7014360" y="5094400"/>
                  <a:ext cx="37728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Ink 25">
                  <a:extLst>
                    <a:ext uri="{FF2B5EF4-FFF2-40B4-BE49-F238E27FC236}">
                      <a16:creationId xmlns:a16="http://schemas.microsoft.com/office/drawing/2014/main" id="{7C263B79-3A38-9BAA-364B-43318115C4EC}"/>
                    </a:ext>
                  </a:extLst>
                </p14:cNvPr>
                <p14:cNvContentPartPr/>
                <p14:nvPr/>
              </p14:nvContentPartPr>
              <p14:xfrm>
                <a:off x="6685320" y="5181520"/>
                <a:ext cx="360" cy="360"/>
              </p14:xfrm>
            </p:contentPart>
          </mc:Choice>
          <mc:Fallback xmlns="">
            <p:pic>
              <p:nvPicPr>
                <p:cNvPr id="26" name="Ink 25">
                  <a:extLst>
                    <a:ext uri="{FF2B5EF4-FFF2-40B4-BE49-F238E27FC236}">
                      <a16:creationId xmlns:a16="http://schemas.microsoft.com/office/drawing/2014/main" id="{7C263B79-3A38-9BAA-364B-43318115C4EC}"/>
                    </a:ext>
                  </a:extLst>
                </p:cNvPr>
                <p:cNvPicPr/>
                <p:nvPr/>
              </p:nvPicPr>
              <p:blipFill>
                <a:blip r:embed="rId8"/>
                <a:stretch>
                  <a:fillRect/>
                </a:stretch>
              </p:blipFill>
              <p:spPr>
                <a:xfrm>
                  <a:off x="6622680" y="511888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8" name="Ink 27">
                  <a:extLst>
                    <a:ext uri="{FF2B5EF4-FFF2-40B4-BE49-F238E27FC236}">
                      <a16:creationId xmlns:a16="http://schemas.microsoft.com/office/drawing/2014/main" id="{4B2943C4-E388-4D49-D357-95D7179560D5}"/>
                    </a:ext>
                  </a:extLst>
                </p14:cNvPr>
                <p14:cNvContentPartPr/>
                <p14:nvPr/>
              </p14:nvContentPartPr>
              <p14:xfrm>
                <a:off x="6614040" y="5212120"/>
                <a:ext cx="360" cy="360"/>
              </p14:xfrm>
            </p:contentPart>
          </mc:Choice>
          <mc:Fallback xmlns="">
            <p:pic>
              <p:nvPicPr>
                <p:cNvPr id="28" name="Ink 27">
                  <a:extLst>
                    <a:ext uri="{FF2B5EF4-FFF2-40B4-BE49-F238E27FC236}">
                      <a16:creationId xmlns:a16="http://schemas.microsoft.com/office/drawing/2014/main" id="{4B2943C4-E388-4D49-D357-95D7179560D5}"/>
                    </a:ext>
                  </a:extLst>
                </p:cNvPr>
                <p:cNvPicPr/>
                <p:nvPr/>
              </p:nvPicPr>
              <p:blipFill>
                <a:blip r:embed="rId8"/>
                <a:stretch>
                  <a:fillRect/>
                </a:stretch>
              </p:blipFill>
              <p:spPr>
                <a:xfrm>
                  <a:off x="6551040" y="514948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8" name="Ink 37">
                  <a:extLst>
                    <a:ext uri="{FF2B5EF4-FFF2-40B4-BE49-F238E27FC236}">
                      <a16:creationId xmlns:a16="http://schemas.microsoft.com/office/drawing/2014/main" id="{09F26A04-099F-3BEE-CE36-20BA24870823}"/>
                    </a:ext>
                  </a:extLst>
                </p14:cNvPr>
                <p14:cNvContentPartPr/>
                <p14:nvPr/>
              </p14:nvContentPartPr>
              <p14:xfrm>
                <a:off x="6543120" y="5181520"/>
                <a:ext cx="360" cy="360"/>
              </p14:xfrm>
            </p:contentPart>
          </mc:Choice>
          <mc:Fallback xmlns="">
            <p:pic>
              <p:nvPicPr>
                <p:cNvPr id="38" name="Ink 37">
                  <a:extLst>
                    <a:ext uri="{FF2B5EF4-FFF2-40B4-BE49-F238E27FC236}">
                      <a16:creationId xmlns:a16="http://schemas.microsoft.com/office/drawing/2014/main" id="{09F26A04-099F-3BEE-CE36-20BA24870823}"/>
                    </a:ext>
                  </a:extLst>
                </p:cNvPr>
                <p:cNvPicPr/>
                <p:nvPr/>
              </p:nvPicPr>
              <p:blipFill>
                <a:blip r:embed="rId8"/>
                <a:stretch>
                  <a:fillRect/>
                </a:stretch>
              </p:blipFill>
              <p:spPr>
                <a:xfrm>
                  <a:off x="6480120" y="5118880"/>
                  <a:ext cx="126000" cy="126000"/>
                </a:xfrm>
                <a:prstGeom prst="rect">
                  <a:avLst/>
                </a:prstGeom>
              </p:spPr>
            </p:pic>
          </mc:Fallback>
        </mc:AlternateContent>
      </p:grpSp>
      <p:grpSp>
        <p:nvGrpSpPr>
          <p:cNvPr id="44" name="Group 43">
            <a:extLst>
              <a:ext uri="{FF2B5EF4-FFF2-40B4-BE49-F238E27FC236}">
                <a16:creationId xmlns:a16="http://schemas.microsoft.com/office/drawing/2014/main" id="{723D85F2-CAFA-2250-7705-89F0E4A49440}"/>
              </a:ext>
            </a:extLst>
          </p:cNvPr>
          <p:cNvGrpSpPr/>
          <p:nvPr/>
        </p:nvGrpSpPr>
        <p:grpSpPr>
          <a:xfrm>
            <a:off x="6110400" y="1838840"/>
            <a:ext cx="260280" cy="30600"/>
            <a:chOff x="6110400" y="1838840"/>
            <a:chExt cx="260280" cy="30600"/>
          </a:xfrm>
        </p:grpSpPr>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41" name="Ink 40">
                  <a:extLst>
                    <a:ext uri="{FF2B5EF4-FFF2-40B4-BE49-F238E27FC236}">
                      <a16:creationId xmlns:a16="http://schemas.microsoft.com/office/drawing/2014/main" id="{42341C64-710A-D053-98E8-F1453C5C3BBE}"/>
                    </a:ext>
                  </a:extLst>
                </p14:cNvPr>
                <p14:cNvContentPartPr/>
                <p14:nvPr/>
              </p14:nvContentPartPr>
              <p14:xfrm>
                <a:off x="6110400" y="1838840"/>
                <a:ext cx="252720" cy="23400"/>
              </p14:xfrm>
            </p:contentPart>
          </mc:Choice>
          <mc:Fallback xmlns="">
            <p:pic>
              <p:nvPicPr>
                <p:cNvPr id="41" name="Ink 40">
                  <a:extLst>
                    <a:ext uri="{FF2B5EF4-FFF2-40B4-BE49-F238E27FC236}">
                      <a16:creationId xmlns:a16="http://schemas.microsoft.com/office/drawing/2014/main" id="{42341C64-710A-D053-98E8-F1453C5C3BBE}"/>
                    </a:ext>
                  </a:extLst>
                </p:cNvPr>
                <p:cNvPicPr/>
                <p:nvPr/>
              </p:nvPicPr>
              <p:blipFill>
                <a:blip r:embed="rId20"/>
                <a:stretch>
                  <a:fillRect/>
                </a:stretch>
              </p:blipFill>
              <p:spPr>
                <a:xfrm>
                  <a:off x="6101400" y="1784840"/>
                  <a:ext cx="270360" cy="131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42" name="Ink 41">
                  <a:extLst>
                    <a:ext uri="{FF2B5EF4-FFF2-40B4-BE49-F238E27FC236}">
                      <a16:creationId xmlns:a16="http://schemas.microsoft.com/office/drawing/2014/main" id="{797B7309-E2BB-B418-7FC0-8685F3495A4B}"/>
                    </a:ext>
                  </a:extLst>
                </p14:cNvPr>
                <p14:cNvContentPartPr/>
                <p14:nvPr/>
              </p14:nvContentPartPr>
              <p14:xfrm>
                <a:off x="6370320" y="1869080"/>
                <a:ext cx="360" cy="360"/>
              </p14:xfrm>
            </p:contentPart>
          </mc:Choice>
          <mc:Fallback xmlns="">
            <p:pic>
              <p:nvPicPr>
                <p:cNvPr id="42" name="Ink 41">
                  <a:extLst>
                    <a:ext uri="{FF2B5EF4-FFF2-40B4-BE49-F238E27FC236}">
                      <a16:creationId xmlns:a16="http://schemas.microsoft.com/office/drawing/2014/main" id="{797B7309-E2BB-B418-7FC0-8685F3495A4B}"/>
                    </a:ext>
                  </a:extLst>
                </p:cNvPr>
                <p:cNvPicPr/>
                <p:nvPr/>
              </p:nvPicPr>
              <p:blipFill>
                <a:blip r:embed="rId22"/>
                <a:stretch>
                  <a:fillRect/>
                </a:stretch>
              </p:blipFill>
              <p:spPr>
                <a:xfrm>
                  <a:off x="6361320" y="1815080"/>
                  <a:ext cx="18000" cy="10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43" name="Ink 42">
                  <a:extLst>
                    <a:ext uri="{FF2B5EF4-FFF2-40B4-BE49-F238E27FC236}">
                      <a16:creationId xmlns:a16="http://schemas.microsoft.com/office/drawing/2014/main" id="{C1C3527B-FE0D-7B57-D69D-5766EEE44A52}"/>
                    </a:ext>
                  </a:extLst>
                </p14:cNvPr>
                <p14:cNvContentPartPr/>
                <p14:nvPr/>
              </p14:nvContentPartPr>
              <p14:xfrm>
                <a:off x="6370320" y="1869080"/>
                <a:ext cx="360" cy="360"/>
              </p14:xfrm>
            </p:contentPart>
          </mc:Choice>
          <mc:Fallback xmlns="">
            <p:pic>
              <p:nvPicPr>
                <p:cNvPr id="43" name="Ink 42">
                  <a:extLst>
                    <a:ext uri="{FF2B5EF4-FFF2-40B4-BE49-F238E27FC236}">
                      <a16:creationId xmlns:a16="http://schemas.microsoft.com/office/drawing/2014/main" id="{C1C3527B-FE0D-7B57-D69D-5766EEE44A52}"/>
                    </a:ext>
                  </a:extLst>
                </p:cNvPr>
                <p:cNvPicPr/>
                <p:nvPr/>
              </p:nvPicPr>
              <p:blipFill>
                <a:blip r:embed="rId22"/>
                <a:stretch>
                  <a:fillRect/>
                </a:stretch>
              </p:blipFill>
              <p:spPr>
                <a:xfrm>
                  <a:off x="6361320" y="1815080"/>
                  <a:ext cx="18000" cy="10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
            <p14:nvContentPartPr>
              <p14:cNvPr id="46" name="Ink 45">
                <a:extLst>
                  <a:ext uri="{FF2B5EF4-FFF2-40B4-BE49-F238E27FC236}">
                    <a16:creationId xmlns:a16="http://schemas.microsoft.com/office/drawing/2014/main" id="{5A82FCDF-DEAA-7306-2B64-701D327614FD}"/>
                  </a:ext>
                </a:extLst>
              </p14:cNvPr>
              <p14:cNvContentPartPr/>
              <p14:nvPr/>
            </p14:nvContentPartPr>
            <p14:xfrm>
              <a:off x="6125880" y="1839200"/>
              <a:ext cx="963720" cy="30960"/>
            </p14:xfrm>
          </p:contentPart>
        </mc:Choice>
        <mc:Fallback xmlns="">
          <p:pic>
            <p:nvPicPr>
              <p:cNvPr id="46" name="Ink 45">
                <a:extLst>
                  <a:ext uri="{FF2B5EF4-FFF2-40B4-BE49-F238E27FC236}">
                    <a16:creationId xmlns:a16="http://schemas.microsoft.com/office/drawing/2014/main" id="{5A82FCDF-DEAA-7306-2B64-701D327614FD}"/>
                  </a:ext>
                </a:extLst>
              </p:cNvPr>
              <p:cNvPicPr/>
              <p:nvPr/>
            </p:nvPicPr>
            <p:blipFill>
              <a:blip r:embed="rId25"/>
              <a:stretch>
                <a:fillRect/>
              </a:stretch>
            </p:blipFill>
            <p:spPr>
              <a:xfrm>
                <a:off x="6063240" y="1776200"/>
                <a:ext cx="108936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0" name="Ink 49">
                <a:extLst>
                  <a:ext uri="{FF2B5EF4-FFF2-40B4-BE49-F238E27FC236}">
                    <a16:creationId xmlns:a16="http://schemas.microsoft.com/office/drawing/2014/main" id="{F8DB7738-6276-8F6E-2763-6F9C9B65F341}"/>
                  </a:ext>
                </a:extLst>
              </p14:cNvPr>
              <p14:cNvContentPartPr/>
              <p14:nvPr/>
            </p14:nvContentPartPr>
            <p14:xfrm>
              <a:off x="5618640" y="1411520"/>
              <a:ext cx="196200" cy="21240"/>
            </p14:xfrm>
          </p:contentPart>
        </mc:Choice>
        <mc:Fallback xmlns="">
          <p:pic>
            <p:nvPicPr>
              <p:cNvPr id="50" name="Ink 49">
                <a:extLst>
                  <a:ext uri="{FF2B5EF4-FFF2-40B4-BE49-F238E27FC236}">
                    <a16:creationId xmlns:a16="http://schemas.microsoft.com/office/drawing/2014/main" id="{F8DB7738-6276-8F6E-2763-6F9C9B65F341}"/>
                  </a:ext>
                </a:extLst>
              </p:cNvPr>
              <p:cNvPicPr/>
              <p:nvPr/>
            </p:nvPicPr>
            <p:blipFill>
              <a:blip r:embed="rId27"/>
              <a:stretch>
                <a:fillRect/>
              </a:stretch>
            </p:blipFill>
            <p:spPr>
              <a:xfrm>
                <a:off x="5555640" y="1348880"/>
                <a:ext cx="321840" cy="146880"/>
              </a:xfrm>
              <a:prstGeom prst="rect">
                <a:avLst/>
              </a:prstGeom>
            </p:spPr>
          </p:pic>
        </mc:Fallback>
      </mc:AlternateContent>
      <p:sp>
        <p:nvSpPr>
          <p:cNvPr id="51" name="Rectangle 50">
            <a:extLst>
              <a:ext uri="{FF2B5EF4-FFF2-40B4-BE49-F238E27FC236}">
                <a16:creationId xmlns:a16="http://schemas.microsoft.com/office/drawing/2014/main" id="{90B2EF0B-4331-45BF-8579-52FD494584AB}"/>
              </a:ext>
            </a:extLst>
          </p:cNvPr>
          <p:cNvSpPr/>
          <p:nvPr/>
        </p:nvSpPr>
        <p:spPr>
          <a:xfrm>
            <a:off x="5232400" y="1717160"/>
            <a:ext cx="2824160" cy="2529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2" name="Rectangle 51">
            <a:extLst>
              <a:ext uri="{FF2B5EF4-FFF2-40B4-BE49-F238E27FC236}">
                <a16:creationId xmlns:a16="http://schemas.microsoft.com/office/drawing/2014/main" id="{609656F5-D967-6E25-D49B-264E5A557453}"/>
              </a:ext>
            </a:extLst>
          </p:cNvPr>
          <p:cNvSpPr/>
          <p:nvPr/>
        </p:nvSpPr>
        <p:spPr>
          <a:xfrm>
            <a:off x="5232400" y="1708160"/>
            <a:ext cx="2824160" cy="2529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latin typeface="Bahnschrift Light Condensed" panose="020B0502040204020203" pitchFamily="34" charset="0"/>
              </a:rPr>
              <a:t>Data Processing</a:t>
            </a:r>
            <a:endParaRPr lang="en-IN" sz="1200" dirty="0">
              <a:latin typeface="Bahnschrift Light Condensed" panose="020B0502040204020203" pitchFamily="34" charset="0"/>
            </a:endParaRPr>
          </a:p>
        </p:txBody>
      </p:sp>
      <p:sp>
        <p:nvSpPr>
          <p:cNvPr id="53" name="Rectangle 52">
            <a:extLst>
              <a:ext uri="{FF2B5EF4-FFF2-40B4-BE49-F238E27FC236}">
                <a16:creationId xmlns:a16="http://schemas.microsoft.com/office/drawing/2014/main" id="{E0E6A0CD-FB0E-FA68-630C-399D75A96118}"/>
              </a:ext>
            </a:extLst>
          </p:cNvPr>
          <p:cNvSpPr/>
          <p:nvPr/>
        </p:nvSpPr>
        <p:spPr>
          <a:xfrm>
            <a:off x="5201733" y="1268840"/>
            <a:ext cx="2824160" cy="2529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latin typeface="Bahnschrift Light Condensed" panose="020B0502040204020203" pitchFamily="34" charset="0"/>
              </a:rPr>
              <a:t>Data</a:t>
            </a:r>
            <a:r>
              <a:rPr lang="en-GB" dirty="0">
                <a:latin typeface="Bahnschrift Light Condensed" panose="020B0502040204020203" pitchFamily="34" charset="0"/>
              </a:rPr>
              <a:t> </a:t>
            </a:r>
            <a:r>
              <a:rPr lang="en-GB" sz="1200" dirty="0">
                <a:latin typeface="Bahnschrift Light Condensed" panose="020B0502040204020203" pitchFamily="34" charset="0"/>
              </a:rPr>
              <a:t>Collection</a:t>
            </a:r>
            <a:endParaRPr lang="en-IN" sz="1200" dirty="0">
              <a:latin typeface="Bahnschrift Light Condensed" panose="020B0502040204020203" pitchFamily="34" charset="0"/>
            </a:endParaRPr>
          </a:p>
        </p:txBody>
      </p:sp>
      <mc:AlternateContent xmlns:mc="http://schemas.openxmlformats.org/markup-compatibility/2006" xmlns:p14="http://schemas.microsoft.com/office/powerpoint/2010/main">
        <mc:Choice Requires="p14">
          <p:contentPart p14:bwMode="auto" r:id="rId28">
            <p14:nvContentPartPr>
              <p14:cNvPr id="5" name="Ink 4">
                <a:extLst>
                  <a:ext uri="{FF2B5EF4-FFF2-40B4-BE49-F238E27FC236}">
                    <a16:creationId xmlns:a16="http://schemas.microsoft.com/office/drawing/2014/main" id="{C7AEFE86-941A-D4EF-450A-452AC2010993}"/>
                  </a:ext>
                </a:extLst>
              </p14:cNvPr>
              <p14:cNvContentPartPr/>
              <p14:nvPr/>
            </p14:nvContentPartPr>
            <p14:xfrm>
              <a:off x="7650120" y="2722720"/>
              <a:ext cx="360" cy="360"/>
            </p14:xfrm>
          </p:contentPart>
        </mc:Choice>
        <mc:Fallback xmlns="">
          <p:pic>
            <p:nvPicPr>
              <p:cNvPr id="5" name="Ink 4">
                <a:extLst>
                  <a:ext uri="{FF2B5EF4-FFF2-40B4-BE49-F238E27FC236}">
                    <a16:creationId xmlns:a16="http://schemas.microsoft.com/office/drawing/2014/main" id="{C7AEFE86-941A-D4EF-450A-452AC2010993}"/>
                  </a:ext>
                </a:extLst>
              </p:cNvPr>
              <p:cNvPicPr/>
              <p:nvPr/>
            </p:nvPicPr>
            <p:blipFill>
              <a:blip r:embed="rId29"/>
              <a:stretch>
                <a:fillRect/>
              </a:stretch>
            </p:blipFill>
            <p:spPr>
              <a:xfrm>
                <a:off x="7587480" y="265972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6" name="Ink 5">
                <a:extLst>
                  <a:ext uri="{FF2B5EF4-FFF2-40B4-BE49-F238E27FC236}">
                    <a16:creationId xmlns:a16="http://schemas.microsoft.com/office/drawing/2014/main" id="{0AC0FDB2-0AC0-9B61-438C-8061EC172B1B}"/>
                  </a:ext>
                </a:extLst>
              </p14:cNvPr>
              <p14:cNvContentPartPr/>
              <p14:nvPr/>
            </p14:nvContentPartPr>
            <p14:xfrm>
              <a:off x="7528440" y="2241040"/>
              <a:ext cx="1365480" cy="340920"/>
            </p14:xfrm>
          </p:contentPart>
        </mc:Choice>
        <mc:Fallback xmlns="">
          <p:pic>
            <p:nvPicPr>
              <p:cNvPr id="6" name="Ink 5">
                <a:extLst>
                  <a:ext uri="{FF2B5EF4-FFF2-40B4-BE49-F238E27FC236}">
                    <a16:creationId xmlns:a16="http://schemas.microsoft.com/office/drawing/2014/main" id="{0AC0FDB2-0AC0-9B61-438C-8061EC172B1B}"/>
                  </a:ext>
                </a:extLst>
              </p:cNvPr>
              <p:cNvPicPr/>
              <p:nvPr/>
            </p:nvPicPr>
            <p:blipFill>
              <a:blip r:embed="rId31"/>
              <a:stretch>
                <a:fillRect/>
              </a:stretch>
            </p:blipFill>
            <p:spPr>
              <a:xfrm>
                <a:off x="7465800" y="2178400"/>
                <a:ext cx="1491120" cy="4665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1" name="Ink 10">
                <a:extLst>
                  <a:ext uri="{FF2B5EF4-FFF2-40B4-BE49-F238E27FC236}">
                    <a16:creationId xmlns:a16="http://schemas.microsoft.com/office/drawing/2014/main" id="{2578B42B-0BF6-C60C-6F93-F47EA9EECFDE}"/>
                  </a:ext>
                </a:extLst>
              </p14:cNvPr>
              <p14:cNvContentPartPr/>
              <p14:nvPr/>
            </p14:nvContentPartPr>
            <p14:xfrm>
              <a:off x="7708080" y="2302960"/>
              <a:ext cx="1383120" cy="288000"/>
            </p14:xfrm>
          </p:contentPart>
        </mc:Choice>
        <mc:Fallback xmlns="">
          <p:pic>
            <p:nvPicPr>
              <p:cNvPr id="11" name="Ink 10">
                <a:extLst>
                  <a:ext uri="{FF2B5EF4-FFF2-40B4-BE49-F238E27FC236}">
                    <a16:creationId xmlns:a16="http://schemas.microsoft.com/office/drawing/2014/main" id="{2578B42B-0BF6-C60C-6F93-F47EA9EECFDE}"/>
                  </a:ext>
                </a:extLst>
              </p:cNvPr>
              <p:cNvPicPr/>
              <p:nvPr/>
            </p:nvPicPr>
            <p:blipFill>
              <a:blip r:embed="rId33"/>
              <a:stretch>
                <a:fillRect/>
              </a:stretch>
            </p:blipFill>
            <p:spPr>
              <a:xfrm>
                <a:off x="7645440" y="2240320"/>
                <a:ext cx="1508760" cy="4136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2" name="Ink 11">
                <a:extLst>
                  <a:ext uri="{FF2B5EF4-FFF2-40B4-BE49-F238E27FC236}">
                    <a16:creationId xmlns:a16="http://schemas.microsoft.com/office/drawing/2014/main" id="{91596CD8-FB96-42E0-D4BB-E8630219A210}"/>
                  </a:ext>
                </a:extLst>
              </p14:cNvPr>
              <p14:cNvContentPartPr/>
              <p14:nvPr/>
            </p14:nvContentPartPr>
            <p14:xfrm>
              <a:off x="7261680" y="2229880"/>
              <a:ext cx="900360" cy="497520"/>
            </p14:xfrm>
          </p:contentPart>
        </mc:Choice>
        <mc:Fallback xmlns="">
          <p:pic>
            <p:nvPicPr>
              <p:cNvPr id="12" name="Ink 11">
                <a:extLst>
                  <a:ext uri="{FF2B5EF4-FFF2-40B4-BE49-F238E27FC236}">
                    <a16:creationId xmlns:a16="http://schemas.microsoft.com/office/drawing/2014/main" id="{91596CD8-FB96-42E0-D4BB-E8630219A210}"/>
                  </a:ext>
                </a:extLst>
              </p:cNvPr>
              <p:cNvPicPr/>
              <p:nvPr/>
            </p:nvPicPr>
            <p:blipFill>
              <a:blip r:embed="rId35"/>
              <a:stretch>
                <a:fillRect/>
              </a:stretch>
            </p:blipFill>
            <p:spPr>
              <a:xfrm>
                <a:off x="7199040" y="2166880"/>
                <a:ext cx="1026000" cy="6231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3" name="Ink 12">
                <a:extLst>
                  <a:ext uri="{FF2B5EF4-FFF2-40B4-BE49-F238E27FC236}">
                    <a16:creationId xmlns:a16="http://schemas.microsoft.com/office/drawing/2014/main" id="{2EF8231E-9E7C-2DCB-B75F-C1009E636E53}"/>
                  </a:ext>
                </a:extLst>
              </p14:cNvPr>
              <p14:cNvContentPartPr/>
              <p14:nvPr/>
            </p14:nvContentPartPr>
            <p14:xfrm>
              <a:off x="6949200" y="2072200"/>
              <a:ext cx="510840" cy="41760"/>
            </p14:xfrm>
          </p:contentPart>
        </mc:Choice>
        <mc:Fallback xmlns="">
          <p:pic>
            <p:nvPicPr>
              <p:cNvPr id="13" name="Ink 12">
                <a:extLst>
                  <a:ext uri="{FF2B5EF4-FFF2-40B4-BE49-F238E27FC236}">
                    <a16:creationId xmlns:a16="http://schemas.microsoft.com/office/drawing/2014/main" id="{2EF8231E-9E7C-2DCB-B75F-C1009E636E53}"/>
                  </a:ext>
                </a:extLst>
              </p:cNvPr>
              <p:cNvPicPr/>
              <p:nvPr/>
            </p:nvPicPr>
            <p:blipFill>
              <a:blip r:embed="rId37"/>
              <a:stretch>
                <a:fillRect/>
              </a:stretch>
            </p:blipFill>
            <p:spPr>
              <a:xfrm>
                <a:off x="6886200" y="2009560"/>
                <a:ext cx="63648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5" name="Ink 14">
                <a:extLst>
                  <a:ext uri="{FF2B5EF4-FFF2-40B4-BE49-F238E27FC236}">
                    <a16:creationId xmlns:a16="http://schemas.microsoft.com/office/drawing/2014/main" id="{E87E9CE5-5561-566B-3A50-FCC085D80C03}"/>
                  </a:ext>
                </a:extLst>
              </p14:cNvPr>
              <p14:cNvContentPartPr/>
              <p14:nvPr/>
            </p14:nvContentPartPr>
            <p14:xfrm>
              <a:off x="6817080" y="2062480"/>
              <a:ext cx="360" cy="360"/>
            </p14:xfrm>
          </p:contentPart>
        </mc:Choice>
        <mc:Fallback xmlns="">
          <p:pic>
            <p:nvPicPr>
              <p:cNvPr id="15" name="Ink 14">
                <a:extLst>
                  <a:ext uri="{FF2B5EF4-FFF2-40B4-BE49-F238E27FC236}">
                    <a16:creationId xmlns:a16="http://schemas.microsoft.com/office/drawing/2014/main" id="{E87E9CE5-5561-566B-3A50-FCC085D80C03}"/>
                  </a:ext>
                </a:extLst>
              </p:cNvPr>
              <p:cNvPicPr/>
              <p:nvPr/>
            </p:nvPicPr>
            <p:blipFill>
              <a:blip r:embed="rId29"/>
              <a:stretch>
                <a:fillRect/>
              </a:stretch>
            </p:blipFill>
            <p:spPr>
              <a:xfrm>
                <a:off x="6754440" y="199984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1" name="Ink 20">
                <a:extLst>
                  <a:ext uri="{FF2B5EF4-FFF2-40B4-BE49-F238E27FC236}">
                    <a16:creationId xmlns:a16="http://schemas.microsoft.com/office/drawing/2014/main" id="{8648EB4F-3B63-4426-40DE-65CF010DA30A}"/>
                  </a:ext>
                </a:extLst>
              </p14:cNvPr>
              <p14:cNvContentPartPr/>
              <p14:nvPr/>
            </p14:nvContentPartPr>
            <p14:xfrm>
              <a:off x="6707640" y="1984000"/>
              <a:ext cx="117360" cy="48600"/>
            </p14:xfrm>
          </p:contentPart>
        </mc:Choice>
        <mc:Fallback xmlns="">
          <p:pic>
            <p:nvPicPr>
              <p:cNvPr id="21" name="Ink 20">
                <a:extLst>
                  <a:ext uri="{FF2B5EF4-FFF2-40B4-BE49-F238E27FC236}">
                    <a16:creationId xmlns:a16="http://schemas.microsoft.com/office/drawing/2014/main" id="{8648EB4F-3B63-4426-40DE-65CF010DA30A}"/>
                  </a:ext>
                </a:extLst>
              </p:cNvPr>
              <p:cNvPicPr/>
              <p:nvPr/>
            </p:nvPicPr>
            <p:blipFill>
              <a:blip r:embed="rId40"/>
              <a:stretch>
                <a:fillRect/>
              </a:stretch>
            </p:blipFill>
            <p:spPr>
              <a:xfrm>
                <a:off x="6703320" y="1979680"/>
                <a:ext cx="12600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1" name="Ink 30">
                <a:extLst>
                  <a:ext uri="{FF2B5EF4-FFF2-40B4-BE49-F238E27FC236}">
                    <a16:creationId xmlns:a16="http://schemas.microsoft.com/office/drawing/2014/main" id="{8EB9ED85-A18C-91A2-55D3-2B78E81D2360}"/>
                  </a:ext>
                </a:extLst>
              </p14:cNvPr>
              <p14:cNvContentPartPr/>
              <p14:nvPr/>
            </p14:nvContentPartPr>
            <p14:xfrm>
              <a:off x="6715920" y="2001640"/>
              <a:ext cx="360" cy="360"/>
            </p14:xfrm>
          </p:contentPart>
        </mc:Choice>
        <mc:Fallback xmlns="">
          <p:pic>
            <p:nvPicPr>
              <p:cNvPr id="31" name="Ink 30">
                <a:extLst>
                  <a:ext uri="{FF2B5EF4-FFF2-40B4-BE49-F238E27FC236}">
                    <a16:creationId xmlns:a16="http://schemas.microsoft.com/office/drawing/2014/main" id="{8EB9ED85-A18C-91A2-55D3-2B78E81D2360}"/>
                  </a:ext>
                </a:extLst>
              </p:cNvPr>
              <p:cNvPicPr/>
              <p:nvPr/>
            </p:nvPicPr>
            <p:blipFill>
              <a:blip r:embed="rId42"/>
              <a:stretch>
                <a:fillRect/>
              </a:stretch>
            </p:blipFill>
            <p:spPr>
              <a:xfrm>
                <a:off x="6711600" y="199732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3" name="Ink 32">
                <a:extLst>
                  <a:ext uri="{FF2B5EF4-FFF2-40B4-BE49-F238E27FC236}">
                    <a16:creationId xmlns:a16="http://schemas.microsoft.com/office/drawing/2014/main" id="{375FD3E1-01A6-8932-981B-1A78C02C4B46}"/>
                  </a:ext>
                </a:extLst>
              </p14:cNvPr>
              <p14:cNvContentPartPr/>
              <p14:nvPr/>
            </p14:nvContentPartPr>
            <p14:xfrm>
              <a:off x="5516760" y="2224840"/>
              <a:ext cx="360" cy="360"/>
            </p14:xfrm>
          </p:contentPart>
        </mc:Choice>
        <mc:Fallback xmlns="">
          <p:pic>
            <p:nvPicPr>
              <p:cNvPr id="33" name="Ink 32">
                <a:extLst>
                  <a:ext uri="{FF2B5EF4-FFF2-40B4-BE49-F238E27FC236}">
                    <a16:creationId xmlns:a16="http://schemas.microsoft.com/office/drawing/2014/main" id="{375FD3E1-01A6-8932-981B-1A78C02C4B46}"/>
                  </a:ext>
                </a:extLst>
              </p:cNvPr>
              <p:cNvPicPr/>
              <p:nvPr/>
            </p:nvPicPr>
            <p:blipFill>
              <a:blip r:embed="rId29"/>
              <a:stretch>
                <a:fillRect/>
              </a:stretch>
            </p:blipFill>
            <p:spPr>
              <a:xfrm>
                <a:off x="5453760" y="216220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4" name="Ink 33">
                <a:extLst>
                  <a:ext uri="{FF2B5EF4-FFF2-40B4-BE49-F238E27FC236}">
                    <a16:creationId xmlns:a16="http://schemas.microsoft.com/office/drawing/2014/main" id="{8A444E4F-C52D-C086-ABD2-C133734F599D}"/>
                  </a:ext>
                </a:extLst>
              </p14:cNvPr>
              <p14:cNvContentPartPr/>
              <p14:nvPr/>
            </p14:nvContentPartPr>
            <p14:xfrm>
              <a:off x="5760120" y="2111080"/>
              <a:ext cx="1167840" cy="53280"/>
            </p14:xfrm>
          </p:contentPart>
        </mc:Choice>
        <mc:Fallback xmlns="">
          <p:pic>
            <p:nvPicPr>
              <p:cNvPr id="34" name="Ink 33">
                <a:extLst>
                  <a:ext uri="{FF2B5EF4-FFF2-40B4-BE49-F238E27FC236}">
                    <a16:creationId xmlns:a16="http://schemas.microsoft.com/office/drawing/2014/main" id="{8A444E4F-C52D-C086-ABD2-C133734F599D}"/>
                  </a:ext>
                </a:extLst>
              </p:cNvPr>
              <p:cNvPicPr/>
              <p:nvPr/>
            </p:nvPicPr>
            <p:blipFill>
              <a:blip r:embed="rId45"/>
              <a:stretch>
                <a:fillRect/>
              </a:stretch>
            </p:blipFill>
            <p:spPr>
              <a:xfrm>
                <a:off x="5697480" y="2048080"/>
                <a:ext cx="129348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5" name="Ink 34">
                <a:extLst>
                  <a:ext uri="{FF2B5EF4-FFF2-40B4-BE49-F238E27FC236}">
                    <a16:creationId xmlns:a16="http://schemas.microsoft.com/office/drawing/2014/main" id="{BD8B3076-7133-465C-2A79-05C11DAA00B3}"/>
                  </a:ext>
                </a:extLst>
              </p14:cNvPr>
              <p14:cNvContentPartPr/>
              <p14:nvPr/>
            </p14:nvContentPartPr>
            <p14:xfrm>
              <a:off x="6807000" y="2214760"/>
              <a:ext cx="360" cy="360"/>
            </p14:xfrm>
          </p:contentPart>
        </mc:Choice>
        <mc:Fallback xmlns="">
          <p:pic>
            <p:nvPicPr>
              <p:cNvPr id="35" name="Ink 34">
                <a:extLst>
                  <a:ext uri="{FF2B5EF4-FFF2-40B4-BE49-F238E27FC236}">
                    <a16:creationId xmlns:a16="http://schemas.microsoft.com/office/drawing/2014/main" id="{BD8B3076-7133-465C-2A79-05C11DAA00B3}"/>
                  </a:ext>
                </a:extLst>
              </p:cNvPr>
              <p:cNvPicPr/>
              <p:nvPr/>
            </p:nvPicPr>
            <p:blipFill>
              <a:blip r:embed="rId29"/>
              <a:stretch>
                <a:fillRect/>
              </a:stretch>
            </p:blipFill>
            <p:spPr>
              <a:xfrm>
                <a:off x="6744000" y="215176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7" name="Ink 46">
                <a:extLst>
                  <a:ext uri="{FF2B5EF4-FFF2-40B4-BE49-F238E27FC236}">
                    <a16:creationId xmlns:a16="http://schemas.microsoft.com/office/drawing/2014/main" id="{CF1CEF63-03EA-8844-4411-B578122E32DE}"/>
                  </a:ext>
                </a:extLst>
              </p14:cNvPr>
              <p14:cNvContentPartPr/>
              <p14:nvPr/>
            </p14:nvContentPartPr>
            <p14:xfrm>
              <a:off x="6421080" y="2082280"/>
              <a:ext cx="338400" cy="72720"/>
            </p14:xfrm>
          </p:contentPart>
        </mc:Choice>
        <mc:Fallback xmlns="">
          <p:pic>
            <p:nvPicPr>
              <p:cNvPr id="47" name="Ink 46">
                <a:extLst>
                  <a:ext uri="{FF2B5EF4-FFF2-40B4-BE49-F238E27FC236}">
                    <a16:creationId xmlns:a16="http://schemas.microsoft.com/office/drawing/2014/main" id="{CF1CEF63-03EA-8844-4411-B578122E32DE}"/>
                  </a:ext>
                </a:extLst>
              </p:cNvPr>
              <p:cNvPicPr/>
              <p:nvPr/>
            </p:nvPicPr>
            <p:blipFill>
              <a:blip r:embed="rId48"/>
              <a:stretch>
                <a:fillRect/>
              </a:stretch>
            </p:blipFill>
            <p:spPr>
              <a:xfrm>
                <a:off x="6358080" y="2019280"/>
                <a:ext cx="46404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7" name="Ink 56">
                <a:extLst>
                  <a:ext uri="{FF2B5EF4-FFF2-40B4-BE49-F238E27FC236}">
                    <a16:creationId xmlns:a16="http://schemas.microsoft.com/office/drawing/2014/main" id="{D7551288-397D-E1B9-728B-00080D5F3765}"/>
                  </a:ext>
                </a:extLst>
              </p14:cNvPr>
              <p14:cNvContentPartPr/>
              <p14:nvPr/>
            </p14:nvContentPartPr>
            <p14:xfrm>
              <a:off x="6146760" y="2214760"/>
              <a:ext cx="360" cy="360"/>
            </p14:xfrm>
          </p:contentPart>
        </mc:Choice>
        <mc:Fallback xmlns="">
          <p:pic>
            <p:nvPicPr>
              <p:cNvPr id="57" name="Ink 56">
                <a:extLst>
                  <a:ext uri="{FF2B5EF4-FFF2-40B4-BE49-F238E27FC236}">
                    <a16:creationId xmlns:a16="http://schemas.microsoft.com/office/drawing/2014/main" id="{D7551288-397D-E1B9-728B-00080D5F3765}"/>
                  </a:ext>
                </a:extLst>
              </p:cNvPr>
              <p:cNvPicPr/>
              <p:nvPr/>
            </p:nvPicPr>
            <p:blipFill>
              <a:blip r:embed="rId29"/>
              <a:stretch>
                <a:fillRect/>
              </a:stretch>
            </p:blipFill>
            <p:spPr>
              <a:xfrm>
                <a:off x="6084120" y="215176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8" name="Ink 57">
                <a:extLst>
                  <a:ext uri="{FF2B5EF4-FFF2-40B4-BE49-F238E27FC236}">
                    <a16:creationId xmlns:a16="http://schemas.microsoft.com/office/drawing/2014/main" id="{572F995C-9C59-84BC-BC9B-A5D2B90650F9}"/>
                  </a:ext>
                </a:extLst>
              </p14:cNvPr>
              <p14:cNvContentPartPr/>
              <p14:nvPr/>
            </p14:nvContentPartPr>
            <p14:xfrm>
              <a:off x="5638800" y="2173000"/>
              <a:ext cx="318240" cy="32040"/>
            </p14:xfrm>
          </p:contentPart>
        </mc:Choice>
        <mc:Fallback xmlns="">
          <p:pic>
            <p:nvPicPr>
              <p:cNvPr id="58" name="Ink 57">
                <a:extLst>
                  <a:ext uri="{FF2B5EF4-FFF2-40B4-BE49-F238E27FC236}">
                    <a16:creationId xmlns:a16="http://schemas.microsoft.com/office/drawing/2014/main" id="{572F995C-9C59-84BC-BC9B-A5D2B90650F9}"/>
                  </a:ext>
                </a:extLst>
              </p:cNvPr>
              <p:cNvPicPr/>
              <p:nvPr/>
            </p:nvPicPr>
            <p:blipFill>
              <a:blip r:embed="rId51"/>
              <a:stretch>
                <a:fillRect/>
              </a:stretch>
            </p:blipFill>
            <p:spPr>
              <a:xfrm>
                <a:off x="5575800" y="2110000"/>
                <a:ext cx="44388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61" name="Ink 60">
                <a:extLst>
                  <a:ext uri="{FF2B5EF4-FFF2-40B4-BE49-F238E27FC236}">
                    <a16:creationId xmlns:a16="http://schemas.microsoft.com/office/drawing/2014/main" id="{19ACE892-BC73-65DA-8C41-C1E933A54277}"/>
                  </a:ext>
                </a:extLst>
              </p14:cNvPr>
              <p14:cNvContentPartPr/>
              <p14:nvPr/>
            </p14:nvContentPartPr>
            <p14:xfrm>
              <a:off x="6543120" y="1990840"/>
              <a:ext cx="178920" cy="52560"/>
            </p14:xfrm>
          </p:contentPart>
        </mc:Choice>
        <mc:Fallback xmlns="">
          <p:pic>
            <p:nvPicPr>
              <p:cNvPr id="61" name="Ink 60">
                <a:extLst>
                  <a:ext uri="{FF2B5EF4-FFF2-40B4-BE49-F238E27FC236}">
                    <a16:creationId xmlns:a16="http://schemas.microsoft.com/office/drawing/2014/main" id="{19ACE892-BC73-65DA-8C41-C1E933A54277}"/>
                  </a:ext>
                </a:extLst>
              </p:cNvPr>
              <p:cNvPicPr/>
              <p:nvPr/>
            </p:nvPicPr>
            <p:blipFill>
              <a:blip r:embed="rId53"/>
              <a:stretch>
                <a:fillRect/>
              </a:stretch>
            </p:blipFill>
            <p:spPr>
              <a:xfrm>
                <a:off x="6537000" y="1984720"/>
                <a:ext cx="191160" cy="64800"/>
              </a:xfrm>
              <a:prstGeom prst="rect">
                <a:avLst/>
              </a:prstGeom>
            </p:spPr>
          </p:pic>
        </mc:Fallback>
      </mc:AlternateContent>
      <p:cxnSp>
        <p:nvCxnSpPr>
          <p:cNvPr id="71" name="Straight Arrow Connector 70">
            <a:extLst>
              <a:ext uri="{FF2B5EF4-FFF2-40B4-BE49-F238E27FC236}">
                <a16:creationId xmlns:a16="http://schemas.microsoft.com/office/drawing/2014/main" id="{08EF93E0-12A7-E024-E67A-4891F1AF2559}"/>
              </a:ext>
            </a:extLst>
          </p:cNvPr>
          <p:cNvCxnSpPr/>
          <p:nvPr/>
        </p:nvCxnSpPr>
        <p:spPr>
          <a:xfrm flipH="1">
            <a:off x="5435600" y="1980760"/>
            <a:ext cx="183040" cy="322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296379CF-0B39-77F2-CC7A-BC17FBF85B97}"/>
              </a:ext>
            </a:extLst>
          </p:cNvPr>
          <p:cNvCxnSpPr/>
          <p:nvPr/>
        </p:nvCxnSpPr>
        <p:spPr>
          <a:xfrm flipH="1">
            <a:off x="6071940" y="1979120"/>
            <a:ext cx="207300" cy="323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F5C98962-E8B5-A903-1F4E-0626C6550D45}"/>
              </a:ext>
            </a:extLst>
          </p:cNvPr>
          <p:cNvCxnSpPr>
            <a:stCxn id="52" idx="2"/>
          </p:cNvCxnSpPr>
          <p:nvPr/>
        </p:nvCxnSpPr>
        <p:spPr>
          <a:xfrm>
            <a:off x="6644480" y="1961120"/>
            <a:ext cx="274120" cy="341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54">
            <p14:nvContentPartPr>
              <p14:cNvPr id="96" name="Ink 95">
                <a:extLst>
                  <a:ext uri="{FF2B5EF4-FFF2-40B4-BE49-F238E27FC236}">
                    <a16:creationId xmlns:a16="http://schemas.microsoft.com/office/drawing/2014/main" id="{B7A14BD4-0843-3DAC-E20E-874BC1D5BA3B}"/>
                  </a:ext>
                </a:extLst>
              </p14:cNvPr>
              <p14:cNvContentPartPr/>
              <p14:nvPr/>
            </p14:nvContentPartPr>
            <p14:xfrm>
              <a:off x="6543120" y="2011360"/>
              <a:ext cx="360" cy="360"/>
            </p14:xfrm>
          </p:contentPart>
        </mc:Choice>
        <mc:Fallback xmlns="">
          <p:pic>
            <p:nvPicPr>
              <p:cNvPr id="96" name="Ink 95">
                <a:extLst>
                  <a:ext uri="{FF2B5EF4-FFF2-40B4-BE49-F238E27FC236}">
                    <a16:creationId xmlns:a16="http://schemas.microsoft.com/office/drawing/2014/main" id="{B7A14BD4-0843-3DAC-E20E-874BC1D5BA3B}"/>
                  </a:ext>
                </a:extLst>
              </p:cNvPr>
              <p:cNvPicPr/>
              <p:nvPr/>
            </p:nvPicPr>
            <p:blipFill>
              <a:blip r:embed="rId42"/>
              <a:stretch>
                <a:fillRect/>
              </a:stretch>
            </p:blipFill>
            <p:spPr>
              <a:xfrm>
                <a:off x="6538800" y="20070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98" name="Ink 97">
                <a:extLst>
                  <a:ext uri="{FF2B5EF4-FFF2-40B4-BE49-F238E27FC236}">
                    <a16:creationId xmlns:a16="http://schemas.microsoft.com/office/drawing/2014/main" id="{7CD06A81-0EA2-D2DB-56AF-3663C16BE0FB}"/>
                  </a:ext>
                </a:extLst>
              </p14:cNvPr>
              <p14:cNvContentPartPr/>
              <p14:nvPr/>
            </p14:nvContentPartPr>
            <p14:xfrm>
              <a:off x="6294360" y="2031880"/>
              <a:ext cx="451080" cy="117000"/>
            </p14:xfrm>
          </p:contentPart>
        </mc:Choice>
        <mc:Fallback xmlns="">
          <p:pic>
            <p:nvPicPr>
              <p:cNvPr id="98" name="Ink 97">
                <a:extLst>
                  <a:ext uri="{FF2B5EF4-FFF2-40B4-BE49-F238E27FC236}">
                    <a16:creationId xmlns:a16="http://schemas.microsoft.com/office/drawing/2014/main" id="{7CD06A81-0EA2-D2DB-56AF-3663C16BE0FB}"/>
                  </a:ext>
                </a:extLst>
              </p:cNvPr>
              <p:cNvPicPr/>
              <p:nvPr/>
            </p:nvPicPr>
            <p:blipFill>
              <a:blip r:embed="rId56"/>
              <a:stretch>
                <a:fillRect/>
              </a:stretch>
            </p:blipFill>
            <p:spPr>
              <a:xfrm>
                <a:off x="6290040" y="2027560"/>
                <a:ext cx="459720" cy="125640"/>
              </a:xfrm>
              <a:prstGeom prst="rect">
                <a:avLst/>
              </a:prstGeom>
            </p:spPr>
          </p:pic>
        </mc:Fallback>
      </mc:AlternateContent>
      <p:grpSp>
        <p:nvGrpSpPr>
          <p:cNvPr id="101" name="Group 100">
            <a:extLst>
              <a:ext uri="{FF2B5EF4-FFF2-40B4-BE49-F238E27FC236}">
                <a16:creationId xmlns:a16="http://schemas.microsoft.com/office/drawing/2014/main" id="{2684102C-0AA2-24D0-CCAD-75129B4E24DE}"/>
              </a:ext>
            </a:extLst>
          </p:cNvPr>
          <p:cNvGrpSpPr/>
          <p:nvPr/>
        </p:nvGrpSpPr>
        <p:grpSpPr>
          <a:xfrm>
            <a:off x="6401280" y="1980760"/>
            <a:ext cx="552240" cy="183960"/>
            <a:chOff x="6401280" y="1980760"/>
            <a:chExt cx="552240" cy="183960"/>
          </a:xfrm>
        </p:grpSpPr>
        <mc:AlternateContent xmlns:mc="http://schemas.openxmlformats.org/markup-compatibility/2006" xmlns:p14="http://schemas.microsoft.com/office/powerpoint/2010/main">
          <mc:Choice Requires="p14">
            <p:contentPart p14:bwMode="auto" r:id="rId57">
              <p14:nvContentPartPr>
                <p14:cNvPr id="17" name="Ink 16">
                  <a:extLst>
                    <a:ext uri="{FF2B5EF4-FFF2-40B4-BE49-F238E27FC236}">
                      <a16:creationId xmlns:a16="http://schemas.microsoft.com/office/drawing/2014/main" id="{2A5CD57D-C603-ACF0-DF2C-761ECE6B5F63}"/>
                    </a:ext>
                  </a:extLst>
                </p14:cNvPr>
                <p14:cNvContentPartPr/>
                <p14:nvPr/>
              </p14:nvContentPartPr>
              <p14:xfrm>
                <a:off x="6756240" y="2011360"/>
                <a:ext cx="360" cy="360"/>
              </p14:xfrm>
            </p:contentPart>
          </mc:Choice>
          <mc:Fallback xmlns="">
            <p:pic>
              <p:nvPicPr>
                <p:cNvPr id="17" name="Ink 16">
                  <a:extLst>
                    <a:ext uri="{FF2B5EF4-FFF2-40B4-BE49-F238E27FC236}">
                      <a16:creationId xmlns:a16="http://schemas.microsoft.com/office/drawing/2014/main" id="{2A5CD57D-C603-ACF0-DF2C-761ECE6B5F63}"/>
                    </a:ext>
                  </a:extLst>
                </p:cNvPr>
                <p:cNvPicPr/>
                <p:nvPr/>
              </p:nvPicPr>
              <p:blipFill>
                <a:blip r:embed="rId42"/>
                <a:stretch>
                  <a:fillRect/>
                </a:stretch>
              </p:blipFill>
              <p:spPr>
                <a:xfrm>
                  <a:off x="6751920" y="20070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9" name="Ink 18">
                  <a:extLst>
                    <a:ext uri="{FF2B5EF4-FFF2-40B4-BE49-F238E27FC236}">
                      <a16:creationId xmlns:a16="http://schemas.microsoft.com/office/drawing/2014/main" id="{2BC9440C-1CC2-3475-E4B6-9B8652284CA5}"/>
                    </a:ext>
                  </a:extLst>
                </p14:cNvPr>
                <p14:cNvContentPartPr/>
                <p14:nvPr/>
              </p14:nvContentPartPr>
              <p14:xfrm>
                <a:off x="6756240" y="1991200"/>
                <a:ext cx="360" cy="360"/>
              </p14:xfrm>
            </p:contentPart>
          </mc:Choice>
          <mc:Fallback xmlns="">
            <p:pic>
              <p:nvPicPr>
                <p:cNvPr id="19" name="Ink 18">
                  <a:extLst>
                    <a:ext uri="{FF2B5EF4-FFF2-40B4-BE49-F238E27FC236}">
                      <a16:creationId xmlns:a16="http://schemas.microsoft.com/office/drawing/2014/main" id="{2BC9440C-1CC2-3475-E4B6-9B8652284CA5}"/>
                    </a:ext>
                  </a:extLst>
                </p:cNvPr>
                <p:cNvPicPr/>
                <p:nvPr/>
              </p:nvPicPr>
              <p:blipFill>
                <a:blip r:embed="rId42"/>
                <a:stretch>
                  <a:fillRect/>
                </a:stretch>
              </p:blipFill>
              <p:spPr>
                <a:xfrm>
                  <a:off x="6751920" y="198688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5" name="Ink 24">
                  <a:extLst>
                    <a:ext uri="{FF2B5EF4-FFF2-40B4-BE49-F238E27FC236}">
                      <a16:creationId xmlns:a16="http://schemas.microsoft.com/office/drawing/2014/main" id="{BF195D4D-BABD-3631-D892-F9E2B629B7E0}"/>
                    </a:ext>
                  </a:extLst>
                </p14:cNvPr>
                <p14:cNvContentPartPr/>
                <p14:nvPr/>
              </p14:nvContentPartPr>
              <p14:xfrm>
                <a:off x="6715920" y="1991200"/>
                <a:ext cx="360" cy="360"/>
              </p14:xfrm>
            </p:contentPart>
          </mc:Choice>
          <mc:Fallback xmlns="">
            <p:pic>
              <p:nvPicPr>
                <p:cNvPr id="25" name="Ink 24">
                  <a:extLst>
                    <a:ext uri="{FF2B5EF4-FFF2-40B4-BE49-F238E27FC236}">
                      <a16:creationId xmlns:a16="http://schemas.microsoft.com/office/drawing/2014/main" id="{BF195D4D-BABD-3631-D892-F9E2B629B7E0}"/>
                    </a:ext>
                  </a:extLst>
                </p:cNvPr>
                <p:cNvPicPr/>
                <p:nvPr/>
              </p:nvPicPr>
              <p:blipFill>
                <a:blip r:embed="rId42"/>
                <a:stretch>
                  <a:fillRect/>
                </a:stretch>
              </p:blipFill>
              <p:spPr>
                <a:xfrm>
                  <a:off x="6711600" y="198688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9" name="Ink 28">
                  <a:extLst>
                    <a:ext uri="{FF2B5EF4-FFF2-40B4-BE49-F238E27FC236}">
                      <a16:creationId xmlns:a16="http://schemas.microsoft.com/office/drawing/2014/main" id="{7A4209C9-318D-2CAF-7C5F-E40C362D9AE2}"/>
                    </a:ext>
                  </a:extLst>
                </p14:cNvPr>
                <p14:cNvContentPartPr/>
                <p14:nvPr/>
              </p14:nvContentPartPr>
              <p14:xfrm>
                <a:off x="6695040" y="1980760"/>
                <a:ext cx="360" cy="360"/>
              </p14:xfrm>
            </p:contentPart>
          </mc:Choice>
          <mc:Fallback xmlns="">
            <p:pic>
              <p:nvPicPr>
                <p:cNvPr id="29" name="Ink 28">
                  <a:extLst>
                    <a:ext uri="{FF2B5EF4-FFF2-40B4-BE49-F238E27FC236}">
                      <a16:creationId xmlns:a16="http://schemas.microsoft.com/office/drawing/2014/main" id="{7A4209C9-318D-2CAF-7C5F-E40C362D9AE2}"/>
                    </a:ext>
                  </a:extLst>
                </p:cNvPr>
                <p:cNvPicPr/>
                <p:nvPr/>
              </p:nvPicPr>
              <p:blipFill>
                <a:blip r:embed="rId42"/>
                <a:stretch>
                  <a:fillRect/>
                </a:stretch>
              </p:blipFill>
              <p:spPr>
                <a:xfrm>
                  <a:off x="6690720" y="19764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7" name="Ink 36">
                  <a:extLst>
                    <a:ext uri="{FF2B5EF4-FFF2-40B4-BE49-F238E27FC236}">
                      <a16:creationId xmlns:a16="http://schemas.microsoft.com/office/drawing/2014/main" id="{671E9031-BD07-B6EE-65FC-63A3E723F68B}"/>
                    </a:ext>
                  </a:extLst>
                </p14:cNvPr>
                <p14:cNvContentPartPr/>
                <p14:nvPr/>
              </p14:nvContentPartPr>
              <p14:xfrm>
                <a:off x="6674880" y="2072200"/>
                <a:ext cx="360" cy="360"/>
              </p14:xfrm>
            </p:contentPart>
          </mc:Choice>
          <mc:Fallback xmlns="">
            <p:pic>
              <p:nvPicPr>
                <p:cNvPr id="37" name="Ink 36">
                  <a:extLst>
                    <a:ext uri="{FF2B5EF4-FFF2-40B4-BE49-F238E27FC236}">
                      <a16:creationId xmlns:a16="http://schemas.microsoft.com/office/drawing/2014/main" id="{671E9031-BD07-B6EE-65FC-63A3E723F68B}"/>
                    </a:ext>
                  </a:extLst>
                </p:cNvPr>
                <p:cNvPicPr/>
                <p:nvPr/>
              </p:nvPicPr>
              <p:blipFill>
                <a:blip r:embed="rId29"/>
                <a:stretch>
                  <a:fillRect/>
                </a:stretch>
              </p:blipFill>
              <p:spPr>
                <a:xfrm>
                  <a:off x="6612240" y="200956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0" name="Ink 39">
                  <a:extLst>
                    <a:ext uri="{FF2B5EF4-FFF2-40B4-BE49-F238E27FC236}">
                      <a16:creationId xmlns:a16="http://schemas.microsoft.com/office/drawing/2014/main" id="{F6FC256A-CC76-36C5-EA2A-CB2F6491F4B8}"/>
                    </a:ext>
                  </a:extLst>
                </p14:cNvPr>
                <p14:cNvContentPartPr/>
                <p14:nvPr/>
              </p14:nvContentPartPr>
              <p14:xfrm>
                <a:off x="6401280" y="2072200"/>
                <a:ext cx="396000" cy="92520"/>
              </p14:xfrm>
            </p:contentPart>
          </mc:Choice>
          <mc:Fallback xmlns="">
            <p:pic>
              <p:nvPicPr>
                <p:cNvPr id="40" name="Ink 39">
                  <a:extLst>
                    <a:ext uri="{FF2B5EF4-FFF2-40B4-BE49-F238E27FC236}">
                      <a16:creationId xmlns:a16="http://schemas.microsoft.com/office/drawing/2014/main" id="{F6FC256A-CC76-36C5-EA2A-CB2F6491F4B8}"/>
                    </a:ext>
                  </a:extLst>
                </p:cNvPr>
                <p:cNvPicPr/>
                <p:nvPr/>
              </p:nvPicPr>
              <p:blipFill>
                <a:blip r:embed="rId63"/>
                <a:stretch>
                  <a:fillRect/>
                </a:stretch>
              </p:blipFill>
              <p:spPr>
                <a:xfrm>
                  <a:off x="6338640" y="2009200"/>
                  <a:ext cx="52164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00" name="Ink 99">
                  <a:extLst>
                    <a:ext uri="{FF2B5EF4-FFF2-40B4-BE49-F238E27FC236}">
                      <a16:creationId xmlns:a16="http://schemas.microsoft.com/office/drawing/2014/main" id="{DF00A782-FB88-2AE1-EB71-1C9A624BB60B}"/>
                    </a:ext>
                  </a:extLst>
                </p14:cNvPr>
                <p14:cNvContentPartPr/>
                <p14:nvPr/>
              </p14:nvContentPartPr>
              <p14:xfrm>
                <a:off x="6462120" y="1989760"/>
                <a:ext cx="491400" cy="128160"/>
              </p14:xfrm>
            </p:contentPart>
          </mc:Choice>
          <mc:Fallback xmlns="">
            <p:pic>
              <p:nvPicPr>
                <p:cNvPr id="100" name="Ink 99">
                  <a:extLst>
                    <a:ext uri="{FF2B5EF4-FFF2-40B4-BE49-F238E27FC236}">
                      <a16:creationId xmlns:a16="http://schemas.microsoft.com/office/drawing/2014/main" id="{DF00A782-FB88-2AE1-EB71-1C9A624BB60B}"/>
                    </a:ext>
                  </a:extLst>
                </p:cNvPr>
                <p:cNvPicPr/>
                <p:nvPr/>
              </p:nvPicPr>
              <p:blipFill>
                <a:blip r:embed="rId65"/>
                <a:stretch>
                  <a:fillRect/>
                </a:stretch>
              </p:blipFill>
              <p:spPr>
                <a:xfrm>
                  <a:off x="6457800" y="1985440"/>
                  <a:ext cx="500040" cy="136800"/>
                </a:xfrm>
                <a:prstGeom prst="rect">
                  <a:avLst/>
                </a:prstGeom>
              </p:spPr>
            </p:pic>
          </mc:Fallback>
        </mc:AlternateContent>
      </p:grpSp>
      <p:cxnSp>
        <p:nvCxnSpPr>
          <p:cNvPr id="105" name="Straight Arrow Connector 104">
            <a:extLst>
              <a:ext uri="{FF2B5EF4-FFF2-40B4-BE49-F238E27FC236}">
                <a16:creationId xmlns:a16="http://schemas.microsoft.com/office/drawing/2014/main" id="{84559DBD-0D99-0879-4EC4-BE0B58F2BD3D}"/>
              </a:ext>
            </a:extLst>
          </p:cNvPr>
          <p:cNvCxnSpPr>
            <a:stCxn id="52" idx="2"/>
          </p:cNvCxnSpPr>
          <p:nvPr/>
        </p:nvCxnSpPr>
        <p:spPr>
          <a:xfrm>
            <a:off x="6644480" y="1961120"/>
            <a:ext cx="274120" cy="341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11018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806CC7-F0FC-00B6-18B9-B90D548B6E7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9030033-1B27-2381-5C38-32CE227289A0}"/>
              </a:ext>
            </a:extLst>
          </p:cNvPr>
          <p:cNvSpPr>
            <a:spLocks noGrp="1"/>
          </p:cNvSpPr>
          <p:nvPr>
            <p:ph type="title"/>
          </p:nvPr>
        </p:nvSpPr>
        <p:spPr/>
        <p:txBody>
          <a:bodyPr/>
          <a:lstStyle/>
          <a:p>
            <a:r>
              <a:rPr lang="en-GB" dirty="0"/>
              <a:t>Data Processing Techniques</a:t>
            </a:r>
            <a:endParaRPr lang="en-IN" dirty="0"/>
          </a:p>
        </p:txBody>
      </p:sp>
      <p:sp>
        <p:nvSpPr>
          <p:cNvPr id="2" name="Content Placeholder 1">
            <a:extLst>
              <a:ext uri="{FF2B5EF4-FFF2-40B4-BE49-F238E27FC236}">
                <a16:creationId xmlns:a16="http://schemas.microsoft.com/office/drawing/2014/main" id="{A1425196-77DA-F4CB-9862-C97DD139E4CF}"/>
              </a:ext>
            </a:extLst>
          </p:cNvPr>
          <p:cNvSpPr>
            <a:spLocks noGrp="1" noChangeArrowheads="1"/>
          </p:cNvSpPr>
          <p:nvPr>
            <p:ph idx="1"/>
          </p:nvPr>
        </p:nvSpPr>
        <p:spPr bwMode="auto">
          <a:xfrm>
            <a:off x="352971" y="845059"/>
            <a:ext cx="11486053" cy="5771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80000" marR="0" lvl="0" indent="0" defTabSz="914400" rtl="0" eaLnBrk="0" fontAlgn="base" latinLnBrk="0" hangingPunct="0">
              <a:lnSpc>
                <a:spcPct val="150000"/>
              </a:lnSpc>
              <a:spcBef>
                <a:spcPts val="150"/>
              </a:spcBef>
              <a:spcAft>
                <a:spcPts val="150"/>
              </a:spcAft>
              <a:buClrTx/>
              <a:buSzTx/>
              <a:buNone/>
              <a:tabLst/>
            </a:pPr>
            <a:r>
              <a:rPr kumimoji="0" lang="en-US" altLang="en-US" sz="2400" b="1" i="0" u="none" strike="noStrike" cap="none" normalizeH="0" baseline="0" dirty="0">
                <a:ln>
                  <a:noFill/>
                </a:ln>
                <a:solidFill>
                  <a:schemeClr val="tx1"/>
                </a:solidFill>
                <a:effectLst/>
              </a:rPr>
              <a:t>Data Validation: </a:t>
            </a:r>
            <a:r>
              <a:rPr kumimoji="0" lang="en-US" altLang="en-US" sz="2400" b="0" i="0" u="none" strike="noStrike" cap="none" normalizeH="0" baseline="0" dirty="0">
                <a:ln>
                  <a:noFill/>
                </a:ln>
                <a:solidFill>
                  <a:schemeClr val="tx1"/>
                </a:solidFill>
                <a:effectLst/>
              </a:rPr>
              <a:t>Ensure that the collected patient reviews are complete, accurate, and free from errors. This involves checking for missing or duplicated data.</a:t>
            </a:r>
          </a:p>
          <a:p>
            <a:pPr marL="180000" marR="0" lvl="0" indent="0" defTabSz="914400" rtl="0" eaLnBrk="0" fontAlgn="base" latinLnBrk="0" hangingPunct="0">
              <a:lnSpc>
                <a:spcPct val="150000"/>
              </a:lnSpc>
              <a:spcBef>
                <a:spcPts val="150"/>
              </a:spcBef>
              <a:spcAft>
                <a:spcPts val="150"/>
              </a:spcAft>
              <a:buClrTx/>
              <a:buSzTx/>
              <a:buNone/>
              <a:tabLst/>
            </a:pPr>
            <a:r>
              <a:rPr kumimoji="0" lang="en-US" altLang="en-US" sz="2400" b="1" i="0" u="none" strike="noStrike" cap="none" normalizeH="0" baseline="0" dirty="0">
                <a:ln>
                  <a:noFill/>
                </a:ln>
                <a:solidFill>
                  <a:schemeClr val="tx1"/>
                </a:solidFill>
                <a:effectLst/>
              </a:rPr>
              <a:t>Data Cleaning: </a:t>
            </a:r>
            <a:r>
              <a:rPr kumimoji="0" lang="en-US" altLang="en-US" sz="2400" b="0" i="0" u="none" strike="noStrike" cap="none" normalizeH="0" baseline="0" dirty="0">
                <a:ln>
                  <a:noFill/>
                </a:ln>
                <a:solidFill>
                  <a:schemeClr val="tx1"/>
                </a:solidFill>
                <a:effectLst/>
              </a:rPr>
              <a:t>Remove unwanted text elements such as special characters, numbers, and stopwords, (e.g., "and," "the") from the reviews to focus only on meaningful content.</a:t>
            </a:r>
          </a:p>
          <a:p>
            <a:pPr marL="180000" marR="0" lvl="0" indent="0" defTabSz="914400" rtl="0" eaLnBrk="0" fontAlgn="base" latinLnBrk="0" hangingPunct="0">
              <a:lnSpc>
                <a:spcPct val="150000"/>
              </a:lnSpc>
              <a:spcBef>
                <a:spcPts val="150"/>
              </a:spcBef>
              <a:spcAft>
                <a:spcPts val="150"/>
              </a:spcAft>
              <a:buClrTx/>
              <a:buSzTx/>
              <a:buNone/>
              <a:tabLst/>
            </a:pPr>
            <a:r>
              <a:rPr kumimoji="0" lang="en-US" altLang="en-US" sz="2400" b="1" i="0" u="none" strike="noStrike" cap="none" normalizeH="0" baseline="0" dirty="0">
                <a:ln>
                  <a:noFill/>
                </a:ln>
                <a:solidFill>
                  <a:schemeClr val="tx1"/>
                </a:solidFill>
                <a:effectLst/>
              </a:rPr>
              <a:t>Tokenization: </a:t>
            </a:r>
            <a:r>
              <a:rPr kumimoji="0" lang="en-US" altLang="en-US" sz="2400" b="0" i="0" u="none" strike="noStrike" cap="none" normalizeH="0" baseline="0" dirty="0">
                <a:ln>
                  <a:noFill/>
                </a:ln>
                <a:solidFill>
                  <a:schemeClr val="tx1"/>
                </a:solidFill>
                <a:effectLst/>
              </a:rPr>
              <a:t>Break down sentences into smaller units (words or tokens), making it easier for machine learning models to process the data.</a:t>
            </a:r>
          </a:p>
          <a:p>
            <a:pPr marL="180000" marR="0" lvl="0" indent="0" defTabSz="914400" rtl="0" eaLnBrk="0" fontAlgn="base" latinLnBrk="0" hangingPunct="0">
              <a:lnSpc>
                <a:spcPct val="150000"/>
              </a:lnSpc>
              <a:spcBef>
                <a:spcPts val="150"/>
              </a:spcBef>
              <a:spcAft>
                <a:spcPts val="150"/>
              </a:spcAft>
              <a:buClrTx/>
              <a:buSzTx/>
              <a:buNone/>
              <a:tabLst/>
            </a:pPr>
            <a:r>
              <a:rPr kumimoji="0" lang="en-US" altLang="en-US" sz="2400" b="1" i="0" u="none" strike="noStrike" cap="none" normalizeH="0" baseline="0" dirty="0">
                <a:ln>
                  <a:noFill/>
                </a:ln>
                <a:solidFill>
                  <a:schemeClr val="tx1"/>
                </a:solidFill>
                <a:effectLst/>
              </a:rPr>
              <a:t>Text Vectorization: </a:t>
            </a:r>
            <a:r>
              <a:rPr kumimoji="0" lang="en-US" altLang="en-US" sz="2400" b="0" i="0" u="none" strike="noStrike" cap="none" normalizeH="0" baseline="0" dirty="0">
                <a:ln>
                  <a:noFill/>
                </a:ln>
                <a:solidFill>
                  <a:schemeClr val="tx1"/>
                </a:solidFill>
                <a:effectLst/>
              </a:rPr>
              <a:t>Convert the text into numerical formats using techniques like (BoW), TF-IDF,Word2vec which translates text into a machine-readable format for model training.</a:t>
            </a:r>
          </a:p>
          <a:p>
            <a:pPr marL="180000" indent="0" eaLnBrk="0" fontAlgn="base" hangingPunct="0">
              <a:lnSpc>
                <a:spcPct val="150000"/>
              </a:lnSpc>
              <a:spcBef>
                <a:spcPts val="150"/>
              </a:spcBef>
              <a:spcAft>
                <a:spcPts val="150"/>
              </a:spcAft>
              <a:buNone/>
            </a:pPr>
            <a:r>
              <a:rPr lang="en-IN" sz="2400" b="1" dirty="0"/>
              <a:t>Normalization: </a:t>
            </a:r>
            <a:r>
              <a:rPr kumimoji="0" lang="en-US" altLang="en-US" sz="2400" b="0" i="0" u="none" strike="noStrike" cap="none" normalizeH="0" baseline="0" dirty="0">
                <a:ln>
                  <a:noFill/>
                </a:ln>
                <a:solidFill>
                  <a:schemeClr val="tx1"/>
                </a:solidFill>
                <a:effectLst/>
              </a:rPr>
              <a:t>Scale and standardize numerical data, such as useful counts, to a consistent range so that all features have equal importance during analysis.</a:t>
            </a:r>
          </a:p>
        </p:txBody>
      </p:sp>
    </p:spTree>
    <p:extLst>
      <p:ext uri="{BB962C8B-B14F-4D97-AF65-F5344CB8AC3E}">
        <p14:creationId xmlns:p14="http://schemas.microsoft.com/office/powerpoint/2010/main" val="3708725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1C01-5208-489A-A3A6-AF3CB24A4AB4}"/>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2C39AA8B-A301-49BF-9DA8-22F614053810}"/>
              </a:ext>
            </a:extLst>
          </p:cNvPr>
          <p:cNvSpPr>
            <a:spLocks noGrp="1"/>
          </p:cNvSpPr>
          <p:nvPr>
            <p:ph idx="1"/>
          </p:nvPr>
        </p:nvSpPr>
        <p:spPr/>
        <p:txBody>
          <a:bodyPr>
            <a:normAutofit fontScale="92500" lnSpcReduction="20000"/>
          </a:bodyPr>
          <a:lstStyle/>
          <a:p>
            <a:pPr marL="180000">
              <a:lnSpc>
                <a:spcPct val="150000"/>
              </a:lnSpc>
              <a:spcBef>
                <a:spcPts val="600"/>
              </a:spcBef>
              <a:spcAft>
                <a:spcPts val="600"/>
              </a:spcAft>
            </a:pPr>
            <a:r>
              <a:rPr lang="en-US" sz="2600" dirty="0"/>
              <a:t>[1]. </a:t>
            </a:r>
            <a:r>
              <a:rPr lang="en-IN" sz="2600" dirty="0"/>
              <a:t>Satvik Garg</a:t>
            </a:r>
            <a:r>
              <a:rPr lang="en-US" sz="2600" dirty="0"/>
              <a:t>, “</a:t>
            </a:r>
            <a:r>
              <a:rPr lang="en-GB" sz="2600" u="sng" dirty="0"/>
              <a:t>Drug Recommendation System based on Sentiment Analysis of Drug Reviews using Machine Learning</a:t>
            </a:r>
            <a:r>
              <a:rPr lang="en-US" sz="2600" dirty="0"/>
              <a:t>”, </a:t>
            </a:r>
            <a:r>
              <a:rPr lang="en-GB" sz="2600" dirty="0"/>
              <a:t>2021 11th International Conference on Cloud Computing, Data Science &amp; Engineering (Confluence).</a:t>
            </a:r>
          </a:p>
          <a:p>
            <a:pPr marL="180000">
              <a:lnSpc>
                <a:spcPct val="150000"/>
              </a:lnSpc>
              <a:spcBef>
                <a:spcPts val="600"/>
              </a:spcBef>
              <a:spcAft>
                <a:spcPts val="600"/>
              </a:spcAft>
            </a:pPr>
            <a:r>
              <a:rPr lang="en-IN" sz="2600" dirty="0"/>
              <a:t>[2]. P. Sivakumar, N. </a:t>
            </a:r>
            <a:r>
              <a:rPr lang="en-IN" sz="2600" dirty="0" err="1"/>
              <a:t>Nanthini</a:t>
            </a:r>
            <a:r>
              <a:rPr lang="en-IN" sz="2600" dirty="0"/>
              <a:t>, S. Suruthi, T. Veronica, “</a:t>
            </a:r>
            <a:r>
              <a:rPr lang="en-GB" sz="2600" u="sng" dirty="0"/>
              <a:t>Drug Prescribing System Using Patient Reviews Based on Sentimental Analysis</a:t>
            </a:r>
            <a:r>
              <a:rPr lang="en-IN" sz="2600" u="sng" dirty="0"/>
              <a:t>”</a:t>
            </a:r>
            <a:r>
              <a:rPr lang="en-IN" sz="2600" dirty="0"/>
              <a:t>, </a:t>
            </a:r>
            <a:r>
              <a:rPr lang="en-GB" sz="2600" b="0" i="0" dirty="0">
                <a:solidFill>
                  <a:srgbClr val="333333"/>
                </a:solidFill>
                <a:effectLst/>
              </a:rPr>
              <a:t>Journal of Coastal Life Medicine, </a:t>
            </a:r>
            <a:r>
              <a:rPr lang="en-GB" sz="2600" b="0" dirty="0">
                <a:solidFill>
                  <a:srgbClr val="333333"/>
                </a:solidFill>
                <a:effectLst/>
              </a:rPr>
              <a:t>Haikou</a:t>
            </a:r>
            <a:r>
              <a:rPr lang="en-GB" sz="2600" b="0" i="1" dirty="0">
                <a:solidFill>
                  <a:srgbClr val="333333"/>
                </a:solidFill>
                <a:effectLst/>
              </a:rPr>
              <a:t>, </a:t>
            </a:r>
            <a:r>
              <a:rPr lang="en-GB" sz="2600" b="0" dirty="0">
                <a:solidFill>
                  <a:srgbClr val="333333"/>
                </a:solidFill>
                <a:effectLst/>
              </a:rPr>
              <a:t>China</a:t>
            </a:r>
            <a:r>
              <a:rPr lang="en-GB" sz="2600" b="0" i="1" dirty="0">
                <a:solidFill>
                  <a:srgbClr val="333333"/>
                </a:solidFill>
                <a:effectLst/>
              </a:rPr>
              <a:t>.</a:t>
            </a:r>
          </a:p>
          <a:p>
            <a:pPr marL="180000">
              <a:lnSpc>
                <a:spcPct val="150000"/>
              </a:lnSpc>
              <a:spcBef>
                <a:spcPts val="600"/>
              </a:spcBef>
              <a:spcAft>
                <a:spcPts val="600"/>
              </a:spcAft>
            </a:pPr>
            <a:r>
              <a:rPr lang="en-GB" sz="2600" dirty="0"/>
              <a:t>[3]. </a:t>
            </a:r>
            <a:r>
              <a:rPr lang="en-IN" sz="2600" dirty="0"/>
              <a:t>Shubham Throat, Tushar </a:t>
            </a:r>
            <a:r>
              <a:rPr lang="en-IN" sz="2600" dirty="0" err="1"/>
              <a:t>Bargal</a:t>
            </a:r>
            <a:r>
              <a:rPr lang="en-IN" sz="2600" dirty="0"/>
              <a:t>, Rahul Chavan, Shraddha </a:t>
            </a:r>
            <a:r>
              <a:rPr lang="en-IN" sz="2600" dirty="0" err="1"/>
              <a:t>Ghodekar</a:t>
            </a:r>
            <a:r>
              <a:rPr lang="en-IN" sz="2600" dirty="0"/>
              <a:t>, Nilesh </a:t>
            </a:r>
            <a:r>
              <a:rPr lang="en-IN" sz="2600" dirty="0" err="1"/>
              <a:t>Gunaware</a:t>
            </a:r>
            <a:r>
              <a:rPr lang="en-IN" sz="2600" dirty="0"/>
              <a:t>, “</a:t>
            </a:r>
            <a:r>
              <a:rPr lang="en-GB" sz="2600" u="sng" dirty="0"/>
              <a:t>Drug Recommendation System based on Sentiment Analysis of Drug Reviews using Machine Learning</a:t>
            </a:r>
            <a:r>
              <a:rPr lang="en-US" sz="2600" dirty="0"/>
              <a:t>”,</a:t>
            </a:r>
            <a:r>
              <a:rPr lang="en-GB" sz="2600" dirty="0"/>
              <a:t> International Journal for Research in Applied Science &amp; Engineering Technology (IJRASET).</a:t>
            </a:r>
            <a:endParaRPr lang="en-US" sz="2600" dirty="0"/>
          </a:p>
          <a:p>
            <a:pPr marL="180000" indent="0">
              <a:lnSpc>
                <a:spcPct val="150000"/>
              </a:lnSpc>
              <a:spcBef>
                <a:spcPts val="600"/>
              </a:spcBef>
              <a:spcAft>
                <a:spcPts val="600"/>
              </a:spcAft>
              <a:buNone/>
            </a:pPr>
            <a:endParaRPr lang="en-US" sz="2600" u="sng" dirty="0"/>
          </a:p>
        </p:txBody>
      </p:sp>
    </p:spTree>
    <p:extLst>
      <p:ext uri="{BB962C8B-B14F-4D97-AF65-F5344CB8AC3E}">
        <p14:creationId xmlns:p14="http://schemas.microsoft.com/office/powerpoint/2010/main" val="788754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IN" sz="4400" b="0" strike="noStrike" spc="-1" dirty="0">
                <a:solidFill>
                  <a:srgbClr val="FFFFFF"/>
                </a:solidFill>
                <a:latin typeface="Times New Roman"/>
              </a:rPr>
              <a:t>GitHub Link</a:t>
            </a:r>
            <a:endParaRPr lang="en-IN" dirty="0"/>
          </a:p>
        </p:txBody>
      </p:sp>
      <p:pic>
        <p:nvPicPr>
          <p:cNvPr id="3" name="Content Placeholder 2">
            <a:extLst>
              <a:ext uri="{FF2B5EF4-FFF2-40B4-BE49-F238E27FC236}">
                <a16:creationId xmlns:a16="http://schemas.microsoft.com/office/drawing/2014/main" id="{F6578A73-D112-6861-9A96-EA4E8ED0AE2C}"/>
              </a:ext>
            </a:extLst>
          </p:cNvPr>
          <p:cNvPicPr>
            <a:picLocks noGrp="1"/>
          </p:cNvPicPr>
          <p:nvPr>
            <p:ph idx="1"/>
          </p:nvPr>
        </p:nvPicPr>
        <p:blipFill>
          <a:blip r:embed="rId2"/>
          <a:stretch/>
        </p:blipFill>
        <p:spPr>
          <a:xfrm>
            <a:off x="962527" y="1107037"/>
            <a:ext cx="10472286" cy="4812499"/>
          </a:xfrm>
          <a:prstGeom prst="rect">
            <a:avLst/>
          </a:prstGeom>
          <a:ln w="0">
            <a:noFill/>
          </a:ln>
        </p:spPr>
      </p:pic>
      <p:sp>
        <p:nvSpPr>
          <p:cNvPr id="4" name="Content Placeholder 2">
            <a:extLst>
              <a:ext uri="{FF2B5EF4-FFF2-40B4-BE49-F238E27FC236}">
                <a16:creationId xmlns:a16="http://schemas.microsoft.com/office/drawing/2014/main" id="{D0230333-6268-988A-D03E-098BB3A2845B}"/>
              </a:ext>
            </a:extLst>
          </p:cNvPr>
          <p:cNvSpPr txBox="1">
            <a:spLocks/>
          </p:cNvSpPr>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11" name="Picture 10">
            <a:extLst>
              <a:ext uri="{FF2B5EF4-FFF2-40B4-BE49-F238E27FC236}">
                <a16:creationId xmlns:a16="http://schemas.microsoft.com/office/drawing/2014/main" id="{ED6BAEDE-FCD2-94AF-9AF2-3A99591A5E3E}"/>
              </a:ext>
            </a:extLst>
          </p:cNvPr>
          <p:cNvPicPr>
            <a:picLocks noChangeAspect="1"/>
          </p:cNvPicPr>
          <p:nvPr/>
        </p:nvPicPr>
        <p:blipFill rotWithShape="1">
          <a:blip r:embed="rId3"/>
          <a:srcRect l="1625" t="24605" r="78751" b="18256"/>
          <a:stretch/>
        </p:blipFill>
        <p:spPr>
          <a:xfrm>
            <a:off x="2198915" y="4125685"/>
            <a:ext cx="468086" cy="195943"/>
          </a:xfrm>
          <a:prstGeom prst="rect">
            <a:avLst/>
          </a:prstGeom>
        </p:spPr>
      </p:pic>
      <p:pic>
        <p:nvPicPr>
          <p:cNvPr id="12" name="Picture 11">
            <a:extLst>
              <a:ext uri="{FF2B5EF4-FFF2-40B4-BE49-F238E27FC236}">
                <a16:creationId xmlns:a16="http://schemas.microsoft.com/office/drawing/2014/main" id="{2C470F4D-121C-AD0E-B441-3D4678B99933}"/>
              </a:ext>
            </a:extLst>
          </p:cNvPr>
          <p:cNvPicPr>
            <a:picLocks noChangeAspect="1"/>
          </p:cNvPicPr>
          <p:nvPr/>
        </p:nvPicPr>
        <p:blipFill rotWithShape="1">
          <a:blip r:embed="rId3"/>
          <a:srcRect l="1625" t="24605" r="78751" b="18256"/>
          <a:stretch/>
        </p:blipFill>
        <p:spPr>
          <a:xfrm>
            <a:off x="2057401" y="2166256"/>
            <a:ext cx="468086" cy="217716"/>
          </a:xfrm>
          <a:prstGeom prst="rect">
            <a:avLst/>
          </a:prstGeom>
        </p:spPr>
      </p:pic>
      <p:pic>
        <p:nvPicPr>
          <p:cNvPr id="13" name="Picture 12">
            <a:extLst>
              <a:ext uri="{FF2B5EF4-FFF2-40B4-BE49-F238E27FC236}">
                <a16:creationId xmlns:a16="http://schemas.microsoft.com/office/drawing/2014/main" id="{BB1E50EC-577C-CC91-939F-2DB8FC4054A7}"/>
              </a:ext>
            </a:extLst>
          </p:cNvPr>
          <p:cNvPicPr>
            <a:picLocks noChangeAspect="1"/>
          </p:cNvPicPr>
          <p:nvPr/>
        </p:nvPicPr>
        <p:blipFill rotWithShape="1">
          <a:blip r:embed="rId3"/>
          <a:srcRect l="1625" t="24605" r="78751" b="18256"/>
          <a:stretch/>
        </p:blipFill>
        <p:spPr>
          <a:xfrm>
            <a:off x="2302331" y="1654925"/>
            <a:ext cx="468086" cy="195943"/>
          </a:xfrm>
          <a:prstGeom prst="rect">
            <a:avLst/>
          </a:prstGeom>
        </p:spPr>
      </p:pic>
    </p:spTree>
    <p:extLst>
      <p:ext uri="{BB962C8B-B14F-4D97-AF65-F5344CB8AC3E}">
        <p14:creationId xmlns:p14="http://schemas.microsoft.com/office/powerpoint/2010/main" val="3279406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513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206430" y="843280"/>
            <a:ext cx="11779135" cy="5568601"/>
          </a:xfrm>
        </p:spPr>
        <p:txBody>
          <a:bodyPr>
            <a:noAutofit/>
          </a:bodyPr>
          <a:lstStyle/>
          <a:p>
            <a:pPr marL="180000" indent="0">
              <a:lnSpc>
                <a:spcPct val="150000"/>
              </a:lnSpc>
              <a:spcBef>
                <a:spcPts val="0"/>
              </a:spcBef>
              <a:buNone/>
            </a:pPr>
            <a:r>
              <a:rPr lang="en-US" altLang="en-US" sz="2300" dirty="0"/>
              <a:t>The COVID-19 pandemic highlighted critical healthcare challenges, including shortages of professionals, equipment, and medicines, leading to self-medication and worsening health outcomes. This study proposes a Drug Recommendation System using machine learning and sentiment analysis to recommend effective medicines for specific diseases based on patient reviews. The system processes datasets, applies machine learning models with vectorization methods like BoW, TF-IDF, and Word2Vec, and evaluates performance using precision, recall, F1-score, and accuracy. By identifying patterns in patient feedback, it ensures recommendations are data-driven and reliable. Analyzed sentiments identify top-rated drugs, enabling informed medication choices and reducing the burden on healthcare providers. This solution is particularly valuable during pandemics, enhancing patient outcomes and supporting constrained healthcare systems, while fostering trust in AI-driven healthcare tools.</a:t>
            </a:r>
          </a:p>
        </p:txBody>
      </p:sp>
    </p:spTree>
    <p:extLst>
      <p:ext uri="{BB962C8B-B14F-4D97-AF65-F5344CB8AC3E}">
        <p14:creationId xmlns:p14="http://schemas.microsoft.com/office/powerpoint/2010/main" val="1751120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numCol="2">
            <a:normAutofit fontScale="92500" lnSpcReduction="10000"/>
          </a:bodyPr>
          <a:lstStyle/>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Abstract</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GB" dirty="0"/>
              <a:t>Problem Statement</a:t>
            </a:r>
            <a:endParaRPr lang="en-US" dirty="0"/>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GB" dirty="0"/>
              <a:t>Objectives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Literature survey </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Proposed Work </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Introduction</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GB" dirty="0"/>
              <a:t>Existing System</a:t>
            </a:r>
            <a:endParaRPr lang="en-IN" dirty="0"/>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GB" dirty="0"/>
              <a:t>Proposed System</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GB" dirty="0"/>
              <a:t>Planning</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GB" dirty="0"/>
              <a:t>Requirements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GB" dirty="0"/>
              <a:t>UML Diagram</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GB" dirty="0"/>
              <a:t>Data Flow Diagram</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GB" dirty="0"/>
              <a:t>Data Processing Techniques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References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GitHub Link</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Queries</a:t>
            </a:r>
            <a:endParaRPr lang="en-IN" dirty="0"/>
          </a:p>
        </p:txBody>
      </p:sp>
    </p:spTree>
    <p:extLst>
      <p:ext uri="{BB962C8B-B14F-4D97-AF65-F5344CB8AC3E}">
        <p14:creationId xmlns:p14="http://schemas.microsoft.com/office/powerpoint/2010/main" val="532094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419B20-6318-10DA-F5FF-E42EF6C2FD6D}"/>
              </a:ext>
            </a:extLst>
          </p:cNvPr>
          <p:cNvSpPr>
            <a:spLocks noGrp="1"/>
          </p:cNvSpPr>
          <p:nvPr>
            <p:ph type="title"/>
          </p:nvPr>
        </p:nvSpPr>
        <p:spPr/>
        <p:txBody>
          <a:bodyPr/>
          <a:lstStyle/>
          <a:p>
            <a:r>
              <a:rPr lang="en-GB" dirty="0"/>
              <a:t>Problem Statement</a:t>
            </a:r>
            <a:br>
              <a:rPr lang="en-GB" dirty="0"/>
            </a:br>
            <a:endParaRPr lang="en-IN" dirty="0"/>
          </a:p>
        </p:txBody>
      </p:sp>
      <p:sp>
        <p:nvSpPr>
          <p:cNvPr id="7" name="Content Placeholder 6">
            <a:extLst>
              <a:ext uri="{FF2B5EF4-FFF2-40B4-BE49-F238E27FC236}">
                <a16:creationId xmlns:a16="http://schemas.microsoft.com/office/drawing/2014/main" id="{935FEEC4-A754-5E5D-69AB-1D137A8F7012}"/>
              </a:ext>
            </a:extLst>
          </p:cNvPr>
          <p:cNvSpPr>
            <a:spLocks noGrp="1"/>
          </p:cNvSpPr>
          <p:nvPr>
            <p:ph idx="1"/>
          </p:nvPr>
        </p:nvSpPr>
        <p:spPr/>
        <p:txBody>
          <a:bodyPr>
            <a:normAutofit/>
          </a:bodyPr>
          <a:lstStyle/>
          <a:p>
            <a:pPr marL="180000" indent="0">
              <a:lnSpc>
                <a:spcPct val="150000"/>
              </a:lnSpc>
              <a:spcBef>
                <a:spcPts val="600"/>
              </a:spcBef>
              <a:spcAft>
                <a:spcPts val="600"/>
              </a:spcAft>
              <a:buNone/>
            </a:pPr>
            <a:r>
              <a:rPr lang="en-GB" dirty="0"/>
              <a:t>The COVID-19 pandemic highlighted the inaccessibility of adequate clinical resources, including a shortage of specialists, healthcare workers, proper equipment, and medicines. Patients often self-medicated without professional consultation, worsening their health conditions. This project aims to address these issues by developing a Drug Recommendation System based on sentiment analysis of patient reviews, leveraging machine learning techniques to recommend the most effective drug for specific conditions.</a:t>
            </a:r>
          </a:p>
          <a:p>
            <a:pPr marL="180000">
              <a:spcBef>
                <a:spcPts val="600"/>
              </a:spcBef>
              <a:spcAft>
                <a:spcPts val="600"/>
              </a:spcAft>
            </a:pPr>
            <a:endParaRPr lang="en-IN" dirty="0"/>
          </a:p>
        </p:txBody>
      </p:sp>
    </p:spTree>
    <p:extLst>
      <p:ext uri="{BB962C8B-B14F-4D97-AF65-F5344CB8AC3E}">
        <p14:creationId xmlns:p14="http://schemas.microsoft.com/office/powerpoint/2010/main" val="316781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B60B3-C587-A84E-90E4-D449C80D8AFC}"/>
              </a:ext>
            </a:extLst>
          </p:cNvPr>
          <p:cNvSpPr>
            <a:spLocks noGrp="1"/>
          </p:cNvSpPr>
          <p:nvPr>
            <p:ph type="title"/>
          </p:nvPr>
        </p:nvSpPr>
        <p:spPr/>
        <p:txBody>
          <a:bodyPr/>
          <a:lstStyle/>
          <a:p>
            <a:r>
              <a:rPr lang="en-GB" dirty="0"/>
              <a:t>Objectives of project</a:t>
            </a:r>
            <a:endParaRPr lang="en-IN" dirty="0"/>
          </a:p>
        </p:txBody>
      </p:sp>
      <p:sp>
        <p:nvSpPr>
          <p:cNvPr id="3" name="Content Placeholder 2">
            <a:extLst>
              <a:ext uri="{FF2B5EF4-FFF2-40B4-BE49-F238E27FC236}">
                <a16:creationId xmlns:a16="http://schemas.microsoft.com/office/drawing/2014/main" id="{8DF1F8C9-25B8-09E6-28D1-4B00A4F2E841}"/>
              </a:ext>
            </a:extLst>
          </p:cNvPr>
          <p:cNvSpPr>
            <a:spLocks noGrp="1"/>
          </p:cNvSpPr>
          <p:nvPr>
            <p:ph idx="1"/>
          </p:nvPr>
        </p:nvSpPr>
        <p:spPr/>
        <p:txBody>
          <a:bodyPr>
            <a:noAutofit/>
          </a:bodyPr>
          <a:lstStyle/>
          <a:p>
            <a:pPr marL="637200" indent="-457200" eaLnBrk="0" fontAlgn="base" hangingPunct="0">
              <a:lnSpc>
                <a:spcPct val="150000"/>
              </a:lnSpc>
              <a:spcBef>
                <a:spcPts val="600"/>
              </a:spcBef>
              <a:spcAft>
                <a:spcPts val="600"/>
              </a:spcAft>
            </a:pPr>
            <a:r>
              <a:rPr kumimoji="0" lang="en-US" altLang="en-US" b="0" i="0" u="none" strike="noStrike" cap="none" normalizeH="0" baseline="0" dirty="0">
                <a:ln>
                  <a:noFill/>
                </a:ln>
                <a:solidFill>
                  <a:schemeClr val="tx1"/>
                </a:solidFill>
                <a:effectLst/>
              </a:rPr>
              <a:t>1.To develop a system that analyzes patient reviews and predicts sentiments using advanced vectorization techniques and machine learning algorithms.</a:t>
            </a:r>
          </a:p>
          <a:p>
            <a:pPr marL="637200" marR="0" lvl="0" indent="-457200" defTabSz="914400" rtl="0" eaLnBrk="0" fontAlgn="base" latinLnBrk="0" hangingPunct="0">
              <a:lnSpc>
                <a:spcPct val="150000"/>
              </a:lnSpc>
              <a:spcBef>
                <a:spcPts val="600"/>
              </a:spcBef>
              <a:spcAft>
                <a:spcPts val="600"/>
              </a:spcAft>
              <a:buClrTx/>
              <a:buSzTx/>
              <a:tabLst/>
            </a:pPr>
            <a:r>
              <a:rPr kumimoji="0" lang="en-US" altLang="en-US" b="0" i="0" u="none" strike="noStrike" cap="none" normalizeH="0" baseline="0" dirty="0">
                <a:ln>
                  <a:noFill/>
                </a:ln>
                <a:solidFill>
                  <a:schemeClr val="tx1"/>
                </a:solidFill>
                <a:effectLst/>
              </a:rPr>
              <a:t>To recommend the most effective drug for a specific condition by evaluating sentiment predictions and useful counts.</a:t>
            </a:r>
          </a:p>
          <a:p>
            <a:pPr marL="637200" marR="0" lvl="0" indent="-457200" defTabSz="914400" rtl="0" eaLnBrk="0" fontAlgn="base" latinLnBrk="0" hangingPunct="0">
              <a:lnSpc>
                <a:spcPct val="150000"/>
              </a:lnSpc>
              <a:spcBef>
                <a:spcPts val="600"/>
              </a:spcBef>
              <a:spcAft>
                <a:spcPts val="600"/>
              </a:spcAft>
              <a:buClrTx/>
              <a:buSzTx/>
              <a:tabLst/>
            </a:pPr>
            <a:r>
              <a:rPr kumimoji="0" lang="en-US" altLang="en-US" b="0" i="0" u="none" strike="noStrike" cap="none" normalizeH="0" baseline="0" dirty="0">
                <a:ln>
                  <a:noFill/>
                </a:ln>
                <a:solidFill>
                  <a:schemeClr val="tx1"/>
                </a:solidFill>
                <a:effectLst/>
              </a:rPr>
              <a:t>To improve the accuracy and speed of drug recommendations by combining predictions from multiple high-performing models.</a:t>
            </a:r>
          </a:p>
          <a:p>
            <a:pPr marL="637200" marR="0" lvl="0" indent="-457200" defTabSz="914400" rtl="0" eaLnBrk="0" fontAlgn="base" latinLnBrk="0" hangingPunct="0">
              <a:lnSpc>
                <a:spcPct val="150000"/>
              </a:lnSpc>
              <a:spcBef>
                <a:spcPts val="600"/>
              </a:spcBef>
              <a:spcAft>
                <a:spcPts val="600"/>
              </a:spcAft>
              <a:buClrTx/>
              <a:buSzTx/>
              <a:tabLst/>
            </a:pPr>
            <a:endParaRPr kumimoji="0" lang="en-US" altLang="en-US" b="0" i="0" u="none" strike="noStrike" cap="none" normalizeH="0" baseline="0" dirty="0">
              <a:ln>
                <a:noFill/>
              </a:ln>
              <a:solidFill>
                <a:schemeClr val="tx1"/>
              </a:solidFill>
              <a:effectLst/>
            </a:endParaRPr>
          </a:p>
          <a:p>
            <a:pPr marL="408600" indent="-457200">
              <a:lnSpc>
                <a:spcPct val="150000"/>
              </a:lnSpc>
              <a:spcBef>
                <a:spcPts val="600"/>
              </a:spcBef>
              <a:spcAft>
                <a:spcPts val="600"/>
              </a:spcAft>
            </a:pPr>
            <a:endParaRPr lang="en-IN" dirty="0"/>
          </a:p>
        </p:txBody>
      </p:sp>
      <p:sp>
        <p:nvSpPr>
          <p:cNvPr id="19" name="Rectangle 16">
            <a:extLst>
              <a:ext uri="{FF2B5EF4-FFF2-40B4-BE49-F238E27FC236}">
                <a16:creationId xmlns:a16="http://schemas.microsoft.com/office/drawing/2014/main" id="{BC8AA34D-B49E-5B1E-09E5-263A86C5EDD2}"/>
              </a:ext>
            </a:extLst>
          </p:cNvPr>
          <p:cNvSpPr>
            <a:spLocks noChangeArrowheads="1"/>
          </p:cNvSpPr>
          <p:nvPr/>
        </p:nvSpPr>
        <p:spPr bwMode="auto">
          <a:xfrm>
            <a:off x="1402080" y="3796461"/>
            <a:ext cx="14286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7">
            <a:extLst>
              <a:ext uri="{FF2B5EF4-FFF2-40B4-BE49-F238E27FC236}">
                <a16:creationId xmlns:a16="http://schemas.microsoft.com/office/drawing/2014/main" id="{E46FCBB0-6CF5-2032-66C6-AE633995E0A9}"/>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1" name="Rectangle 18">
            <a:extLst>
              <a:ext uri="{FF2B5EF4-FFF2-40B4-BE49-F238E27FC236}">
                <a16:creationId xmlns:a16="http://schemas.microsoft.com/office/drawing/2014/main" id="{C7C2D7B8-E8CD-A93F-90EC-8FECE0B608C7}"/>
              </a:ext>
            </a:extLst>
          </p:cNvPr>
          <p:cNvSpPr>
            <a:spLocks noChangeArrowheads="1"/>
          </p:cNvSpPr>
          <p:nvPr/>
        </p:nvSpPr>
        <p:spPr bwMode="auto">
          <a:xfrm>
            <a:off x="0" y="15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7616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B1F9-5637-475E-835E-7AA9BC8EA59B}"/>
              </a:ext>
            </a:extLst>
          </p:cNvPr>
          <p:cNvSpPr>
            <a:spLocks noGrp="1"/>
          </p:cNvSpPr>
          <p:nvPr>
            <p:ph type="title"/>
          </p:nvPr>
        </p:nvSpPr>
        <p:spPr/>
        <p:txBody>
          <a:bodyPr/>
          <a:lstStyle/>
          <a:p>
            <a:pPr algn="just"/>
            <a:r>
              <a:rPr lang="en-US" dirty="0"/>
              <a:t>Literature Survey</a:t>
            </a:r>
            <a:endParaRPr lang="en-IN" dirty="0"/>
          </a:p>
        </p:txBody>
      </p:sp>
      <p:graphicFrame>
        <p:nvGraphicFramePr>
          <p:cNvPr id="3" name="Table 2">
            <a:extLst>
              <a:ext uri="{FF2B5EF4-FFF2-40B4-BE49-F238E27FC236}">
                <a16:creationId xmlns:a16="http://schemas.microsoft.com/office/drawing/2014/main" id="{E3724B96-9C9C-BF71-74CF-E01F6539898C}"/>
              </a:ext>
            </a:extLst>
          </p:cNvPr>
          <p:cNvGraphicFramePr>
            <a:graphicFrameLocks noGrp="1"/>
          </p:cNvGraphicFramePr>
          <p:nvPr>
            <p:extLst>
              <p:ext uri="{D42A27DB-BD31-4B8C-83A1-F6EECF244321}">
                <p14:modId xmlns:p14="http://schemas.microsoft.com/office/powerpoint/2010/main" val="2966004356"/>
              </p:ext>
            </p:extLst>
          </p:nvPr>
        </p:nvGraphicFramePr>
        <p:xfrm>
          <a:off x="0" y="947650"/>
          <a:ext cx="12191999" cy="5693038"/>
        </p:xfrm>
        <a:graphic>
          <a:graphicData uri="http://schemas.openxmlformats.org/drawingml/2006/table">
            <a:tbl>
              <a:tblPr firstRow="1" bandRow="1">
                <a:tableStyleId>{5C22544A-7EE6-4342-B048-85BDC9FD1C3A}</a:tableStyleId>
              </a:tblPr>
              <a:tblGrid>
                <a:gridCol w="540251">
                  <a:extLst>
                    <a:ext uri="{9D8B030D-6E8A-4147-A177-3AD203B41FA5}">
                      <a16:colId xmlns:a16="http://schemas.microsoft.com/office/drawing/2014/main" val="1877128159"/>
                    </a:ext>
                  </a:extLst>
                </a:gridCol>
                <a:gridCol w="2103381">
                  <a:extLst>
                    <a:ext uri="{9D8B030D-6E8A-4147-A177-3AD203B41FA5}">
                      <a16:colId xmlns:a16="http://schemas.microsoft.com/office/drawing/2014/main" val="2353965450"/>
                    </a:ext>
                  </a:extLst>
                </a:gridCol>
                <a:gridCol w="1594656">
                  <a:extLst>
                    <a:ext uri="{9D8B030D-6E8A-4147-A177-3AD203B41FA5}">
                      <a16:colId xmlns:a16="http://schemas.microsoft.com/office/drawing/2014/main" val="4271515949"/>
                    </a:ext>
                  </a:extLst>
                </a:gridCol>
                <a:gridCol w="1614222">
                  <a:extLst>
                    <a:ext uri="{9D8B030D-6E8A-4147-A177-3AD203B41FA5}">
                      <a16:colId xmlns:a16="http://schemas.microsoft.com/office/drawing/2014/main" val="919807571"/>
                    </a:ext>
                  </a:extLst>
                </a:gridCol>
                <a:gridCol w="1985982">
                  <a:extLst>
                    <a:ext uri="{9D8B030D-6E8A-4147-A177-3AD203B41FA5}">
                      <a16:colId xmlns:a16="http://schemas.microsoft.com/office/drawing/2014/main" val="2381179260"/>
                    </a:ext>
                  </a:extLst>
                </a:gridCol>
                <a:gridCol w="2308826">
                  <a:extLst>
                    <a:ext uri="{9D8B030D-6E8A-4147-A177-3AD203B41FA5}">
                      <a16:colId xmlns:a16="http://schemas.microsoft.com/office/drawing/2014/main" val="1551066819"/>
                    </a:ext>
                  </a:extLst>
                </a:gridCol>
                <a:gridCol w="2044681">
                  <a:extLst>
                    <a:ext uri="{9D8B030D-6E8A-4147-A177-3AD203B41FA5}">
                      <a16:colId xmlns:a16="http://schemas.microsoft.com/office/drawing/2014/main" val="652884482"/>
                    </a:ext>
                  </a:extLst>
                </a:gridCol>
              </a:tblGrid>
              <a:tr h="694379">
                <a:tc>
                  <a:txBody>
                    <a:bodyPr/>
                    <a:lstStyle/>
                    <a:p>
                      <a:endParaRPr lang="en-US" sz="1700" dirty="0">
                        <a:latin typeface="Times New Roman" panose="02020603050405020304" pitchFamily="18" charset="0"/>
                        <a:cs typeface="Times New Roman" panose="02020603050405020304" pitchFamily="18" charset="0"/>
                      </a:endParaRPr>
                    </a:p>
                  </a:txBody>
                  <a:tcPr/>
                </a:tc>
                <a:tc>
                  <a:txBody>
                    <a:bodyPr/>
                    <a:lstStyle/>
                    <a:p>
                      <a:r>
                        <a:rPr lang="en-US" sz="1700" dirty="0">
                          <a:latin typeface="Times New Roman" panose="02020603050405020304" pitchFamily="18" charset="0"/>
                          <a:cs typeface="Times New Roman" panose="02020603050405020304" pitchFamily="18" charset="0"/>
                        </a:rPr>
                        <a:t>Title</a:t>
                      </a:r>
                    </a:p>
                  </a:txBody>
                  <a:tcPr/>
                </a:tc>
                <a:tc>
                  <a:txBody>
                    <a:bodyPr/>
                    <a:lstStyle/>
                    <a:p>
                      <a:r>
                        <a:rPr lang="en-US" sz="1700" dirty="0">
                          <a:latin typeface="Times New Roman" panose="02020603050405020304" pitchFamily="18" charset="0"/>
                          <a:cs typeface="Times New Roman" panose="02020603050405020304" pitchFamily="18" charset="0"/>
                        </a:rPr>
                        <a:t>Author</a:t>
                      </a:r>
                    </a:p>
                  </a:txBody>
                  <a:tcPr/>
                </a:tc>
                <a:tc>
                  <a:txBody>
                    <a:bodyPr/>
                    <a:lstStyle/>
                    <a:p>
                      <a:r>
                        <a:rPr lang="en-US" sz="1700">
                          <a:latin typeface="Times New Roman" panose="02020603050405020304" pitchFamily="18" charset="0"/>
                          <a:cs typeface="Times New Roman" panose="02020603050405020304" pitchFamily="18" charset="0"/>
                        </a:rPr>
                        <a:t>Journal Name &amp; Year</a:t>
                      </a:r>
                      <a:endParaRPr lang="en-US" sz="1700" dirty="0">
                        <a:latin typeface="Times New Roman" panose="02020603050405020304" pitchFamily="18" charset="0"/>
                        <a:cs typeface="Times New Roman" panose="02020603050405020304" pitchFamily="18" charset="0"/>
                      </a:endParaRPr>
                    </a:p>
                  </a:txBody>
                  <a:tcPr/>
                </a:tc>
                <a:tc>
                  <a:txBody>
                    <a:bodyPr/>
                    <a:lstStyle/>
                    <a:p>
                      <a:r>
                        <a:rPr lang="en-US" sz="1700">
                          <a:latin typeface="Times New Roman" panose="02020603050405020304" pitchFamily="18" charset="0"/>
                          <a:cs typeface="Times New Roman" panose="02020603050405020304" pitchFamily="18" charset="0"/>
                        </a:rPr>
                        <a:t>Methodology Adapted</a:t>
                      </a:r>
                      <a:endParaRPr lang="en-US" sz="1700" dirty="0">
                        <a:latin typeface="Times New Roman" panose="02020603050405020304" pitchFamily="18" charset="0"/>
                        <a:cs typeface="Times New Roman" panose="02020603050405020304" pitchFamily="18" charset="0"/>
                      </a:endParaRPr>
                    </a:p>
                  </a:txBody>
                  <a:tcPr/>
                </a:tc>
                <a:tc>
                  <a:txBody>
                    <a:bodyPr/>
                    <a:lstStyle/>
                    <a:p>
                      <a:r>
                        <a:rPr lang="en-US" sz="1700">
                          <a:latin typeface="Times New Roman" panose="02020603050405020304" pitchFamily="18" charset="0"/>
                          <a:cs typeface="Times New Roman" panose="02020603050405020304" pitchFamily="18" charset="0"/>
                        </a:rPr>
                        <a:t>Key Findings</a:t>
                      </a:r>
                      <a:endParaRPr lang="en-US" sz="1700" dirty="0">
                        <a:latin typeface="Times New Roman" panose="02020603050405020304" pitchFamily="18" charset="0"/>
                        <a:cs typeface="Times New Roman" panose="02020603050405020304" pitchFamily="18" charset="0"/>
                      </a:endParaRPr>
                    </a:p>
                  </a:txBody>
                  <a:tcPr/>
                </a:tc>
                <a:tc>
                  <a:txBody>
                    <a:bodyPr/>
                    <a:lstStyle/>
                    <a:p>
                      <a:r>
                        <a:rPr lang="en-US" sz="1700" dirty="0">
                          <a:latin typeface="Times New Roman" panose="02020603050405020304" pitchFamily="18" charset="0"/>
                          <a:cs typeface="Times New Roman" panose="02020603050405020304" pitchFamily="18" charset="0"/>
                        </a:rPr>
                        <a:t>Gaps</a:t>
                      </a:r>
                    </a:p>
                  </a:txBody>
                  <a:tcPr/>
                </a:tc>
                <a:extLst>
                  <a:ext uri="{0D108BD9-81ED-4DB2-BD59-A6C34878D82A}">
                    <a16:rowId xmlns:a16="http://schemas.microsoft.com/office/drawing/2014/main" val="4113324784"/>
                  </a:ext>
                </a:extLst>
              </a:tr>
              <a:tr h="2316419">
                <a:tc>
                  <a:txBody>
                    <a:bodyPr/>
                    <a:lstStyle/>
                    <a:p>
                      <a:r>
                        <a:rPr lang="en-US" sz="1700" dirty="0">
                          <a:latin typeface="Times New Roman" panose="02020603050405020304" pitchFamily="18" charset="0"/>
                          <a:cs typeface="Times New Roman" panose="02020603050405020304" pitchFamily="18" charset="0"/>
                        </a:rPr>
                        <a:t>1.</a:t>
                      </a:r>
                    </a:p>
                  </a:txBody>
                  <a:tcPr/>
                </a:tc>
                <a:tc>
                  <a:txBody>
                    <a:bodyPr/>
                    <a:lstStyle/>
                    <a:p>
                      <a:r>
                        <a:rPr lang="en-GB" sz="1700" dirty="0">
                          <a:latin typeface="Times New Roman" panose="02020603050405020304" pitchFamily="18" charset="0"/>
                          <a:cs typeface="Times New Roman" panose="02020603050405020304" pitchFamily="18" charset="0"/>
                        </a:rPr>
                        <a:t>A Medication Recommendation Framework Based on Sentiment Analysis of Drug Reviews Using AI</a:t>
                      </a:r>
                      <a:endParaRPr lang="en-US" sz="1700" dirty="0">
                        <a:latin typeface="Times New Roman" panose="02020603050405020304" pitchFamily="18" charset="0"/>
                        <a:cs typeface="Times New Roman" panose="02020603050405020304" pitchFamily="18" charset="0"/>
                      </a:endParaRPr>
                    </a:p>
                  </a:txBody>
                  <a:tcPr/>
                </a:tc>
                <a:tc>
                  <a:txBody>
                    <a:bodyPr/>
                    <a:lstStyle/>
                    <a:p>
                      <a:r>
                        <a:rPr lang="en-IN" sz="1700" dirty="0">
                          <a:latin typeface="Times New Roman" panose="02020603050405020304" pitchFamily="18" charset="0"/>
                          <a:cs typeface="Times New Roman" panose="02020603050405020304" pitchFamily="18" charset="0"/>
                        </a:rPr>
                        <a:t>Satvik Garg</a:t>
                      </a:r>
                      <a:endParaRPr lang="en-US" sz="1700" dirty="0">
                        <a:latin typeface="Times New Roman" panose="02020603050405020304" pitchFamily="18" charset="0"/>
                        <a:cs typeface="Times New Roman" panose="02020603050405020304" pitchFamily="18" charset="0"/>
                      </a:endParaRPr>
                    </a:p>
                  </a:txBody>
                  <a:tcPr/>
                </a:tc>
                <a:tc>
                  <a:txBody>
                    <a:bodyPr/>
                    <a:lstStyle/>
                    <a:p>
                      <a:r>
                        <a:rPr lang="en-GB" sz="1700" dirty="0">
                          <a:latin typeface="Times New Roman" panose="02020603050405020304" pitchFamily="18" charset="0"/>
                          <a:cs typeface="Times New Roman" panose="02020603050405020304" pitchFamily="18" charset="0"/>
                        </a:rPr>
                        <a:t>2021 11th International Conference on Cloud Computing, Data Science &amp; Engineering (Confluence)</a:t>
                      </a:r>
                      <a:endParaRPr lang="en-US" sz="17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700" dirty="0">
                          <a:latin typeface="Times New Roman" panose="02020603050405020304" pitchFamily="18" charset="0"/>
                          <a:cs typeface="Times New Roman" panose="02020603050405020304" pitchFamily="18" charset="0"/>
                        </a:rPr>
                        <a:t>Strategic Regression, Perceptron, Multinomial Naive Bayes, Edge Classifier, Stochastic Gradient Descent, LinearSVC</a:t>
                      </a:r>
                      <a:endParaRPr lang="en-US" sz="17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1700">
                          <a:latin typeface="Times New Roman" panose="02020603050405020304" pitchFamily="18" charset="0"/>
                          <a:cs typeface="Times New Roman" panose="02020603050405020304" pitchFamily="18" charset="0"/>
                        </a:rPr>
                        <a:t>AI techniques applied to drug review sentiment analysis showed potential for drug recommendation based on sentiments</a:t>
                      </a:r>
                      <a:endParaRPr lang="en-US" sz="1700" dirty="0">
                        <a:latin typeface="Times New Roman" panose="02020603050405020304" pitchFamily="18" charset="0"/>
                        <a:cs typeface="Times New Roman" panose="02020603050405020304" pitchFamily="18" charset="0"/>
                      </a:endParaRPr>
                    </a:p>
                  </a:txBody>
                  <a:tcPr/>
                </a:tc>
                <a:tc>
                  <a:txBody>
                    <a:bodyPr/>
                    <a:lstStyle/>
                    <a:p>
                      <a:r>
                        <a:rPr lang="en-GB" sz="1700" dirty="0">
                          <a:latin typeface="Times New Roman" panose="02020603050405020304" pitchFamily="18" charset="0"/>
                          <a:cs typeface="Times New Roman" panose="02020603050405020304" pitchFamily="18" charset="0"/>
                        </a:rPr>
                        <a:t>No mention of specific performance metrics; lack of clear real-world validation for the recommendation system</a:t>
                      </a:r>
                      <a:endParaRPr lang="en-US" sz="17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43579915"/>
                  </a:ext>
                </a:extLst>
              </a:tr>
              <a:tr h="2666793">
                <a:tc>
                  <a:txBody>
                    <a:bodyPr/>
                    <a:lstStyle/>
                    <a:p>
                      <a:r>
                        <a:rPr lang="en-US" sz="1700" dirty="0">
                          <a:latin typeface="Times New Roman" panose="02020603050405020304" pitchFamily="18" charset="0"/>
                          <a:cs typeface="Times New Roman" panose="02020603050405020304" pitchFamily="18" charset="0"/>
                        </a:rPr>
                        <a:t>2.</a:t>
                      </a:r>
                    </a:p>
                  </a:txBody>
                  <a:tcPr/>
                </a:tc>
                <a:tc>
                  <a:txBody>
                    <a:bodyPr/>
                    <a:lstStyle/>
                    <a:p>
                      <a:r>
                        <a:rPr lang="en-GB" sz="1700" b="0" dirty="0">
                          <a:latin typeface="Times New Roman" panose="02020603050405020304" pitchFamily="18" charset="0"/>
                          <a:cs typeface="Times New Roman" panose="02020603050405020304" pitchFamily="18" charset="0"/>
                        </a:rPr>
                        <a:t>A Comparative Study of Machine Learning Algorithms and LSTM for Text Classification in Healthcare Data</a:t>
                      </a:r>
                      <a:endParaRPr lang="en-US" sz="1700" b="0" dirty="0">
                        <a:latin typeface="Times New Roman" panose="02020603050405020304" pitchFamily="18" charset="0"/>
                        <a:cs typeface="Times New Roman" panose="02020603050405020304" pitchFamily="18" charset="0"/>
                      </a:endParaRPr>
                    </a:p>
                  </a:txBody>
                  <a:tcPr/>
                </a:tc>
                <a:tc>
                  <a:txBody>
                    <a:bodyPr/>
                    <a:lstStyle/>
                    <a:p>
                      <a:r>
                        <a:rPr lang="nb-NO" sz="1700" b="0" dirty="0">
                          <a:latin typeface="Times New Roman" panose="02020603050405020304" pitchFamily="18" charset="0"/>
                          <a:cs typeface="Times New Roman" panose="02020603050405020304" pitchFamily="18" charset="0"/>
                        </a:rPr>
                        <a:t>Siji Rani S, Shilpa P, Aswin G Menon</a:t>
                      </a:r>
                      <a:endParaRPr lang="en-US" sz="1700" b="0" dirty="0">
                        <a:latin typeface="Times New Roman" panose="02020603050405020304" pitchFamily="18" charset="0"/>
                        <a:cs typeface="Times New Roman" panose="02020603050405020304" pitchFamily="18" charset="0"/>
                      </a:endParaRPr>
                    </a:p>
                  </a:txBody>
                  <a:tcPr/>
                </a:tc>
                <a:tc>
                  <a:txBody>
                    <a:bodyPr/>
                    <a:lstStyle/>
                    <a:p>
                      <a:r>
                        <a:rPr lang="en-IN" sz="1700" b="0" dirty="0">
                          <a:latin typeface="Times New Roman" panose="02020603050405020304" pitchFamily="18" charset="0"/>
                          <a:cs typeface="Times New Roman" panose="02020603050405020304" pitchFamily="18" charset="0"/>
                        </a:rPr>
                        <a:t>Journal of Procedia Computer Science, 2024</a:t>
                      </a:r>
                      <a:endParaRPr lang="en-US" sz="1700" b="0" dirty="0">
                        <a:latin typeface="Times New Roman" panose="02020603050405020304" pitchFamily="18" charset="0"/>
                        <a:cs typeface="Times New Roman" panose="02020603050405020304" pitchFamily="18" charset="0"/>
                      </a:endParaRPr>
                    </a:p>
                  </a:txBody>
                  <a:tcPr/>
                </a:tc>
                <a:tc>
                  <a:txBody>
                    <a:bodyPr/>
                    <a:lstStyle/>
                    <a:p>
                      <a:r>
                        <a:rPr lang="en-GB" sz="1700" b="0" dirty="0">
                          <a:latin typeface="Times New Roman" panose="02020603050405020304" pitchFamily="18" charset="0"/>
                          <a:cs typeface="Times New Roman" panose="02020603050405020304" pitchFamily="18" charset="0"/>
                        </a:rPr>
                        <a:t>Explored supervise ML algorithms &amp; LSTM models for text classification.</a:t>
                      </a:r>
                      <a:br>
                        <a:rPr lang="en-GB" sz="1700" b="0" dirty="0">
                          <a:latin typeface="Times New Roman" panose="02020603050405020304" pitchFamily="18" charset="0"/>
                          <a:cs typeface="Times New Roman" panose="02020603050405020304" pitchFamily="18" charset="0"/>
                        </a:rPr>
                      </a:br>
                      <a:r>
                        <a:rPr lang="en-GB" sz="1700" b="0" dirty="0">
                          <a:latin typeface="Times New Roman" panose="02020603050405020304" pitchFamily="18" charset="0"/>
                          <a:cs typeface="Times New Roman" panose="02020603050405020304" pitchFamily="18" charset="0"/>
                        </a:rPr>
                        <a:t>Preprocessing steps: tokenization, special character removal. Metrics:</a:t>
                      </a:r>
                    </a:p>
                    <a:p>
                      <a:r>
                        <a:rPr lang="en-GB" sz="1700" b="0" dirty="0">
                          <a:latin typeface="Times New Roman" panose="02020603050405020304" pitchFamily="18" charset="0"/>
                          <a:cs typeface="Times New Roman" panose="02020603050405020304" pitchFamily="18" charset="0"/>
                        </a:rPr>
                        <a:t>Accuracy,precision</a:t>
                      </a:r>
                    </a:p>
                    <a:p>
                      <a:r>
                        <a:rPr lang="en-GB" sz="1700" b="0" dirty="0">
                          <a:latin typeface="Times New Roman" panose="02020603050405020304" pitchFamily="18" charset="0"/>
                          <a:cs typeface="Times New Roman" panose="02020603050405020304" pitchFamily="18" charset="0"/>
                        </a:rPr>
                        <a:t>recall, F1-score.</a:t>
                      </a:r>
                      <a:endParaRPr lang="en-US" sz="1700" b="0" dirty="0">
                        <a:latin typeface="Times New Roman" panose="02020603050405020304" pitchFamily="18" charset="0"/>
                        <a:cs typeface="Times New Roman" panose="02020603050405020304" pitchFamily="18" charset="0"/>
                      </a:endParaRPr>
                    </a:p>
                  </a:txBody>
                  <a:tcPr/>
                </a:tc>
                <a:tc>
                  <a:txBody>
                    <a:bodyPr/>
                    <a:lstStyle/>
                    <a:p>
                      <a:r>
                        <a:rPr lang="en-GB" sz="1700" b="0" dirty="0">
                          <a:latin typeface="Times New Roman" panose="02020603050405020304" pitchFamily="18" charset="0"/>
                          <a:cs typeface="Times New Roman" panose="02020603050405020304" pitchFamily="18" charset="0"/>
                        </a:rPr>
                        <a:t>LSTM effectively handles long-term dependencies in sequential text data like healthcare feedback.</a:t>
                      </a:r>
                      <a:br>
                        <a:rPr lang="en-GB" sz="1700" b="0" dirty="0">
                          <a:latin typeface="Times New Roman" panose="02020603050405020304" pitchFamily="18" charset="0"/>
                          <a:cs typeface="Times New Roman" panose="02020603050405020304" pitchFamily="18" charset="0"/>
                        </a:rPr>
                      </a:br>
                      <a:r>
                        <a:rPr lang="en-GB" sz="1700" b="0" dirty="0">
                          <a:latin typeface="Times New Roman" panose="02020603050405020304" pitchFamily="18" charset="0"/>
                          <a:cs typeface="Times New Roman" panose="02020603050405020304" pitchFamily="18" charset="0"/>
                        </a:rPr>
                        <a:t>ML algorithms provide good accuracy but struggle with imbalanced datasets.</a:t>
                      </a:r>
                      <a:endParaRPr lang="en-US" sz="1700" b="0" dirty="0">
                        <a:latin typeface="Times New Roman" panose="02020603050405020304" pitchFamily="18" charset="0"/>
                        <a:cs typeface="Times New Roman" panose="02020603050405020304" pitchFamily="18" charset="0"/>
                      </a:endParaRPr>
                    </a:p>
                  </a:txBody>
                  <a:tcPr/>
                </a:tc>
                <a:tc>
                  <a:txBody>
                    <a:bodyPr/>
                    <a:lstStyle/>
                    <a:p>
                      <a:r>
                        <a:rPr lang="en-IN" sz="1700" b="0" dirty="0">
                          <a:latin typeface="Times New Roman" panose="02020603050405020304" pitchFamily="18" charset="0"/>
                          <a:cs typeface="Times New Roman" panose="02020603050405020304" pitchFamily="18" charset="0"/>
                        </a:rPr>
                        <a:t>High computational cost for LSTM models.</a:t>
                      </a:r>
                      <a:br>
                        <a:rPr lang="en-IN" sz="1700" b="0" dirty="0">
                          <a:latin typeface="Times New Roman" panose="02020603050405020304" pitchFamily="18" charset="0"/>
                          <a:cs typeface="Times New Roman" panose="02020603050405020304" pitchFamily="18" charset="0"/>
                        </a:rPr>
                      </a:br>
                      <a:r>
                        <a:rPr lang="en-IN" sz="1700" b="0" dirty="0">
                          <a:latin typeface="Times New Roman" panose="02020603050405020304" pitchFamily="18" charset="0"/>
                          <a:cs typeface="Times New Roman" panose="02020603050405020304" pitchFamily="18" charset="0"/>
                        </a:rPr>
                        <a:t>- Challenges in interpretability for deep neural networks.</a:t>
                      </a:r>
                      <a:br>
                        <a:rPr lang="en-IN" sz="1700" b="0" dirty="0">
                          <a:latin typeface="Times New Roman" panose="02020603050405020304" pitchFamily="18" charset="0"/>
                          <a:cs typeface="Times New Roman" panose="02020603050405020304" pitchFamily="18" charset="0"/>
                        </a:rPr>
                      </a:br>
                      <a:r>
                        <a:rPr lang="en-IN" sz="1700" b="0" dirty="0">
                          <a:latin typeface="Times New Roman" panose="02020603050405020304" pitchFamily="18" charset="0"/>
                          <a:cs typeface="Times New Roman" panose="02020603050405020304" pitchFamily="18" charset="0"/>
                        </a:rPr>
                        <a:t>- Hyperparameter tuning difficulties.</a:t>
                      </a:r>
                      <a:endParaRPr lang="en-US" sz="17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78985494"/>
                  </a:ext>
                </a:extLst>
              </a:tr>
            </a:tbl>
          </a:graphicData>
        </a:graphic>
      </p:graphicFrame>
    </p:spTree>
    <p:extLst>
      <p:ext uri="{BB962C8B-B14F-4D97-AF65-F5344CB8AC3E}">
        <p14:creationId xmlns:p14="http://schemas.microsoft.com/office/powerpoint/2010/main" val="1021553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US" dirty="0"/>
              <a:t>Proposed Work</a:t>
            </a:r>
            <a:endParaRPr lang="en-IN" dirty="0"/>
          </a:p>
        </p:txBody>
      </p:sp>
      <p:sp>
        <p:nvSpPr>
          <p:cNvPr id="7" name="Content Placeholder 2">
            <a:extLst>
              <a:ext uri="{FF2B5EF4-FFF2-40B4-BE49-F238E27FC236}">
                <a16:creationId xmlns:a16="http://schemas.microsoft.com/office/drawing/2014/main" id="{2798DA22-7CB2-43B1-8B38-789CEC28484F}"/>
              </a:ext>
            </a:extLst>
          </p:cNvPr>
          <p:cNvSpPr>
            <a:spLocks noGrp="1"/>
          </p:cNvSpPr>
          <p:nvPr>
            <p:ph idx="1"/>
          </p:nvPr>
        </p:nvSpPr>
        <p:spPr>
          <a:xfrm>
            <a:off x="199505" y="1097279"/>
            <a:ext cx="11779135" cy="5394960"/>
          </a:xfrm>
        </p:spPr>
        <p:txBody>
          <a:bodyPr>
            <a:normAutofit fontScale="92500" lnSpcReduction="20000"/>
          </a:bodyPr>
          <a:lstStyle/>
          <a:p>
            <a:pPr marL="180000">
              <a:lnSpc>
                <a:spcPct val="150000"/>
              </a:lnSpc>
              <a:spcBef>
                <a:spcPts val="600"/>
              </a:spcBef>
              <a:spcAft>
                <a:spcPts val="600"/>
              </a:spcAft>
            </a:pPr>
            <a:r>
              <a:rPr lang="en-GB" b="1" dirty="0"/>
              <a:t>Input Data Collection : </a:t>
            </a:r>
            <a:r>
              <a:rPr lang="en-GB" dirty="0"/>
              <a:t>Collect patient reviews from public datasets related to drug efficiency and user experiences.</a:t>
            </a:r>
          </a:p>
          <a:p>
            <a:pPr marL="180000">
              <a:lnSpc>
                <a:spcPct val="150000"/>
              </a:lnSpc>
              <a:spcBef>
                <a:spcPts val="600"/>
              </a:spcBef>
              <a:spcAft>
                <a:spcPts val="600"/>
              </a:spcAft>
            </a:pPr>
            <a:r>
              <a:rPr lang="en-GB" b="1" dirty="0"/>
              <a:t>Text Vectorization Techniques : </a:t>
            </a:r>
            <a:r>
              <a:rPr lang="en-GB" dirty="0"/>
              <a:t>Apply methods like BoW, TF-IDF, Word2Vec, and Manual Feature Analysis to transform text data into numerical representations.</a:t>
            </a:r>
          </a:p>
          <a:p>
            <a:pPr marL="180000">
              <a:lnSpc>
                <a:spcPct val="160000"/>
              </a:lnSpc>
              <a:spcBef>
                <a:spcPts val="600"/>
              </a:spcBef>
              <a:spcAft>
                <a:spcPts val="600"/>
              </a:spcAft>
            </a:pPr>
            <a:r>
              <a:rPr lang="en-GB" b="1" dirty="0"/>
              <a:t>Sentiment Classification : </a:t>
            </a:r>
            <a:r>
              <a:rPr lang="en-GB" dirty="0"/>
              <a:t>Use multiple classification algorithms (e.g., Linear SVC, Random Forest) to predict sentiments (positive, negative, neutral).</a:t>
            </a:r>
          </a:p>
          <a:p>
            <a:pPr marL="180000">
              <a:lnSpc>
                <a:spcPct val="150000"/>
              </a:lnSpc>
              <a:spcBef>
                <a:spcPts val="600"/>
              </a:spcBef>
              <a:spcAft>
                <a:spcPts val="600"/>
              </a:spcAft>
            </a:pPr>
            <a:r>
              <a:rPr lang="en-GB" b="1" dirty="0"/>
              <a:t>Combined Prediction : </a:t>
            </a:r>
            <a:r>
              <a:rPr lang="en-GB" dirty="0"/>
              <a:t>Select the top four performing models based on evaluation metrics like accuracy, F1 score, and AUC. Combine their predictions for enhanced accuracy. </a:t>
            </a:r>
          </a:p>
          <a:p>
            <a:pPr marL="180000" indent="0">
              <a:lnSpc>
                <a:spcPct val="150000"/>
              </a:lnSpc>
              <a:spcBef>
                <a:spcPts val="600"/>
              </a:spcBef>
              <a:spcAft>
                <a:spcPts val="600"/>
              </a:spcAft>
              <a:buNone/>
            </a:pPr>
            <a:endParaRPr lang="en-GB" sz="2600" dirty="0"/>
          </a:p>
          <a:p>
            <a:pPr marL="0" indent="0">
              <a:lnSpc>
                <a:spcPct val="150000"/>
              </a:lnSpc>
              <a:spcBef>
                <a:spcPts val="600"/>
              </a:spcBef>
              <a:spcAft>
                <a:spcPts val="600"/>
              </a:spcAft>
              <a:buNone/>
            </a:pPr>
            <a:endParaRPr lang="en-GB" sz="2600" dirty="0"/>
          </a:p>
          <a:p>
            <a:pPr marL="0" indent="0">
              <a:lnSpc>
                <a:spcPct val="150000"/>
              </a:lnSpc>
              <a:spcBef>
                <a:spcPts val="600"/>
              </a:spcBef>
              <a:spcAft>
                <a:spcPts val="600"/>
              </a:spcAft>
              <a:buNone/>
            </a:pPr>
            <a:endParaRPr lang="en-US" sz="2600" dirty="0"/>
          </a:p>
        </p:txBody>
      </p:sp>
    </p:spTree>
    <p:extLst>
      <p:ext uri="{BB962C8B-B14F-4D97-AF65-F5344CB8AC3E}">
        <p14:creationId xmlns:p14="http://schemas.microsoft.com/office/powerpoint/2010/main" val="3465084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948AB-5809-3DCB-D825-4B2CB80348BA}"/>
              </a:ext>
            </a:extLst>
          </p:cNvPr>
          <p:cNvSpPr>
            <a:spLocks noGrp="1"/>
          </p:cNvSpPr>
          <p:nvPr>
            <p:ph type="title"/>
          </p:nvPr>
        </p:nvSpPr>
        <p:spPr/>
        <p:txBody>
          <a:bodyPr/>
          <a:lstStyle/>
          <a:p>
            <a:r>
              <a:rPr lang="en-GB" dirty="0" err="1"/>
              <a:t>Contd</a:t>
            </a:r>
            <a:r>
              <a:rPr lang="en-GB" dirty="0"/>
              <a:t>…</a:t>
            </a:r>
            <a:endParaRPr lang="en-IN" dirty="0"/>
          </a:p>
        </p:txBody>
      </p:sp>
      <p:sp>
        <p:nvSpPr>
          <p:cNvPr id="3" name="Content Placeholder 2">
            <a:extLst>
              <a:ext uri="{FF2B5EF4-FFF2-40B4-BE49-F238E27FC236}">
                <a16:creationId xmlns:a16="http://schemas.microsoft.com/office/drawing/2014/main" id="{7072A760-0801-C508-EC30-53C03B12B36E}"/>
              </a:ext>
            </a:extLst>
          </p:cNvPr>
          <p:cNvSpPr>
            <a:spLocks noGrp="1"/>
          </p:cNvSpPr>
          <p:nvPr>
            <p:ph idx="1"/>
          </p:nvPr>
        </p:nvSpPr>
        <p:spPr/>
        <p:txBody>
          <a:bodyPr/>
          <a:lstStyle/>
          <a:p>
            <a:pPr marL="180000">
              <a:lnSpc>
                <a:spcPct val="150000"/>
              </a:lnSpc>
              <a:spcBef>
                <a:spcPts val="600"/>
              </a:spcBef>
              <a:spcAft>
                <a:spcPts val="600"/>
              </a:spcAft>
            </a:pPr>
            <a:r>
              <a:rPr lang="en-GB" b="1" dirty="0"/>
              <a:t>Drug Scoring and Recommendation : </a:t>
            </a:r>
            <a:r>
              <a:rPr lang="en-GB" dirty="0"/>
              <a:t>Multiply the combined prediction score with normalized useful counts to rank drugs for a specific condition.</a:t>
            </a:r>
          </a:p>
          <a:p>
            <a:pPr marL="0" indent="0">
              <a:buNone/>
            </a:pPr>
            <a:endParaRPr lang="en-GB" dirty="0"/>
          </a:p>
        </p:txBody>
      </p:sp>
      <p:sp>
        <p:nvSpPr>
          <p:cNvPr id="4" name="Rectangle: Rounded Corners 3">
            <a:extLst>
              <a:ext uri="{FF2B5EF4-FFF2-40B4-BE49-F238E27FC236}">
                <a16:creationId xmlns:a16="http://schemas.microsoft.com/office/drawing/2014/main" id="{614621B2-19DB-E184-7023-FA31719E92E6}"/>
              </a:ext>
            </a:extLst>
          </p:cNvPr>
          <p:cNvSpPr/>
          <p:nvPr/>
        </p:nvSpPr>
        <p:spPr>
          <a:xfrm>
            <a:off x="447040" y="2518821"/>
            <a:ext cx="1838960" cy="935355"/>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sz="2000" dirty="0">
                <a:solidFill>
                  <a:schemeClr val="bg1"/>
                </a:solidFill>
                <a:latin typeface="Times New Roman" panose="02020603050405020304" pitchFamily="18" charset="0"/>
                <a:cs typeface="Times New Roman" panose="02020603050405020304" pitchFamily="18" charset="0"/>
              </a:rPr>
              <a:t>Data Collection</a:t>
            </a:r>
          </a:p>
        </p:txBody>
      </p:sp>
      <p:sp>
        <p:nvSpPr>
          <p:cNvPr id="5" name="Content Placeholder 4">
            <a:extLst>
              <a:ext uri="{FF2B5EF4-FFF2-40B4-BE49-F238E27FC236}">
                <a16:creationId xmlns:a16="http://schemas.microsoft.com/office/drawing/2014/main" id="{9D8F9D53-1079-DFEE-F27F-5AB77F11C6C7}"/>
              </a:ext>
            </a:extLst>
          </p:cNvPr>
          <p:cNvSpPr txBox="1">
            <a:spLocks/>
          </p:cNvSpPr>
          <p:nvPr/>
        </p:nvSpPr>
        <p:spPr>
          <a:xfrm>
            <a:off x="2837498" y="2518821"/>
            <a:ext cx="1838960" cy="926468"/>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vert="horz" lIns="91440" tIns="45720" rIns="91440" bIns="45720" rtlCol="0" anchor="ctr">
            <a:no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lt1"/>
                </a:solidFill>
                <a:latin typeface="+mn-lt"/>
                <a:ea typeface="+mn-ea"/>
                <a:cs typeface="+mn-cs"/>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lt1"/>
                </a:solidFill>
                <a:latin typeface="+mn-lt"/>
                <a:ea typeface="+mn-ea"/>
                <a:cs typeface="+mn-cs"/>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lt1"/>
                </a:solidFill>
                <a:latin typeface="+mn-lt"/>
                <a:ea typeface="+mn-ea"/>
                <a:cs typeface="+mn-cs"/>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lt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Wingdings" panose="05000000000000000000" pitchFamily="2" charset="2"/>
              <a:buNone/>
            </a:pPr>
            <a:r>
              <a:rPr lang="en-IN" sz="2000" dirty="0">
                <a:latin typeface="Times New Roman" panose="02020603050405020304" pitchFamily="18" charset="0"/>
                <a:cs typeface="Times New Roman" panose="02020603050405020304" pitchFamily="18" charset="0"/>
              </a:rPr>
              <a:t>Data Preprocessing</a:t>
            </a:r>
          </a:p>
        </p:txBody>
      </p:sp>
      <p:sp>
        <p:nvSpPr>
          <p:cNvPr id="6" name="Rectangle: Rounded Corners 5">
            <a:extLst>
              <a:ext uri="{FF2B5EF4-FFF2-40B4-BE49-F238E27FC236}">
                <a16:creationId xmlns:a16="http://schemas.microsoft.com/office/drawing/2014/main" id="{B6272959-BB23-1AAF-CFC4-B33A7827E6E0}"/>
              </a:ext>
            </a:extLst>
          </p:cNvPr>
          <p:cNvSpPr/>
          <p:nvPr/>
        </p:nvSpPr>
        <p:spPr>
          <a:xfrm>
            <a:off x="7675562" y="2509936"/>
            <a:ext cx="1838960" cy="93535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Model Training</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F77553EC-257F-ADE7-8CA4-CEC9A5B1E2F7}"/>
              </a:ext>
            </a:extLst>
          </p:cNvPr>
          <p:cNvSpPr/>
          <p:nvPr/>
        </p:nvSpPr>
        <p:spPr>
          <a:xfrm>
            <a:off x="5227956" y="2492373"/>
            <a:ext cx="1838960" cy="935354"/>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sz="2000">
                <a:latin typeface="Times New Roman" panose="02020603050405020304" pitchFamily="18" charset="0"/>
                <a:cs typeface="Times New Roman" panose="02020603050405020304" pitchFamily="18" charset="0"/>
              </a:rPr>
              <a:t>Train Data</a:t>
            </a:r>
            <a:endParaRPr lang="en-IN" sz="2000"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F5F01DC3-A0B5-F1D6-993E-76B0EEF6DA03}"/>
              </a:ext>
            </a:extLst>
          </p:cNvPr>
          <p:cNvSpPr/>
          <p:nvPr/>
        </p:nvSpPr>
        <p:spPr>
          <a:xfrm>
            <a:off x="10051733" y="2521042"/>
            <a:ext cx="1838960" cy="935354"/>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GB" sz="2000" dirty="0">
                <a:latin typeface="Times New Roman" panose="02020603050405020304" pitchFamily="18" charset="0"/>
                <a:cs typeface="Times New Roman" panose="02020603050405020304" pitchFamily="18" charset="0"/>
              </a:rPr>
              <a:t>Test data</a:t>
            </a:r>
            <a:endParaRPr lang="en-IN" sz="2000"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663B28E2-F637-1395-63A8-C9A0AA5BC805}"/>
              </a:ext>
            </a:extLst>
          </p:cNvPr>
          <p:cNvSpPr/>
          <p:nvPr/>
        </p:nvSpPr>
        <p:spPr>
          <a:xfrm>
            <a:off x="452756" y="4544669"/>
            <a:ext cx="1838960" cy="935355"/>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Sentiment Classification</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25A15BFE-2194-14C1-5311-23C68E445A17}"/>
              </a:ext>
            </a:extLst>
          </p:cNvPr>
          <p:cNvSpPr/>
          <p:nvPr/>
        </p:nvSpPr>
        <p:spPr>
          <a:xfrm>
            <a:off x="9869487" y="4544669"/>
            <a:ext cx="2092960" cy="935355"/>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 Drug Recommendation </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041CC8AF-5AAE-4D71-B5A6-A44C1CC5B52B}"/>
              </a:ext>
            </a:extLst>
          </p:cNvPr>
          <p:cNvSpPr/>
          <p:nvPr/>
        </p:nvSpPr>
        <p:spPr>
          <a:xfrm>
            <a:off x="7606983" y="4536104"/>
            <a:ext cx="1838960" cy="935355"/>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Score Calculation</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76093044-ACF4-F903-8EE6-7B2151DB4050}"/>
              </a:ext>
            </a:extLst>
          </p:cNvPr>
          <p:cNvSpPr/>
          <p:nvPr/>
        </p:nvSpPr>
        <p:spPr>
          <a:xfrm>
            <a:off x="5240338" y="4536104"/>
            <a:ext cx="1838960" cy="935355"/>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Result Merging</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0968E554-0085-FA5A-C5A2-229D5EC8CCF6}"/>
              </a:ext>
            </a:extLst>
          </p:cNvPr>
          <p:cNvSpPr/>
          <p:nvPr/>
        </p:nvSpPr>
        <p:spPr>
          <a:xfrm>
            <a:off x="2819401" y="4540227"/>
            <a:ext cx="1838960" cy="935355"/>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Top Models Selection</a:t>
            </a:r>
            <a:endParaRPr lang="en-IN" sz="2000" dirty="0">
              <a:solidFill>
                <a:schemeClr val="tx1"/>
              </a:solidFill>
              <a:latin typeface="Times New Roman" panose="02020603050405020304" pitchFamily="18"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F391081B-5D71-9C05-58E5-A008D14411EC}"/>
              </a:ext>
            </a:extLst>
          </p:cNvPr>
          <p:cNvCxnSpPr>
            <a:cxnSpLocks/>
          </p:cNvCxnSpPr>
          <p:nvPr/>
        </p:nvCxnSpPr>
        <p:spPr>
          <a:xfrm>
            <a:off x="2283142" y="2986498"/>
            <a:ext cx="565785" cy="4442"/>
          </a:xfrm>
          <a:prstGeom prst="straightConnector1">
            <a:avLst/>
          </a:prstGeom>
          <a:ln>
            <a:headEnd type="none" w="med" len="med"/>
            <a:tailEnd type="arrow" w="med" len="med"/>
          </a:ln>
        </p:spPr>
        <p:style>
          <a:lnRef idx="2">
            <a:schemeClr val="accent5">
              <a:shade val="15000"/>
            </a:schemeClr>
          </a:lnRef>
          <a:fillRef idx="1">
            <a:schemeClr val="accent5"/>
          </a:fillRef>
          <a:effectRef idx="0">
            <a:schemeClr val="accent5"/>
          </a:effectRef>
          <a:fontRef idx="minor">
            <a:schemeClr val="lt1"/>
          </a:fontRef>
        </p:style>
      </p:cxnSp>
      <p:cxnSp>
        <p:nvCxnSpPr>
          <p:cNvPr id="17" name="Straight Arrow Connector 16">
            <a:extLst>
              <a:ext uri="{FF2B5EF4-FFF2-40B4-BE49-F238E27FC236}">
                <a16:creationId xmlns:a16="http://schemas.microsoft.com/office/drawing/2014/main" id="{2B5A51EE-AE1A-2624-CFBE-068E47B453FB}"/>
              </a:ext>
            </a:extLst>
          </p:cNvPr>
          <p:cNvCxnSpPr/>
          <p:nvPr/>
        </p:nvCxnSpPr>
        <p:spPr>
          <a:xfrm>
            <a:off x="4662171" y="2988719"/>
            <a:ext cx="565785" cy="4442"/>
          </a:xfrm>
          <a:prstGeom prst="straightConnector1">
            <a:avLst/>
          </a:prstGeom>
          <a:ln>
            <a:headEnd type="none" w="med" len="med"/>
            <a:tailEnd type="arrow" w="med" len="med"/>
          </a:ln>
        </p:spPr>
        <p:style>
          <a:lnRef idx="2">
            <a:schemeClr val="accent5">
              <a:shade val="15000"/>
            </a:schemeClr>
          </a:lnRef>
          <a:fillRef idx="1">
            <a:schemeClr val="accent5"/>
          </a:fillRef>
          <a:effectRef idx="0">
            <a:schemeClr val="accent5"/>
          </a:effectRef>
          <a:fontRef idx="minor">
            <a:schemeClr val="lt1"/>
          </a:fontRef>
        </p:style>
      </p:cxnSp>
      <p:cxnSp>
        <p:nvCxnSpPr>
          <p:cNvPr id="18" name="Straight Arrow Connector 17">
            <a:extLst>
              <a:ext uri="{FF2B5EF4-FFF2-40B4-BE49-F238E27FC236}">
                <a16:creationId xmlns:a16="http://schemas.microsoft.com/office/drawing/2014/main" id="{E76DB429-3612-A628-3DF9-0833ED9085BE}"/>
              </a:ext>
            </a:extLst>
          </p:cNvPr>
          <p:cNvCxnSpPr/>
          <p:nvPr/>
        </p:nvCxnSpPr>
        <p:spPr>
          <a:xfrm>
            <a:off x="2271713" y="5007905"/>
            <a:ext cx="565785" cy="4442"/>
          </a:xfrm>
          <a:prstGeom prst="straightConnector1">
            <a:avLst/>
          </a:prstGeom>
          <a:ln>
            <a:headEnd type="none" w="med" len="med"/>
            <a:tailEnd type="arrow" w="med" len="med"/>
          </a:ln>
        </p:spPr>
        <p:style>
          <a:lnRef idx="2">
            <a:schemeClr val="accent5">
              <a:shade val="15000"/>
            </a:schemeClr>
          </a:lnRef>
          <a:fillRef idx="1">
            <a:schemeClr val="accent5"/>
          </a:fillRef>
          <a:effectRef idx="0">
            <a:schemeClr val="accent5"/>
          </a:effectRef>
          <a:fontRef idx="minor">
            <a:schemeClr val="lt1"/>
          </a:fontRef>
        </p:style>
      </p:cxnSp>
      <p:cxnSp>
        <p:nvCxnSpPr>
          <p:cNvPr id="19" name="Straight Arrow Connector 18">
            <a:extLst>
              <a:ext uri="{FF2B5EF4-FFF2-40B4-BE49-F238E27FC236}">
                <a16:creationId xmlns:a16="http://schemas.microsoft.com/office/drawing/2014/main" id="{50FFB301-E4D6-FF91-3C6D-AF29FFA13AC7}"/>
              </a:ext>
            </a:extLst>
          </p:cNvPr>
          <p:cNvCxnSpPr/>
          <p:nvPr/>
        </p:nvCxnSpPr>
        <p:spPr>
          <a:xfrm>
            <a:off x="9500235" y="2973170"/>
            <a:ext cx="565785" cy="4442"/>
          </a:xfrm>
          <a:prstGeom prst="straightConnector1">
            <a:avLst/>
          </a:prstGeom>
          <a:ln>
            <a:headEnd type="none" w="med" len="med"/>
            <a:tailEnd type="arrow" w="med" len="med"/>
          </a:ln>
        </p:spPr>
        <p:style>
          <a:lnRef idx="2">
            <a:schemeClr val="accent5">
              <a:shade val="15000"/>
            </a:schemeClr>
          </a:lnRef>
          <a:fillRef idx="1">
            <a:schemeClr val="accent5"/>
          </a:fillRef>
          <a:effectRef idx="0">
            <a:schemeClr val="accent5"/>
          </a:effectRef>
          <a:fontRef idx="minor">
            <a:schemeClr val="lt1"/>
          </a:fontRef>
        </p:style>
      </p:cxnSp>
      <p:cxnSp>
        <p:nvCxnSpPr>
          <p:cNvPr id="20" name="Straight Arrow Connector 19">
            <a:extLst>
              <a:ext uri="{FF2B5EF4-FFF2-40B4-BE49-F238E27FC236}">
                <a16:creationId xmlns:a16="http://schemas.microsoft.com/office/drawing/2014/main" id="{122BC1A5-9CB1-3282-0222-4A710E8DA253}"/>
              </a:ext>
            </a:extLst>
          </p:cNvPr>
          <p:cNvCxnSpPr/>
          <p:nvPr/>
        </p:nvCxnSpPr>
        <p:spPr>
          <a:xfrm>
            <a:off x="7095490" y="2986498"/>
            <a:ext cx="565785" cy="4442"/>
          </a:xfrm>
          <a:prstGeom prst="straightConnector1">
            <a:avLst/>
          </a:prstGeom>
          <a:ln>
            <a:headEnd type="none" w="med" len="med"/>
            <a:tailEnd type="arrow" w="med" len="med"/>
          </a:ln>
        </p:spPr>
        <p:style>
          <a:lnRef idx="2">
            <a:schemeClr val="accent5">
              <a:shade val="15000"/>
            </a:schemeClr>
          </a:lnRef>
          <a:fillRef idx="1">
            <a:schemeClr val="accent5"/>
          </a:fillRef>
          <a:effectRef idx="0">
            <a:schemeClr val="accent5"/>
          </a:effectRef>
          <a:fontRef idx="minor">
            <a:schemeClr val="lt1"/>
          </a:fontRef>
        </p:style>
      </p:cxnSp>
      <p:cxnSp>
        <p:nvCxnSpPr>
          <p:cNvPr id="21" name="Straight Arrow Connector 20">
            <a:extLst>
              <a:ext uri="{FF2B5EF4-FFF2-40B4-BE49-F238E27FC236}">
                <a16:creationId xmlns:a16="http://schemas.microsoft.com/office/drawing/2014/main" id="{701595DF-48A2-9C44-827F-8E619AA05001}"/>
              </a:ext>
            </a:extLst>
          </p:cNvPr>
          <p:cNvCxnSpPr/>
          <p:nvPr/>
        </p:nvCxnSpPr>
        <p:spPr>
          <a:xfrm>
            <a:off x="4662171" y="5003782"/>
            <a:ext cx="565785" cy="4442"/>
          </a:xfrm>
          <a:prstGeom prst="straightConnector1">
            <a:avLst/>
          </a:prstGeom>
          <a:ln>
            <a:headEnd type="none" w="med" len="med"/>
            <a:tailEnd type="arrow" w="med" len="med"/>
          </a:ln>
        </p:spPr>
        <p:style>
          <a:lnRef idx="2">
            <a:schemeClr val="accent5">
              <a:shade val="15000"/>
            </a:schemeClr>
          </a:lnRef>
          <a:fillRef idx="1">
            <a:schemeClr val="accent5"/>
          </a:fillRef>
          <a:effectRef idx="0">
            <a:schemeClr val="accent5"/>
          </a:effectRef>
          <a:fontRef idx="minor">
            <a:schemeClr val="lt1"/>
          </a:fontRef>
        </p:style>
      </p:cxnSp>
      <p:cxnSp>
        <p:nvCxnSpPr>
          <p:cNvPr id="23" name="Straight Arrow Connector 22">
            <a:extLst>
              <a:ext uri="{FF2B5EF4-FFF2-40B4-BE49-F238E27FC236}">
                <a16:creationId xmlns:a16="http://schemas.microsoft.com/office/drawing/2014/main" id="{047698AC-1093-DF3F-DFA0-38DA42C15024}"/>
              </a:ext>
            </a:extLst>
          </p:cNvPr>
          <p:cNvCxnSpPr/>
          <p:nvPr/>
        </p:nvCxnSpPr>
        <p:spPr>
          <a:xfrm>
            <a:off x="7060248" y="5001560"/>
            <a:ext cx="565785" cy="4442"/>
          </a:xfrm>
          <a:prstGeom prst="straightConnector1">
            <a:avLst/>
          </a:prstGeom>
          <a:ln>
            <a:headEnd type="none" w="med" len="med"/>
            <a:tailEnd type="arrow" w="med" len="med"/>
          </a:ln>
        </p:spPr>
        <p:style>
          <a:lnRef idx="2">
            <a:schemeClr val="accent5">
              <a:shade val="15000"/>
            </a:schemeClr>
          </a:lnRef>
          <a:fillRef idx="1">
            <a:schemeClr val="accent5"/>
          </a:fillRef>
          <a:effectRef idx="0">
            <a:schemeClr val="accent5"/>
          </a:effectRef>
          <a:fontRef idx="minor">
            <a:schemeClr val="lt1"/>
          </a:fontRef>
        </p:style>
      </p:cxnSp>
      <p:cxnSp>
        <p:nvCxnSpPr>
          <p:cNvPr id="24" name="Straight Arrow Connector 23">
            <a:extLst>
              <a:ext uri="{FF2B5EF4-FFF2-40B4-BE49-F238E27FC236}">
                <a16:creationId xmlns:a16="http://schemas.microsoft.com/office/drawing/2014/main" id="{7AFE8C9A-D1C1-CA6C-24CE-8393AA103C80}"/>
              </a:ext>
            </a:extLst>
          </p:cNvPr>
          <p:cNvCxnSpPr>
            <a:cxnSpLocks/>
          </p:cNvCxnSpPr>
          <p:nvPr/>
        </p:nvCxnSpPr>
        <p:spPr>
          <a:xfrm>
            <a:off x="9437369" y="5007587"/>
            <a:ext cx="415925" cy="637"/>
          </a:xfrm>
          <a:prstGeom prst="straightConnector1">
            <a:avLst/>
          </a:prstGeom>
          <a:ln>
            <a:headEnd type="none" w="med" len="med"/>
            <a:tailEnd type="arrow" w="med" len="med"/>
          </a:ln>
        </p:spPr>
        <p:style>
          <a:lnRef idx="2">
            <a:schemeClr val="accent5">
              <a:shade val="15000"/>
            </a:schemeClr>
          </a:lnRef>
          <a:fillRef idx="1">
            <a:schemeClr val="accent5"/>
          </a:fillRef>
          <a:effectRef idx="0">
            <a:schemeClr val="accent5"/>
          </a:effectRef>
          <a:fontRef idx="minor">
            <a:schemeClr val="lt1"/>
          </a:fontRef>
        </p:style>
      </p:cxnSp>
    </p:spTree>
    <p:extLst>
      <p:ext uri="{BB962C8B-B14F-4D97-AF65-F5344CB8AC3E}">
        <p14:creationId xmlns:p14="http://schemas.microsoft.com/office/powerpoint/2010/main" val="3668623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F3FEDA-DC0F-F5E8-B505-2B225D177F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DD0D10-ABE0-5A75-86E9-AFC90105BAEB}"/>
              </a:ext>
            </a:extLst>
          </p:cNvPr>
          <p:cNvSpPr>
            <a:spLocks noGrp="1"/>
          </p:cNvSpPr>
          <p:nvPr>
            <p:ph type="title"/>
          </p:nvPr>
        </p:nvSpPr>
        <p:spPr/>
        <p:txBody>
          <a:bodyPr/>
          <a:lstStyle/>
          <a:p>
            <a:r>
              <a:rPr lang="en-US" dirty="0"/>
              <a:t>Introduction</a:t>
            </a:r>
            <a:endParaRPr lang="en-IN" dirty="0"/>
          </a:p>
        </p:txBody>
      </p:sp>
      <p:sp>
        <p:nvSpPr>
          <p:cNvPr id="7" name="Content Placeholder 2">
            <a:extLst>
              <a:ext uri="{FF2B5EF4-FFF2-40B4-BE49-F238E27FC236}">
                <a16:creationId xmlns:a16="http://schemas.microsoft.com/office/drawing/2014/main" id="{3BB893A6-29C7-3B34-3F70-2F252DFFE729}"/>
              </a:ext>
            </a:extLst>
          </p:cNvPr>
          <p:cNvSpPr>
            <a:spLocks noGrp="1"/>
          </p:cNvSpPr>
          <p:nvPr>
            <p:ph idx="1"/>
          </p:nvPr>
        </p:nvSpPr>
        <p:spPr>
          <a:xfrm>
            <a:off x="199505" y="1097279"/>
            <a:ext cx="11779135" cy="5394960"/>
          </a:xfrm>
        </p:spPr>
        <p:txBody>
          <a:bodyPr>
            <a:normAutofit/>
          </a:bodyPr>
          <a:lstStyle/>
          <a:p>
            <a:pPr marL="180000" indent="0">
              <a:lnSpc>
                <a:spcPct val="150000"/>
              </a:lnSpc>
              <a:spcBef>
                <a:spcPts val="600"/>
              </a:spcBef>
              <a:spcAft>
                <a:spcPts val="600"/>
              </a:spcAft>
              <a:buNone/>
            </a:pPr>
            <a:r>
              <a:rPr lang="en-GB" sz="2600" dirty="0"/>
              <a:t>The availability of accurate and reliable medical recommendations is critical in healthcare, especially during emergencies such as the COVID-19 pandemic. With the growing volume of patient feedback and reviews available online, there is an opportunity to leverage this data to improve drug recommendations. By </a:t>
            </a:r>
            <a:r>
              <a:rPr lang="en-GB" sz="2600" dirty="0" err="1"/>
              <a:t>analyzing</a:t>
            </a:r>
            <a:r>
              <a:rPr lang="en-GB" sz="2600" dirty="0"/>
              <a:t> patient reviews using sentiment analysis and machine learning techniques, it is possible to create a system that aids users in identifying the most suitable drugs for their specific conditions. This project focuses on building a Drug Recommendation System that utilizes advanced algorithms to process patient reviews, predict sentiments, and recommend effective drugs. </a:t>
            </a:r>
            <a:endParaRPr lang="en-US" sz="2600" dirty="0"/>
          </a:p>
        </p:txBody>
      </p:sp>
    </p:spTree>
    <p:extLst>
      <p:ext uri="{BB962C8B-B14F-4D97-AF65-F5344CB8AC3E}">
        <p14:creationId xmlns:p14="http://schemas.microsoft.com/office/powerpoint/2010/main" val="424046089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1070</TotalTime>
  <Words>1614</Words>
  <Application>Microsoft Office PowerPoint</Application>
  <PresentationFormat>Widescreen</PresentationFormat>
  <Paragraphs>157</Paragraphs>
  <Slides>20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Bahnschrift Light Condensed</vt:lpstr>
      <vt:lpstr>Calibri</vt:lpstr>
      <vt:lpstr>Courier New</vt:lpstr>
      <vt:lpstr>Times New Roman</vt:lpstr>
      <vt:lpstr>Wingdings</vt:lpstr>
      <vt:lpstr>Custom Design</vt:lpstr>
      <vt:lpstr>PowerPoint Presentation</vt:lpstr>
      <vt:lpstr>Abstract</vt:lpstr>
      <vt:lpstr>Contents</vt:lpstr>
      <vt:lpstr>Problem Statement </vt:lpstr>
      <vt:lpstr>Objectives of project</vt:lpstr>
      <vt:lpstr>Literature Survey</vt:lpstr>
      <vt:lpstr>Proposed Work</vt:lpstr>
      <vt:lpstr>Contd…</vt:lpstr>
      <vt:lpstr>Introduction</vt:lpstr>
      <vt:lpstr>Existing System</vt:lpstr>
      <vt:lpstr>Proposed System</vt:lpstr>
      <vt:lpstr>Planning</vt:lpstr>
      <vt:lpstr>Requirements</vt:lpstr>
      <vt:lpstr>Contd...</vt:lpstr>
      <vt:lpstr>Data Flow Diagram</vt:lpstr>
      <vt:lpstr>Data Processing Techniques</vt:lpstr>
      <vt:lpstr>References</vt:lpstr>
      <vt:lpstr>GitHub Link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Rishtha B</cp:lastModifiedBy>
  <cp:revision>121</cp:revision>
  <dcterms:created xsi:type="dcterms:W3CDTF">2019-06-11T05:35:51Z</dcterms:created>
  <dcterms:modified xsi:type="dcterms:W3CDTF">2024-12-26T05:46:47Z</dcterms:modified>
</cp:coreProperties>
</file>