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2" r:id="rId6"/>
    <p:sldId id="263" r:id="rId7"/>
    <p:sldId id="264" r:id="rId8"/>
    <p:sldId id="265" r:id="rId9"/>
    <p:sldId id="266" r:id="rId10"/>
    <p:sldId id="267"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7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74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781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8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67281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17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435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376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807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11/27/2021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37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42248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93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7588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805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75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732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82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83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11/27/2021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766945"/>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ONLINE BASED ATTENDENCE THROUGH FINGER PTINT SENSOR</a:t>
            </a:r>
            <a:endParaRPr lang="en-US" sz="3200" dirty="0"/>
          </a:p>
        </p:txBody>
      </p:sp>
      <p:sp>
        <p:nvSpPr>
          <p:cNvPr id="3" name="Subtitle 2"/>
          <p:cNvSpPr>
            <a:spLocks noGrp="1"/>
          </p:cNvSpPr>
          <p:nvPr>
            <p:ph type="subTitle" idx="1"/>
          </p:nvPr>
        </p:nvSpPr>
        <p:spPr/>
        <p:txBody>
          <a:bodyPr>
            <a:normAutofit fontScale="92500" lnSpcReduction="10000"/>
          </a:bodyPr>
          <a:lstStyle/>
          <a:p>
            <a:r>
              <a:rPr lang="en-US" dirty="0" smtClean="0"/>
              <a:t>BY</a:t>
            </a:r>
          </a:p>
          <a:p>
            <a:r>
              <a:rPr lang="en-US" dirty="0" smtClean="0"/>
              <a:t>190040030 </a:t>
            </a:r>
            <a:r>
              <a:rPr lang="en-US" dirty="0" err="1" smtClean="0"/>
              <a:t>Rishitha</a:t>
            </a:r>
            <a:r>
              <a:rPr lang="en-US" dirty="0" smtClean="0"/>
              <a:t> </a:t>
            </a:r>
            <a:r>
              <a:rPr lang="en-US" dirty="0" err="1"/>
              <a:t>A</a:t>
            </a:r>
            <a:r>
              <a:rPr lang="en-US" dirty="0" err="1" smtClean="0"/>
              <a:t>numolu</a:t>
            </a:r>
            <a:endParaRPr lang="en-US" dirty="0" smtClean="0"/>
          </a:p>
          <a:p>
            <a:r>
              <a:rPr lang="en-US" dirty="0" smtClean="0"/>
              <a:t>190040170 G S </a:t>
            </a:r>
            <a:r>
              <a:rPr lang="en-US" dirty="0" err="1" smtClean="0"/>
              <a:t>S</a:t>
            </a:r>
            <a:r>
              <a:rPr lang="en-US" dirty="0" smtClean="0"/>
              <a:t> N V </a:t>
            </a:r>
            <a:r>
              <a:rPr lang="en-US" dirty="0" err="1" smtClean="0"/>
              <a:t>Brahmaji</a:t>
            </a:r>
            <a:endParaRPr lang="en-US" dirty="0"/>
          </a:p>
        </p:txBody>
      </p:sp>
    </p:spTree>
    <p:extLst>
      <p:ext uri="{BB962C8B-B14F-4D97-AF65-F5344CB8AC3E}">
        <p14:creationId xmlns:p14="http://schemas.microsoft.com/office/powerpoint/2010/main" val="360486428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running pic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144" y="2336800"/>
            <a:ext cx="7350395" cy="4132580"/>
          </a:xfrm>
        </p:spPr>
      </p:pic>
    </p:spTree>
    <p:extLst>
      <p:ext uri="{BB962C8B-B14F-4D97-AF65-F5344CB8AC3E}">
        <p14:creationId xmlns:p14="http://schemas.microsoft.com/office/powerpoint/2010/main" val="18990358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700" y="2336800"/>
            <a:ext cx="7028750" cy="3951743"/>
          </a:xfrm>
        </p:spPr>
      </p:pic>
    </p:spTree>
    <p:extLst>
      <p:ext uri="{BB962C8B-B14F-4D97-AF65-F5344CB8AC3E}">
        <p14:creationId xmlns:p14="http://schemas.microsoft.com/office/powerpoint/2010/main" val="79782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39555" y="3022266"/>
            <a:ext cx="3160930" cy="769441"/>
          </a:xfrm>
          <a:prstGeom prst="rect">
            <a:avLst/>
          </a:prstGeom>
        </p:spPr>
        <p:txBody>
          <a:bodyPr wrap="none">
            <a:spAutoFit/>
          </a:bodyPr>
          <a:lstStyle/>
          <a:p>
            <a:r>
              <a:rPr lang="en-US" sz="4400" dirty="0"/>
              <a:t>Thank you!!!..</a:t>
            </a:r>
          </a:p>
        </p:txBody>
      </p:sp>
    </p:spTree>
    <p:extLst>
      <p:ext uri="{BB962C8B-B14F-4D97-AF65-F5344CB8AC3E}">
        <p14:creationId xmlns:p14="http://schemas.microsoft.com/office/powerpoint/2010/main" val="13893626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b="1" i="1" dirty="0"/>
              <a:t> </a:t>
            </a:r>
            <a:endParaRPr lang="en-US" dirty="0"/>
          </a:p>
          <a:p>
            <a:r>
              <a:rPr lang="en-US" dirty="0"/>
              <a:t>In industrial and domestic applications attendance registering is important at each and every moment. Many face a lot of problems due to lack of proper attendance monitoring system. In this project we use Fingerprint </a:t>
            </a:r>
            <a:r>
              <a:rPr lang="en-US" dirty="0" smtClean="0"/>
              <a:t>Sensor </a:t>
            </a:r>
            <a:r>
              <a:rPr lang="en-US" dirty="0"/>
              <a:t>which senses the Fingerprint of </a:t>
            </a:r>
            <a:r>
              <a:rPr lang="en-US" dirty="0" smtClean="0"/>
              <a:t>a person.</a:t>
            </a:r>
          </a:p>
          <a:p>
            <a:r>
              <a:rPr lang="en-US" dirty="0"/>
              <a:t>In the World of Technology, Biometrics plays an effective role in identifying Human beings. Through this project, you will develop a unique system that can identify students for attendance purpose using their fingerprints.</a:t>
            </a:r>
          </a:p>
          <a:p>
            <a:endParaRPr lang="en-US" dirty="0"/>
          </a:p>
        </p:txBody>
      </p:sp>
    </p:spTree>
    <p:extLst>
      <p:ext uri="{BB962C8B-B14F-4D97-AF65-F5344CB8AC3E}">
        <p14:creationId xmlns:p14="http://schemas.microsoft.com/office/powerpoint/2010/main" val="2978534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INTODUCTION</a:t>
            </a:r>
            <a:endParaRPr lang="en-US" dirty="0"/>
          </a:p>
        </p:txBody>
      </p:sp>
      <p:sp>
        <p:nvSpPr>
          <p:cNvPr id="3" name="Content Placeholder 2"/>
          <p:cNvSpPr>
            <a:spLocks noGrp="1"/>
          </p:cNvSpPr>
          <p:nvPr>
            <p:ph idx="1"/>
          </p:nvPr>
        </p:nvSpPr>
        <p:spPr/>
        <p:txBody>
          <a:bodyPr/>
          <a:lstStyle/>
          <a:p>
            <a:r>
              <a:rPr lang="en-US" dirty="0"/>
              <a:t>This study has mainly focused to develop IOT based biometric attendance system, that is able to keep record of attendance and count the data for daily purpose. In this project we are going to design Fingerprint Sensor Based Biometric Attendance System using Arduino. Simply we will be interfacing fingerprint sensor with Arduino, LCD </a:t>
            </a:r>
            <a:r>
              <a:rPr lang="en-US"/>
              <a:t>Display </a:t>
            </a:r>
            <a:r>
              <a:rPr lang="en-US" smtClean="0"/>
              <a:t>to </a:t>
            </a:r>
            <a:r>
              <a:rPr lang="en-US" dirty="0"/>
              <a:t>design the desired project. In this project, we are using fingerprint Module and Arduino to take and keep attendance data and records.</a:t>
            </a:r>
          </a:p>
        </p:txBody>
      </p:sp>
    </p:spTree>
    <p:extLst>
      <p:ext uri="{BB962C8B-B14F-4D97-AF65-F5344CB8AC3E}">
        <p14:creationId xmlns:p14="http://schemas.microsoft.com/office/powerpoint/2010/main" val="519314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pPr fontAlgn="ctr"/>
            <a:r>
              <a:rPr lang="en-US" dirty="0"/>
              <a:t>T</a:t>
            </a:r>
            <a:r>
              <a:rPr lang="en-US" dirty="0" smtClean="0"/>
              <a:t>ouch sensor</a:t>
            </a:r>
          </a:p>
          <a:p>
            <a:pPr fontAlgn="ctr"/>
            <a:r>
              <a:rPr lang="en-US" dirty="0"/>
              <a:t>A</a:t>
            </a:r>
            <a:r>
              <a:rPr lang="en-US" dirty="0" smtClean="0"/>
              <a:t>rduino Uno</a:t>
            </a:r>
            <a:endParaRPr lang="en-US" dirty="0"/>
          </a:p>
          <a:p>
            <a:pPr fontAlgn="ctr"/>
            <a:r>
              <a:rPr lang="en-US" dirty="0" err="1"/>
              <a:t>L</a:t>
            </a:r>
            <a:r>
              <a:rPr lang="en-US" dirty="0" err="1" smtClean="0"/>
              <a:t>cd</a:t>
            </a:r>
            <a:endParaRPr lang="en-US" dirty="0"/>
          </a:p>
          <a:p>
            <a:pPr fontAlgn="ctr"/>
            <a:r>
              <a:rPr lang="en-US" dirty="0"/>
              <a:t>T</a:t>
            </a:r>
            <a:r>
              <a:rPr lang="en-US" dirty="0" smtClean="0"/>
              <a:t>oggle</a:t>
            </a:r>
            <a:endParaRPr lang="en-US" dirty="0"/>
          </a:p>
          <a:p>
            <a:r>
              <a:rPr lang="en-US" dirty="0"/>
              <a:t>A</a:t>
            </a:r>
            <a:r>
              <a:rPr lang="en-US" dirty="0" smtClean="0"/>
              <a:t>rduino </a:t>
            </a:r>
            <a:r>
              <a:rPr lang="en-US" dirty="0"/>
              <a:t>S</a:t>
            </a:r>
            <a:r>
              <a:rPr lang="en-US" dirty="0" smtClean="0"/>
              <a:t>oftware</a:t>
            </a:r>
            <a:endParaRPr lang="en-US" dirty="0"/>
          </a:p>
        </p:txBody>
      </p:sp>
    </p:spTree>
    <p:extLst>
      <p:ext uri="{BB962C8B-B14F-4D97-AF65-F5344CB8AC3E}">
        <p14:creationId xmlns:p14="http://schemas.microsoft.com/office/powerpoint/2010/main" val="188082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670" y="2388871"/>
            <a:ext cx="7543800" cy="3486468"/>
          </a:xfrm>
        </p:spPr>
      </p:pic>
    </p:spTree>
    <p:extLst>
      <p:ext uri="{BB962C8B-B14F-4D97-AF65-F5344CB8AC3E}">
        <p14:creationId xmlns:p14="http://schemas.microsoft.com/office/powerpoint/2010/main" val="2506541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40000" lnSpcReduction="20000"/>
          </a:bodyPr>
          <a:lstStyle/>
          <a:p>
            <a:r>
              <a:rPr lang="en-US" sz="7200" dirty="0">
                <a:latin typeface="Calibri" panose="020F0502020204030204" pitchFamily="34" charset="0"/>
                <a:cs typeface="Calibri" panose="020F0502020204030204" pitchFamily="34" charset="0"/>
              </a:rPr>
              <a:t>#include &lt;</a:t>
            </a:r>
            <a:r>
              <a:rPr lang="en-US" sz="7200" dirty="0" err="1">
                <a:latin typeface="Calibri" panose="020F0502020204030204" pitchFamily="34" charset="0"/>
                <a:cs typeface="Calibri" panose="020F0502020204030204" pitchFamily="34" charset="0"/>
              </a:rPr>
              <a:t>LiquidCrystal.h</a:t>
            </a:r>
            <a:r>
              <a:rPr lang="en-US" sz="7200" dirty="0">
                <a:latin typeface="Calibri" panose="020F0502020204030204" pitchFamily="34" charset="0"/>
                <a:cs typeface="Calibri" panose="020F0502020204030204" pitchFamily="34" charset="0"/>
              </a:rPr>
              <a:t>&gt; </a:t>
            </a:r>
          </a:p>
          <a:p>
            <a:r>
              <a:rPr lang="en-US" sz="7200" dirty="0" err="1">
                <a:latin typeface="Calibri" panose="020F0502020204030204" pitchFamily="34" charset="0"/>
                <a:cs typeface="Calibri" panose="020F0502020204030204" pitchFamily="34" charset="0"/>
              </a:rPr>
              <a:t>const</a:t>
            </a:r>
            <a:r>
              <a:rPr lang="en-US" sz="7200"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int</a:t>
            </a:r>
            <a:r>
              <a:rPr lang="en-US" sz="7200"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rs</a:t>
            </a:r>
            <a:r>
              <a:rPr lang="en-US" sz="7200" dirty="0">
                <a:latin typeface="Calibri" panose="020F0502020204030204" pitchFamily="34" charset="0"/>
                <a:cs typeface="Calibri" panose="020F0502020204030204" pitchFamily="34" charset="0"/>
              </a:rPr>
              <a:t> = 12, </a:t>
            </a:r>
            <a:r>
              <a:rPr lang="en-US" sz="7200" dirty="0" err="1">
                <a:latin typeface="Calibri" panose="020F0502020204030204" pitchFamily="34" charset="0"/>
                <a:cs typeface="Calibri" panose="020F0502020204030204" pitchFamily="34" charset="0"/>
              </a:rPr>
              <a:t>en</a:t>
            </a:r>
            <a:r>
              <a:rPr lang="en-US" sz="7200" dirty="0">
                <a:latin typeface="Calibri" panose="020F0502020204030204" pitchFamily="34" charset="0"/>
                <a:cs typeface="Calibri" panose="020F0502020204030204" pitchFamily="34" charset="0"/>
              </a:rPr>
              <a:t> = 11, d4 = 5, d5 = 4, d6 = 3, d7 = 2; </a:t>
            </a:r>
          </a:p>
          <a:p>
            <a:r>
              <a:rPr lang="en-US" sz="7200" dirty="0" err="1">
                <a:latin typeface="Calibri" panose="020F0502020204030204" pitchFamily="34" charset="0"/>
                <a:cs typeface="Calibri" panose="020F0502020204030204" pitchFamily="34" charset="0"/>
              </a:rPr>
              <a:t>LiquidCrystal</a:t>
            </a:r>
            <a:r>
              <a:rPr lang="en-US" sz="7200"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lcd</a:t>
            </a:r>
            <a:r>
              <a:rPr lang="en-US" sz="7200" dirty="0">
                <a:latin typeface="Calibri" panose="020F0502020204030204" pitchFamily="34" charset="0"/>
                <a:cs typeface="Calibri" panose="020F0502020204030204" pitchFamily="34" charset="0"/>
              </a:rPr>
              <a:t>(</a:t>
            </a:r>
            <a:r>
              <a:rPr lang="en-US" sz="7200" dirty="0" err="1">
                <a:latin typeface="Calibri" panose="020F0502020204030204" pitchFamily="34" charset="0"/>
                <a:cs typeface="Calibri" panose="020F0502020204030204" pitchFamily="34" charset="0"/>
              </a:rPr>
              <a:t>rs</a:t>
            </a:r>
            <a:r>
              <a:rPr lang="en-US" sz="7200" dirty="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en</a:t>
            </a:r>
            <a:r>
              <a:rPr lang="en-US" sz="7200" dirty="0">
                <a:latin typeface="Calibri" panose="020F0502020204030204" pitchFamily="34" charset="0"/>
                <a:cs typeface="Calibri" panose="020F0502020204030204" pitchFamily="34" charset="0"/>
              </a:rPr>
              <a:t>, d4, d5, d6, d7); </a:t>
            </a:r>
          </a:p>
          <a:p>
            <a:r>
              <a:rPr lang="en-US" sz="7200" dirty="0" err="1">
                <a:latin typeface="Calibri" panose="020F0502020204030204" pitchFamily="34" charset="0"/>
                <a:cs typeface="Calibri" panose="020F0502020204030204" pitchFamily="34" charset="0"/>
              </a:rPr>
              <a:t>int</a:t>
            </a:r>
            <a:r>
              <a:rPr lang="en-US" sz="7200" dirty="0">
                <a:latin typeface="Calibri" panose="020F0502020204030204" pitchFamily="34" charset="0"/>
                <a:cs typeface="Calibri" panose="020F0502020204030204" pitchFamily="34" charset="0"/>
              </a:rPr>
              <a:t> flag=1; </a:t>
            </a:r>
          </a:p>
          <a:p>
            <a:r>
              <a:rPr lang="en-US" sz="7200" dirty="0" smtClean="0">
                <a:latin typeface="Calibri" panose="020F0502020204030204" pitchFamily="34" charset="0"/>
                <a:cs typeface="Calibri" panose="020F0502020204030204" pitchFamily="34" charset="0"/>
              </a:rPr>
              <a:t>void </a:t>
            </a:r>
            <a:r>
              <a:rPr lang="en-US" sz="7200" dirty="0">
                <a:latin typeface="Calibri" panose="020F0502020204030204" pitchFamily="34" charset="0"/>
                <a:cs typeface="Calibri" panose="020F0502020204030204" pitchFamily="34" charset="0"/>
              </a:rPr>
              <a:t>setup() { </a:t>
            </a:r>
          </a:p>
          <a:p>
            <a:pPr marL="0" indent="0">
              <a:buNone/>
            </a:pPr>
            <a:r>
              <a:rPr lang="en-US" sz="7200" dirty="0">
                <a:latin typeface="Calibri" panose="020F0502020204030204" pitchFamily="34" charset="0"/>
                <a:cs typeface="Calibri" panose="020F0502020204030204" pitchFamily="34" charset="0"/>
              </a:rPr>
              <a:t>  // put your setup code here, to run once: </a:t>
            </a:r>
            <a:endParaRPr lang="en-US" sz="7200" dirty="0" smtClean="0">
              <a:latin typeface="Calibri" panose="020F0502020204030204" pitchFamily="34" charset="0"/>
              <a:cs typeface="Calibri" panose="020F0502020204030204" pitchFamily="34" charset="0"/>
            </a:endParaRPr>
          </a:p>
          <a:p>
            <a:pPr marL="0" indent="0">
              <a:buNone/>
            </a:pPr>
            <a:r>
              <a:rPr lang="en-US" sz="7200" dirty="0" smtClean="0">
                <a:latin typeface="Calibri" panose="020F0502020204030204" pitchFamily="34" charset="0"/>
                <a:cs typeface="Calibri" panose="020F0502020204030204" pitchFamily="34" charset="0"/>
              </a:rPr>
              <a:t>  </a:t>
            </a:r>
            <a:r>
              <a:rPr lang="en-US" sz="7200" dirty="0" err="1">
                <a:latin typeface="Calibri" panose="020F0502020204030204" pitchFamily="34" charset="0"/>
                <a:cs typeface="Calibri" panose="020F0502020204030204" pitchFamily="34" charset="0"/>
              </a:rPr>
              <a:t>lcd.begin</a:t>
            </a:r>
            <a:r>
              <a:rPr lang="en-US" sz="7200" dirty="0">
                <a:latin typeface="Calibri" panose="020F0502020204030204" pitchFamily="34" charset="0"/>
                <a:cs typeface="Calibri" panose="020F0502020204030204" pitchFamily="34" charset="0"/>
              </a:rPr>
              <a:t>(16,2); </a:t>
            </a:r>
          </a:p>
          <a:p>
            <a:r>
              <a:rPr lang="en-US" dirty="0" smtClean="0"/>
              <a:t> </a:t>
            </a:r>
            <a:endParaRPr lang="en-US" dirty="0"/>
          </a:p>
        </p:txBody>
      </p:sp>
    </p:spTree>
    <p:extLst>
      <p:ext uri="{BB962C8B-B14F-4D97-AF65-F5344CB8AC3E}">
        <p14:creationId xmlns:p14="http://schemas.microsoft.com/office/powerpoint/2010/main" val="700453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00" dirty="0" err="1">
                <a:latin typeface="Calibri" panose="020F0502020204030204" pitchFamily="34" charset="0"/>
                <a:cs typeface="Calibri" panose="020F0502020204030204" pitchFamily="34" charset="0"/>
              </a:rPr>
              <a:t>lcd.begin</a:t>
            </a:r>
            <a:r>
              <a:rPr lang="en-US" sz="1600" dirty="0">
                <a:latin typeface="Calibri" panose="020F0502020204030204" pitchFamily="34" charset="0"/>
                <a:cs typeface="Calibri" panose="020F0502020204030204" pitchFamily="34" charset="0"/>
              </a:rPr>
              <a:t>(16,2);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lcd.print</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Attendence</a:t>
            </a:r>
            <a:r>
              <a:rPr lang="en-US" sz="1600" dirty="0">
                <a:latin typeface="Calibri" panose="020F0502020204030204" pitchFamily="34" charset="0"/>
                <a:cs typeface="Calibri" panose="020F0502020204030204" pitchFamily="34" charset="0"/>
              </a:rPr>
              <a:t> Form");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lcd.setCursor</a:t>
            </a:r>
            <a:r>
              <a:rPr lang="en-US" sz="1600" dirty="0">
                <a:latin typeface="Calibri" panose="020F0502020204030204" pitchFamily="34" charset="0"/>
                <a:cs typeface="Calibri" panose="020F0502020204030204" pitchFamily="34" charset="0"/>
              </a:rPr>
              <a:t>(0,1);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lcd.print</a:t>
            </a:r>
            <a:r>
              <a:rPr lang="en-US" sz="1600" dirty="0">
                <a:latin typeface="Calibri" panose="020F0502020204030204" pitchFamily="34" charset="0"/>
                <a:cs typeface="Calibri" panose="020F0502020204030204" pitchFamily="34" charset="0"/>
              </a:rPr>
              <a:t>("started"); </a:t>
            </a:r>
          </a:p>
          <a:p>
            <a:pPr marL="0" indent="0">
              <a:buNone/>
            </a:pPr>
            <a:r>
              <a:rPr lang="en-US" sz="1600" dirty="0">
                <a:latin typeface="Calibri" panose="020F0502020204030204" pitchFamily="34" charset="0"/>
                <a:cs typeface="Calibri" panose="020F0502020204030204" pitchFamily="34" charset="0"/>
              </a:rPr>
              <a:t>  delay(200);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lcd.clear</a:t>
            </a:r>
            <a:r>
              <a:rPr lang="en-US"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pinMode</a:t>
            </a:r>
            <a:r>
              <a:rPr lang="en-US" sz="1600" dirty="0">
                <a:latin typeface="Calibri" panose="020F0502020204030204" pitchFamily="34" charset="0"/>
                <a:cs typeface="Calibri" panose="020F0502020204030204" pitchFamily="34" charset="0"/>
              </a:rPr>
              <a:t>(6,INPUT);</a:t>
            </a:r>
          </a:p>
          <a:p>
            <a:pPr marL="0" indent="0">
              <a:buNone/>
            </a:pPr>
            <a:r>
              <a:rPr lang="en-US"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p>
        </p:txBody>
      </p:sp>
      <p:sp>
        <p:nvSpPr>
          <p:cNvPr id="4" name="Rectangle 3"/>
          <p:cNvSpPr/>
          <p:nvPr/>
        </p:nvSpPr>
        <p:spPr>
          <a:xfrm>
            <a:off x="3048000" y="2274838"/>
            <a:ext cx="6096000" cy="646331"/>
          </a:xfrm>
          <a:prstGeom prst="rect">
            <a:avLst/>
          </a:prstGeom>
        </p:spPr>
        <p:txBody>
          <a:bodyPr>
            <a:spAutoFit/>
          </a:bodyPr>
          <a:lstStyle/>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0640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747" y="3114041"/>
            <a:ext cx="5839293" cy="3283000"/>
          </a:xfrm>
        </p:spPr>
      </p:pic>
      <p:sp>
        <p:nvSpPr>
          <p:cNvPr id="5" name="Rectangle 4"/>
          <p:cNvSpPr/>
          <p:nvPr/>
        </p:nvSpPr>
        <p:spPr>
          <a:xfrm>
            <a:off x="1188720" y="2521131"/>
            <a:ext cx="7955280" cy="3693319"/>
          </a:xfrm>
          <a:prstGeom prst="rect">
            <a:avLst/>
          </a:prstGeom>
        </p:spPr>
        <p:txBody>
          <a:bodyPr wrap="square">
            <a:spAutoFit/>
          </a:bodyPr>
          <a:lstStyle/>
          <a:p>
            <a:r>
              <a:rPr lang="en-US" dirty="0"/>
              <a:t> </a:t>
            </a:r>
          </a:p>
          <a:p>
            <a:r>
              <a:rPr lang="en-US" dirty="0">
                <a:latin typeface="Calibri" panose="020F0502020204030204" pitchFamily="34" charset="0"/>
                <a:cs typeface="Calibri" panose="020F0502020204030204" pitchFamily="34" charset="0"/>
              </a:rPr>
              <a:t>void loop() { </a:t>
            </a:r>
          </a:p>
          <a:p>
            <a:r>
              <a:rPr lang="en-US" dirty="0">
                <a:latin typeface="Calibri" panose="020F0502020204030204" pitchFamily="34" charset="0"/>
                <a:cs typeface="Calibri" panose="020F0502020204030204" pitchFamily="34" charset="0"/>
              </a:rPr>
              <a:t>  // put your main code here, to run repeatedly: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toggle=</a:t>
            </a:r>
            <a:r>
              <a:rPr lang="en-US" dirty="0" err="1" smtClean="0">
                <a:latin typeface="Calibri" panose="020F0502020204030204" pitchFamily="34" charset="0"/>
                <a:cs typeface="Calibri" panose="020F0502020204030204" pitchFamily="34" charset="0"/>
              </a:rPr>
              <a:t>digitalRead</a:t>
            </a:r>
            <a:r>
              <a:rPr lang="en-US" dirty="0" smtClean="0">
                <a:latin typeface="Calibri" panose="020F0502020204030204" pitchFamily="34" charset="0"/>
                <a:cs typeface="Calibri" panose="020F0502020204030204" pitchFamily="34" charset="0"/>
              </a:rPr>
              <a:t>(6</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if(toggle==</a:t>
            </a:r>
            <a:r>
              <a:rPr lang="en-US" dirty="0">
                <a:latin typeface="Calibri" panose="020F0502020204030204" pitchFamily="34" charset="0"/>
                <a:cs typeface="Calibri" panose="020F0502020204030204" pitchFamily="34" charset="0"/>
              </a:rPr>
              <a:t>HIGH) </a:t>
            </a:r>
          </a:p>
          <a:p>
            <a:r>
              <a:rPr lang="en-US" dirty="0">
                <a:latin typeface="Calibri" panose="020F0502020204030204" pitchFamily="34" charset="0"/>
                <a:cs typeface="Calibri" panose="020F0502020204030204" pitchFamily="34" charset="0"/>
              </a:rPr>
              <a:t>  { </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lcd.setCursor</a:t>
            </a:r>
            <a:r>
              <a:rPr lang="en-US" dirty="0">
                <a:latin typeface="Calibri" panose="020F0502020204030204" pitchFamily="34" charset="0"/>
                <a:cs typeface="Calibri" panose="020F0502020204030204" pitchFamily="34" charset="0"/>
              </a:rPr>
              <a:t>(0,0);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lcd.print</a:t>
            </a:r>
            <a:r>
              <a:rPr lang="en-US" dirty="0">
                <a:latin typeface="Calibri" panose="020F0502020204030204" pitchFamily="34" charset="0"/>
                <a:cs typeface="Calibri" panose="020F0502020204030204" pitchFamily="34" charset="0"/>
              </a:rPr>
              <a:t>("Finger Accepted");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lcd.setCursor</a:t>
            </a:r>
            <a:r>
              <a:rPr lang="en-US" dirty="0">
                <a:latin typeface="Calibri" panose="020F0502020204030204" pitchFamily="34" charset="0"/>
                <a:cs typeface="Calibri" panose="020F0502020204030204" pitchFamily="34" charset="0"/>
              </a:rPr>
              <a:t>(0,1); </a:t>
            </a: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lcd.print</a:t>
            </a:r>
            <a:r>
              <a:rPr lang="en-US" dirty="0">
                <a:latin typeface="Calibri" panose="020F0502020204030204" pitchFamily="34" charset="0"/>
                <a:cs typeface="Calibri" panose="020F0502020204030204" pitchFamily="34" charset="0"/>
              </a:rPr>
              <a:t>("Present"); </a:t>
            </a:r>
          </a:p>
          <a:p>
            <a:r>
              <a:rPr lang="en-US" dirty="0">
                <a:latin typeface="Calibri" panose="020F0502020204030204" pitchFamily="34" charset="0"/>
                <a:cs typeface="Calibri" panose="020F0502020204030204" pitchFamily="34" charset="0"/>
              </a:rPr>
              <a:t>    delay(100);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43942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5989" y="3331028"/>
            <a:ext cx="2170608" cy="2544839"/>
          </a:xfrm>
        </p:spPr>
        <p:txBody>
          <a:bodyPr>
            <a:normAutofit/>
          </a:bodyPr>
          <a:lstStyle/>
          <a:p>
            <a:pPr marL="0" indent="0">
              <a:buNone/>
            </a:pPr>
            <a:r>
              <a:rPr lang="en-US" dirty="0"/>
              <a:t> </a:t>
            </a:r>
          </a:p>
        </p:txBody>
      </p:sp>
      <p:sp>
        <p:nvSpPr>
          <p:cNvPr id="4" name="Rectangle 3"/>
          <p:cNvSpPr/>
          <p:nvPr/>
        </p:nvSpPr>
        <p:spPr>
          <a:xfrm>
            <a:off x="1920240" y="2625634"/>
            <a:ext cx="7223760" cy="3293209"/>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 else </a:t>
            </a:r>
          </a:p>
          <a:p>
            <a:r>
              <a:rPr lang="en-US" sz="1600" dirty="0">
                <a:latin typeface="Calibri" panose="020F0502020204030204" pitchFamily="34" charset="0"/>
                <a:cs typeface="Calibri" panose="020F0502020204030204" pitchFamily="34" charset="0"/>
              </a:rPr>
              <a:t>  { </a:t>
            </a:r>
          </a:p>
          <a:p>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lcd.setCursor</a:t>
            </a:r>
            <a:r>
              <a:rPr lang="en-US" sz="1600" dirty="0">
                <a:latin typeface="Calibri" panose="020F0502020204030204" pitchFamily="34" charset="0"/>
                <a:cs typeface="Calibri" panose="020F0502020204030204" pitchFamily="34" charset="0"/>
              </a:rPr>
              <a:t>(0,0); </a:t>
            </a:r>
          </a:p>
          <a:p>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lcd.print</a:t>
            </a:r>
            <a:r>
              <a:rPr lang="en-US" sz="1600" dirty="0">
                <a:latin typeface="Calibri" panose="020F0502020204030204" pitchFamily="34" charset="0"/>
                <a:cs typeface="Calibri" panose="020F0502020204030204" pitchFamily="34" charset="0"/>
              </a:rPr>
              <a:t>("Access Denied"); </a:t>
            </a:r>
          </a:p>
          <a:p>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lcd.setCursor</a:t>
            </a:r>
            <a:r>
              <a:rPr lang="en-US" sz="1600" dirty="0">
                <a:latin typeface="Calibri" panose="020F0502020204030204" pitchFamily="34" charset="0"/>
                <a:cs typeface="Calibri" panose="020F0502020204030204" pitchFamily="34" charset="0"/>
              </a:rPr>
              <a:t>(0,1); </a:t>
            </a:r>
          </a:p>
          <a:p>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lcd.print</a:t>
            </a:r>
            <a:r>
              <a:rPr lang="en-US" sz="1600" dirty="0">
                <a:latin typeface="Calibri" panose="020F0502020204030204" pitchFamily="34" charset="0"/>
                <a:cs typeface="Calibri" panose="020F0502020204030204" pitchFamily="34" charset="0"/>
              </a:rPr>
              <a:t>("Not </a:t>
            </a:r>
            <a:r>
              <a:rPr lang="en-US" sz="1600" dirty="0" err="1">
                <a:latin typeface="Calibri" panose="020F0502020204030204" pitchFamily="34" charset="0"/>
                <a:cs typeface="Calibri" panose="020F0502020204030204" pitchFamily="34" charset="0"/>
              </a:rPr>
              <a:t>recognised</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delay(100); </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 </a:t>
            </a:r>
          </a:p>
          <a:p>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lcd.clear</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delay(100); </a:t>
            </a:r>
          </a:p>
          <a:p>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2257586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890</TotalTime>
  <Words>308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ONLINE BASED ATTENDENCE THROUGH FINGER PTINT SENSOR</vt:lpstr>
      <vt:lpstr>INTRODUCTION</vt:lpstr>
      <vt:lpstr>INTODUCTION</vt:lpstr>
      <vt:lpstr>COMPONENTS</vt:lpstr>
      <vt:lpstr>Circuit diagram</vt:lpstr>
      <vt:lpstr>code</vt:lpstr>
      <vt:lpstr>PowerPoint Presentation</vt:lpstr>
      <vt:lpstr>PowerPoint Presentation</vt:lpstr>
      <vt:lpstr>PowerPoint Presentation</vt:lpstr>
      <vt:lpstr>Circuit running pic</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BASED</dc:title>
  <dc:creator>Rishitha</dc:creator>
  <cp:lastModifiedBy>Sri...🤓</cp:lastModifiedBy>
  <cp:revision>18</cp:revision>
  <dcterms:created xsi:type="dcterms:W3CDTF">2021-08-29T16:57:52Z</dcterms:created>
  <dcterms:modified xsi:type="dcterms:W3CDTF">2021-11-27T05:57:01Z</dcterms:modified>
</cp:coreProperties>
</file>