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46A78E-1CED-4B97-B7A1-A512D64132A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59633A9-3DDB-4281-A98A-610AAAAA52D9}">
      <dgm:prSet/>
      <dgm:spPr/>
      <dgm:t>
        <a:bodyPr/>
        <a:lstStyle/>
        <a:p>
          <a:r>
            <a:rPr lang="en-US"/>
            <a:t>ESP32 Wroom Module</a:t>
          </a:r>
        </a:p>
      </dgm:t>
    </dgm:pt>
    <dgm:pt modelId="{1D9E31B3-E927-468D-9582-49ED94EEF48D}" type="parTrans" cxnId="{3D914213-0652-404B-A10D-6DBB3D731DB7}">
      <dgm:prSet/>
      <dgm:spPr/>
      <dgm:t>
        <a:bodyPr/>
        <a:lstStyle/>
        <a:p>
          <a:endParaRPr lang="en-US"/>
        </a:p>
      </dgm:t>
    </dgm:pt>
    <dgm:pt modelId="{A66C35B5-DB43-4C55-B35A-739DDC604369}" type="sibTrans" cxnId="{3D914213-0652-404B-A10D-6DBB3D731DB7}">
      <dgm:prSet/>
      <dgm:spPr/>
      <dgm:t>
        <a:bodyPr/>
        <a:lstStyle/>
        <a:p>
          <a:endParaRPr lang="en-US"/>
        </a:p>
      </dgm:t>
    </dgm:pt>
    <dgm:pt modelId="{BED11F1B-4C96-42F6-B48C-B17292FBF1DB}">
      <dgm:prSet/>
      <dgm:spPr/>
      <dgm:t>
        <a:bodyPr/>
        <a:lstStyle/>
        <a:p>
          <a:r>
            <a:rPr lang="en-US"/>
            <a:t>DHT11 Sensor</a:t>
          </a:r>
        </a:p>
      </dgm:t>
    </dgm:pt>
    <dgm:pt modelId="{AC2F20E5-2E33-49E4-802D-45A197118B23}" type="parTrans" cxnId="{52728018-7759-42D8-9477-BAC00AD78E04}">
      <dgm:prSet/>
      <dgm:spPr/>
      <dgm:t>
        <a:bodyPr/>
        <a:lstStyle/>
        <a:p>
          <a:endParaRPr lang="en-US"/>
        </a:p>
      </dgm:t>
    </dgm:pt>
    <dgm:pt modelId="{87FB0817-9D27-489E-970F-0616B2DB61E7}" type="sibTrans" cxnId="{52728018-7759-42D8-9477-BAC00AD78E04}">
      <dgm:prSet/>
      <dgm:spPr/>
      <dgm:t>
        <a:bodyPr/>
        <a:lstStyle/>
        <a:p>
          <a:endParaRPr lang="en-US"/>
        </a:p>
      </dgm:t>
    </dgm:pt>
    <dgm:pt modelId="{2E610E04-DE6E-442D-9A6D-0802D9B84446}">
      <dgm:prSet/>
      <dgm:spPr/>
      <dgm:t>
        <a:bodyPr/>
        <a:lstStyle/>
        <a:p>
          <a:r>
            <a:rPr lang="en-US"/>
            <a:t>Rain Sensor</a:t>
          </a:r>
        </a:p>
      </dgm:t>
    </dgm:pt>
    <dgm:pt modelId="{51DD5427-0EB3-45B9-AB46-EDE4F4F89C08}" type="parTrans" cxnId="{F3EAEC70-5179-4BC5-BF44-CEDC89908D01}">
      <dgm:prSet/>
      <dgm:spPr/>
      <dgm:t>
        <a:bodyPr/>
        <a:lstStyle/>
        <a:p>
          <a:endParaRPr lang="en-US"/>
        </a:p>
      </dgm:t>
    </dgm:pt>
    <dgm:pt modelId="{30663A0F-CDF9-48EB-B54A-104BD478E3B4}" type="sibTrans" cxnId="{F3EAEC70-5179-4BC5-BF44-CEDC89908D01}">
      <dgm:prSet/>
      <dgm:spPr/>
      <dgm:t>
        <a:bodyPr/>
        <a:lstStyle/>
        <a:p>
          <a:endParaRPr lang="en-US"/>
        </a:p>
      </dgm:t>
    </dgm:pt>
    <dgm:pt modelId="{BCA20149-E88E-483D-92B6-BCA2DF63CAE6}">
      <dgm:prSet/>
      <dgm:spPr/>
      <dgm:t>
        <a:bodyPr/>
        <a:lstStyle/>
        <a:p>
          <a:r>
            <a:rPr lang="en-US"/>
            <a:t>Soil Moisture Sensor</a:t>
          </a:r>
        </a:p>
      </dgm:t>
    </dgm:pt>
    <dgm:pt modelId="{AF8A4E5A-BD15-47A9-A54A-05609213D8DF}" type="parTrans" cxnId="{1B5E5FBE-1908-406D-A639-5AD0EDA0ABA5}">
      <dgm:prSet/>
      <dgm:spPr/>
      <dgm:t>
        <a:bodyPr/>
        <a:lstStyle/>
        <a:p>
          <a:endParaRPr lang="en-US"/>
        </a:p>
      </dgm:t>
    </dgm:pt>
    <dgm:pt modelId="{4CDDCF4E-571A-41C0-BFFB-A2310C15C760}" type="sibTrans" cxnId="{1B5E5FBE-1908-406D-A639-5AD0EDA0ABA5}">
      <dgm:prSet/>
      <dgm:spPr/>
      <dgm:t>
        <a:bodyPr/>
        <a:lstStyle/>
        <a:p>
          <a:endParaRPr lang="en-US"/>
        </a:p>
      </dgm:t>
    </dgm:pt>
    <dgm:pt modelId="{2C872962-C145-4245-A782-3A842C2E0D52}">
      <dgm:prSet/>
      <dgm:spPr/>
      <dgm:t>
        <a:bodyPr/>
        <a:lstStyle/>
        <a:p>
          <a:r>
            <a:rPr lang="en-US"/>
            <a:t>LDR Sensor</a:t>
          </a:r>
        </a:p>
      </dgm:t>
    </dgm:pt>
    <dgm:pt modelId="{A30A9C76-81A1-41FA-BF7D-9D227CCA1B7C}" type="parTrans" cxnId="{B7D12384-B4AA-43A7-9D75-45788F8D0F5E}">
      <dgm:prSet/>
      <dgm:spPr/>
      <dgm:t>
        <a:bodyPr/>
        <a:lstStyle/>
        <a:p>
          <a:endParaRPr lang="en-US"/>
        </a:p>
      </dgm:t>
    </dgm:pt>
    <dgm:pt modelId="{E37B6B8C-D819-4FEE-A07F-6780AE068DE5}" type="sibTrans" cxnId="{B7D12384-B4AA-43A7-9D75-45788F8D0F5E}">
      <dgm:prSet/>
      <dgm:spPr/>
      <dgm:t>
        <a:bodyPr/>
        <a:lstStyle/>
        <a:p>
          <a:endParaRPr lang="en-US"/>
        </a:p>
      </dgm:t>
    </dgm:pt>
    <dgm:pt modelId="{65D32982-3614-4109-8FB7-9D3D0FADC0F7}">
      <dgm:prSet/>
      <dgm:spPr/>
      <dgm:t>
        <a:bodyPr/>
        <a:lstStyle/>
        <a:p>
          <a:r>
            <a:rPr lang="en-US" dirty="0"/>
            <a:t>Relay</a:t>
          </a:r>
        </a:p>
      </dgm:t>
    </dgm:pt>
    <dgm:pt modelId="{A669261A-B628-4823-888C-3DEA5640FA70}" type="parTrans" cxnId="{1D2F46EE-7A04-4B55-80EC-D772C175973A}">
      <dgm:prSet/>
      <dgm:spPr/>
      <dgm:t>
        <a:bodyPr/>
        <a:lstStyle/>
        <a:p>
          <a:endParaRPr lang="en-US"/>
        </a:p>
      </dgm:t>
    </dgm:pt>
    <dgm:pt modelId="{7F88C9D9-E78D-4835-81D5-5FC29F08AB67}" type="sibTrans" cxnId="{1D2F46EE-7A04-4B55-80EC-D772C175973A}">
      <dgm:prSet/>
      <dgm:spPr/>
      <dgm:t>
        <a:bodyPr/>
        <a:lstStyle/>
        <a:p>
          <a:endParaRPr lang="en-US"/>
        </a:p>
      </dgm:t>
    </dgm:pt>
    <dgm:pt modelId="{ECA8933B-08FD-4BB1-AF10-56235DC762F5}">
      <dgm:prSet/>
      <dgm:spPr/>
      <dgm:t>
        <a:bodyPr/>
        <a:lstStyle/>
        <a:p>
          <a:r>
            <a:rPr lang="en-US"/>
            <a:t>A DC Motor</a:t>
          </a:r>
        </a:p>
      </dgm:t>
    </dgm:pt>
    <dgm:pt modelId="{B4F6687D-E1DC-44D0-9D62-B6E6EBCB2154}" type="parTrans" cxnId="{1644787A-1C63-4858-BBAD-6A18F1E53FD9}">
      <dgm:prSet/>
      <dgm:spPr/>
      <dgm:t>
        <a:bodyPr/>
        <a:lstStyle/>
        <a:p>
          <a:endParaRPr lang="en-US"/>
        </a:p>
      </dgm:t>
    </dgm:pt>
    <dgm:pt modelId="{9646D8E9-7EAC-42F8-B126-35D3B3765096}" type="sibTrans" cxnId="{1644787A-1C63-4858-BBAD-6A18F1E53FD9}">
      <dgm:prSet/>
      <dgm:spPr/>
      <dgm:t>
        <a:bodyPr/>
        <a:lstStyle/>
        <a:p>
          <a:endParaRPr lang="en-US"/>
        </a:p>
      </dgm:t>
    </dgm:pt>
    <dgm:pt modelId="{9D7A03B6-2A4D-48B0-8638-D621FCAB2D41}">
      <dgm:prSet/>
      <dgm:spPr/>
      <dgm:t>
        <a:bodyPr/>
        <a:lstStyle/>
        <a:p>
          <a:r>
            <a:rPr lang="en-US"/>
            <a:t>Connecting Wires</a:t>
          </a:r>
        </a:p>
      </dgm:t>
    </dgm:pt>
    <dgm:pt modelId="{4DFD9C0D-7E18-42BC-9DB2-D95F375950C1}" type="parTrans" cxnId="{3F375D5B-D2B2-433F-B97D-C8B3DEF57BBF}">
      <dgm:prSet/>
      <dgm:spPr/>
      <dgm:t>
        <a:bodyPr/>
        <a:lstStyle/>
        <a:p>
          <a:endParaRPr lang="en-US"/>
        </a:p>
      </dgm:t>
    </dgm:pt>
    <dgm:pt modelId="{F0F67C73-3CAA-4D35-82B0-CBEA5DBB76C0}" type="sibTrans" cxnId="{3F375D5B-D2B2-433F-B97D-C8B3DEF57BBF}">
      <dgm:prSet/>
      <dgm:spPr/>
      <dgm:t>
        <a:bodyPr/>
        <a:lstStyle/>
        <a:p>
          <a:endParaRPr lang="en-US"/>
        </a:p>
      </dgm:t>
    </dgm:pt>
    <dgm:pt modelId="{8E4D65DE-53D5-4A7F-BD1D-23F66FEB9DB9}">
      <dgm:prSet/>
      <dgm:spPr/>
      <dgm:t>
        <a:bodyPr/>
        <a:lstStyle/>
        <a:p>
          <a:r>
            <a:rPr lang="en-US"/>
            <a:t>Bread Board</a:t>
          </a:r>
        </a:p>
      </dgm:t>
    </dgm:pt>
    <dgm:pt modelId="{0050FE87-B9B7-40B4-A61D-16EC984C66AA}" type="parTrans" cxnId="{0F3CAFC1-33E3-4220-9A18-ED9EBDAC8A0C}">
      <dgm:prSet/>
      <dgm:spPr/>
      <dgm:t>
        <a:bodyPr/>
        <a:lstStyle/>
        <a:p>
          <a:endParaRPr lang="en-US"/>
        </a:p>
      </dgm:t>
    </dgm:pt>
    <dgm:pt modelId="{A4FE0466-D819-4E8C-8F11-CBCF7D4EC595}" type="sibTrans" cxnId="{0F3CAFC1-33E3-4220-9A18-ED9EBDAC8A0C}">
      <dgm:prSet/>
      <dgm:spPr/>
      <dgm:t>
        <a:bodyPr/>
        <a:lstStyle/>
        <a:p>
          <a:endParaRPr lang="en-US"/>
        </a:p>
      </dgm:t>
    </dgm:pt>
    <dgm:pt modelId="{05561CCF-60C0-4DA4-AFF9-66C3C76F930A}">
      <dgm:prSet/>
      <dgm:spPr/>
      <dgm:t>
        <a:bodyPr/>
        <a:lstStyle/>
        <a:p>
          <a:r>
            <a:rPr lang="en-US"/>
            <a:t>Cloud Platform Used: Thing Speak Web</a:t>
          </a:r>
        </a:p>
      </dgm:t>
    </dgm:pt>
    <dgm:pt modelId="{E23D3557-5BFF-4E98-B42E-0005CAC93AF0}" type="parTrans" cxnId="{1C27C5B0-C87B-483A-97C3-6AB501AF212E}">
      <dgm:prSet/>
      <dgm:spPr/>
      <dgm:t>
        <a:bodyPr/>
        <a:lstStyle/>
        <a:p>
          <a:endParaRPr lang="en-US"/>
        </a:p>
      </dgm:t>
    </dgm:pt>
    <dgm:pt modelId="{8229BA4A-DC25-456B-9287-105974500E49}" type="sibTrans" cxnId="{1C27C5B0-C87B-483A-97C3-6AB501AF212E}">
      <dgm:prSet/>
      <dgm:spPr/>
      <dgm:t>
        <a:bodyPr/>
        <a:lstStyle/>
        <a:p>
          <a:endParaRPr lang="en-US"/>
        </a:p>
      </dgm:t>
    </dgm:pt>
    <dgm:pt modelId="{5665A3BF-5D6B-4124-8C6B-C03BDF25D2CC}" type="pres">
      <dgm:prSet presAssocID="{9C46A78E-1CED-4B97-B7A1-A512D64132A5}" presName="diagram" presStyleCnt="0">
        <dgm:presLayoutVars>
          <dgm:dir/>
          <dgm:resizeHandles val="exact"/>
        </dgm:presLayoutVars>
      </dgm:prSet>
      <dgm:spPr/>
      <dgm:t>
        <a:bodyPr/>
        <a:lstStyle/>
        <a:p>
          <a:endParaRPr lang="en-US"/>
        </a:p>
      </dgm:t>
    </dgm:pt>
    <dgm:pt modelId="{B5BC883E-4893-45BA-ADFA-AEAD1F2DEA2C}" type="pres">
      <dgm:prSet presAssocID="{059633A9-3DDB-4281-A98A-610AAAAA52D9}" presName="node" presStyleLbl="node1" presStyleIdx="0" presStyleCnt="10">
        <dgm:presLayoutVars>
          <dgm:bulletEnabled val="1"/>
        </dgm:presLayoutVars>
      </dgm:prSet>
      <dgm:spPr/>
      <dgm:t>
        <a:bodyPr/>
        <a:lstStyle/>
        <a:p>
          <a:endParaRPr lang="en-US"/>
        </a:p>
      </dgm:t>
    </dgm:pt>
    <dgm:pt modelId="{434DB741-28EB-469A-AABA-E4310C3E068E}" type="pres">
      <dgm:prSet presAssocID="{A66C35B5-DB43-4C55-B35A-739DDC604369}" presName="sibTrans" presStyleCnt="0"/>
      <dgm:spPr/>
    </dgm:pt>
    <dgm:pt modelId="{5C4770E2-B157-4A9F-9DA4-09451446354E}" type="pres">
      <dgm:prSet presAssocID="{BED11F1B-4C96-42F6-B48C-B17292FBF1DB}" presName="node" presStyleLbl="node1" presStyleIdx="1" presStyleCnt="10">
        <dgm:presLayoutVars>
          <dgm:bulletEnabled val="1"/>
        </dgm:presLayoutVars>
      </dgm:prSet>
      <dgm:spPr/>
      <dgm:t>
        <a:bodyPr/>
        <a:lstStyle/>
        <a:p>
          <a:endParaRPr lang="en-US"/>
        </a:p>
      </dgm:t>
    </dgm:pt>
    <dgm:pt modelId="{2AA711EA-05DB-436E-9FF7-1B03EEDF8E39}" type="pres">
      <dgm:prSet presAssocID="{87FB0817-9D27-489E-970F-0616B2DB61E7}" presName="sibTrans" presStyleCnt="0"/>
      <dgm:spPr/>
    </dgm:pt>
    <dgm:pt modelId="{AE955EF2-D948-433B-B10C-EEE3CD5FE4C6}" type="pres">
      <dgm:prSet presAssocID="{2E610E04-DE6E-442D-9A6D-0802D9B84446}" presName="node" presStyleLbl="node1" presStyleIdx="2" presStyleCnt="10">
        <dgm:presLayoutVars>
          <dgm:bulletEnabled val="1"/>
        </dgm:presLayoutVars>
      </dgm:prSet>
      <dgm:spPr/>
      <dgm:t>
        <a:bodyPr/>
        <a:lstStyle/>
        <a:p>
          <a:endParaRPr lang="en-US"/>
        </a:p>
      </dgm:t>
    </dgm:pt>
    <dgm:pt modelId="{2EDD4CE8-63D7-4451-9EBA-0112C19397B2}" type="pres">
      <dgm:prSet presAssocID="{30663A0F-CDF9-48EB-B54A-104BD478E3B4}" presName="sibTrans" presStyleCnt="0"/>
      <dgm:spPr/>
    </dgm:pt>
    <dgm:pt modelId="{B643DF08-EBCA-4E36-9CF6-42AC8994CB10}" type="pres">
      <dgm:prSet presAssocID="{BCA20149-E88E-483D-92B6-BCA2DF63CAE6}" presName="node" presStyleLbl="node1" presStyleIdx="3" presStyleCnt="10">
        <dgm:presLayoutVars>
          <dgm:bulletEnabled val="1"/>
        </dgm:presLayoutVars>
      </dgm:prSet>
      <dgm:spPr/>
      <dgm:t>
        <a:bodyPr/>
        <a:lstStyle/>
        <a:p>
          <a:endParaRPr lang="en-US"/>
        </a:p>
      </dgm:t>
    </dgm:pt>
    <dgm:pt modelId="{8B003A42-C459-43B7-8833-628A184BC489}" type="pres">
      <dgm:prSet presAssocID="{4CDDCF4E-571A-41C0-BFFB-A2310C15C760}" presName="sibTrans" presStyleCnt="0"/>
      <dgm:spPr/>
    </dgm:pt>
    <dgm:pt modelId="{18733CFC-4C43-4B0D-AB19-901C6F43EDDA}" type="pres">
      <dgm:prSet presAssocID="{2C872962-C145-4245-A782-3A842C2E0D52}" presName="node" presStyleLbl="node1" presStyleIdx="4" presStyleCnt="10">
        <dgm:presLayoutVars>
          <dgm:bulletEnabled val="1"/>
        </dgm:presLayoutVars>
      </dgm:prSet>
      <dgm:spPr/>
      <dgm:t>
        <a:bodyPr/>
        <a:lstStyle/>
        <a:p>
          <a:endParaRPr lang="en-US"/>
        </a:p>
      </dgm:t>
    </dgm:pt>
    <dgm:pt modelId="{0948D6CD-5CFD-4D96-A824-5CAE5FB8FA94}" type="pres">
      <dgm:prSet presAssocID="{E37B6B8C-D819-4FEE-A07F-6780AE068DE5}" presName="sibTrans" presStyleCnt="0"/>
      <dgm:spPr/>
    </dgm:pt>
    <dgm:pt modelId="{1720E2B4-A05A-4C26-A4D4-AC8571F30126}" type="pres">
      <dgm:prSet presAssocID="{65D32982-3614-4109-8FB7-9D3D0FADC0F7}" presName="node" presStyleLbl="node1" presStyleIdx="5" presStyleCnt="10">
        <dgm:presLayoutVars>
          <dgm:bulletEnabled val="1"/>
        </dgm:presLayoutVars>
      </dgm:prSet>
      <dgm:spPr/>
      <dgm:t>
        <a:bodyPr/>
        <a:lstStyle/>
        <a:p>
          <a:endParaRPr lang="en-US"/>
        </a:p>
      </dgm:t>
    </dgm:pt>
    <dgm:pt modelId="{931AB7FC-2836-4982-96C7-539874CCD128}" type="pres">
      <dgm:prSet presAssocID="{7F88C9D9-E78D-4835-81D5-5FC29F08AB67}" presName="sibTrans" presStyleCnt="0"/>
      <dgm:spPr/>
    </dgm:pt>
    <dgm:pt modelId="{A60DE53E-41BC-469F-9AC2-043F68CF98ED}" type="pres">
      <dgm:prSet presAssocID="{ECA8933B-08FD-4BB1-AF10-56235DC762F5}" presName="node" presStyleLbl="node1" presStyleIdx="6" presStyleCnt="10">
        <dgm:presLayoutVars>
          <dgm:bulletEnabled val="1"/>
        </dgm:presLayoutVars>
      </dgm:prSet>
      <dgm:spPr/>
      <dgm:t>
        <a:bodyPr/>
        <a:lstStyle/>
        <a:p>
          <a:endParaRPr lang="en-US"/>
        </a:p>
      </dgm:t>
    </dgm:pt>
    <dgm:pt modelId="{4372275C-B92C-4750-9F8D-4A8EDACF1783}" type="pres">
      <dgm:prSet presAssocID="{9646D8E9-7EAC-42F8-B126-35D3B3765096}" presName="sibTrans" presStyleCnt="0"/>
      <dgm:spPr/>
    </dgm:pt>
    <dgm:pt modelId="{3BE0F9F1-F6F2-4A45-9288-5AE958603641}" type="pres">
      <dgm:prSet presAssocID="{9D7A03B6-2A4D-48B0-8638-D621FCAB2D41}" presName="node" presStyleLbl="node1" presStyleIdx="7" presStyleCnt="10">
        <dgm:presLayoutVars>
          <dgm:bulletEnabled val="1"/>
        </dgm:presLayoutVars>
      </dgm:prSet>
      <dgm:spPr/>
      <dgm:t>
        <a:bodyPr/>
        <a:lstStyle/>
        <a:p>
          <a:endParaRPr lang="en-US"/>
        </a:p>
      </dgm:t>
    </dgm:pt>
    <dgm:pt modelId="{9E630AEC-B034-420F-AE28-63F2EAF920BA}" type="pres">
      <dgm:prSet presAssocID="{F0F67C73-3CAA-4D35-82B0-CBEA5DBB76C0}" presName="sibTrans" presStyleCnt="0"/>
      <dgm:spPr/>
    </dgm:pt>
    <dgm:pt modelId="{BF8204B6-F026-4AC2-B356-7605B88384A4}" type="pres">
      <dgm:prSet presAssocID="{8E4D65DE-53D5-4A7F-BD1D-23F66FEB9DB9}" presName="node" presStyleLbl="node1" presStyleIdx="8" presStyleCnt="10">
        <dgm:presLayoutVars>
          <dgm:bulletEnabled val="1"/>
        </dgm:presLayoutVars>
      </dgm:prSet>
      <dgm:spPr/>
      <dgm:t>
        <a:bodyPr/>
        <a:lstStyle/>
        <a:p>
          <a:endParaRPr lang="en-US"/>
        </a:p>
      </dgm:t>
    </dgm:pt>
    <dgm:pt modelId="{7C30DB8B-38F3-469C-8A06-A785BBA932A6}" type="pres">
      <dgm:prSet presAssocID="{A4FE0466-D819-4E8C-8F11-CBCF7D4EC595}" presName="sibTrans" presStyleCnt="0"/>
      <dgm:spPr/>
    </dgm:pt>
    <dgm:pt modelId="{28046EE0-9AA2-4E51-ADCF-A46FB0176852}" type="pres">
      <dgm:prSet presAssocID="{05561CCF-60C0-4DA4-AFF9-66C3C76F930A}" presName="node" presStyleLbl="node1" presStyleIdx="9" presStyleCnt="10">
        <dgm:presLayoutVars>
          <dgm:bulletEnabled val="1"/>
        </dgm:presLayoutVars>
      </dgm:prSet>
      <dgm:spPr/>
      <dgm:t>
        <a:bodyPr/>
        <a:lstStyle/>
        <a:p>
          <a:endParaRPr lang="en-US"/>
        </a:p>
      </dgm:t>
    </dgm:pt>
  </dgm:ptLst>
  <dgm:cxnLst>
    <dgm:cxn modelId="{2BCA1003-AD80-4F4B-ADF9-88282C43D47B}" type="presOf" srcId="{ECA8933B-08FD-4BB1-AF10-56235DC762F5}" destId="{A60DE53E-41BC-469F-9AC2-043F68CF98ED}" srcOrd="0" destOrd="0" presId="urn:microsoft.com/office/officeart/2005/8/layout/default"/>
    <dgm:cxn modelId="{0F3CAFC1-33E3-4220-9A18-ED9EBDAC8A0C}" srcId="{9C46A78E-1CED-4B97-B7A1-A512D64132A5}" destId="{8E4D65DE-53D5-4A7F-BD1D-23F66FEB9DB9}" srcOrd="8" destOrd="0" parTransId="{0050FE87-B9B7-40B4-A61D-16EC984C66AA}" sibTransId="{A4FE0466-D819-4E8C-8F11-CBCF7D4EC595}"/>
    <dgm:cxn modelId="{F3EAEC70-5179-4BC5-BF44-CEDC89908D01}" srcId="{9C46A78E-1CED-4B97-B7A1-A512D64132A5}" destId="{2E610E04-DE6E-442D-9A6D-0802D9B84446}" srcOrd="2" destOrd="0" parTransId="{51DD5427-0EB3-45B9-AB46-EDE4F4F89C08}" sibTransId="{30663A0F-CDF9-48EB-B54A-104BD478E3B4}"/>
    <dgm:cxn modelId="{3F375D5B-D2B2-433F-B97D-C8B3DEF57BBF}" srcId="{9C46A78E-1CED-4B97-B7A1-A512D64132A5}" destId="{9D7A03B6-2A4D-48B0-8638-D621FCAB2D41}" srcOrd="7" destOrd="0" parTransId="{4DFD9C0D-7E18-42BC-9DB2-D95F375950C1}" sibTransId="{F0F67C73-3CAA-4D35-82B0-CBEA5DBB76C0}"/>
    <dgm:cxn modelId="{02091271-22D5-4E95-99A5-6E3728C1FE5C}" type="presOf" srcId="{BED11F1B-4C96-42F6-B48C-B17292FBF1DB}" destId="{5C4770E2-B157-4A9F-9DA4-09451446354E}" srcOrd="0" destOrd="0" presId="urn:microsoft.com/office/officeart/2005/8/layout/default"/>
    <dgm:cxn modelId="{1D2F46EE-7A04-4B55-80EC-D772C175973A}" srcId="{9C46A78E-1CED-4B97-B7A1-A512D64132A5}" destId="{65D32982-3614-4109-8FB7-9D3D0FADC0F7}" srcOrd="5" destOrd="0" parTransId="{A669261A-B628-4823-888C-3DEA5640FA70}" sibTransId="{7F88C9D9-E78D-4835-81D5-5FC29F08AB67}"/>
    <dgm:cxn modelId="{1C27C5B0-C87B-483A-97C3-6AB501AF212E}" srcId="{9C46A78E-1CED-4B97-B7A1-A512D64132A5}" destId="{05561CCF-60C0-4DA4-AFF9-66C3C76F930A}" srcOrd="9" destOrd="0" parTransId="{E23D3557-5BFF-4E98-B42E-0005CAC93AF0}" sibTransId="{8229BA4A-DC25-456B-9287-105974500E49}"/>
    <dgm:cxn modelId="{E02B36EE-1C8A-4A07-B078-C253D06F1B9E}" type="presOf" srcId="{05561CCF-60C0-4DA4-AFF9-66C3C76F930A}" destId="{28046EE0-9AA2-4E51-ADCF-A46FB0176852}" srcOrd="0" destOrd="0" presId="urn:microsoft.com/office/officeart/2005/8/layout/default"/>
    <dgm:cxn modelId="{1644787A-1C63-4858-BBAD-6A18F1E53FD9}" srcId="{9C46A78E-1CED-4B97-B7A1-A512D64132A5}" destId="{ECA8933B-08FD-4BB1-AF10-56235DC762F5}" srcOrd="6" destOrd="0" parTransId="{B4F6687D-E1DC-44D0-9D62-B6E6EBCB2154}" sibTransId="{9646D8E9-7EAC-42F8-B126-35D3B3765096}"/>
    <dgm:cxn modelId="{3D914213-0652-404B-A10D-6DBB3D731DB7}" srcId="{9C46A78E-1CED-4B97-B7A1-A512D64132A5}" destId="{059633A9-3DDB-4281-A98A-610AAAAA52D9}" srcOrd="0" destOrd="0" parTransId="{1D9E31B3-E927-468D-9582-49ED94EEF48D}" sibTransId="{A66C35B5-DB43-4C55-B35A-739DDC604369}"/>
    <dgm:cxn modelId="{8484A23A-1CA8-463B-955E-D8224D04884F}" type="presOf" srcId="{2C872962-C145-4245-A782-3A842C2E0D52}" destId="{18733CFC-4C43-4B0D-AB19-901C6F43EDDA}" srcOrd="0" destOrd="0" presId="urn:microsoft.com/office/officeart/2005/8/layout/default"/>
    <dgm:cxn modelId="{119DB9F5-9E1D-4230-B491-DCF985A3F65E}" type="presOf" srcId="{65D32982-3614-4109-8FB7-9D3D0FADC0F7}" destId="{1720E2B4-A05A-4C26-A4D4-AC8571F30126}" srcOrd="0" destOrd="0" presId="urn:microsoft.com/office/officeart/2005/8/layout/default"/>
    <dgm:cxn modelId="{7E8D7E24-759A-4EBD-9656-6024E3D11E63}" type="presOf" srcId="{9D7A03B6-2A4D-48B0-8638-D621FCAB2D41}" destId="{3BE0F9F1-F6F2-4A45-9288-5AE958603641}" srcOrd="0" destOrd="0" presId="urn:microsoft.com/office/officeart/2005/8/layout/default"/>
    <dgm:cxn modelId="{EB7CA645-B48F-46DB-A150-7A459134BD62}" type="presOf" srcId="{8E4D65DE-53D5-4A7F-BD1D-23F66FEB9DB9}" destId="{BF8204B6-F026-4AC2-B356-7605B88384A4}" srcOrd="0" destOrd="0" presId="urn:microsoft.com/office/officeart/2005/8/layout/default"/>
    <dgm:cxn modelId="{1B5E5FBE-1908-406D-A639-5AD0EDA0ABA5}" srcId="{9C46A78E-1CED-4B97-B7A1-A512D64132A5}" destId="{BCA20149-E88E-483D-92B6-BCA2DF63CAE6}" srcOrd="3" destOrd="0" parTransId="{AF8A4E5A-BD15-47A9-A54A-05609213D8DF}" sibTransId="{4CDDCF4E-571A-41C0-BFFB-A2310C15C760}"/>
    <dgm:cxn modelId="{9E6D0637-7192-4E76-A4B9-0802EF8985C7}" type="presOf" srcId="{059633A9-3DDB-4281-A98A-610AAAAA52D9}" destId="{B5BC883E-4893-45BA-ADFA-AEAD1F2DEA2C}" srcOrd="0" destOrd="0" presId="urn:microsoft.com/office/officeart/2005/8/layout/default"/>
    <dgm:cxn modelId="{363F490F-63AB-43AC-8D2B-BD220728608C}" type="presOf" srcId="{2E610E04-DE6E-442D-9A6D-0802D9B84446}" destId="{AE955EF2-D948-433B-B10C-EEE3CD5FE4C6}" srcOrd="0" destOrd="0" presId="urn:microsoft.com/office/officeart/2005/8/layout/default"/>
    <dgm:cxn modelId="{94457897-C1FA-4D10-9B23-5E030A3C29AB}" type="presOf" srcId="{BCA20149-E88E-483D-92B6-BCA2DF63CAE6}" destId="{B643DF08-EBCA-4E36-9CF6-42AC8994CB10}" srcOrd="0" destOrd="0" presId="urn:microsoft.com/office/officeart/2005/8/layout/default"/>
    <dgm:cxn modelId="{B7D12384-B4AA-43A7-9D75-45788F8D0F5E}" srcId="{9C46A78E-1CED-4B97-B7A1-A512D64132A5}" destId="{2C872962-C145-4245-A782-3A842C2E0D52}" srcOrd="4" destOrd="0" parTransId="{A30A9C76-81A1-41FA-BF7D-9D227CCA1B7C}" sibTransId="{E37B6B8C-D819-4FEE-A07F-6780AE068DE5}"/>
    <dgm:cxn modelId="{9AE708C0-BE8D-49E0-8FD6-EDD971361E6A}" type="presOf" srcId="{9C46A78E-1CED-4B97-B7A1-A512D64132A5}" destId="{5665A3BF-5D6B-4124-8C6B-C03BDF25D2CC}" srcOrd="0" destOrd="0" presId="urn:microsoft.com/office/officeart/2005/8/layout/default"/>
    <dgm:cxn modelId="{52728018-7759-42D8-9477-BAC00AD78E04}" srcId="{9C46A78E-1CED-4B97-B7A1-A512D64132A5}" destId="{BED11F1B-4C96-42F6-B48C-B17292FBF1DB}" srcOrd="1" destOrd="0" parTransId="{AC2F20E5-2E33-49E4-802D-45A197118B23}" sibTransId="{87FB0817-9D27-489E-970F-0616B2DB61E7}"/>
    <dgm:cxn modelId="{4636105C-7DCB-42C7-A710-EE1074CA501B}" type="presParOf" srcId="{5665A3BF-5D6B-4124-8C6B-C03BDF25D2CC}" destId="{B5BC883E-4893-45BA-ADFA-AEAD1F2DEA2C}" srcOrd="0" destOrd="0" presId="urn:microsoft.com/office/officeart/2005/8/layout/default"/>
    <dgm:cxn modelId="{7B0DC8F1-55F4-41D0-91C5-2A38D52161D2}" type="presParOf" srcId="{5665A3BF-5D6B-4124-8C6B-C03BDF25D2CC}" destId="{434DB741-28EB-469A-AABA-E4310C3E068E}" srcOrd="1" destOrd="0" presId="urn:microsoft.com/office/officeart/2005/8/layout/default"/>
    <dgm:cxn modelId="{4D660B53-E7F2-4679-B8D9-20F3377A596E}" type="presParOf" srcId="{5665A3BF-5D6B-4124-8C6B-C03BDF25D2CC}" destId="{5C4770E2-B157-4A9F-9DA4-09451446354E}" srcOrd="2" destOrd="0" presId="urn:microsoft.com/office/officeart/2005/8/layout/default"/>
    <dgm:cxn modelId="{D44355EB-3360-47EE-901D-A17E69C5413F}" type="presParOf" srcId="{5665A3BF-5D6B-4124-8C6B-C03BDF25D2CC}" destId="{2AA711EA-05DB-436E-9FF7-1B03EEDF8E39}" srcOrd="3" destOrd="0" presId="urn:microsoft.com/office/officeart/2005/8/layout/default"/>
    <dgm:cxn modelId="{199AA8BB-07B6-47F1-9AD2-D9DB5F5B33C0}" type="presParOf" srcId="{5665A3BF-5D6B-4124-8C6B-C03BDF25D2CC}" destId="{AE955EF2-D948-433B-B10C-EEE3CD5FE4C6}" srcOrd="4" destOrd="0" presId="urn:microsoft.com/office/officeart/2005/8/layout/default"/>
    <dgm:cxn modelId="{F02B33FF-8A4C-4AF6-8683-5BF4781DB1F4}" type="presParOf" srcId="{5665A3BF-5D6B-4124-8C6B-C03BDF25D2CC}" destId="{2EDD4CE8-63D7-4451-9EBA-0112C19397B2}" srcOrd="5" destOrd="0" presId="urn:microsoft.com/office/officeart/2005/8/layout/default"/>
    <dgm:cxn modelId="{A2CF0468-CBCF-4E08-9235-150A8EBC259D}" type="presParOf" srcId="{5665A3BF-5D6B-4124-8C6B-C03BDF25D2CC}" destId="{B643DF08-EBCA-4E36-9CF6-42AC8994CB10}" srcOrd="6" destOrd="0" presId="urn:microsoft.com/office/officeart/2005/8/layout/default"/>
    <dgm:cxn modelId="{60C5EBCD-DEE0-4AA8-9716-D81E5FBF8220}" type="presParOf" srcId="{5665A3BF-5D6B-4124-8C6B-C03BDF25D2CC}" destId="{8B003A42-C459-43B7-8833-628A184BC489}" srcOrd="7" destOrd="0" presId="urn:microsoft.com/office/officeart/2005/8/layout/default"/>
    <dgm:cxn modelId="{D504CF66-D3EC-4E8E-8A5D-989E3797B46B}" type="presParOf" srcId="{5665A3BF-5D6B-4124-8C6B-C03BDF25D2CC}" destId="{18733CFC-4C43-4B0D-AB19-901C6F43EDDA}" srcOrd="8" destOrd="0" presId="urn:microsoft.com/office/officeart/2005/8/layout/default"/>
    <dgm:cxn modelId="{99592210-1A1C-4CA7-AB99-658D26E4C22A}" type="presParOf" srcId="{5665A3BF-5D6B-4124-8C6B-C03BDF25D2CC}" destId="{0948D6CD-5CFD-4D96-A824-5CAE5FB8FA94}" srcOrd="9" destOrd="0" presId="urn:microsoft.com/office/officeart/2005/8/layout/default"/>
    <dgm:cxn modelId="{DF9B7B4D-E5B3-4BAD-B0E9-FCAD4AB6F3E2}" type="presParOf" srcId="{5665A3BF-5D6B-4124-8C6B-C03BDF25D2CC}" destId="{1720E2B4-A05A-4C26-A4D4-AC8571F30126}" srcOrd="10" destOrd="0" presId="urn:microsoft.com/office/officeart/2005/8/layout/default"/>
    <dgm:cxn modelId="{FF3F8CB8-EC59-4182-9FD6-A3F9280265BC}" type="presParOf" srcId="{5665A3BF-5D6B-4124-8C6B-C03BDF25D2CC}" destId="{931AB7FC-2836-4982-96C7-539874CCD128}" srcOrd="11" destOrd="0" presId="urn:microsoft.com/office/officeart/2005/8/layout/default"/>
    <dgm:cxn modelId="{72D2F8A3-949E-4B7D-A901-B4AA6F08AEF9}" type="presParOf" srcId="{5665A3BF-5D6B-4124-8C6B-C03BDF25D2CC}" destId="{A60DE53E-41BC-469F-9AC2-043F68CF98ED}" srcOrd="12" destOrd="0" presId="urn:microsoft.com/office/officeart/2005/8/layout/default"/>
    <dgm:cxn modelId="{2240D1CB-38C5-4E91-93F5-BA977CCD345F}" type="presParOf" srcId="{5665A3BF-5D6B-4124-8C6B-C03BDF25D2CC}" destId="{4372275C-B92C-4750-9F8D-4A8EDACF1783}" srcOrd="13" destOrd="0" presId="urn:microsoft.com/office/officeart/2005/8/layout/default"/>
    <dgm:cxn modelId="{C1B74316-5B68-4184-80F8-502124CAD9CE}" type="presParOf" srcId="{5665A3BF-5D6B-4124-8C6B-C03BDF25D2CC}" destId="{3BE0F9F1-F6F2-4A45-9288-5AE958603641}" srcOrd="14" destOrd="0" presId="urn:microsoft.com/office/officeart/2005/8/layout/default"/>
    <dgm:cxn modelId="{0C661100-9F19-4429-9B02-259B8267267C}" type="presParOf" srcId="{5665A3BF-5D6B-4124-8C6B-C03BDF25D2CC}" destId="{9E630AEC-B034-420F-AE28-63F2EAF920BA}" srcOrd="15" destOrd="0" presId="urn:microsoft.com/office/officeart/2005/8/layout/default"/>
    <dgm:cxn modelId="{D4C9134E-A034-47BF-9C86-D0784D7793DF}" type="presParOf" srcId="{5665A3BF-5D6B-4124-8C6B-C03BDF25D2CC}" destId="{BF8204B6-F026-4AC2-B356-7605B88384A4}" srcOrd="16" destOrd="0" presId="urn:microsoft.com/office/officeart/2005/8/layout/default"/>
    <dgm:cxn modelId="{ABD9690E-5515-46B1-8290-0DA503FB4C36}" type="presParOf" srcId="{5665A3BF-5D6B-4124-8C6B-C03BDF25D2CC}" destId="{7C30DB8B-38F3-469C-8A06-A785BBA932A6}" srcOrd="17" destOrd="0" presId="urn:microsoft.com/office/officeart/2005/8/layout/default"/>
    <dgm:cxn modelId="{CD7BC1E2-0D0A-4380-84C2-9BF9FFA56C57}" type="presParOf" srcId="{5665A3BF-5D6B-4124-8C6B-C03BDF25D2CC}" destId="{28046EE0-9AA2-4E51-ADCF-A46FB017685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5E626-C439-43B1-88A4-BE9AC67276F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5D76FF0-6212-4DBF-B499-EB6134CC3654}">
      <dgm:prSet/>
      <dgm:spPr/>
      <dgm:t>
        <a:bodyPr/>
        <a:lstStyle/>
        <a:p>
          <a:r>
            <a:rPr lang="en-US"/>
            <a:t>Do watering</a:t>
          </a:r>
        </a:p>
      </dgm:t>
    </dgm:pt>
    <dgm:pt modelId="{8183F8FE-E302-4DC6-9F6D-ECD7A8521A51}" type="parTrans" cxnId="{C7344813-24D7-4DF0-AB14-CB82A5460BDC}">
      <dgm:prSet/>
      <dgm:spPr/>
      <dgm:t>
        <a:bodyPr/>
        <a:lstStyle/>
        <a:p>
          <a:endParaRPr lang="en-US"/>
        </a:p>
      </dgm:t>
    </dgm:pt>
    <dgm:pt modelId="{185242C4-6994-4EFB-8BB0-74A3E80D0D2E}" type="sibTrans" cxnId="{C7344813-24D7-4DF0-AB14-CB82A5460BDC}">
      <dgm:prSet/>
      <dgm:spPr/>
      <dgm:t>
        <a:bodyPr/>
        <a:lstStyle/>
        <a:p>
          <a:endParaRPr lang="en-US"/>
        </a:p>
      </dgm:t>
    </dgm:pt>
    <dgm:pt modelId="{59B9ADCB-1744-4049-AC89-F6638AA396DB}">
      <dgm:prSet/>
      <dgm:spPr/>
      <dgm:t>
        <a:bodyPr/>
        <a:lstStyle/>
        <a:p>
          <a:r>
            <a:rPr lang="en-US"/>
            <a:t>The system will be installed under the ground</a:t>
          </a:r>
        </a:p>
      </dgm:t>
    </dgm:pt>
    <dgm:pt modelId="{2A116B4B-4706-4F7E-8E05-E1CE1FAADD05}" type="parTrans" cxnId="{677C29FC-8888-436B-AF49-19793460DEBD}">
      <dgm:prSet/>
      <dgm:spPr/>
      <dgm:t>
        <a:bodyPr/>
        <a:lstStyle/>
        <a:p>
          <a:endParaRPr lang="en-US"/>
        </a:p>
      </dgm:t>
    </dgm:pt>
    <dgm:pt modelId="{58B511C1-11C2-4B0C-98CB-436BE1939AF5}" type="sibTrans" cxnId="{677C29FC-8888-436B-AF49-19793460DEBD}">
      <dgm:prSet/>
      <dgm:spPr/>
      <dgm:t>
        <a:bodyPr/>
        <a:lstStyle/>
        <a:p>
          <a:endParaRPr lang="en-US"/>
        </a:p>
      </dgm:t>
    </dgm:pt>
    <dgm:pt modelId="{29B68F61-D439-4C9B-A6E5-B96218BBA8B1}">
      <dgm:prSet/>
      <dgm:spPr/>
      <dgm:t>
        <a:bodyPr/>
        <a:lstStyle/>
        <a:p>
          <a:r>
            <a:rPr lang="en-US"/>
            <a:t>It is a drip type</a:t>
          </a:r>
        </a:p>
      </dgm:t>
    </dgm:pt>
    <dgm:pt modelId="{7232E868-B363-4204-A0BE-D10F8A75AB0E}" type="parTrans" cxnId="{E7D9CE34-E660-467B-BB7F-9F3236C5D7B8}">
      <dgm:prSet/>
      <dgm:spPr/>
      <dgm:t>
        <a:bodyPr/>
        <a:lstStyle/>
        <a:p>
          <a:endParaRPr lang="en-US"/>
        </a:p>
      </dgm:t>
    </dgm:pt>
    <dgm:pt modelId="{0F7A89DF-FF17-4DCD-A0DA-F5380233A2FE}" type="sibTrans" cxnId="{E7D9CE34-E660-467B-BB7F-9F3236C5D7B8}">
      <dgm:prSet/>
      <dgm:spPr/>
      <dgm:t>
        <a:bodyPr/>
        <a:lstStyle/>
        <a:p>
          <a:endParaRPr lang="en-US"/>
        </a:p>
      </dgm:t>
    </dgm:pt>
    <dgm:pt modelId="{BF1333AE-804F-49D7-98AB-092288907B1E}">
      <dgm:prSet/>
      <dgm:spPr/>
      <dgm:t>
        <a:bodyPr/>
        <a:lstStyle/>
        <a:p>
          <a:r>
            <a:rPr lang="en-US"/>
            <a:t>This irrigation system will stop when it rains</a:t>
          </a:r>
        </a:p>
      </dgm:t>
    </dgm:pt>
    <dgm:pt modelId="{D8219090-0919-4B3F-BCC9-DFA53B5876B1}" type="parTrans" cxnId="{7CD47DD0-0A78-4CD7-BA60-D3B1CB014968}">
      <dgm:prSet/>
      <dgm:spPr/>
      <dgm:t>
        <a:bodyPr/>
        <a:lstStyle/>
        <a:p>
          <a:endParaRPr lang="en-US"/>
        </a:p>
      </dgm:t>
    </dgm:pt>
    <dgm:pt modelId="{374FB512-D691-4272-A768-0E6B75133109}" type="sibTrans" cxnId="{7CD47DD0-0A78-4CD7-BA60-D3B1CB014968}">
      <dgm:prSet/>
      <dgm:spPr/>
      <dgm:t>
        <a:bodyPr/>
        <a:lstStyle/>
        <a:p>
          <a:endParaRPr lang="en-US"/>
        </a:p>
      </dgm:t>
    </dgm:pt>
    <dgm:pt modelId="{37F547D0-FD53-4778-A1B1-3FA71FC11BD1}">
      <dgm:prSet/>
      <dgm:spPr/>
      <dgm:t>
        <a:bodyPr/>
        <a:lstStyle/>
        <a:p>
          <a:r>
            <a:rPr lang="en-US"/>
            <a:t>Easy to use</a:t>
          </a:r>
        </a:p>
      </dgm:t>
    </dgm:pt>
    <dgm:pt modelId="{DEE1FCA6-1F63-439A-92BC-9B8835BD1767}" type="parTrans" cxnId="{370702C9-B19D-4B95-A93B-6888804C264C}">
      <dgm:prSet/>
      <dgm:spPr/>
      <dgm:t>
        <a:bodyPr/>
        <a:lstStyle/>
        <a:p>
          <a:endParaRPr lang="en-US"/>
        </a:p>
      </dgm:t>
    </dgm:pt>
    <dgm:pt modelId="{B5CDC74E-4565-4F46-9C0E-DA3FD390DCD7}" type="sibTrans" cxnId="{370702C9-B19D-4B95-A93B-6888804C264C}">
      <dgm:prSet/>
      <dgm:spPr/>
      <dgm:t>
        <a:bodyPr/>
        <a:lstStyle/>
        <a:p>
          <a:endParaRPr lang="en-US"/>
        </a:p>
      </dgm:t>
    </dgm:pt>
    <dgm:pt modelId="{4CA827AC-F106-43F4-9CFA-640D1FAD6A6F}">
      <dgm:prSet/>
      <dgm:spPr/>
      <dgm:t>
        <a:bodyPr/>
        <a:lstStyle/>
        <a:p>
          <a:r>
            <a:rPr lang="en-US"/>
            <a:t>Capable of communicating through internet</a:t>
          </a:r>
        </a:p>
      </dgm:t>
    </dgm:pt>
    <dgm:pt modelId="{6FF6D353-E786-497E-80C1-28A891577A03}" type="parTrans" cxnId="{152144D3-BC18-4321-9CFE-1CEBA4FC66DB}">
      <dgm:prSet/>
      <dgm:spPr/>
      <dgm:t>
        <a:bodyPr/>
        <a:lstStyle/>
        <a:p>
          <a:endParaRPr lang="en-US"/>
        </a:p>
      </dgm:t>
    </dgm:pt>
    <dgm:pt modelId="{3DE92B82-91BD-4298-BB17-8EB416BEF1FB}" type="sibTrans" cxnId="{152144D3-BC18-4321-9CFE-1CEBA4FC66DB}">
      <dgm:prSet/>
      <dgm:spPr/>
      <dgm:t>
        <a:bodyPr/>
        <a:lstStyle/>
        <a:p>
          <a:endParaRPr lang="en-US"/>
        </a:p>
      </dgm:t>
    </dgm:pt>
    <dgm:pt modelId="{09AA73FF-9DF0-4964-8E7F-EC7D411881F3}" type="pres">
      <dgm:prSet presAssocID="{3735E626-C439-43B1-88A4-BE9AC67276F3}" presName="root" presStyleCnt="0">
        <dgm:presLayoutVars>
          <dgm:dir/>
          <dgm:resizeHandles val="exact"/>
        </dgm:presLayoutVars>
      </dgm:prSet>
      <dgm:spPr/>
      <dgm:t>
        <a:bodyPr/>
        <a:lstStyle/>
        <a:p>
          <a:endParaRPr lang="en-US"/>
        </a:p>
      </dgm:t>
    </dgm:pt>
    <dgm:pt modelId="{23355740-B025-4EF6-9950-8BA2E3C9842D}" type="pres">
      <dgm:prSet presAssocID="{85D76FF0-6212-4DBF-B499-EB6134CC3654}" presName="compNode" presStyleCnt="0"/>
      <dgm:spPr/>
    </dgm:pt>
    <dgm:pt modelId="{28DED587-401E-468A-AC5E-E43FD064460F}" type="pres">
      <dgm:prSet presAssocID="{85D76FF0-6212-4DBF-B499-EB6134CC3654}" presName="bgRect" presStyleLbl="bgShp" presStyleIdx="0" presStyleCnt="6"/>
      <dgm:spPr/>
    </dgm:pt>
    <dgm:pt modelId="{8A01588C-D1A1-4920-8DC3-1DF19973FAAE}" type="pres">
      <dgm:prSet presAssocID="{85D76FF0-6212-4DBF-B499-EB6134CC3654}" presName="icon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atering pot"/>
        </a:ext>
      </dgm:extLst>
    </dgm:pt>
    <dgm:pt modelId="{EC163E87-41AC-4B1A-B382-A6BD88B7399C}" type="pres">
      <dgm:prSet presAssocID="{85D76FF0-6212-4DBF-B499-EB6134CC3654}" presName="spaceRect" presStyleCnt="0"/>
      <dgm:spPr/>
    </dgm:pt>
    <dgm:pt modelId="{A91B5000-D628-48F7-97B4-17C8523D9181}" type="pres">
      <dgm:prSet presAssocID="{85D76FF0-6212-4DBF-B499-EB6134CC3654}" presName="parTx" presStyleLbl="revTx" presStyleIdx="0" presStyleCnt="6">
        <dgm:presLayoutVars>
          <dgm:chMax val="0"/>
          <dgm:chPref val="0"/>
        </dgm:presLayoutVars>
      </dgm:prSet>
      <dgm:spPr/>
      <dgm:t>
        <a:bodyPr/>
        <a:lstStyle/>
        <a:p>
          <a:endParaRPr lang="en-US"/>
        </a:p>
      </dgm:t>
    </dgm:pt>
    <dgm:pt modelId="{4DB3D2C1-12C4-43B8-B2C4-C07E3C3DE53C}" type="pres">
      <dgm:prSet presAssocID="{185242C4-6994-4EFB-8BB0-74A3E80D0D2E}" presName="sibTrans" presStyleCnt="0"/>
      <dgm:spPr/>
    </dgm:pt>
    <dgm:pt modelId="{4CC1AD54-CF24-406C-8F33-4CEF17BD6DCD}" type="pres">
      <dgm:prSet presAssocID="{59B9ADCB-1744-4049-AC89-F6638AA396DB}" presName="compNode" presStyleCnt="0"/>
      <dgm:spPr/>
    </dgm:pt>
    <dgm:pt modelId="{39D39E9C-EC4F-40A0-9213-8625BF8891A0}" type="pres">
      <dgm:prSet presAssocID="{59B9ADCB-1744-4049-AC89-F6638AA396DB}" presName="bgRect" presStyleLbl="bgShp" presStyleIdx="1" presStyleCnt="6"/>
      <dgm:spPr/>
    </dgm:pt>
    <dgm:pt modelId="{0184FC99-B45F-4116-9080-C755EE0FF991}" type="pres">
      <dgm:prSet presAssocID="{59B9ADCB-1744-4049-AC89-F6638AA396DB}" presName="iconRect" presStyleLbl="node1" presStyleIdx="1" presStyleCnt="6"/>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898F0DDC-CF88-4A72-A952-779FC7A1CEAD}" type="pres">
      <dgm:prSet presAssocID="{59B9ADCB-1744-4049-AC89-F6638AA396DB}" presName="spaceRect" presStyleCnt="0"/>
      <dgm:spPr/>
    </dgm:pt>
    <dgm:pt modelId="{5444BA17-EFA1-4EAB-BC12-BDFF37973EE1}" type="pres">
      <dgm:prSet presAssocID="{59B9ADCB-1744-4049-AC89-F6638AA396DB}" presName="parTx" presStyleLbl="revTx" presStyleIdx="1" presStyleCnt="6">
        <dgm:presLayoutVars>
          <dgm:chMax val="0"/>
          <dgm:chPref val="0"/>
        </dgm:presLayoutVars>
      </dgm:prSet>
      <dgm:spPr/>
      <dgm:t>
        <a:bodyPr/>
        <a:lstStyle/>
        <a:p>
          <a:endParaRPr lang="en-US"/>
        </a:p>
      </dgm:t>
    </dgm:pt>
    <dgm:pt modelId="{C5D36598-8402-4EF4-8068-69CF4C9169BD}" type="pres">
      <dgm:prSet presAssocID="{58B511C1-11C2-4B0C-98CB-436BE1939AF5}" presName="sibTrans" presStyleCnt="0"/>
      <dgm:spPr/>
    </dgm:pt>
    <dgm:pt modelId="{C60F5F3B-BC67-4DD9-AAD7-C88BDCADEC9A}" type="pres">
      <dgm:prSet presAssocID="{29B68F61-D439-4C9B-A6E5-B96218BBA8B1}" presName="compNode" presStyleCnt="0"/>
      <dgm:spPr/>
    </dgm:pt>
    <dgm:pt modelId="{AE4B65E1-D33F-479F-9048-15ADDC6522A1}" type="pres">
      <dgm:prSet presAssocID="{29B68F61-D439-4C9B-A6E5-B96218BBA8B1}" presName="bgRect" presStyleLbl="bgShp" presStyleIdx="2" presStyleCnt="6"/>
      <dgm:spPr/>
    </dgm:pt>
    <dgm:pt modelId="{B2766D4B-7608-4ACB-85ED-B79145951240}" type="pres">
      <dgm:prSet presAssocID="{29B68F61-D439-4C9B-A6E5-B96218BBA8B1}" presName="iconRect" presStyleLbl="node1" presStyleIdx="2" presStyleCnt="6"/>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Water"/>
        </a:ext>
      </dgm:extLst>
    </dgm:pt>
    <dgm:pt modelId="{0181FF60-5D86-44C9-A9D8-2F89EC5D9109}" type="pres">
      <dgm:prSet presAssocID="{29B68F61-D439-4C9B-A6E5-B96218BBA8B1}" presName="spaceRect" presStyleCnt="0"/>
      <dgm:spPr/>
    </dgm:pt>
    <dgm:pt modelId="{D896EE98-8ED3-4698-BF76-6AE8FBE61004}" type="pres">
      <dgm:prSet presAssocID="{29B68F61-D439-4C9B-A6E5-B96218BBA8B1}" presName="parTx" presStyleLbl="revTx" presStyleIdx="2" presStyleCnt="6">
        <dgm:presLayoutVars>
          <dgm:chMax val="0"/>
          <dgm:chPref val="0"/>
        </dgm:presLayoutVars>
      </dgm:prSet>
      <dgm:spPr/>
      <dgm:t>
        <a:bodyPr/>
        <a:lstStyle/>
        <a:p>
          <a:endParaRPr lang="en-US"/>
        </a:p>
      </dgm:t>
    </dgm:pt>
    <dgm:pt modelId="{94BDB55F-F53E-4567-8E3F-BA74C26287E1}" type="pres">
      <dgm:prSet presAssocID="{0F7A89DF-FF17-4DCD-A0DA-F5380233A2FE}" presName="sibTrans" presStyleCnt="0"/>
      <dgm:spPr/>
    </dgm:pt>
    <dgm:pt modelId="{94C2962F-67B5-482F-B19D-64FA02E608DF}" type="pres">
      <dgm:prSet presAssocID="{BF1333AE-804F-49D7-98AB-092288907B1E}" presName="compNode" presStyleCnt="0"/>
      <dgm:spPr/>
    </dgm:pt>
    <dgm:pt modelId="{89F4E9F2-8E15-4FDB-AC92-F1D8A69F106F}" type="pres">
      <dgm:prSet presAssocID="{BF1333AE-804F-49D7-98AB-092288907B1E}" presName="bgRect" presStyleLbl="bgShp" presStyleIdx="3" presStyleCnt="6"/>
      <dgm:spPr/>
    </dgm:pt>
    <dgm:pt modelId="{2FBB9810-9859-4B4D-B82A-5503AED79D73}" type="pres">
      <dgm:prSet presAssocID="{BF1333AE-804F-49D7-98AB-092288907B1E}" presName="iconRect" presStyleLbl="node1" presStyleIdx="3" presStyleCnt="6"/>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Rain"/>
        </a:ext>
      </dgm:extLst>
    </dgm:pt>
    <dgm:pt modelId="{AFA5AAB9-CBCE-4B17-8A12-DE4F459A0629}" type="pres">
      <dgm:prSet presAssocID="{BF1333AE-804F-49D7-98AB-092288907B1E}" presName="spaceRect" presStyleCnt="0"/>
      <dgm:spPr/>
    </dgm:pt>
    <dgm:pt modelId="{632CB533-24C1-460C-B349-122731A0F595}" type="pres">
      <dgm:prSet presAssocID="{BF1333AE-804F-49D7-98AB-092288907B1E}" presName="parTx" presStyleLbl="revTx" presStyleIdx="3" presStyleCnt="6">
        <dgm:presLayoutVars>
          <dgm:chMax val="0"/>
          <dgm:chPref val="0"/>
        </dgm:presLayoutVars>
      </dgm:prSet>
      <dgm:spPr/>
      <dgm:t>
        <a:bodyPr/>
        <a:lstStyle/>
        <a:p>
          <a:endParaRPr lang="en-US"/>
        </a:p>
      </dgm:t>
    </dgm:pt>
    <dgm:pt modelId="{2BCEB042-5329-4ED1-BF00-520F56D0BDD1}" type="pres">
      <dgm:prSet presAssocID="{374FB512-D691-4272-A768-0E6B75133109}" presName="sibTrans" presStyleCnt="0"/>
      <dgm:spPr/>
    </dgm:pt>
    <dgm:pt modelId="{2ECE90B8-6702-4A74-B5AF-B6CDCAB37A08}" type="pres">
      <dgm:prSet presAssocID="{37F547D0-FD53-4778-A1B1-3FA71FC11BD1}" presName="compNode" presStyleCnt="0"/>
      <dgm:spPr/>
    </dgm:pt>
    <dgm:pt modelId="{5B3B37FD-D84E-42BF-9BA6-DF2E5069707D}" type="pres">
      <dgm:prSet presAssocID="{37F547D0-FD53-4778-A1B1-3FA71FC11BD1}" presName="bgRect" presStyleLbl="bgShp" presStyleIdx="4" presStyleCnt="6"/>
      <dgm:spPr/>
    </dgm:pt>
    <dgm:pt modelId="{CC6636F8-D806-4A91-8BB1-01051085F7B4}" type="pres">
      <dgm:prSet presAssocID="{37F547D0-FD53-4778-A1B1-3FA71FC11BD1}" presName="iconRect" presStyleLbl="node1" presStyleIdx="4" presStyleCnt="6"/>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mart Phone"/>
        </a:ext>
      </dgm:extLst>
    </dgm:pt>
    <dgm:pt modelId="{FD05A21E-8BC1-47B0-B593-659109F328AE}" type="pres">
      <dgm:prSet presAssocID="{37F547D0-FD53-4778-A1B1-3FA71FC11BD1}" presName="spaceRect" presStyleCnt="0"/>
      <dgm:spPr/>
    </dgm:pt>
    <dgm:pt modelId="{1BA1026E-13FA-415E-AD38-352186D50A13}" type="pres">
      <dgm:prSet presAssocID="{37F547D0-FD53-4778-A1B1-3FA71FC11BD1}" presName="parTx" presStyleLbl="revTx" presStyleIdx="4" presStyleCnt="6">
        <dgm:presLayoutVars>
          <dgm:chMax val="0"/>
          <dgm:chPref val="0"/>
        </dgm:presLayoutVars>
      </dgm:prSet>
      <dgm:spPr/>
      <dgm:t>
        <a:bodyPr/>
        <a:lstStyle/>
        <a:p>
          <a:endParaRPr lang="en-US"/>
        </a:p>
      </dgm:t>
    </dgm:pt>
    <dgm:pt modelId="{E5C84C90-D653-4878-ACF4-BEDDDCF6D599}" type="pres">
      <dgm:prSet presAssocID="{B5CDC74E-4565-4F46-9C0E-DA3FD390DCD7}" presName="sibTrans" presStyleCnt="0"/>
      <dgm:spPr/>
    </dgm:pt>
    <dgm:pt modelId="{5415E71A-D7A1-4A5E-8D64-ABDBA0C71726}" type="pres">
      <dgm:prSet presAssocID="{4CA827AC-F106-43F4-9CFA-640D1FAD6A6F}" presName="compNode" presStyleCnt="0"/>
      <dgm:spPr/>
    </dgm:pt>
    <dgm:pt modelId="{E51E0D2B-1532-4DE4-8789-BFBB6E2DF208}" type="pres">
      <dgm:prSet presAssocID="{4CA827AC-F106-43F4-9CFA-640D1FAD6A6F}" presName="bgRect" presStyleLbl="bgShp" presStyleIdx="5" presStyleCnt="6"/>
      <dgm:spPr/>
    </dgm:pt>
    <dgm:pt modelId="{E9125585-DF51-4BA9-924E-66FA1D35A3F8}" type="pres">
      <dgm:prSet presAssocID="{4CA827AC-F106-43F4-9CFA-640D1FAD6A6F}" presName="iconRect" presStyleLbl="node1" presStyleIdx="5" presStyleCnt="6"/>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Wireless router"/>
        </a:ext>
      </dgm:extLst>
    </dgm:pt>
    <dgm:pt modelId="{9664F6DC-95E1-4649-974D-571BC63675EB}" type="pres">
      <dgm:prSet presAssocID="{4CA827AC-F106-43F4-9CFA-640D1FAD6A6F}" presName="spaceRect" presStyleCnt="0"/>
      <dgm:spPr/>
    </dgm:pt>
    <dgm:pt modelId="{75A6D6A4-BCEE-4B74-B1CD-773664893D6F}" type="pres">
      <dgm:prSet presAssocID="{4CA827AC-F106-43F4-9CFA-640D1FAD6A6F}" presName="parTx" presStyleLbl="revTx" presStyleIdx="5" presStyleCnt="6">
        <dgm:presLayoutVars>
          <dgm:chMax val="0"/>
          <dgm:chPref val="0"/>
        </dgm:presLayoutVars>
      </dgm:prSet>
      <dgm:spPr/>
      <dgm:t>
        <a:bodyPr/>
        <a:lstStyle/>
        <a:p>
          <a:endParaRPr lang="en-US"/>
        </a:p>
      </dgm:t>
    </dgm:pt>
  </dgm:ptLst>
  <dgm:cxnLst>
    <dgm:cxn modelId="{0330403F-DECE-4641-8CEC-6F4E768774A7}" type="presOf" srcId="{59B9ADCB-1744-4049-AC89-F6638AA396DB}" destId="{5444BA17-EFA1-4EAB-BC12-BDFF37973EE1}" srcOrd="0" destOrd="0" presId="urn:microsoft.com/office/officeart/2018/2/layout/IconVerticalSolidList"/>
    <dgm:cxn modelId="{370702C9-B19D-4B95-A93B-6888804C264C}" srcId="{3735E626-C439-43B1-88A4-BE9AC67276F3}" destId="{37F547D0-FD53-4778-A1B1-3FA71FC11BD1}" srcOrd="4" destOrd="0" parTransId="{DEE1FCA6-1F63-439A-92BC-9B8835BD1767}" sibTransId="{B5CDC74E-4565-4F46-9C0E-DA3FD390DCD7}"/>
    <dgm:cxn modelId="{E7D9CE34-E660-467B-BB7F-9F3236C5D7B8}" srcId="{3735E626-C439-43B1-88A4-BE9AC67276F3}" destId="{29B68F61-D439-4C9B-A6E5-B96218BBA8B1}" srcOrd="2" destOrd="0" parTransId="{7232E868-B363-4204-A0BE-D10F8A75AB0E}" sibTransId="{0F7A89DF-FF17-4DCD-A0DA-F5380233A2FE}"/>
    <dgm:cxn modelId="{46569C4E-FD56-4117-A411-F4CB9BED02EE}" type="presOf" srcId="{29B68F61-D439-4C9B-A6E5-B96218BBA8B1}" destId="{D896EE98-8ED3-4698-BF76-6AE8FBE61004}" srcOrd="0" destOrd="0" presId="urn:microsoft.com/office/officeart/2018/2/layout/IconVerticalSolidList"/>
    <dgm:cxn modelId="{E29B1219-549E-4D54-A1AB-412CFB2D17EF}" type="presOf" srcId="{37F547D0-FD53-4778-A1B1-3FA71FC11BD1}" destId="{1BA1026E-13FA-415E-AD38-352186D50A13}" srcOrd="0" destOrd="0" presId="urn:microsoft.com/office/officeart/2018/2/layout/IconVerticalSolidList"/>
    <dgm:cxn modelId="{1601169B-0035-4FA4-BBC4-0FF056F9E653}" type="presOf" srcId="{85D76FF0-6212-4DBF-B499-EB6134CC3654}" destId="{A91B5000-D628-48F7-97B4-17C8523D9181}" srcOrd="0" destOrd="0" presId="urn:microsoft.com/office/officeart/2018/2/layout/IconVerticalSolidList"/>
    <dgm:cxn modelId="{06E3E7E0-307E-44EE-972C-CDDF901CABD2}" type="presOf" srcId="{3735E626-C439-43B1-88A4-BE9AC67276F3}" destId="{09AA73FF-9DF0-4964-8E7F-EC7D411881F3}" srcOrd="0" destOrd="0" presId="urn:microsoft.com/office/officeart/2018/2/layout/IconVerticalSolidList"/>
    <dgm:cxn modelId="{C7344813-24D7-4DF0-AB14-CB82A5460BDC}" srcId="{3735E626-C439-43B1-88A4-BE9AC67276F3}" destId="{85D76FF0-6212-4DBF-B499-EB6134CC3654}" srcOrd="0" destOrd="0" parTransId="{8183F8FE-E302-4DC6-9F6D-ECD7A8521A51}" sibTransId="{185242C4-6994-4EFB-8BB0-74A3E80D0D2E}"/>
    <dgm:cxn modelId="{063B8CF8-AC48-49B7-B7B0-2B0420643E30}" type="presOf" srcId="{BF1333AE-804F-49D7-98AB-092288907B1E}" destId="{632CB533-24C1-460C-B349-122731A0F595}" srcOrd="0" destOrd="0" presId="urn:microsoft.com/office/officeart/2018/2/layout/IconVerticalSolidList"/>
    <dgm:cxn modelId="{152144D3-BC18-4321-9CFE-1CEBA4FC66DB}" srcId="{3735E626-C439-43B1-88A4-BE9AC67276F3}" destId="{4CA827AC-F106-43F4-9CFA-640D1FAD6A6F}" srcOrd="5" destOrd="0" parTransId="{6FF6D353-E786-497E-80C1-28A891577A03}" sibTransId="{3DE92B82-91BD-4298-BB17-8EB416BEF1FB}"/>
    <dgm:cxn modelId="{677C29FC-8888-436B-AF49-19793460DEBD}" srcId="{3735E626-C439-43B1-88A4-BE9AC67276F3}" destId="{59B9ADCB-1744-4049-AC89-F6638AA396DB}" srcOrd="1" destOrd="0" parTransId="{2A116B4B-4706-4F7E-8E05-E1CE1FAADD05}" sibTransId="{58B511C1-11C2-4B0C-98CB-436BE1939AF5}"/>
    <dgm:cxn modelId="{50A6B0CF-1F5B-41EF-9054-76255A8F105D}" type="presOf" srcId="{4CA827AC-F106-43F4-9CFA-640D1FAD6A6F}" destId="{75A6D6A4-BCEE-4B74-B1CD-773664893D6F}" srcOrd="0" destOrd="0" presId="urn:microsoft.com/office/officeart/2018/2/layout/IconVerticalSolidList"/>
    <dgm:cxn modelId="{7CD47DD0-0A78-4CD7-BA60-D3B1CB014968}" srcId="{3735E626-C439-43B1-88A4-BE9AC67276F3}" destId="{BF1333AE-804F-49D7-98AB-092288907B1E}" srcOrd="3" destOrd="0" parTransId="{D8219090-0919-4B3F-BCC9-DFA53B5876B1}" sibTransId="{374FB512-D691-4272-A768-0E6B75133109}"/>
    <dgm:cxn modelId="{213B5D56-210D-408A-B8DF-4BF0EDF59571}" type="presParOf" srcId="{09AA73FF-9DF0-4964-8E7F-EC7D411881F3}" destId="{23355740-B025-4EF6-9950-8BA2E3C9842D}" srcOrd="0" destOrd="0" presId="urn:microsoft.com/office/officeart/2018/2/layout/IconVerticalSolidList"/>
    <dgm:cxn modelId="{F27A6CE1-3637-463F-9C52-1A268C475377}" type="presParOf" srcId="{23355740-B025-4EF6-9950-8BA2E3C9842D}" destId="{28DED587-401E-468A-AC5E-E43FD064460F}" srcOrd="0" destOrd="0" presId="urn:microsoft.com/office/officeart/2018/2/layout/IconVerticalSolidList"/>
    <dgm:cxn modelId="{CE479180-0732-4171-915D-147CE658E9F1}" type="presParOf" srcId="{23355740-B025-4EF6-9950-8BA2E3C9842D}" destId="{8A01588C-D1A1-4920-8DC3-1DF19973FAAE}" srcOrd="1" destOrd="0" presId="urn:microsoft.com/office/officeart/2018/2/layout/IconVerticalSolidList"/>
    <dgm:cxn modelId="{66D4B1A4-A8ED-4DE9-9A7E-8C965662A12E}" type="presParOf" srcId="{23355740-B025-4EF6-9950-8BA2E3C9842D}" destId="{EC163E87-41AC-4B1A-B382-A6BD88B7399C}" srcOrd="2" destOrd="0" presId="urn:microsoft.com/office/officeart/2018/2/layout/IconVerticalSolidList"/>
    <dgm:cxn modelId="{6DCB80B8-9D04-4BEC-8704-9C51498F712A}" type="presParOf" srcId="{23355740-B025-4EF6-9950-8BA2E3C9842D}" destId="{A91B5000-D628-48F7-97B4-17C8523D9181}" srcOrd="3" destOrd="0" presId="urn:microsoft.com/office/officeart/2018/2/layout/IconVerticalSolidList"/>
    <dgm:cxn modelId="{8EE2E101-E8F4-4F35-A26E-34171D3A21E8}" type="presParOf" srcId="{09AA73FF-9DF0-4964-8E7F-EC7D411881F3}" destId="{4DB3D2C1-12C4-43B8-B2C4-C07E3C3DE53C}" srcOrd="1" destOrd="0" presId="urn:microsoft.com/office/officeart/2018/2/layout/IconVerticalSolidList"/>
    <dgm:cxn modelId="{4DCB1AF0-4486-456D-A3A0-FC82150FF28B}" type="presParOf" srcId="{09AA73FF-9DF0-4964-8E7F-EC7D411881F3}" destId="{4CC1AD54-CF24-406C-8F33-4CEF17BD6DCD}" srcOrd="2" destOrd="0" presId="urn:microsoft.com/office/officeart/2018/2/layout/IconVerticalSolidList"/>
    <dgm:cxn modelId="{188376B7-06C7-4849-BF32-1809AAD10ADD}" type="presParOf" srcId="{4CC1AD54-CF24-406C-8F33-4CEF17BD6DCD}" destId="{39D39E9C-EC4F-40A0-9213-8625BF8891A0}" srcOrd="0" destOrd="0" presId="urn:microsoft.com/office/officeart/2018/2/layout/IconVerticalSolidList"/>
    <dgm:cxn modelId="{8DE6D29F-FB24-4A9A-9784-44CEE36A27A0}" type="presParOf" srcId="{4CC1AD54-CF24-406C-8F33-4CEF17BD6DCD}" destId="{0184FC99-B45F-4116-9080-C755EE0FF991}" srcOrd="1" destOrd="0" presId="urn:microsoft.com/office/officeart/2018/2/layout/IconVerticalSolidList"/>
    <dgm:cxn modelId="{9D72A00B-4216-4BE9-8A4F-E78D99AA1AC0}" type="presParOf" srcId="{4CC1AD54-CF24-406C-8F33-4CEF17BD6DCD}" destId="{898F0DDC-CF88-4A72-A952-779FC7A1CEAD}" srcOrd="2" destOrd="0" presId="urn:microsoft.com/office/officeart/2018/2/layout/IconVerticalSolidList"/>
    <dgm:cxn modelId="{B80FC4BB-8E6E-45DF-9D56-7B981F4D2F6D}" type="presParOf" srcId="{4CC1AD54-CF24-406C-8F33-4CEF17BD6DCD}" destId="{5444BA17-EFA1-4EAB-BC12-BDFF37973EE1}" srcOrd="3" destOrd="0" presId="urn:microsoft.com/office/officeart/2018/2/layout/IconVerticalSolidList"/>
    <dgm:cxn modelId="{8DF30501-BFE6-4187-A0A2-90BE1F85EFD6}" type="presParOf" srcId="{09AA73FF-9DF0-4964-8E7F-EC7D411881F3}" destId="{C5D36598-8402-4EF4-8068-69CF4C9169BD}" srcOrd="3" destOrd="0" presId="urn:microsoft.com/office/officeart/2018/2/layout/IconVerticalSolidList"/>
    <dgm:cxn modelId="{17254E53-AC5C-4AAB-B6D2-971458C56DC9}" type="presParOf" srcId="{09AA73FF-9DF0-4964-8E7F-EC7D411881F3}" destId="{C60F5F3B-BC67-4DD9-AAD7-C88BDCADEC9A}" srcOrd="4" destOrd="0" presId="urn:microsoft.com/office/officeart/2018/2/layout/IconVerticalSolidList"/>
    <dgm:cxn modelId="{183890E9-CF01-4BB2-B227-6F9C304645E5}" type="presParOf" srcId="{C60F5F3B-BC67-4DD9-AAD7-C88BDCADEC9A}" destId="{AE4B65E1-D33F-479F-9048-15ADDC6522A1}" srcOrd="0" destOrd="0" presId="urn:microsoft.com/office/officeart/2018/2/layout/IconVerticalSolidList"/>
    <dgm:cxn modelId="{B67F4301-75FF-453E-8028-596896EE41AC}" type="presParOf" srcId="{C60F5F3B-BC67-4DD9-AAD7-C88BDCADEC9A}" destId="{B2766D4B-7608-4ACB-85ED-B79145951240}" srcOrd="1" destOrd="0" presId="urn:microsoft.com/office/officeart/2018/2/layout/IconVerticalSolidList"/>
    <dgm:cxn modelId="{34C0C916-E764-4FD4-B006-E5EC52B29787}" type="presParOf" srcId="{C60F5F3B-BC67-4DD9-AAD7-C88BDCADEC9A}" destId="{0181FF60-5D86-44C9-A9D8-2F89EC5D9109}" srcOrd="2" destOrd="0" presId="urn:microsoft.com/office/officeart/2018/2/layout/IconVerticalSolidList"/>
    <dgm:cxn modelId="{23AC7009-853C-4684-A314-49AAE70A2E95}" type="presParOf" srcId="{C60F5F3B-BC67-4DD9-AAD7-C88BDCADEC9A}" destId="{D896EE98-8ED3-4698-BF76-6AE8FBE61004}" srcOrd="3" destOrd="0" presId="urn:microsoft.com/office/officeart/2018/2/layout/IconVerticalSolidList"/>
    <dgm:cxn modelId="{40B75570-06EB-48B3-892E-9BF9CAE08877}" type="presParOf" srcId="{09AA73FF-9DF0-4964-8E7F-EC7D411881F3}" destId="{94BDB55F-F53E-4567-8E3F-BA74C26287E1}" srcOrd="5" destOrd="0" presId="urn:microsoft.com/office/officeart/2018/2/layout/IconVerticalSolidList"/>
    <dgm:cxn modelId="{AE540CBB-A5D1-4EE4-AEFE-5A34862E54FA}" type="presParOf" srcId="{09AA73FF-9DF0-4964-8E7F-EC7D411881F3}" destId="{94C2962F-67B5-482F-B19D-64FA02E608DF}" srcOrd="6" destOrd="0" presId="urn:microsoft.com/office/officeart/2018/2/layout/IconVerticalSolidList"/>
    <dgm:cxn modelId="{241A339E-D6A5-4AB0-B88C-0491FDC4B249}" type="presParOf" srcId="{94C2962F-67B5-482F-B19D-64FA02E608DF}" destId="{89F4E9F2-8E15-4FDB-AC92-F1D8A69F106F}" srcOrd="0" destOrd="0" presId="urn:microsoft.com/office/officeart/2018/2/layout/IconVerticalSolidList"/>
    <dgm:cxn modelId="{4800F116-EF9A-4156-BD83-D3246614C5CF}" type="presParOf" srcId="{94C2962F-67B5-482F-B19D-64FA02E608DF}" destId="{2FBB9810-9859-4B4D-B82A-5503AED79D73}" srcOrd="1" destOrd="0" presId="urn:microsoft.com/office/officeart/2018/2/layout/IconVerticalSolidList"/>
    <dgm:cxn modelId="{E0D5F52E-1835-423F-928F-F971D95C62C3}" type="presParOf" srcId="{94C2962F-67B5-482F-B19D-64FA02E608DF}" destId="{AFA5AAB9-CBCE-4B17-8A12-DE4F459A0629}" srcOrd="2" destOrd="0" presId="urn:microsoft.com/office/officeart/2018/2/layout/IconVerticalSolidList"/>
    <dgm:cxn modelId="{874BA22C-D2BD-433D-8724-AE0FA262FBE1}" type="presParOf" srcId="{94C2962F-67B5-482F-B19D-64FA02E608DF}" destId="{632CB533-24C1-460C-B349-122731A0F595}" srcOrd="3" destOrd="0" presId="urn:microsoft.com/office/officeart/2018/2/layout/IconVerticalSolidList"/>
    <dgm:cxn modelId="{B95C3213-9050-4680-8B22-0AC945BA3CDE}" type="presParOf" srcId="{09AA73FF-9DF0-4964-8E7F-EC7D411881F3}" destId="{2BCEB042-5329-4ED1-BF00-520F56D0BDD1}" srcOrd="7" destOrd="0" presId="urn:microsoft.com/office/officeart/2018/2/layout/IconVerticalSolidList"/>
    <dgm:cxn modelId="{269DB54A-0389-48D9-BAF1-75A1F8D45DE0}" type="presParOf" srcId="{09AA73FF-9DF0-4964-8E7F-EC7D411881F3}" destId="{2ECE90B8-6702-4A74-B5AF-B6CDCAB37A08}" srcOrd="8" destOrd="0" presId="urn:microsoft.com/office/officeart/2018/2/layout/IconVerticalSolidList"/>
    <dgm:cxn modelId="{4EB6FC26-EF05-446A-A47D-674E14D2D784}" type="presParOf" srcId="{2ECE90B8-6702-4A74-B5AF-B6CDCAB37A08}" destId="{5B3B37FD-D84E-42BF-9BA6-DF2E5069707D}" srcOrd="0" destOrd="0" presId="urn:microsoft.com/office/officeart/2018/2/layout/IconVerticalSolidList"/>
    <dgm:cxn modelId="{7C8480E7-6E7C-4B39-BFD4-156DD62C1175}" type="presParOf" srcId="{2ECE90B8-6702-4A74-B5AF-B6CDCAB37A08}" destId="{CC6636F8-D806-4A91-8BB1-01051085F7B4}" srcOrd="1" destOrd="0" presId="urn:microsoft.com/office/officeart/2018/2/layout/IconVerticalSolidList"/>
    <dgm:cxn modelId="{1025026D-06C0-4AA3-B70A-5EA5D7826E6F}" type="presParOf" srcId="{2ECE90B8-6702-4A74-B5AF-B6CDCAB37A08}" destId="{FD05A21E-8BC1-47B0-B593-659109F328AE}" srcOrd="2" destOrd="0" presId="urn:microsoft.com/office/officeart/2018/2/layout/IconVerticalSolidList"/>
    <dgm:cxn modelId="{25704BD8-D3FA-4B0F-BCD9-9265C85FA77B}" type="presParOf" srcId="{2ECE90B8-6702-4A74-B5AF-B6CDCAB37A08}" destId="{1BA1026E-13FA-415E-AD38-352186D50A13}" srcOrd="3" destOrd="0" presId="urn:microsoft.com/office/officeart/2018/2/layout/IconVerticalSolidList"/>
    <dgm:cxn modelId="{B783F064-B876-4E46-9837-A7CC40778D50}" type="presParOf" srcId="{09AA73FF-9DF0-4964-8E7F-EC7D411881F3}" destId="{E5C84C90-D653-4878-ACF4-BEDDDCF6D599}" srcOrd="9" destOrd="0" presId="urn:microsoft.com/office/officeart/2018/2/layout/IconVerticalSolidList"/>
    <dgm:cxn modelId="{554FA630-BD31-4EF8-8637-D6CF62ED19C6}" type="presParOf" srcId="{09AA73FF-9DF0-4964-8E7F-EC7D411881F3}" destId="{5415E71A-D7A1-4A5E-8D64-ABDBA0C71726}" srcOrd="10" destOrd="0" presId="urn:microsoft.com/office/officeart/2018/2/layout/IconVerticalSolidList"/>
    <dgm:cxn modelId="{8BEF4076-7EBA-473A-9070-33D645DCA4DA}" type="presParOf" srcId="{5415E71A-D7A1-4A5E-8D64-ABDBA0C71726}" destId="{E51E0D2B-1532-4DE4-8789-BFBB6E2DF208}" srcOrd="0" destOrd="0" presId="urn:microsoft.com/office/officeart/2018/2/layout/IconVerticalSolidList"/>
    <dgm:cxn modelId="{0692A43F-0606-4B3B-8217-72F6FC67CD89}" type="presParOf" srcId="{5415E71A-D7A1-4A5E-8D64-ABDBA0C71726}" destId="{E9125585-DF51-4BA9-924E-66FA1D35A3F8}" srcOrd="1" destOrd="0" presId="urn:microsoft.com/office/officeart/2018/2/layout/IconVerticalSolidList"/>
    <dgm:cxn modelId="{013900A7-F3F9-4EDD-8D6D-3ABCDF31777D}" type="presParOf" srcId="{5415E71A-D7A1-4A5E-8D64-ABDBA0C71726}" destId="{9664F6DC-95E1-4649-974D-571BC63675EB}" srcOrd="2" destOrd="0" presId="urn:microsoft.com/office/officeart/2018/2/layout/IconVerticalSolidList"/>
    <dgm:cxn modelId="{DA381251-0B60-4194-9F2F-D274A4523F1D}" type="presParOf" srcId="{5415E71A-D7A1-4A5E-8D64-ABDBA0C71726}" destId="{75A6D6A4-BCEE-4B74-B1CD-773664893D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C883E-4893-45BA-ADFA-AEAD1F2DEA2C}">
      <dsp:nvSpPr>
        <dsp:cNvPr id="0" name=""/>
        <dsp:cNvSpPr/>
      </dsp:nvSpPr>
      <dsp:spPr>
        <a:xfrm>
          <a:off x="3698" y="565334"/>
          <a:ext cx="2002408" cy="12014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ESP32 Wroom Module</a:t>
          </a:r>
        </a:p>
      </dsp:txBody>
      <dsp:txXfrm>
        <a:off x="3698" y="565334"/>
        <a:ext cx="2002408" cy="1201444"/>
      </dsp:txXfrm>
    </dsp:sp>
    <dsp:sp modelId="{5C4770E2-B157-4A9F-9DA4-09451446354E}">
      <dsp:nvSpPr>
        <dsp:cNvPr id="0" name=""/>
        <dsp:cNvSpPr/>
      </dsp:nvSpPr>
      <dsp:spPr>
        <a:xfrm>
          <a:off x="2206347" y="565334"/>
          <a:ext cx="2002408" cy="1201444"/>
        </a:xfrm>
        <a:prstGeom prst="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DHT11 Sensor</a:t>
          </a:r>
        </a:p>
      </dsp:txBody>
      <dsp:txXfrm>
        <a:off x="2206347" y="565334"/>
        <a:ext cx="2002408" cy="1201444"/>
      </dsp:txXfrm>
    </dsp:sp>
    <dsp:sp modelId="{AE955EF2-D948-433B-B10C-EEE3CD5FE4C6}">
      <dsp:nvSpPr>
        <dsp:cNvPr id="0" name=""/>
        <dsp:cNvSpPr/>
      </dsp:nvSpPr>
      <dsp:spPr>
        <a:xfrm>
          <a:off x="4408995" y="565334"/>
          <a:ext cx="2002408" cy="1201444"/>
        </a:xfrm>
        <a:prstGeom prst="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Rain Sensor</a:t>
          </a:r>
        </a:p>
      </dsp:txBody>
      <dsp:txXfrm>
        <a:off x="4408995" y="565334"/>
        <a:ext cx="2002408" cy="1201444"/>
      </dsp:txXfrm>
    </dsp:sp>
    <dsp:sp modelId="{B643DF08-EBCA-4E36-9CF6-42AC8994CB10}">
      <dsp:nvSpPr>
        <dsp:cNvPr id="0" name=""/>
        <dsp:cNvSpPr/>
      </dsp:nvSpPr>
      <dsp:spPr>
        <a:xfrm>
          <a:off x="6611644" y="565334"/>
          <a:ext cx="2002408" cy="1201444"/>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Soil Moisture Sensor</a:t>
          </a:r>
        </a:p>
      </dsp:txBody>
      <dsp:txXfrm>
        <a:off x="6611644" y="565334"/>
        <a:ext cx="2002408" cy="1201444"/>
      </dsp:txXfrm>
    </dsp:sp>
    <dsp:sp modelId="{18733CFC-4C43-4B0D-AB19-901C6F43EDDA}">
      <dsp:nvSpPr>
        <dsp:cNvPr id="0" name=""/>
        <dsp:cNvSpPr/>
      </dsp:nvSpPr>
      <dsp:spPr>
        <a:xfrm>
          <a:off x="8814293" y="565334"/>
          <a:ext cx="2002408" cy="1201444"/>
        </a:xfrm>
        <a:prstGeom prst="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LDR Sensor</a:t>
          </a:r>
        </a:p>
      </dsp:txBody>
      <dsp:txXfrm>
        <a:off x="8814293" y="565334"/>
        <a:ext cx="2002408" cy="1201444"/>
      </dsp:txXfrm>
    </dsp:sp>
    <dsp:sp modelId="{1720E2B4-A05A-4C26-A4D4-AC8571F30126}">
      <dsp:nvSpPr>
        <dsp:cNvPr id="0" name=""/>
        <dsp:cNvSpPr/>
      </dsp:nvSpPr>
      <dsp:spPr>
        <a:xfrm>
          <a:off x="3698" y="1967019"/>
          <a:ext cx="2002408" cy="1201444"/>
        </a:xfrm>
        <a:prstGeom prst="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Relay</a:t>
          </a:r>
        </a:p>
      </dsp:txBody>
      <dsp:txXfrm>
        <a:off x="3698" y="1967019"/>
        <a:ext cx="2002408" cy="1201444"/>
      </dsp:txXfrm>
    </dsp:sp>
    <dsp:sp modelId="{A60DE53E-41BC-469F-9AC2-043F68CF98ED}">
      <dsp:nvSpPr>
        <dsp:cNvPr id="0" name=""/>
        <dsp:cNvSpPr/>
      </dsp:nvSpPr>
      <dsp:spPr>
        <a:xfrm>
          <a:off x="2206347" y="1967019"/>
          <a:ext cx="2002408" cy="1201444"/>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A DC Motor</a:t>
          </a:r>
        </a:p>
      </dsp:txBody>
      <dsp:txXfrm>
        <a:off x="2206347" y="1967019"/>
        <a:ext cx="2002408" cy="1201444"/>
      </dsp:txXfrm>
    </dsp:sp>
    <dsp:sp modelId="{3BE0F9F1-F6F2-4A45-9288-5AE958603641}">
      <dsp:nvSpPr>
        <dsp:cNvPr id="0" name=""/>
        <dsp:cNvSpPr/>
      </dsp:nvSpPr>
      <dsp:spPr>
        <a:xfrm>
          <a:off x="4408995" y="1967019"/>
          <a:ext cx="2002408" cy="1201444"/>
        </a:xfrm>
        <a:prstGeom prst="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Connecting Wires</a:t>
          </a:r>
        </a:p>
      </dsp:txBody>
      <dsp:txXfrm>
        <a:off x="4408995" y="1967019"/>
        <a:ext cx="2002408" cy="1201444"/>
      </dsp:txXfrm>
    </dsp:sp>
    <dsp:sp modelId="{BF8204B6-F026-4AC2-B356-7605B88384A4}">
      <dsp:nvSpPr>
        <dsp:cNvPr id="0" name=""/>
        <dsp:cNvSpPr/>
      </dsp:nvSpPr>
      <dsp:spPr>
        <a:xfrm>
          <a:off x="6611644" y="1967019"/>
          <a:ext cx="2002408" cy="1201444"/>
        </a:xfrm>
        <a:prstGeom prst="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Bread Board</a:t>
          </a:r>
        </a:p>
      </dsp:txBody>
      <dsp:txXfrm>
        <a:off x="6611644" y="1967019"/>
        <a:ext cx="2002408" cy="1201444"/>
      </dsp:txXfrm>
    </dsp:sp>
    <dsp:sp modelId="{28046EE0-9AA2-4E51-ADCF-A46FB0176852}">
      <dsp:nvSpPr>
        <dsp:cNvPr id="0" name=""/>
        <dsp:cNvSpPr/>
      </dsp:nvSpPr>
      <dsp:spPr>
        <a:xfrm>
          <a:off x="8814293" y="1967019"/>
          <a:ext cx="2002408" cy="120144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a:t>Cloud Platform Used: Thing Speak Web</a:t>
          </a:r>
        </a:p>
      </dsp:txBody>
      <dsp:txXfrm>
        <a:off x="8814293" y="1967019"/>
        <a:ext cx="2002408" cy="1201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D587-401E-468A-AC5E-E43FD064460F}">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1588C-D1A1-4920-8DC3-1DF19973FAAE}">
      <dsp:nvSpPr>
        <dsp:cNvPr id="0" name=""/>
        <dsp:cNvSpPr/>
      </dsp:nvSpPr>
      <dsp:spPr>
        <a:xfrm>
          <a:off x="245877" y="184791"/>
          <a:ext cx="447049" cy="44704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B5000-D628-48F7-97B4-17C8523D9181}">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t>Do watering</a:t>
          </a:r>
        </a:p>
      </dsp:txBody>
      <dsp:txXfrm>
        <a:off x="938804" y="1907"/>
        <a:ext cx="5649886" cy="812817"/>
      </dsp:txXfrm>
    </dsp:sp>
    <dsp:sp modelId="{39D39E9C-EC4F-40A0-9213-8625BF8891A0}">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4FC99-B45F-4116-9080-C755EE0FF991}">
      <dsp:nvSpPr>
        <dsp:cNvPr id="0" name=""/>
        <dsp:cNvSpPr/>
      </dsp:nvSpPr>
      <dsp:spPr>
        <a:xfrm>
          <a:off x="245877" y="1200813"/>
          <a:ext cx="447049" cy="447049"/>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44BA17-EFA1-4EAB-BC12-BDFF37973EE1}">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t>The system will be installed under the ground</a:t>
          </a:r>
        </a:p>
      </dsp:txBody>
      <dsp:txXfrm>
        <a:off x="938804" y="1017929"/>
        <a:ext cx="5649886" cy="812817"/>
      </dsp:txXfrm>
    </dsp:sp>
    <dsp:sp modelId="{AE4B65E1-D33F-479F-9048-15ADDC6522A1}">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66D4B-7608-4ACB-85ED-B79145951240}">
      <dsp:nvSpPr>
        <dsp:cNvPr id="0" name=""/>
        <dsp:cNvSpPr/>
      </dsp:nvSpPr>
      <dsp:spPr>
        <a:xfrm>
          <a:off x="245877" y="2216835"/>
          <a:ext cx="447049" cy="44704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96EE98-8ED3-4698-BF76-6AE8FBE61004}">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t>It is a drip type</a:t>
          </a:r>
        </a:p>
      </dsp:txBody>
      <dsp:txXfrm>
        <a:off x="938804" y="2033951"/>
        <a:ext cx="5649886" cy="812817"/>
      </dsp:txXfrm>
    </dsp:sp>
    <dsp:sp modelId="{89F4E9F2-8E15-4FDB-AC92-F1D8A69F106F}">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B9810-9859-4B4D-B82A-5503AED79D73}">
      <dsp:nvSpPr>
        <dsp:cNvPr id="0" name=""/>
        <dsp:cNvSpPr/>
      </dsp:nvSpPr>
      <dsp:spPr>
        <a:xfrm>
          <a:off x="245877" y="3232857"/>
          <a:ext cx="447049" cy="44704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2CB533-24C1-460C-B349-122731A0F595}">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t>This irrigation system will stop when it rains</a:t>
          </a:r>
        </a:p>
      </dsp:txBody>
      <dsp:txXfrm>
        <a:off x="938804" y="3049973"/>
        <a:ext cx="5649886" cy="812817"/>
      </dsp:txXfrm>
    </dsp:sp>
    <dsp:sp modelId="{5B3B37FD-D84E-42BF-9BA6-DF2E5069707D}">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636F8-D806-4A91-8BB1-01051085F7B4}">
      <dsp:nvSpPr>
        <dsp:cNvPr id="0" name=""/>
        <dsp:cNvSpPr/>
      </dsp:nvSpPr>
      <dsp:spPr>
        <a:xfrm>
          <a:off x="245877" y="4248879"/>
          <a:ext cx="447049" cy="447049"/>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1026E-13FA-415E-AD38-352186D50A13}">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t>Easy to use</a:t>
          </a:r>
        </a:p>
      </dsp:txBody>
      <dsp:txXfrm>
        <a:off x="938804" y="4065995"/>
        <a:ext cx="5649886" cy="812817"/>
      </dsp:txXfrm>
    </dsp:sp>
    <dsp:sp modelId="{E51E0D2B-1532-4DE4-8789-BFBB6E2DF208}">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125585-DF51-4BA9-924E-66FA1D35A3F8}">
      <dsp:nvSpPr>
        <dsp:cNvPr id="0" name=""/>
        <dsp:cNvSpPr/>
      </dsp:nvSpPr>
      <dsp:spPr>
        <a:xfrm>
          <a:off x="245877" y="5264901"/>
          <a:ext cx="447049" cy="447049"/>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A6D6A4-BCEE-4B74-B1CD-773664893D6F}">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lvl="0" algn="l" defTabSz="844550">
            <a:lnSpc>
              <a:spcPct val="90000"/>
            </a:lnSpc>
            <a:spcBef>
              <a:spcPct val="0"/>
            </a:spcBef>
            <a:spcAft>
              <a:spcPct val="35000"/>
            </a:spcAft>
          </a:pPr>
          <a:r>
            <a:rPr lang="en-US" sz="1900" kern="1200"/>
            <a:t>Capable of communicating through internet</a:t>
          </a:r>
        </a:p>
      </dsp:txBody>
      <dsp:txXfrm>
        <a:off x="938804" y="5082017"/>
        <a:ext cx="5649886" cy="8128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858C-5612-49D1-AFD2-24B08F05D6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5537EB-C052-447E-AF76-98E933731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91F8A8-2EAB-4F9D-BC09-799CAC41B6A5}"/>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5" name="Footer Placeholder 4">
            <a:extLst>
              <a:ext uri="{FF2B5EF4-FFF2-40B4-BE49-F238E27FC236}">
                <a16:creationId xmlns:a16="http://schemas.microsoft.com/office/drawing/2014/main" id="{C318F555-D529-46BE-88A4-349D16F19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C2840-1629-4A28-A567-11962B95630A}"/>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356039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87AA-BFC7-45FD-AFC3-59263EF662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BBAE20-0578-446C-AD77-6A9BEF003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FD7C6-2BD9-4C2D-B2DE-EE4DD16BDD96}"/>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5" name="Footer Placeholder 4">
            <a:extLst>
              <a:ext uri="{FF2B5EF4-FFF2-40B4-BE49-F238E27FC236}">
                <a16:creationId xmlns:a16="http://schemas.microsoft.com/office/drawing/2014/main" id="{C24FC66A-9615-4B68-83E3-6C2D3A5D0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31430-BC43-4A9E-8FA8-791253D981C5}"/>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41707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09EB9-784A-4E4C-B995-EB718230CD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A21A4-B92B-41FA-B8EC-F1796F980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4A73A9-BDCE-4796-991F-9CD171F9658F}"/>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5" name="Footer Placeholder 4">
            <a:extLst>
              <a:ext uri="{FF2B5EF4-FFF2-40B4-BE49-F238E27FC236}">
                <a16:creationId xmlns:a16="http://schemas.microsoft.com/office/drawing/2014/main" id="{F916755D-881C-492D-8F44-61240C344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76AFE-D913-4651-956B-25B63AA2B839}"/>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357175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6C5E-E7A3-478B-889F-7A334BCCC7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C4659C-03A3-4763-B7A3-21E14FECA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C23BF-F359-4CAD-8798-CF3007F4C0AD}"/>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5" name="Footer Placeholder 4">
            <a:extLst>
              <a:ext uri="{FF2B5EF4-FFF2-40B4-BE49-F238E27FC236}">
                <a16:creationId xmlns:a16="http://schemas.microsoft.com/office/drawing/2014/main" id="{A0F200F7-BE3F-497C-8AB3-9F3E1B668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AEA9A-CDD6-4012-A0D3-A13AEEFCBE44}"/>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273335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0714-1616-4AFB-9F47-A4240C4F9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CEEFF4-2F5E-41BC-827D-DEB331D81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AEB97-DEB7-496D-8C84-52ED50196DAA}"/>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5" name="Footer Placeholder 4">
            <a:extLst>
              <a:ext uri="{FF2B5EF4-FFF2-40B4-BE49-F238E27FC236}">
                <a16:creationId xmlns:a16="http://schemas.microsoft.com/office/drawing/2014/main" id="{F6B79234-5DD9-4D44-BDA3-D0476089E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54576-5CCB-48DD-BF18-6170A22F929C}"/>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138970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8484-185E-4886-AB17-CCE10B7C42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ECAAE2-0A45-4E9F-BA8B-815CDDED0E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E315DA-B20C-4145-8BE5-3C89751E5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E83F13-4361-44EB-BB46-E92238438E82}"/>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6" name="Footer Placeholder 5">
            <a:extLst>
              <a:ext uri="{FF2B5EF4-FFF2-40B4-BE49-F238E27FC236}">
                <a16:creationId xmlns:a16="http://schemas.microsoft.com/office/drawing/2014/main" id="{D3528BA0-690A-44A9-B489-A3242A574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BB7AFD-EBED-4EBE-8240-3E70650DC922}"/>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149571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825F-F120-4E42-8066-BDF1F3D305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EA77C6-C504-4D80-9056-BF2697759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C4ADF-587D-4227-9798-91CE6BE6D9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D19715-6BC3-4C17-B601-52577146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E8FC0A-BA7B-4437-8B3E-38EED7519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6060D5-3603-4E93-A8C0-C0A68D52DB58}"/>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8" name="Footer Placeholder 7">
            <a:extLst>
              <a:ext uri="{FF2B5EF4-FFF2-40B4-BE49-F238E27FC236}">
                <a16:creationId xmlns:a16="http://schemas.microsoft.com/office/drawing/2014/main" id="{54A4F701-8ED4-4CB7-B45A-E5D5F6C9AB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0EF750-637B-45B8-9809-DA511B60B84A}"/>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298055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0364-9552-426B-911C-E3C8EE975E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6824AE-587D-415B-8D31-746668418F30}"/>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4" name="Footer Placeholder 3">
            <a:extLst>
              <a:ext uri="{FF2B5EF4-FFF2-40B4-BE49-F238E27FC236}">
                <a16:creationId xmlns:a16="http://schemas.microsoft.com/office/drawing/2014/main" id="{3FBA22ED-74AB-458E-8A1E-A1333B4A82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43233-2F34-4079-806B-E02B54A6CC32}"/>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90393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B7004-4D8B-4ACF-A928-0A793C3420C8}"/>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3" name="Footer Placeholder 2">
            <a:extLst>
              <a:ext uri="{FF2B5EF4-FFF2-40B4-BE49-F238E27FC236}">
                <a16:creationId xmlns:a16="http://schemas.microsoft.com/office/drawing/2014/main" id="{6D4C6F6A-E001-4777-B866-F7B2F0C90B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8B7E17-A652-4F46-8470-BC4602AD44FD}"/>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216395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991-941C-4A9B-BD58-29C75A5B1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CD5DA4-3EBC-486B-9966-C3FCFBA6E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DA4DC-7DA7-4B94-A309-D3E631686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C6623-D8F2-465F-BFCD-877A3F9E50EE}"/>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6" name="Footer Placeholder 5">
            <a:extLst>
              <a:ext uri="{FF2B5EF4-FFF2-40B4-BE49-F238E27FC236}">
                <a16:creationId xmlns:a16="http://schemas.microsoft.com/office/drawing/2014/main" id="{991F7E3D-6EE4-4223-9203-A132D47F2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9851C8-342A-4967-B509-198CC0EAB22C}"/>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134630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6266-BFA4-4E54-AF8D-B719B4B9F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88E58B-D36A-4A73-9076-9F72112A1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7153E0-94D2-4658-B32A-6B26B1D5B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535A7-DDB4-4861-898D-526B748F60A6}"/>
              </a:ext>
            </a:extLst>
          </p:cNvPr>
          <p:cNvSpPr>
            <a:spLocks noGrp="1"/>
          </p:cNvSpPr>
          <p:nvPr>
            <p:ph type="dt" sz="half" idx="10"/>
          </p:nvPr>
        </p:nvSpPr>
        <p:spPr/>
        <p:txBody>
          <a:bodyPr/>
          <a:lstStyle/>
          <a:p>
            <a:fld id="{74142A6A-BE4D-41BC-B28F-DD0D282FD258}" type="datetimeFigureOut">
              <a:rPr lang="en-IN" smtClean="0"/>
              <a:t>13-10-2022</a:t>
            </a:fld>
            <a:endParaRPr lang="en-IN"/>
          </a:p>
        </p:txBody>
      </p:sp>
      <p:sp>
        <p:nvSpPr>
          <p:cNvPr id="6" name="Footer Placeholder 5">
            <a:extLst>
              <a:ext uri="{FF2B5EF4-FFF2-40B4-BE49-F238E27FC236}">
                <a16:creationId xmlns:a16="http://schemas.microsoft.com/office/drawing/2014/main" id="{4E907758-4383-4C70-BF3D-AF3F299D79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AACB2-C4BA-46F5-BA87-6043AEA41015}"/>
              </a:ext>
            </a:extLst>
          </p:cNvPr>
          <p:cNvSpPr>
            <a:spLocks noGrp="1"/>
          </p:cNvSpPr>
          <p:nvPr>
            <p:ph type="sldNum" sz="quarter" idx="12"/>
          </p:nvPr>
        </p:nvSpPr>
        <p:spPr/>
        <p:txBody>
          <a:bodyPr/>
          <a:lstStyle/>
          <a:p>
            <a:fld id="{B747847B-5B06-428F-9C94-F54336C9212E}" type="slidenum">
              <a:rPr lang="en-IN" smtClean="0"/>
              <a:t>‹#›</a:t>
            </a:fld>
            <a:endParaRPr lang="en-IN"/>
          </a:p>
        </p:txBody>
      </p:sp>
    </p:spTree>
    <p:extLst>
      <p:ext uri="{BB962C8B-B14F-4D97-AF65-F5344CB8AC3E}">
        <p14:creationId xmlns:p14="http://schemas.microsoft.com/office/powerpoint/2010/main" val="66450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BD6D0-661A-48F0-BC88-CA2144384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8A47A-B78E-45F5-AE03-AA1D3CD37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70C9F-CB19-4BFD-BB5B-1C0C0E6FE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42A6A-BE4D-41BC-B28F-DD0D282FD258}" type="datetimeFigureOut">
              <a:rPr lang="en-IN" smtClean="0"/>
              <a:t>13-10-2022</a:t>
            </a:fld>
            <a:endParaRPr lang="en-IN"/>
          </a:p>
        </p:txBody>
      </p:sp>
      <p:sp>
        <p:nvSpPr>
          <p:cNvPr id="5" name="Footer Placeholder 4">
            <a:extLst>
              <a:ext uri="{FF2B5EF4-FFF2-40B4-BE49-F238E27FC236}">
                <a16:creationId xmlns:a16="http://schemas.microsoft.com/office/drawing/2014/main" id="{44219392-895C-4F07-B879-ED0AF3929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6B8FBE-2325-40DE-9328-34E4C1FC0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7847B-5B06-428F-9C94-F54336C9212E}" type="slidenum">
              <a:rPr lang="en-IN" smtClean="0"/>
              <a:t>‹#›</a:t>
            </a:fld>
            <a:endParaRPr lang="en-IN"/>
          </a:p>
        </p:txBody>
      </p:sp>
    </p:spTree>
    <p:extLst>
      <p:ext uri="{BB962C8B-B14F-4D97-AF65-F5344CB8AC3E}">
        <p14:creationId xmlns:p14="http://schemas.microsoft.com/office/powerpoint/2010/main" val="194436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rnado">
            <a:extLst>
              <a:ext uri="{FF2B5EF4-FFF2-40B4-BE49-F238E27FC236}">
                <a16:creationId xmlns:a16="http://schemas.microsoft.com/office/drawing/2014/main" id="{820B6E76-D4AC-8FE3-6186-4042A3A96BED}"/>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E5D9C73-1EF6-41D8-BB63-17ED352F94E5}"/>
              </a:ext>
            </a:extLst>
          </p:cNvPr>
          <p:cNvSpPr>
            <a:spLocks noGrp="1"/>
          </p:cNvSpPr>
          <p:nvPr>
            <p:ph type="ctrTitle"/>
          </p:nvPr>
        </p:nvSpPr>
        <p:spPr>
          <a:xfrm>
            <a:off x="1524000" y="1122362"/>
            <a:ext cx="9144000" cy="2900518"/>
          </a:xfrm>
        </p:spPr>
        <p:txBody>
          <a:bodyPr>
            <a:normAutofit/>
          </a:bodyPr>
          <a:lstStyle/>
          <a:p>
            <a:r>
              <a:rPr lang="en-IN" dirty="0">
                <a:solidFill>
                  <a:srgbClr val="FFFFFF"/>
                </a:solidFill>
              </a:rPr>
              <a:t>Smart Irrigation System</a:t>
            </a:r>
          </a:p>
        </p:txBody>
      </p:sp>
      <p:sp>
        <p:nvSpPr>
          <p:cNvPr id="3" name="Subtitle 2">
            <a:extLst>
              <a:ext uri="{FF2B5EF4-FFF2-40B4-BE49-F238E27FC236}">
                <a16:creationId xmlns:a16="http://schemas.microsoft.com/office/drawing/2014/main" id="{3C2F0B92-4C26-435B-9ACF-EA2F25A6565B}"/>
              </a:ext>
            </a:extLst>
          </p:cNvPr>
          <p:cNvSpPr>
            <a:spLocks noGrp="1"/>
          </p:cNvSpPr>
          <p:nvPr>
            <p:ph type="subTitle" idx="1"/>
          </p:nvPr>
        </p:nvSpPr>
        <p:spPr>
          <a:xfrm>
            <a:off x="1524000" y="4159404"/>
            <a:ext cx="9144000" cy="1098395"/>
          </a:xfrm>
        </p:spPr>
        <p:txBody>
          <a:bodyPr>
            <a:normAutofit fontScale="92500" lnSpcReduction="20000"/>
          </a:bodyPr>
          <a:lstStyle/>
          <a:p>
            <a:r>
              <a:rPr lang="en-US" dirty="0" smtClean="0">
                <a:solidFill>
                  <a:srgbClr val="FFFFFF"/>
                </a:solidFill>
              </a:rPr>
              <a:t>190040015 – A.V </a:t>
            </a:r>
            <a:r>
              <a:rPr lang="en-US" dirty="0" err="1" smtClean="0">
                <a:solidFill>
                  <a:srgbClr val="FFFFFF"/>
                </a:solidFill>
              </a:rPr>
              <a:t>Bindu</a:t>
            </a:r>
            <a:r>
              <a:rPr lang="en-US" dirty="0" smtClean="0">
                <a:solidFill>
                  <a:srgbClr val="FFFFFF"/>
                </a:solidFill>
              </a:rPr>
              <a:t> </a:t>
            </a:r>
            <a:r>
              <a:rPr lang="en-US" dirty="0" err="1" smtClean="0">
                <a:solidFill>
                  <a:srgbClr val="FFFFFF"/>
                </a:solidFill>
              </a:rPr>
              <a:t>Bhargav</a:t>
            </a:r>
            <a:endParaRPr lang="en-US" dirty="0" smtClean="0">
              <a:solidFill>
                <a:srgbClr val="FFFFFF"/>
              </a:solidFill>
            </a:endParaRPr>
          </a:p>
          <a:p>
            <a:r>
              <a:rPr lang="en-US" dirty="0" smtClean="0">
                <a:solidFill>
                  <a:srgbClr val="FFFFFF"/>
                </a:solidFill>
              </a:rPr>
              <a:t>190040025 -</a:t>
            </a:r>
            <a:r>
              <a:rPr lang="en-US" dirty="0" smtClean="0">
                <a:solidFill>
                  <a:srgbClr val="FFFFFF"/>
                </a:solidFill>
              </a:rPr>
              <a:t>A. Devi  </a:t>
            </a:r>
            <a:r>
              <a:rPr lang="en-US" dirty="0" err="1">
                <a:solidFill>
                  <a:srgbClr val="FFFFFF"/>
                </a:solidFill>
              </a:rPr>
              <a:t>S</a:t>
            </a:r>
            <a:r>
              <a:rPr lang="en-US" dirty="0" err="1" smtClean="0">
                <a:solidFill>
                  <a:srgbClr val="FFFFFF"/>
                </a:solidFill>
              </a:rPr>
              <a:t>upraja</a:t>
            </a:r>
            <a:endParaRPr lang="en-US" dirty="0">
              <a:solidFill>
                <a:srgbClr val="FFFFFF"/>
              </a:solidFill>
            </a:endParaRPr>
          </a:p>
          <a:p>
            <a:r>
              <a:rPr lang="en-US" dirty="0" smtClean="0">
                <a:solidFill>
                  <a:srgbClr val="FFFFFF"/>
                </a:solidFill>
              </a:rPr>
              <a:t>190040030 </a:t>
            </a:r>
            <a:r>
              <a:rPr lang="en-US" dirty="0">
                <a:solidFill>
                  <a:srgbClr val="FFFFFF"/>
                </a:solidFill>
              </a:rPr>
              <a:t>– </a:t>
            </a:r>
            <a:r>
              <a:rPr lang="en-US" dirty="0" err="1" smtClean="0">
                <a:solidFill>
                  <a:srgbClr val="FFFFFF"/>
                </a:solidFill>
              </a:rPr>
              <a:t>Rishitha</a:t>
            </a:r>
            <a:r>
              <a:rPr lang="en-US" dirty="0" smtClean="0">
                <a:solidFill>
                  <a:srgbClr val="FFFFFF"/>
                </a:solidFill>
              </a:rPr>
              <a:t> </a:t>
            </a:r>
            <a:r>
              <a:rPr lang="en-US" dirty="0" err="1" smtClean="0">
                <a:solidFill>
                  <a:srgbClr val="FFFFFF"/>
                </a:solidFill>
              </a:rPr>
              <a:t>Anumolu</a:t>
            </a:r>
            <a:endParaRPr lang="en-IN" dirty="0">
              <a:solidFill>
                <a:srgbClr val="FFFFFF"/>
              </a:solidFill>
            </a:endParaRPr>
          </a:p>
        </p:txBody>
      </p:sp>
    </p:spTree>
    <p:extLst>
      <p:ext uri="{BB962C8B-B14F-4D97-AF65-F5344CB8AC3E}">
        <p14:creationId xmlns:p14="http://schemas.microsoft.com/office/powerpoint/2010/main" val="34645058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859427-0D74-7D66-F063-BFA3EF35A271}"/>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EAFF365-7621-45F4-ADC0-A1C44F931C95}"/>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Abstract</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023931-344D-41CA-9D59-7F01B487E11E}"/>
              </a:ext>
            </a:extLst>
          </p:cNvPr>
          <p:cNvSpPr>
            <a:spLocks noGrp="1"/>
          </p:cNvSpPr>
          <p:nvPr>
            <p:ph idx="1"/>
          </p:nvPr>
        </p:nvSpPr>
        <p:spPr>
          <a:xfrm>
            <a:off x="5155379" y="1065862"/>
            <a:ext cx="5744685" cy="4726276"/>
          </a:xfrm>
        </p:spPr>
        <p:txBody>
          <a:bodyPr anchor="ctr">
            <a:normAutofit/>
          </a:bodyPr>
          <a:lstStyle/>
          <a:p>
            <a:r>
              <a:rPr lang="en-US" sz="1700">
                <a:solidFill>
                  <a:srgbClr val="FFFFFF"/>
                </a:solidFill>
              </a:rPr>
              <a:t>As water supply is becoming scarce in today’s world there is an urgency of adopting smart ways of irrigation. </a:t>
            </a:r>
          </a:p>
          <a:p>
            <a:r>
              <a:rPr lang="en-US" sz="1700">
                <a:solidFill>
                  <a:srgbClr val="FFFFFF"/>
                </a:solidFill>
              </a:rPr>
              <a:t>The project describes how irrigation can be handled smartly using IOT. </a:t>
            </a:r>
          </a:p>
          <a:p>
            <a:r>
              <a:rPr lang="en-US" sz="1700">
                <a:solidFill>
                  <a:srgbClr val="FFFFFF"/>
                </a:solidFill>
              </a:rPr>
              <a:t>This project aims at saving time and avoiding problems like constant vigilance. It also helps in conserving water by automatically providing water to the plants/field depending on the water requirements. </a:t>
            </a:r>
          </a:p>
          <a:p>
            <a:r>
              <a:rPr lang="en-US" sz="1700">
                <a:solidFill>
                  <a:srgbClr val="FFFFFF"/>
                </a:solidFill>
              </a:rPr>
              <a:t>Also, about environmental conditions, like temperature, humidity, pressure, rain level.</a:t>
            </a:r>
          </a:p>
          <a:p>
            <a:r>
              <a:rPr lang="en-US" sz="1700">
                <a:solidFill>
                  <a:srgbClr val="FFFFFF"/>
                </a:solidFill>
              </a:rPr>
              <a:t>This system can also prove to be helpful in agriculture, parks and lawns.</a:t>
            </a:r>
          </a:p>
          <a:p>
            <a:r>
              <a:rPr lang="en-US" sz="1700">
                <a:solidFill>
                  <a:srgbClr val="FFFFFF"/>
                </a:solidFill>
              </a:rPr>
              <a:t>The objective of this system is to detect the moisture content of the soil and depending on it sprinkle water .This entire information will be sent to the user’s cell phone and in cloud. </a:t>
            </a:r>
            <a:endParaRPr lang="en-IN" sz="1700">
              <a:solidFill>
                <a:srgbClr val="FFFFFF"/>
              </a:solidFill>
            </a:endParaRPr>
          </a:p>
        </p:txBody>
      </p:sp>
    </p:spTree>
    <p:extLst>
      <p:ext uri="{BB962C8B-B14F-4D97-AF65-F5344CB8AC3E}">
        <p14:creationId xmlns:p14="http://schemas.microsoft.com/office/powerpoint/2010/main" val="33205586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F810C11-E4CD-40FE-B6B0-DF648E3DA66F}"/>
              </a:ext>
            </a:extLst>
          </p:cNvPr>
          <p:cNvSpPr>
            <a:spLocks noGrp="1"/>
          </p:cNvSpPr>
          <p:nvPr>
            <p:ph type="title"/>
          </p:nvPr>
        </p:nvSpPr>
        <p:spPr>
          <a:xfrm>
            <a:off x="1143000" y="990599"/>
            <a:ext cx="9906000" cy="685800"/>
          </a:xfrm>
        </p:spPr>
        <p:txBody>
          <a:bodyPr anchor="t">
            <a:normAutofit/>
          </a:bodyPr>
          <a:lstStyle/>
          <a:p>
            <a:r>
              <a:rPr lang="en-US" sz="4000"/>
              <a:t>Components using….</a:t>
            </a:r>
            <a:endParaRPr lang="en-IN" sz="4000"/>
          </a:p>
        </p:txBody>
      </p:sp>
      <p:graphicFrame>
        <p:nvGraphicFramePr>
          <p:cNvPr id="5" name="Content Placeholder 2">
            <a:extLst>
              <a:ext uri="{FF2B5EF4-FFF2-40B4-BE49-F238E27FC236}">
                <a16:creationId xmlns:a16="http://schemas.microsoft.com/office/drawing/2014/main" id="{15ED0D74-B793-55DD-24B6-FA3B21A8718B}"/>
              </a:ext>
            </a:extLst>
          </p:cNvPr>
          <p:cNvGraphicFramePr>
            <a:graphicFrameLocks noGrp="1"/>
          </p:cNvGraphicFramePr>
          <p:nvPr>
            <p:ph idx="1"/>
            <p:extLst>
              <p:ext uri="{D42A27DB-BD31-4B8C-83A1-F6EECF244321}">
                <p14:modId xmlns:p14="http://schemas.microsoft.com/office/powerpoint/2010/main" val="258108557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74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8DE7-6DD8-4491-8FA9-A5ACAEA8AAE5}"/>
              </a:ext>
            </a:extLst>
          </p:cNvPr>
          <p:cNvSpPr>
            <a:spLocks noGrp="1"/>
          </p:cNvSpPr>
          <p:nvPr>
            <p:ph type="title"/>
          </p:nvPr>
        </p:nvSpPr>
        <p:spPr>
          <a:xfrm>
            <a:off x="838200" y="365126"/>
            <a:ext cx="10515600" cy="478174"/>
          </a:xfrm>
        </p:spPr>
        <p:txBody>
          <a:bodyPr>
            <a:normAutofit fontScale="90000"/>
          </a:bodyPr>
          <a:lstStyle/>
          <a:p>
            <a:r>
              <a:rPr lang="en-US" dirty="0"/>
              <a:t>Block Diagram</a:t>
            </a:r>
            <a:endParaRPr lang="en-IN" dirty="0"/>
          </a:p>
        </p:txBody>
      </p:sp>
      <p:sp>
        <p:nvSpPr>
          <p:cNvPr id="4" name="Rectangle: Rounded Corners 3">
            <a:extLst>
              <a:ext uri="{FF2B5EF4-FFF2-40B4-BE49-F238E27FC236}">
                <a16:creationId xmlns:a16="http://schemas.microsoft.com/office/drawing/2014/main" id="{FB20C89F-02C0-456B-9112-B644A2588AD3}"/>
              </a:ext>
            </a:extLst>
          </p:cNvPr>
          <p:cNvSpPr/>
          <p:nvPr/>
        </p:nvSpPr>
        <p:spPr>
          <a:xfrm>
            <a:off x="4202884" y="1996580"/>
            <a:ext cx="1893116" cy="4118994"/>
          </a:xfrm>
          <a:prstGeom prst="roundRect">
            <a:avLst/>
          </a:prstGeom>
          <a:ln>
            <a:solidFill>
              <a:schemeClr val="tx1"/>
            </a:solidFill>
          </a:ln>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ESP32</a:t>
            </a:r>
          </a:p>
          <a:p>
            <a:pPr algn="ctr"/>
            <a:r>
              <a:rPr lang="en-US" dirty="0"/>
              <a:t>Wroom Module</a:t>
            </a:r>
            <a:endParaRPr lang="en-IN" dirty="0"/>
          </a:p>
        </p:txBody>
      </p:sp>
      <p:sp>
        <p:nvSpPr>
          <p:cNvPr id="5" name="Oval 4">
            <a:extLst>
              <a:ext uri="{FF2B5EF4-FFF2-40B4-BE49-F238E27FC236}">
                <a16:creationId xmlns:a16="http://schemas.microsoft.com/office/drawing/2014/main" id="{48560B59-47E4-4035-98B8-7A7B10F0D1C3}"/>
              </a:ext>
            </a:extLst>
          </p:cNvPr>
          <p:cNvSpPr/>
          <p:nvPr/>
        </p:nvSpPr>
        <p:spPr>
          <a:xfrm>
            <a:off x="1359016" y="1996580"/>
            <a:ext cx="1208015" cy="80534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DHT11</a:t>
            </a:r>
            <a:endParaRPr lang="en-IN" dirty="0"/>
          </a:p>
        </p:txBody>
      </p:sp>
      <p:sp>
        <p:nvSpPr>
          <p:cNvPr id="6" name="Rectangle 5">
            <a:extLst>
              <a:ext uri="{FF2B5EF4-FFF2-40B4-BE49-F238E27FC236}">
                <a16:creationId xmlns:a16="http://schemas.microsoft.com/office/drawing/2014/main" id="{2FDCF962-16B1-46B2-B407-51971C8D1396}"/>
              </a:ext>
            </a:extLst>
          </p:cNvPr>
          <p:cNvSpPr/>
          <p:nvPr/>
        </p:nvSpPr>
        <p:spPr>
          <a:xfrm>
            <a:off x="1359015" y="3246539"/>
            <a:ext cx="1208015" cy="964734"/>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Rain Sensor</a:t>
            </a:r>
            <a:endParaRPr lang="en-IN" dirty="0"/>
          </a:p>
        </p:txBody>
      </p:sp>
      <p:sp>
        <p:nvSpPr>
          <p:cNvPr id="7" name="Rectangle 6">
            <a:extLst>
              <a:ext uri="{FF2B5EF4-FFF2-40B4-BE49-F238E27FC236}">
                <a16:creationId xmlns:a16="http://schemas.microsoft.com/office/drawing/2014/main" id="{307E7483-94AE-46B7-B6E4-E33FE9677B98}"/>
              </a:ext>
            </a:extLst>
          </p:cNvPr>
          <p:cNvSpPr/>
          <p:nvPr/>
        </p:nvSpPr>
        <p:spPr>
          <a:xfrm>
            <a:off x="1359015" y="4546833"/>
            <a:ext cx="1208015" cy="478173"/>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LDR</a:t>
            </a:r>
            <a:endParaRPr lang="en-IN" dirty="0"/>
          </a:p>
        </p:txBody>
      </p:sp>
      <p:sp>
        <p:nvSpPr>
          <p:cNvPr id="8" name="Rectangle 7">
            <a:extLst>
              <a:ext uri="{FF2B5EF4-FFF2-40B4-BE49-F238E27FC236}">
                <a16:creationId xmlns:a16="http://schemas.microsoft.com/office/drawing/2014/main" id="{2F331B27-62A2-4B9A-ACFB-7EC268F9A3DC}"/>
              </a:ext>
            </a:extLst>
          </p:cNvPr>
          <p:cNvSpPr/>
          <p:nvPr/>
        </p:nvSpPr>
        <p:spPr>
          <a:xfrm>
            <a:off x="4202884" y="914400"/>
            <a:ext cx="1893116" cy="87245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Supply</a:t>
            </a:r>
            <a:endParaRPr lang="en-IN" dirty="0"/>
          </a:p>
        </p:txBody>
      </p:sp>
      <p:sp>
        <p:nvSpPr>
          <p:cNvPr id="9" name="Rectangle 8">
            <a:extLst>
              <a:ext uri="{FF2B5EF4-FFF2-40B4-BE49-F238E27FC236}">
                <a16:creationId xmlns:a16="http://schemas.microsoft.com/office/drawing/2014/main" id="{D6EBEBBC-7CD9-4D83-8B7C-1917A04D5708}"/>
              </a:ext>
            </a:extLst>
          </p:cNvPr>
          <p:cNvSpPr/>
          <p:nvPr/>
        </p:nvSpPr>
        <p:spPr>
          <a:xfrm>
            <a:off x="1359015" y="5259897"/>
            <a:ext cx="1208015" cy="78856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Sensor</a:t>
            </a:r>
            <a:endParaRPr lang="en-IN" dirty="0"/>
          </a:p>
        </p:txBody>
      </p:sp>
      <p:sp>
        <p:nvSpPr>
          <p:cNvPr id="10" name="Rectangle 9">
            <a:extLst>
              <a:ext uri="{FF2B5EF4-FFF2-40B4-BE49-F238E27FC236}">
                <a16:creationId xmlns:a16="http://schemas.microsoft.com/office/drawing/2014/main" id="{731CA414-19A5-48E2-8258-FE3C91718BCC}"/>
              </a:ext>
            </a:extLst>
          </p:cNvPr>
          <p:cNvSpPr/>
          <p:nvPr/>
        </p:nvSpPr>
        <p:spPr>
          <a:xfrm>
            <a:off x="6883167" y="3246539"/>
            <a:ext cx="1893116" cy="964734"/>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Relay</a:t>
            </a:r>
            <a:endParaRPr lang="en-IN" dirty="0"/>
          </a:p>
        </p:txBody>
      </p:sp>
      <p:sp>
        <p:nvSpPr>
          <p:cNvPr id="11" name="Thought Bubble: Cloud 10">
            <a:extLst>
              <a:ext uri="{FF2B5EF4-FFF2-40B4-BE49-F238E27FC236}">
                <a16:creationId xmlns:a16="http://schemas.microsoft.com/office/drawing/2014/main" id="{B56B13A6-EA9E-4A60-89D2-A4E63BF8BEEF}"/>
              </a:ext>
            </a:extLst>
          </p:cNvPr>
          <p:cNvSpPr/>
          <p:nvPr/>
        </p:nvSpPr>
        <p:spPr>
          <a:xfrm>
            <a:off x="6358855" y="1073791"/>
            <a:ext cx="2961314" cy="1216403"/>
          </a:xfrm>
          <a:prstGeom prst="cloudCallout">
            <a:avLst>
              <a:gd name="adj1" fmla="val -53694"/>
              <a:gd name="adj2" fmla="val 5974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Cloud</a:t>
            </a:r>
          </a:p>
          <a:p>
            <a:pPr algn="ctr"/>
            <a:r>
              <a:rPr lang="en-US" dirty="0"/>
              <a:t>Thing Speak</a:t>
            </a:r>
            <a:endParaRPr lang="en-IN" dirty="0"/>
          </a:p>
        </p:txBody>
      </p:sp>
      <p:sp>
        <p:nvSpPr>
          <p:cNvPr id="12" name="Oval 11">
            <a:extLst>
              <a:ext uri="{FF2B5EF4-FFF2-40B4-BE49-F238E27FC236}">
                <a16:creationId xmlns:a16="http://schemas.microsoft.com/office/drawing/2014/main" id="{CDF56B2F-18F9-4B6B-ADBE-A684E8024C90}"/>
              </a:ext>
            </a:extLst>
          </p:cNvPr>
          <p:cNvSpPr/>
          <p:nvPr/>
        </p:nvSpPr>
        <p:spPr>
          <a:xfrm>
            <a:off x="9563450" y="3246539"/>
            <a:ext cx="1627463" cy="964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a:p>
            <a:pPr algn="ctr"/>
            <a:r>
              <a:rPr lang="en-IN" dirty="0"/>
              <a:t>Motor</a:t>
            </a:r>
          </a:p>
        </p:txBody>
      </p:sp>
      <p:cxnSp>
        <p:nvCxnSpPr>
          <p:cNvPr id="14" name="Straight Arrow Connector 13">
            <a:extLst>
              <a:ext uri="{FF2B5EF4-FFF2-40B4-BE49-F238E27FC236}">
                <a16:creationId xmlns:a16="http://schemas.microsoft.com/office/drawing/2014/main" id="{FAFD4ADC-4568-43A0-8CD5-9EC54B08739B}"/>
              </a:ext>
            </a:extLst>
          </p:cNvPr>
          <p:cNvCxnSpPr>
            <a:stCxn id="5" idx="6"/>
          </p:cNvCxnSpPr>
          <p:nvPr/>
        </p:nvCxnSpPr>
        <p:spPr>
          <a:xfrm>
            <a:off x="2567031" y="2399252"/>
            <a:ext cx="1635853" cy="83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14E37890-D4B2-4973-988E-3B30AD9B8950}"/>
              </a:ext>
            </a:extLst>
          </p:cNvPr>
          <p:cNvCxnSpPr>
            <a:stCxn id="6" idx="3"/>
          </p:cNvCxnSpPr>
          <p:nvPr/>
        </p:nvCxnSpPr>
        <p:spPr>
          <a:xfrm>
            <a:off x="2567030" y="3728906"/>
            <a:ext cx="1635854" cy="209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5EE5A1B3-0A86-4E0F-8BAB-27D98AD0EC13}"/>
              </a:ext>
            </a:extLst>
          </p:cNvPr>
          <p:cNvCxnSpPr>
            <a:stCxn id="7" idx="3"/>
          </p:cNvCxnSpPr>
          <p:nvPr/>
        </p:nvCxnSpPr>
        <p:spPr>
          <a:xfrm>
            <a:off x="2567030" y="4785920"/>
            <a:ext cx="1635854" cy="41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Straight Arrow Connector 19">
            <a:extLst>
              <a:ext uri="{FF2B5EF4-FFF2-40B4-BE49-F238E27FC236}">
                <a16:creationId xmlns:a16="http://schemas.microsoft.com/office/drawing/2014/main" id="{B2E8972B-082B-4287-A5FF-254A6FFFA18B}"/>
              </a:ext>
            </a:extLst>
          </p:cNvPr>
          <p:cNvCxnSpPr>
            <a:stCxn id="9" idx="3"/>
          </p:cNvCxnSpPr>
          <p:nvPr/>
        </p:nvCxnSpPr>
        <p:spPr>
          <a:xfrm>
            <a:off x="2567030" y="5654180"/>
            <a:ext cx="1635854" cy="1677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a16="http://schemas.microsoft.com/office/drawing/2014/main" id="{94A5A08D-4ECF-49F2-8F29-BB46C5ADCA7E}"/>
              </a:ext>
            </a:extLst>
          </p:cNvPr>
          <p:cNvCxnSpPr>
            <a:stCxn id="8" idx="2"/>
            <a:endCxn id="4" idx="0"/>
          </p:cNvCxnSpPr>
          <p:nvPr/>
        </p:nvCxnSpPr>
        <p:spPr>
          <a:xfrm>
            <a:off x="5149442" y="1786855"/>
            <a:ext cx="0" cy="2097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914827DA-5833-4BE5-9E49-9147C8600B3A}"/>
              </a:ext>
            </a:extLst>
          </p:cNvPr>
          <p:cNvCxnSpPr>
            <a:cxnSpLocks/>
            <a:endCxn id="10" idx="1"/>
          </p:cNvCxnSpPr>
          <p:nvPr/>
        </p:nvCxnSpPr>
        <p:spPr>
          <a:xfrm>
            <a:off x="6133750" y="3728906"/>
            <a:ext cx="74941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AFF3A37C-AA02-4213-A2C0-BDD5673CD1CD}"/>
              </a:ext>
            </a:extLst>
          </p:cNvPr>
          <p:cNvCxnSpPr>
            <a:cxnSpLocks/>
            <a:stCxn id="10" idx="3"/>
            <a:endCxn id="12" idx="2"/>
          </p:cNvCxnSpPr>
          <p:nvPr/>
        </p:nvCxnSpPr>
        <p:spPr>
          <a:xfrm>
            <a:off x="8776283" y="3728906"/>
            <a:ext cx="787167"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Rectangle 20">
            <a:extLst>
              <a:ext uri="{FF2B5EF4-FFF2-40B4-BE49-F238E27FC236}">
                <a16:creationId xmlns:a16="http://schemas.microsoft.com/office/drawing/2014/main" id="{C53D75FC-6D5F-48F3-B1AE-CB1651E3AF37}"/>
              </a:ext>
            </a:extLst>
          </p:cNvPr>
          <p:cNvSpPr/>
          <p:nvPr/>
        </p:nvSpPr>
        <p:spPr>
          <a:xfrm>
            <a:off x="6883167" y="4606954"/>
            <a:ext cx="1893116" cy="96473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Relay 2</a:t>
            </a:r>
            <a:endParaRPr lang="en-IN" dirty="0"/>
          </a:p>
        </p:txBody>
      </p:sp>
      <p:sp>
        <p:nvSpPr>
          <p:cNvPr id="23" name="Oval 22">
            <a:extLst>
              <a:ext uri="{FF2B5EF4-FFF2-40B4-BE49-F238E27FC236}">
                <a16:creationId xmlns:a16="http://schemas.microsoft.com/office/drawing/2014/main" id="{B6022EB1-1C0A-4470-ADC8-FDFF2BED5D37}"/>
              </a:ext>
            </a:extLst>
          </p:cNvPr>
          <p:cNvSpPr/>
          <p:nvPr/>
        </p:nvSpPr>
        <p:spPr>
          <a:xfrm>
            <a:off x="9563450" y="4606954"/>
            <a:ext cx="1627463" cy="96473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a:p>
            <a:pPr algn="ctr"/>
            <a:r>
              <a:rPr lang="en-IN" dirty="0"/>
              <a:t>Motor 2</a:t>
            </a:r>
          </a:p>
        </p:txBody>
      </p:sp>
      <p:cxnSp>
        <p:nvCxnSpPr>
          <p:cNvPr id="25" name="Straight Arrow Connector 24">
            <a:extLst>
              <a:ext uri="{FF2B5EF4-FFF2-40B4-BE49-F238E27FC236}">
                <a16:creationId xmlns:a16="http://schemas.microsoft.com/office/drawing/2014/main" id="{DCD3B209-0970-4901-9690-C9F6A6747012}"/>
              </a:ext>
            </a:extLst>
          </p:cNvPr>
          <p:cNvCxnSpPr>
            <a:cxnSpLocks/>
            <a:stCxn id="21" idx="3"/>
            <a:endCxn id="23" idx="2"/>
          </p:cNvCxnSpPr>
          <p:nvPr/>
        </p:nvCxnSpPr>
        <p:spPr>
          <a:xfrm>
            <a:off x="8776283" y="5089321"/>
            <a:ext cx="787167"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A0C46DF4-526F-4240-9641-26C13424D86D}"/>
              </a:ext>
            </a:extLst>
          </p:cNvPr>
          <p:cNvCxnSpPr>
            <a:cxnSpLocks/>
          </p:cNvCxnSpPr>
          <p:nvPr/>
        </p:nvCxnSpPr>
        <p:spPr>
          <a:xfrm>
            <a:off x="6133750" y="5089321"/>
            <a:ext cx="74941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34199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A0CA0-FBD7-4D96-A0A2-A0DE751AFF7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Hardware </a:t>
            </a:r>
          </a:p>
        </p:txBody>
      </p:sp>
      <p:pic>
        <p:nvPicPr>
          <p:cNvPr id="5" name="Picture 4" descr="A picture containing text&#10;&#10;Description automatically generated">
            <a:extLst>
              <a:ext uri="{FF2B5EF4-FFF2-40B4-BE49-F238E27FC236}">
                <a16:creationId xmlns:a16="http://schemas.microsoft.com/office/drawing/2014/main" id="{AEDECFE6-EDB5-463C-948E-4DDB14C0C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34213" y="-453207"/>
            <a:ext cx="5506117" cy="7341489"/>
          </a:xfrm>
          <a:prstGeom prst="rect">
            <a:avLst/>
          </a:prstGeom>
        </p:spPr>
      </p:pic>
    </p:spTree>
    <p:extLst>
      <p:ext uri="{BB962C8B-B14F-4D97-AF65-F5344CB8AC3E}">
        <p14:creationId xmlns:p14="http://schemas.microsoft.com/office/powerpoint/2010/main" val="122490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1C0FE-FC96-48C6-8F07-FAD59689ABFD}"/>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Advantages</a:t>
            </a:r>
            <a:endParaRPr lang="en-IN" sz="4800">
              <a:solidFill>
                <a:schemeClr val="bg1"/>
              </a:solidFill>
            </a:endParaRPr>
          </a:p>
        </p:txBody>
      </p:sp>
      <p:graphicFrame>
        <p:nvGraphicFramePr>
          <p:cNvPr id="5" name="Content Placeholder 2">
            <a:extLst>
              <a:ext uri="{FF2B5EF4-FFF2-40B4-BE49-F238E27FC236}">
                <a16:creationId xmlns:a16="http://schemas.microsoft.com/office/drawing/2014/main" id="{0628F5C6-1A88-77A3-4216-1BC007423C7B}"/>
              </a:ext>
            </a:extLst>
          </p:cNvPr>
          <p:cNvGraphicFramePr>
            <a:graphicFrameLocks noGrp="1"/>
          </p:cNvGraphicFramePr>
          <p:nvPr>
            <p:ph idx="1"/>
            <p:extLst>
              <p:ext uri="{D42A27DB-BD31-4B8C-83A1-F6EECF244321}">
                <p14:modId xmlns:p14="http://schemas.microsoft.com/office/powerpoint/2010/main" val="356791414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5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A growing plant">
            <a:extLst>
              <a:ext uri="{FF2B5EF4-FFF2-40B4-BE49-F238E27FC236}">
                <a16:creationId xmlns:a16="http://schemas.microsoft.com/office/drawing/2014/main" id="{E5DB8960-FE97-57ED-D631-51AF40C3713D}"/>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2" name="Rectangle 8">
            <a:extLst>
              <a:ext uri="{FF2B5EF4-FFF2-40B4-BE49-F238E27FC236}">
                <a16:creationId xmlns:a16="http://schemas.microsoft.com/office/drawing/2014/main" id="{2B1D4F77-A17C-43D7-B7FA-545148E4E9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13E9B-1F6B-4558-9AC4-684A5341FA41}"/>
              </a:ext>
            </a:extLst>
          </p:cNvPr>
          <p:cNvSpPr>
            <a:spLocks noGrp="1"/>
          </p:cNvSpPr>
          <p:nvPr>
            <p:ph type="title"/>
          </p:nvPr>
        </p:nvSpPr>
        <p:spPr>
          <a:xfrm>
            <a:off x="594805" y="640263"/>
            <a:ext cx="3759240" cy="1344975"/>
          </a:xfrm>
        </p:spPr>
        <p:txBody>
          <a:bodyPr>
            <a:normAutofit/>
          </a:bodyPr>
          <a:lstStyle/>
          <a:p>
            <a:r>
              <a:rPr lang="en-US" sz="4000"/>
              <a:t>Disadvantages</a:t>
            </a:r>
            <a:endParaRPr lang="en-IN" sz="4000"/>
          </a:p>
        </p:txBody>
      </p:sp>
      <p:sp>
        <p:nvSpPr>
          <p:cNvPr id="3" name="Content Placeholder 2">
            <a:extLst>
              <a:ext uri="{FF2B5EF4-FFF2-40B4-BE49-F238E27FC236}">
                <a16:creationId xmlns:a16="http://schemas.microsoft.com/office/drawing/2014/main" id="{591068A3-86D5-4A07-8DE6-B709E101FB71}"/>
              </a:ext>
            </a:extLst>
          </p:cNvPr>
          <p:cNvSpPr>
            <a:spLocks noGrp="1"/>
          </p:cNvSpPr>
          <p:nvPr>
            <p:ph idx="1"/>
          </p:nvPr>
        </p:nvSpPr>
        <p:spPr>
          <a:xfrm>
            <a:off x="594110" y="2121763"/>
            <a:ext cx="3764826" cy="3773010"/>
          </a:xfrm>
        </p:spPr>
        <p:txBody>
          <a:bodyPr>
            <a:normAutofit/>
          </a:bodyPr>
          <a:lstStyle/>
          <a:p>
            <a:r>
              <a:rPr lang="en-US" sz="1800" b="0" i="0">
                <a:effectLst/>
              </a:rPr>
              <a:t>smart watering system is a bit expensive. Depending on the size of your property, you will need more systems. Of course, saving on water bills will lead to less cost.</a:t>
            </a:r>
          </a:p>
          <a:p>
            <a:r>
              <a:rPr lang="en-US" sz="1800" b="0" i="0">
                <a:effectLst/>
              </a:rPr>
              <a:t>If you want to use this system for lawn watering, it’s better to fix it under the ground before planting. Because some parts of the lawn will be harm because of holing.</a:t>
            </a:r>
          </a:p>
          <a:p>
            <a:r>
              <a:rPr lang="en-US" sz="1800"/>
              <a:t>This rain, soil sensor may start corrosion because of ph levels of soil.</a:t>
            </a:r>
            <a:endParaRPr lang="en-US" sz="1800" b="0" i="0">
              <a:effectLst/>
            </a:endParaRPr>
          </a:p>
          <a:p>
            <a:endParaRPr lang="en-IN" sz="1800"/>
          </a:p>
        </p:txBody>
      </p:sp>
    </p:spTree>
    <p:extLst>
      <p:ext uri="{BB962C8B-B14F-4D97-AF65-F5344CB8AC3E}">
        <p14:creationId xmlns:p14="http://schemas.microsoft.com/office/powerpoint/2010/main" val="103593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ial view of valley map">
            <a:extLst>
              <a:ext uri="{FF2B5EF4-FFF2-40B4-BE49-F238E27FC236}">
                <a16:creationId xmlns:a16="http://schemas.microsoft.com/office/drawing/2014/main" id="{5F5C4447-D430-3FC8-908A-E125310C1CF9}"/>
              </a:ext>
            </a:extLst>
          </p:cNvPr>
          <p:cNvPicPr>
            <a:picLocks noChangeAspect="1"/>
          </p:cNvPicPr>
          <p:nvPr/>
        </p:nvPicPr>
        <p:blipFill rotWithShape="1">
          <a:blip r:embed="rId2"/>
          <a:srcRect t="1316"/>
          <a:stretch/>
        </p:blipFill>
        <p:spPr>
          <a:xfrm>
            <a:off x="-92259" y="10"/>
            <a:ext cx="12191980" cy="6857990"/>
          </a:xfrm>
          <a:prstGeom prst="rect">
            <a:avLst/>
          </a:prstGeom>
        </p:spPr>
      </p:pic>
      <p:sp>
        <p:nvSpPr>
          <p:cNvPr id="9" name="Rectangle 8">
            <a:extLst>
              <a:ext uri="{FF2B5EF4-FFF2-40B4-BE49-F238E27FC236}">
                <a16:creationId xmlns:a16="http://schemas.microsoft.com/office/drawing/2014/main" id="{2B1D4F77-A17C-43D7-B7FA-545148E4E9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1221F-EC5B-486E-863A-38A9B70B510E}"/>
              </a:ext>
            </a:extLst>
          </p:cNvPr>
          <p:cNvSpPr>
            <a:spLocks noGrp="1"/>
          </p:cNvSpPr>
          <p:nvPr>
            <p:ph type="title"/>
          </p:nvPr>
        </p:nvSpPr>
        <p:spPr>
          <a:xfrm>
            <a:off x="594805" y="640263"/>
            <a:ext cx="3759240" cy="1344975"/>
          </a:xfrm>
        </p:spPr>
        <p:txBody>
          <a:bodyPr>
            <a:normAutofit/>
          </a:bodyPr>
          <a:lstStyle/>
          <a:p>
            <a:r>
              <a:rPr lang="en-US" sz="4000"/>
              <a:t>Conclusion</a:t>
            </a:r>
            <a:endParaRPr lang="en-IN" sz="4000"/>
          </a:p>
        </p:txBody>
      </p:sp>
      <p:sp>
        <p:nvSpPr>
          <p:cNvPr id="3" name="Content Placeholder 2">
            <a:extLst>
              <a:ext uri="{FF2B5EF4-FFF2-40B4-BE49-F238E27FC236}">
                <a16:creationId xmlns:a16="http://schemas.microsoft.com/office/drawing/2014/main" id="{ECBBCC14-A1B4-4C39-ABCC-870036BAA48C}"/>
              </a:ext>
            </a:extLst>
          </p:cNvPr>
          <p:cNvSpPr>
            <a:spLocks noGrp="1"/>
          </p:cNvSpPr>
          <p:nvPr>
            <p:ph idx="1"/>
          </p:nvPr>
        </p:nvSpPr>
        <p:spPr>
          <a:xfrm>
            <a:off x="594110" y="2121763"/>
            <a:ext cx="3764826" cy="3773010"/>
          </a:xfrm>
        </p:spPr>
        <p:txBody>
          <a:bodyPr>
            <a:normAutofit/>
          </a:bodyPr>
          <a:lstStyle/>
          <a:p>
            <a:r>
              <a:rPr lang="en-US" sz="1800" i="0">
                <a:effectLst/>
              </a:rPr>
              <a:t>Through this project it can be concluded that there can be considerable development in irrigation with those of IOT and automation. </a:t>
            </a:r>
          </a:p>
          <a:p>
            <a:r>
              <a:rPr lang="en-US" sz="1800" i="0">
                <a:effectLst/>
              </a:rPr>
              <a:t>Thus, this system is a solution to the problems faced in the existing process of irrigation.</a:t>
            </a:r>
            <a:endParaRPr lang="en-IN" sz="1800"/>
          </a:p>
        </p:txBody>
      </p:sp>
    </p:spTree>
    <p:extLst>
      <p:ext uri="{BB962C8B-B14F-4D97-AF65-F5344CB8AC3E}">
        <p14:creationId xmlns:p14="http://schemas.microsoft.com/office/powerpoint/2010/main" val="199808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332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Smart Irrigation System</vt:lpstr>
      <vt:lpstr>Abstract</vt:lpstr>
      <vt:lpstr>Components using….</vt:lpstr>
      <vt:lpstr>Block Diagram</vt:lpstr>
      <vt:lpstr>Hardware </vt:lpstr>
      <vt:lpstr>Advantages</vt:lpstr>
      <vt:lpstr>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dc:creator>AMEER BAIG</dc:creator>
  <cp:lastModifiedBy>Sri...🤓</cp:lastModifiedBy>
  <cp:revision>9</cp:revision>
  <dcterms:created xsi:type="dcterms:W3CDTF">2022-03-16T06:54:49Z</dcterms:created>
  <dcterms:modified xsi:type="dcterms:W3CDTF">2022-10-13T04:29:18Z</dcterms:modified>
</cp:coreProperties>
</file>