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6CABE8-0E16-41D9-850C-E0B178164821}">
          <p14:sldIdLst>
            <p14:sldId id="257"/>
            <p14:sldId id="260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C62E9-DD0F-439E-AA3E-D8CB6A41562B}" v="3" dt="2024-02-26T06:57:1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rishitha Naraharisetti" userId="68609e4c5d99d0af" providerId="LiveId" clId="{E63C62E9-DD0F-439E-AA3E-D8CB6A41562B}"/>
    <pc:docChg chg="undo redo custSel addSld modSld addSection delSection">
      <pc:chgData name="Venkata rishitha Naraharisetti" userId="68609e4c5d99d0af" providerId="LiveId" clId="{E63C62E9-DD0F-439E-AA3E-D8CB6A41562B}" dt="2024-02-26T07:05:19.622" v="158" actId="113"/>
      <pc:docMkLst>
        <pc:docMk/>
      </pc:docMkLst>
      <pc:sldChg chg="modSp mod">
        <pc:chgData name="Venkata rishitha Naraharisetti" userId="68609e4c5d99d0af" providerId="LiveId" clId="{E63C62E9-DD0F-439E-AA3E-D8CB6A41562B}" dt="2024-02-26T07:05:19.622" v="158" actId="113"/>
        <pc:sldMkLst>
          <pc:docMk/>
          <pc:sldMk cId="907412801" sldId="257"/>
        </pc:sldMkLst>
        <pc:spChg chg="mod">
          <ac:chgData name="Venkata rishitha Naraharisetti" userId="68609e4c5d99d0af" providerId="LiveId" clId="{E63C62E9-DD0F-439E-AA3E-D8CB6A41562B}" dt="2024-02-26T07:05:19.622" v="158" actId="113"/>
          <ac:spMkLst>
            <pc:docMk/>
            <pc:sldMk cId="907412801" sldId="257"/>
            <ac:spMk id="3" creationId="{00000000-0000-0000-0000-000000000000}"/>
          </ac:spMkLst>
        </pc:spChg>
      </pc:sldChg>
      <pc:sldChg chg="modSp mod">
        <pc:chgData name="Venkata rishitha Naraharisetti" userId="68609e4c5d99d0af" providerId="LiveId" clId="{E63C62E9-DD0F-439E-AA3E-D8CB6A41562B}" dt="2024-02-26T06:59:35.514" v="130" actId="27636"/>
        <pc:sldMkLst>
          <pc:docMk/>
          <pc:sldMk cId="2288974193" sldId="260"/>
        </pc:sldMkLst>
        <pc:spChg chg="mod">
          <ac:chgData name="Venkata rishitha Naraharisetti" userId="68609e4c5d99d0af" providerId="LiveId" clId="{E63C62E9-DD0F-439E-AA3E-D8CB6A41562B}" dt="2024-02-26T06:59:35.514" v="130" actId="27636"/>
          <ac:spMkLst>
            <pc:docMk/>
            <pc:sldMk cId="2288974193" sldId="260"/>
            <ac:spMk id="3" creationId="{00000000-0000-0000-0000-000000000000}"/>
          </ac:spMkLst>
        </pc:spChg>
      </pc:sldChg>
      <pc:sldChg chg="addSp delSp modSp mod">
        <pc:chgData name="Venkata rishitha Naraharisetti" userId="68609e4c5d99d0af" providerId="LiveId" clId="{E63C62E9-DD0F-439E-AA3E-D8CB6A41562B}" dt="2024-02-26T06:57:47.874" v="105" actId="27636"/>
        <pc:sldMkLst>
          <pc:docMk/>
          <pc:sldMk cId="2926203864" sldId="264"/>
        </pc:sldMkLst>
        <pc:spChg chg="mod">
          <ac:chgData name="Venkata rishitha Naraharisetti" userId="68609e4c5d99d0af" providerId="LiveId" clId="{E63C62E9-DD0F-439E-AA3E-D8CB6A41562B}" dt="2024-02-26T06:57:47.874" v="105" actId="27636"/>
          <ac:spMkLst>
            <pc:docMk/>
            <pc:sldMk cId="2926203864" sldId="264"/>
            <ac:spMk id="3" creationId="{00000000-0000-0000-0000-000000000000}"/>
          </ac:spMkLst>
        </pc:spChg>
        <pc:spChg chg="del mod">
          <ac:chgData name="Venkata rishitha Naraharisetti" userId="68609e4c5d99d0af" providerId="LiveId" clId="{E63C62E9-DD0F-439E-AA3E-D8CB6A41562B}" dt="2024-02-26T06:55:32.620" v="87" actId="478"/>
          <ac:spMkLst>
            <pc:docMk/>
            <pc:sldMk cId="2926203864" sldId="264"/>
            <ac:spMk id="10" creationId="{00000000-0000-0000-0000-000000000000}"/>
          </ac:spMkLst>
        </pc:spChg>
        <pc:spChg chg="add mod">
          <ac:chgData name="Venkata rishitha Naraharisetti" userId="68609e4c5d99d0af" providerId="LiveId" clId="{E63C62E9-DD0F-439E-AA3E-D8CB6A41562B}" dt="2024-02-26T06:57:15.900" v="100"/>
          <ac:spMkLst>
            <pc:docMk/>
            <pc:sldMk cId="2926203864" sldId="264"/>
            <ac:spMk id="11" creationId="{9FB6397C-4898-FAB7-71C8-3690361C27D4}"/>
          </ac:spMkLst>
        </pc:spChg>
      </pc:sldChg>
      <pc:sldChg chg="modSp mod">
        <pc:chgData name="Venkata rishitha Naraharisetti" userId="68609e4c5d99d0af" providerId="LiveId" clId="{E63C62E9-DD0F-439E-AA3E-D8CB6A41562B}" dt="2024-02-26T06:59:25.769" v="128" actId="5793"/>
        <pc:sldMkLst>
          <pc:docMk/>
          <pc:sldMk cId="118970437" sldId="265"/>
        </pc:sldMkLst>
        <pc:spChg chg="mod">
          <ac:chgData name="Venkata rishitha Naraharisetti" userId="68609e4c5d99d0af" providerId="LiveId" clId="{E63C62E9-DD0F-439E-AA3E-D8CB6A41562B}" dt="2024-02-26T06:59:25.769" v="128" actId="5793"/>
          <ac:spMkLst>
            <pc:docMk/>
            <pc:sldMk cId="118970437" sldId="265"/>
            <ac:spMk id="3" creationId="{00000000-0000-0000-0000-000000000000}"/>
          </ac:spMkLst>
        </pc:spChg>
      </pc:sldChg>
      <pc:sldChg chg="addSp delSp modSp new mod">
        <pc:chgData name="Venkata rishitha Naraharisetti" userId="68609e4c5d99d0af" providerId="LiveId" clId="{E63C62E9-DD0F-439E-AA3E-D8CB6A41562B}" dt="2024-02-26T06:59:07.690" v="124"/>
        <pc:sldMkLst>
          <pc:docMk/>
          <pc:sldMk cId="337355867" sldId="266"/>
        </pc:sldMkLst>
        <pc:spChg chg="add mod">
          <ac:chgData name="Venkata rishitha Naraharisetti" userId="68609e4c5d99d0af" providerId="LiveId" clId="{E63C62E9-DD0F-439E-AA3E-D8CB6A41562B}" dt="2024-02-26T06:55:37.990" v="88" actId="1076"/>
          <ac:spMkLst>
            <pc:docMk/>
            <pc:sldMk cId="337355867" sldId="266"/>
            <ac:spMk id="2" creationId="{B8AD9741-4F16-C551-D619-6CE3D3411791}"/>
          </ac:spMkLst>
        </pc:spChg>
        <pc:spChg chg="add del">
          <ac:chgData name="Venkata rishitha Naraharisetti" userId="68609e4c5d99d0af" providerId="LiveId" clId="{E63C62E9-DD0F-439E-AA3E-D8CB6A41562B}" dt="2024-02-26T06:57:54.593" v="107" actId="22"/>
          <ac:spMkLst>
            <pc:docMk/>
            <pc:sldMk cId="337355867" sldId="266"/>
            <ac:spMk id="4" creationId="{5A3AC0D1-C7C2-7E33-E039-EA136B193136}"/>
          </ac:spMkLst>
        </pc:spChg>
        <pc:spChg chg="add mod">
          <ac:chgData name="Venkata rishitha Naraharisetti" userId="68609e4c5d99d0af" providerId="LiveId" clId="{E63C62E9-DD0F-439E-AA3E-D8CB6A41562B}" dt="2024-02-26T06:59:07.690" v="124"/>
          <ac:spMkLst>
            <pc:docMk/>
            <pc:sldMk cId="337355867" sldId="266"/>
            <ac:spMk id="6" creationId="{2B328A14-C2CE-4D49-82C4-AE3D6DFCC8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dirty="0"/>
              <a:t>Hence, We fail to reject Null Hypothesis because of lack of evidence, there is no significant difference between the two samples.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FILE:Cutlets.ipynb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 err="1"/>
              <a:t>LabTAT.mtw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/>
              <a:t>ANSWER:</a:t>
            </a:r>
          </a:p>
          <a:p>
            <a:pPr algn="l"/>
            <a:r>
              <a:rPr lang="en-IN" b="1" i="0" dirty="0">
                <a:effectLst/>
                <a:latin typeface="system-ui"/>
              </a:rPr>
              <a:t>Hypothesis Test: </a:t>
            </a:r>
            <a:r>
              <a:rPr lang="en-IN" b="1" i="0" dirty="0" err="1">
                <a:effectLst/>
                <a:latin typeface="system-ui"/>
              </a:rPr>
              <a:t>Anova</a:t>
            </a:r>
            <a:r>
              <a:rPr lang="en-IN" b="1" i="0" dirty="0">
                <a:effectLst/>
                <a:latin typeface="system-ui"/>
              </a:rPr>
              <a:t> </a:t>
            </a:r>
            <a:r>
              <a:rPr lang="en-IN" b="1" i="0" dirty="0" err="1">
                <a:effectLst/>
                <a:latin typeface="system-ui"/>
              </a:rPr>
              <a:t>ftest</a:t>
            </a:r>
            <a:r>
              <a:rPr lang="en-IN" b="1" i="0" dirty="0">
                <a:effectLst/>
                <a:latin typeface="system-ui"/>
              </a:rPr>
              <a:t> statistics</a:t>
            </a:r>
          </a:p>
          <a:p>
            <a:pPr algn="l"/>
            <a:r>
              <a:rPr lang="en-IN" b="1" i="0" dirty="0">
                <a:effectLst/>
                <a:latin typeface="system-ui"/>
              </a:rPr>
              <a:t>Assumptions of Hypothesis</a:t>
            </a:r>
          </a:p>
          <a:p>
            <a:pPr algn="l"/>
            <a:r>
              <a:rPr lang="en-IN" b="1" i="0" dirty="0">
                <a:effectLst/>
                <a:latin typeface="system-ui"/>
              </a:rPr>
              <a:t>Null Hypothesis Ho : </a:t>
            </a:r>
            <a:r>
              <a:rPr lang="el-GR" b="1" i="0" dirty="0">
                <a:effectLst/>
                <a:latin typeface="system-ui"/>
              </a:rPr>
              <a:t>μ1 = μ2 = μ3 = μ4 (</a:t>
            </a:r>
            <a:r>
              <a:rPr lang="en-IN" b="1" i="0" dirty="0">
                <a:effectLst/>
                <a:latin typeface="system-ui"/>
              </a:rPr>
              <a:t>All samples Turn Around Time (TAT) population means are same)</a:t>
            </a:r>
          </a:p>
          <a:p>
            <a:pPr algn="l"/>
            <a:r>
              <a:rPr lang="en-IN" b="1" i="0" dirty="0">
                <a:effectLst/>
                <a:latin typeface="system-ui"/>
              </a:rPr>
              <a:t>Alternate Hypothesis: </a:t>
            </a:r>
            <a:r>
              <a:rPr lang="en-IN" b="1" i="0" dirty="0" err="1">
                <a:effectLst/>
                <a:latin typeface="system-ui"/>
              </a:rPr>
              <a:t>Atleast</a:t>
            </a:r>
            <a:r>
              <a:rPr lang="en-IN" b="1" i="0" dirty="0">
                <a:effectLst/>
                <a:latin typeface="system-ui"/>
              </a:rPr>
              <a:t> one sample Turn Around Time (TAT) population mean is different</a:t>
            </a:r>
          </a:p>
          <a:p>
            <a:pPr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Result: Rejecting null hypothesis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Inference: </a:t>
            </a:r>
            <a:r>
              <a:rPr lang="en-US" b="1" i="0" dirty="0" err="1">
                <a:effectLst/>
                <a:latin typeface="system-ui"/>
              </a:rPr>
              <a:t>Atleast</a:t>
            </a:r>
            <a:r>
              <a:rPr lang="en-US" b="1" i="0" dirty="0">
                <a:effectLst/>
                <a:latin typeface="system-ui"/>
              </a:rPr>
              <a:t> one sample TAT population mean is different.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FILE:LabTAT.ipynb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8AD9741-4F16-C551-D619-6CE3D3411791}"/>
              </a:ext>
            </a:extLst>
          </p:cNvPr>
          <p:cNvSpPr/>
          <p:nvPr/>
        </p:nvSpPr>
        <p:spPr>
          <a:xfrm>
            <a:off x="1073021" y="656868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28A14-C2CE-4D49-82C4-AE3D6DFCC8D2}"/>
              </a:ext>
            </a:extLst>
          </p:cNvPr>
          <p:cNvSpPr txBox="1"/>
          <p:nvPr/>
        </p:nvSpPr>
        <p:spPr>
          <a:xfrm>
            <a:off x="279918" y="2136339"/>
            <a:ext cx="849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Assumptions of Hypothesis</a:t>
            </a:r>
          </a:p>
          <a:p>
            <a:r>
              <a:rPr lang="en-US" dirty="0"/>
              <a:t>Null Hypothesis Ho : Male-Female buyer rations are similar across regions ,does not vary and not related</a:t>
            </a:r>
          </a:p>
          <a:p>
            <a:r>
              <a:rPr lang="en-US" dirty="0"/>
              <a:t>Alternate Hypothesis Ha : Male-Female buyer rations are NOT similar across regions</a:t>
            </a:r>
          </a:p>
          <a:p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r>
              <a:rPr lang="en-US" b="1" dirty="0">
                <a:latin typeface="system-ui"/>
              </a:rPr>
              <a:t>FILE:</a:t>
            </a:r>
          </a:p>
          <a:p>
            <a:r>
              <a:rPr lang="en-US" dirty="0" err="1"/>
              <a:t>BuyerRatio.ipynb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: Fail to reject null hypothesis</a:t>
            </a:r>
          </a:p>
          <a:p>
            <a:r>
              <a:rPr lang="en-US" dirty="0"/>
              <a:t>Inference: Male-Female buyer rations are similar across regions and not related</a:t>
            </a:r>
          </a:p>
        </p:txBody>
      </p:sp>
    </p:spTree>
    <p:extLst>
      <p:ext uri="{BB962C8B-B14F-4D97-AF65-F5344CB8AC3E}">
        <p14:creationId xmlns:p14="http://schemas.microsoft.com/office/powerpoint/2010/main" val="33735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ANSWER: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Hypothesis Test: Chi2 contingency test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Null Hypothesis: Customer order forms defective % does not varies by </a:t>
            </a:r>
            <a:r>
              <a:rPr lang="en-US" b="1" i="0" dirty="0" err="1">
                <a:effectLst/>
                <a:latin typeface="system-ui"/>
              </a:rPr>
              <a:t>centre</a:t>
            </a:r>
            <a:endParaRPr lang="en-US" b="1" i="0" dirty="0">
              <a:effectLst/>
              <a:latin typeface="system-ui"/>
            </a:endParaRPr>
          </a:p>
          <a:p>
            <a:pPr algn="l"/>
            <a:r>
              <a:rPr lang="en-US" b="1" i="0" dirty="0">
                <a:effectLst/>
                <a:latin typeface="system-ui"/>
              </a:rPr>
              <a:t>Alternate Hypothesis: Customer order forms defective % varies by </a:t>
            </a:r>
            <a:r>
              <a:rPr lang="en-US" b="1" i="0" dirty="0" err="1">
                <a:effectLst/>
                <a:latin typeface="system-ui"/>
              </a:rPr>
              <a:t>centre</a:t>
            </a:r>
            <a:endParaRPr lang="en-US" b="1" i="0" dirty="0">
              <a:effectLst/>
              <a:latin typeface="system-ui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1" i="0" dirty="0">
                <a:effectLst/>
                <a:latin typeface="system-ui"/>
              </a:rPr>
              <a:t>Result: Fail to reject null hypothesis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Inference: Customer order forms defective % does not varies by </a:t>
            </a:r>
            <a:r>
              <a:rPr lang="en-US" b="1" i="0" dirty="0" err="1">
                <a:effectLst/>
                <a:latin typeface="system-ui"/>
              </a:rPr>
              <a:t>centre</a:t>
            </a:r>
            <a:endParaRPr lang="en-US" b="1" i="0" dirty="0">
              <a:effectLst/>
              <a:latin typeface="system-ui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1" dirty="0">
                <a:latin typeface="system-ui"/>
              </a:rPr>
              <a:t>FILE:</a:t>
            </a:r>
          </a:p>
          <a:p>
            <a:pPr marL="0" indent="0" algn="l">
              <a:buNone/>
            </a:pPr>
            <a:r>
              <a:rPr lang="en-US" b="1" i="0" dirty="0" err="1">
                <a:effectLst/>
                <a:latin typeface="system-ui"/>
              </a:rPr>
              <a:t>Customer+OrderForm.ipynb</a:t>
            </a:r>
            <a:endParaRPr lang="en-US" b="1" i="0" dirty="0">
              <a:effectLst/>
              <a:latin typeface="system-ui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534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system-ui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Venkata rishitha Naraharisetti</cp:lastModifiedBy>
  <cp:revision>2</cp:revision>
  <dcterms:created xsi:type="dcterms:W3CDTF">2015-11-14T12:07:48Z</dcterms:created>
  <dcterms:modified xsi:type="dcterms:W3CDTF">2024-02-26T07:05:22Z</dcterms:modified>
</cp:coreProperties>
</file>