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hithaPriya/weather_forecastapp" TargetMode="External"/><Relationship Id="rId2" Type="http://schemas.openxmlformats.org/officeDocument/2006/relationships/hyperlink" Target="https://rishithapriya.github.io/weather_forecastapp/Weather%20Forecast%20app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EA60D-A30D-B445-21C8-0D789C207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145" y="1371601"/>
            <a:ext cx="8825658" cy="3065122"/>
          </a:xfrm>
        </p:spPr>
        <p:txBody>
          <a:bodyPr/>
          <a:lstStyle/>
          <a:p>
            <a:r>
              <a:rPr lang="en-IN" dirty="0"/>
              <a:t>WEATHER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2F7AA-F116-8C66-6292-6EC910D0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224" y="1669639"/>
            <a:ext cx="2465294" cy="21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5D8A-AB71-3247-0316-42A7E7ED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7AD8-D6E4-209D-31DD-7D0A7279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060" y="2782795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Buisness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Retailers such as local grocery stores, use short-term weather information, particularly about winter weather events.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Urban Design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Urban planners use meteorological information to assist in the development of climate change mitigation and adaption strategies of cities.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Regulation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Environmental protection agencies at federal, state, and local levels use meteorological information to monitor, regulate, and set standards for the protection of human health and the environment.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9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059421-8D2B-A9AF-1AA6-02BEBE9257EB}"/>
              </a:ext>
            </a:extLst>
          </p:cNvPr>
          <p:cNvSpPr txBox="1"/>
          <p:nvPr/>
        </p:nvSpPr>
        <p:spPr>
          <a:xfrm>
            <a:off x="1828799" y="2190127"/>
            <a:ext cx="88840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Local Government : Country officials, educators, and school superintendants use meteorological information to make decisions about closing schools during winter weather and convective weather events.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Personal Decision : Support The general public makes personal decisions (e.g., weekend activities, outdoor recreation, wedding planning) in daily life.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: Basic and applied researchers use meteorological information to conduct research in the various fields discussed in this report.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7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0D-24AC-E0F4-526B-967EF066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060" y="1072280"/>
            <a:ext cx="8761413" cy="706964"/>
          </a:xfrm>
        </p:spPr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8B7D-2B32-8086-E6F6-5274FA88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342" y="2603500"/>
            <a:ext cx="8825659" cy="3416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By using html5 we created the model or structure of the webpage.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Added special effects and colored background based on the theme of the project which made it look even more attractive.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made the webpage more interactive by performing the operations and giving soul to the web page portfolio. We have inserted home, achievements, interns and many interactive buttons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8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2E29-7E95-252C-AD86-4D5AECDC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706" y="982632"/>
            <a:ext cx="8761413" cy="706964"/>
          </a:xfrm>
        </p:spPr>
        <p:txBody>
          <a:bodyPr/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WEATHER IN DELHI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C49A9-114E-5CC4-D2C0-CACE570C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8" y="2294965"/>
            <a:ext cx="100225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5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517-B99D-89C4-5ECD-E0492AF2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530" y="973668"/>
            <a:ext cx="8761413" cy="706964"/>
          </a:xfrm>
        </p:spPr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WEATHER IN VISAKHAPATNAM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A7034-06CF-87B5-5510-E7D3159F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277034"/>
            <a:ext cx="9681882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0DCE-3F1D-CF2B-6DB3-C672F05B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966" y="928845"/>
            <a:ext cx="8761413" cy="706964"/>
          </a:xfrm>
        </p:spPr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WEATHER IN KERALA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5018E-F2CA-21EE-9CEC-F60D4903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29" y="2286001"/>
            <a:ext cx="9556377" cy="45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7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805A-BA3F-92FC-203D-CCD61815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20" y="1827804"/>
            <a:ext cx="3865134" cy="1735667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GITHUB LINK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47BB834-9BCB-883F-772C-DBFC0D93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64942" y="2695637"/>
            <a:ext cx="5548366" cy="4572000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https://rishithapriya.github.io/weather_forecastapp/Weather%20Forecast%20app/</a:t>
            </a:r>
            <a:endParaRPr lang="en-IN" sz="1800" kern="1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https://github.com/RishithaPriya/weather_forecastapp</a:t>
            </a:r>
            <a:endParaRPr lang="en-IN" sz="1800" kern="1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3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AC743-FB6C-CDEE-B14A-CE15E04D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46" y="1506071"/>
            <a:ext cx="11226108" cy="4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8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FF5B-CFD8-48EC-CB0B-C83E444B8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19" y="263039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ID: 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LTVIP2023TMID08235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Kakinada Rishitha Priya (21NM5A0408) - Team Leader</a:t>
            </a:r>
          </a:p>
          <a:p>
            <a:pPr marL="0" indent="0">
              <a:buNone/>
            </a:pPr>
            <a:r>
              <a:rPr lang="en-US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Gorle Chandini (21NM5A0406)</a:t>
            </a:r>
            <a:endParaRPr lang="en-IN" sz="24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Ommi Sandhya (20NM1A04C2)</a:t>
            </a:r>
            <a:endParaRPr lang="en-IN" sz="24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Nandavarapu Shyam Sushmita Rani (20NM1A04B6)</a:t>
            </a:r>
            <a:endParaRPr lang="en-IN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2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2B9F-ACDD-8BF1-60F8-67D46915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978" y="1018491"/>
            <a:ext cx="8761413" cy="706964"/>
          </a:xfrm>
        </p:spPr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74E7-78A7-A8FC-2465-1DF4FC3C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1" y="3074895"/>
            <a:ext cx="8825659" cy="34603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user interface using HTML and CSS to display     weather information.</a:t>
            </a:r>
            <a:endParaRPr lang="en-US" sz="2400" b="1" i="0" dirty="0">
              <a:solidFill>
                <a:srgbClr val="35475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 JavaScript to interact with the OpenWeatherMap API and fetch weather data.</a:t>
            </a:r>
            <a:endParaRPr lang="en-US" sz="2400" b="1" i="0" dirty="0">
              <a:solidFill>
                <a:srgbClr val="35475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Dynamically update the UI with the fetched weather data.</a:t>
            </a:r>
            <a:endParaRPr lang="en-US" sz="2400" b="1" i="0" dirty="0">
              <a:solidFill>
                <a:srgbClr val="35475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 users to search for weather information by city 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ibre Baskerville" panose="02000000000000000000" pitchFamily="2" charset="0"/>
              </a:rPr>
              <a:t>.</a:t>
            </a:r>
            <a:endParaRPr lang="en-US" b="1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36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F3A8-41EA-1CBE-826B-CDBE6B30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259" y="964703"/>
            <a:ext cx="8761413" cy="706964"/>
          </a:xfrm>
        </p:spPr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B470-5078-B9CF-AB08-FBFDDAAA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813" y="3429000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Weather app that provides real-time weather information for a Specified location.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implemented using HTML,CSS,JavaScript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5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A7E6-F4E8-D959-F9DE-DC58274C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48" y="2510082"/>
            <a:ext cx="4351025" cy="2283824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HOW THIS WORKS: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 this app don’t need to setup a weather station in each city on each country to get weather information including Temperature, Pressure, Humidity, Weather status by using Weather API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CDA1A-0D71-3395-AAB7-D1DB8183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495" y="1348065"/>
            <a:ext cx="4607858" cy="46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6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3CAD-DD62-B96F-7321-5EF7BC69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48" y="2068045"/>
            <a:ext cx="4351025" cy="2283824"/>
          </a:xfrm>
        </p:spPr>
        <p:txBody>
          <a:bodyPr/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PROJECT STRUCTURE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8A1491-6F63-FA2B-FCA3-93CEC197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16" y="1524000"/>
            <a:ext cx="4351025" cy="46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8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3887-3874-3349-E696-51397740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25" y="1027456"/>
            <a:ext cx="8761413" cy="706964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CREATING MODEL OF WEBPAGE USING HTML5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B07ED-A509-2D2F-7896-01830ED7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07" y="2250141"/>
            <a:ext cx="7162800" cy="46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3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72EA-012A-5C48-BC60-34F217A7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EFFECTS AND BACKGROUND USING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B3A69-34A2-44D6-E75E-0BB55CB4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94" y="2214667"/>
            <a:ext cx="5782235" cy="46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6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C959-0194-7968-45BA-ECA3AA97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PERFORMS THE INTERACTIVE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4A48C-4DB7-BA94-F855-66AA1815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35" y="2220409"/>
            <a:ext cx="5074024" cy="46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2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{77FD5652-F726-4B58-B9C5-C8A323AE4D95}tf02900722</Template>
  <TotalTime>168</TotalTime>
  <Words>439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Libre Baskerville</vt:lpstr>
      <vt:lpstr>Open Sans</vt:lpstr>
      <vt:lpstr>Times New Roman</vt:lpstr>
      <vt:lpstr>Wingdings</vt:lpstr>
      <vt:lpstr>Wingdings 3</vt:lpstr>
      <vt:lpstr>Ion Boardroom</vt:lpstr>
      <vt:lpstr>WEATHER APPLICATION</vt:lpstr>
      <vt:lpstr>PowerPoint Presentation</vt:lpstr>
      <vt:lpstr>PROJECT OBJECTIVES</vt:lpstr>
      <vt:lpstr>PROBLEM STATEMENT</vt:lpstr>
      <vt:lpstr>HOW THIS WORKS:  In this app don’t need to setup a weather station in each city on each country to get weather information including Temperature, Pressure, Humidity, Weather status by using Weather API </vt:lpstr>
      <vt:lpstr>PROJECT STRUCTURE</vt:lpstr>
      <vt:lpstr>CREATING MODEL OF WEBPAGE USING HTML5</vt:lpstr>
      <vt:lpstr>ADDING EFFECTS AND BACKGROUND USING CSS</vt:lpstr>
      <vt:lpstr>JS PERFORMS THE INTERACTIVE OPERATIONS</vt:lpstr>
      <vt:lpstr>WHO ARE THE END USERS?</vt:lpstr>
      <vt:lpstr>PowerPoint Presentation</vt:lpstr>
      <vt:lpstr>MODELLING</vt:lpstr>
      <vt:lpstr>WEATHER IN DELHI</vt:lpstr>
      <vt:lpstr>WEATHER IN VISAKHAPATNAM</vt:lpstr>
      <vt:lpstr>WEATHER IN KERALA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APPLICATION</dc:title>
  <dc:creator>rishitha</dc:creator>
  <cp:lastModifiedBy>rishitha</cp:lastModifiedBy>
  <cp:revision>6</cp:revision>
  <dcterms:created xsi:type="dcterms:W3CDTF">2023-08-08T15:51:53Z</dcterms:created>
  <dcterms:modified xsi:type="dcterms:W3CDTF">2023-08-09T09:06:15Z</dcterms:modified>
</cp:coreProperties>
</file>