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2918400" cx="2743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865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865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000250" y="685800"/>
            <a:ext cx="285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45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45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45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45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45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45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45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45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45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000250" y="685800"/>
            <a:ext cx="2857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4500" u="none" cap="none" strike="noStrike">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5376864" y="23042880"/>
            <a:ext cx="16459200" cy="2720343"/>
          </a:xfrm>
          <a:prstGeom prst="rect">
            <a:avLst/>
          </a:prstGeom>
          <a:noFill/>
          <a:ln>
            <a:noFill/>
          </a:ln>
        </p:spPr>
        <p:txBody>
          <a:bodyPr anchorCtr="0" anchor="b" bIns="172425" lIns="344850" spcFirstLastPara="1" rIns="344850" wrap="square" tIns="172425">
            <a:normAutofit/>
          </a:bodyPr>
          <a:lstStyle>
            <a:lvl1pPr lvl="0" algn="l">
              <a:lnSpc>
                <a:spcPct val="100000"/>
              </a:lnSpc>
              <a:spcBef>
                <a:spcPts val="0"/>
              </a:spcBef>
              <a:spcAft>
                <a:spcPts val="0"/>
              </a:spcAft>
              <a:buClr>
                <a:schemeClr val="dk1"/>
              </a:buClr>
              <a:buSzPts val="7500"/>
              <a:buFont typeface="Calibri"/>
              <a:buNone/>
              <a:defRPr b="1" sz="7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p:nvPr>
            <p:ph idx="2" type="pic"/>
          </p:nvPr>
        </p:nvSpPr>
        <p:spPr>
          <a:xfrm>
            <a:off x="5376864" y="2941320"/>
            <a:ext cx="16459200" cy="19751040"/>
          </a:xfrm>
          <a:prstGeom prst="rect">
            <a:avLst/>
          </a:prstGeom>
          <a:noFill/>
          <a:ln>
            <a:noFill/>
          </a:ln>
        </p:spPr>
      </p:sp>
      <p:sp>
        <p:nvSpPr>
          <p:cNvPr id="18" name="Google Shape;18;p2"/>
          <p:cNvSpPr txBox="1"/>
          <p:nvPr>
            <p:ph idx="1" type="body"/>
          </p:nvPr>
        </p:nvSpPr>
        <p:spPr>
          <a:xfrm>
            <a:off x="5376864" y="25763223"/>
            <a:ext cx="16459200" cy="3863337"/>
          </a:xfrm>
          <a:prstGeom prst="rect">
            <a:avLst/>
          </a:prstGeom>
          <a:noFill/>
          <a:ln>
            <a:noFill/>
          </a:ln>
        </p:spPr>
        <p:txBody>
          <a:bodyPr anchorCtr="0" anchor="t" bIns="172425" lIns="344850" spcFirstLastPara="1" rIns="344850" wrap="square" tIns="172425">
            <a:normAutofit/>
          </a:bodyPr>
          <a:lstStyle>
            <a:lvl1pPr indent="-228600" lvl="0" marL="457200" algn="l">
              <a:lnSpc>
                <a:spcPct val="100000"/>
              </a:lnSpc>
              <a:spcBef>
                <a:spcPts val="1060"/>
              </a:spcBef>
              <a:spcAft>
                <a:spcPts val="0"/>
              </a:spcAft>
              <a:buClr>
                <a:schemeClr val="dk1"/>
              </a:buClr>
              <a:buSzPts val="5300"/>
              <a:buNone/>
              <a:defRPr sz="5300"/>
            </a:lvl1pPr>
            <a:lvl2pPr indent="-228600" lvl="1" marL="914400" algn="l">
              <a:lnSpc>
                <a:spcPct val="100000"/>
              </a:lnSpc>
              <a:spcBef>
                <a:spcPts val="900"/>
              </a:spcBef>
              <a:spcAft>
                <a:spcPts val="0"/>
              </a:spcAft>
              <a:buClr>
                <a:schemeClr val="dk1"/>
              </a:buClr>
              <a:buSzPts val="4500"/>
              <a:buNone/>
              <a:defRPr sz="4500"/>
            </a:lvl2pPr>
            <a:lvl3pPr indent="-228600" lvl="2" marL="1371600" algn="l">
              <a:lnSpc>
                <a:spcPct val="100000"/>
              </a:lnSpc>
              <a:spcBef>
                <a:spcPts val="760"/>
              </a:spcBef>
              <a:spcAft>
                <a:spcPts val="0"/>
              </a:spcAft>
              <a:buClr>
                <a:schemeClr val="dk1"/>
              </a:buClr>
              <a:buSzPts val="3800"/>
              <a:buNone/>
              <a:defRPr sz="3800"/>
            </a:lvl3pPr>
            <a:lvl4pPr indent="-228600" lvl="3" marL="1828800" algn="l">
              <a:lnSpc>
                <a:spcPct val="100000"/>
              </a:lnSpc>
              <a:spcBef>
                <a:spcPts val="680"/>
              </a:spcBef>
              <a:spcAft>
                <a:spcPts val="0"/>
              </a:spcAft>
              <a:buClr>
                <a:schemeClr val="dk1"/>
              </a:buClr>
              <a:buSzPts val="3400"/>
              <a:buNone/>
              <a:defRPr sz="3400"/>
            </a:lvl4pPr>
            <a:lvl5pPr indent="-228600" lvl="4" marL="2286000" algn="l">
              <a:lnSpc>
                <a:spcPct val="100000"/>
              </a:lnSpc>
              <a:spcBef>
                <a:spcPts val="680"/>
              </a:spcBef>
              <a:spcAft>
                <a:spcPts val="0"/>
              </a:spcAft>
              <a:buClr>
                <a:schemeClr val="dk1"/>
              </a:buClr>
              <a:buSzPts val="3400"/>
              <a:buNone/>
              <a:defRPr sz="3400"/>
            </a:lvl5pPr>
            <a:lvl6pPr indent="-228600" lvl="5" marL="2743200" algn="l">
              <a:lnSpc>
                <a:spcPct val="100000"/>
              </a:lnSpc>
              <a:spcBef>
                <a:spcPts val="680"/>
              </a:spcBef>
              <a:spcAft>
                <a:spcPts val="0"/>
              </a:spcAft>
              <a:buClr>
                <a:schemeClr val="dk1"/>
              </a:buClr>
              <a:buSzPts val="3400"/>
              <a:buNone/>
              <a:defRPr sz="3400"/>
            </a:lvl6pPr>
            <a:lvl7pPr indent="-228600" lvl="6" marL="3200400" algn="l">
              <a:lnSpc>
                <a:spcPct val="100000"/>
              </a:lnSpc>
              <a:spcBef>
                <a:spcPts val="680"/>
              </a:spcBef>
              <a:spcAft>
                <a:spcPts val="0"/>
              </a:spcAft>
              <a:buClr>
                <a:schemeClr val="dk1"/>
              </a:buClr>
              <a:buSzPts val="3400"/>
              <a:buNone/>
              <a:defRPr sz="3400"/>
            </a:lvl7pPr>
            <a:lvl8pPr indent="-228600" lvl="7" marL="3657600" algn="l">
              <a:lnSpc>
                <a:spcPct val="100000"/>
              </a:lnSpc>
              <a:spcBef>
                <a:spcPts val="680"/>
              </a:spcBef>
              <a:spcAft>
                <a:spcPts val="0"/>
              </a:spcAft>
              <a:buClr>
                <a:schemeClr val="dk1"/>
              </a:buClr>
              <a:buSzPts val="3400"/>
              <a:buNone/>
              <a:defRPr sz="3400"/>
            </a:lvl8pPr>
            <a:lvl9pPr indent="-228600" lvl="8" marL="4114800" algn="l">
              <a:lnSpc>
                <a:spcPct val="100000"/>
              </a:lnSpc>
              <a:spcBef>
                <a:spcPts val="680"/>
              </a:spcBef>
              <a:spcAft>
                <a:spcPts val="0"/>
              </a:spcAft>
              <a:buClr>
                <a:schemeClr val="dk1"/>
              </a:buClr>
              <a:buSzPts val="3400"/>
              <a:buNone/>
              <a:defRPr sz="3400"/>
            </a:lvl9pPr>
          </a:lstStyle>
          <a:p/>
        </p:txBody>
      </p:sp>
      <p:sp>
        <p:nvSpPr>
          <p:cNvPr id="19" name="Google Shape;19;p2"/>
          <p:cNvSpPr txBox="1"/>
          <p:nvPr>
            <p:ph idx="10" type="dt"/>
          </p:nvPr>
        </p:nvSpPr>
        <p:spPr>
          <a:xfrm>
            <a:off x="1371600" y="30510483"/>
            <a:ext cx="6400800" cy="1752600"/>
          </a:xfrm>
          <a:prstGeom prst="rect">
            <a:avLst/>
          </a:prstGeom>
          <a:noFill/>
          <a:ln>
            <a:noFill/>
          </a:ln>
        </p:spPr>
        <p:txBody>
          <a:bodyPr anchorCtr="0" anchor="ctr" bIns="172425" lIns="344850" spcFirstLastPara="1" rIns="344850" wrap="square" tIns="172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9372600" y="30510483"/>
            <a:ext cx="8686800" cy="1752600"/>
          </a:xfrm>
          <a:prstGeom prst="rect">
            <a:avLst/>
          </a:prstGeom>
          <a:noFill/>
          <a:ln>
            <a:noFill/>
          </a:ln>
        </p:spPr>
        <p:txBody>
          <a:bodyPr anchorCtr="0" anchor="ctr" bIns="172425" lIns="344850" spcFirstLastPara="1" rIns="344850" wrap="square" tIns="172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19659600" y="30510483"/>
            <a:ext cx="6400800" cy="1752600"/>
          </a:xfrm>
          <a:prstGeom prst="rect">
            <a:avLst/>
          </a:prstGeom>
          <a:noFill/>
          <a:ln>
            <a:noFill/>
          </a:ln>
        </p:spPr>
        <p:txBody>
          <a:bodyPr anchorCtr="0" anchor="ctr" bIns="172425" lIns="344850" spcFirstLastPara="1" rIns="344850" wrap="square" tIns="1724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371600" y="1318262"/>
            <a:ext cx="24688800" cy="5486400"/>
          </a:xfrm>
          <a:prstGeom prst="rect">
            <a:avLst/>
          </a:prstGeom>
          <a:noFill/>
          <a:ln>
            <a:noFill/>
          </a:ln>
        </p:spPr>
        <p:txBody>
          <a:bodyPr anchorCtr="0" anchor="ctr" bIns="172425" lIns="344850" spcFirstLastPara="1" rIns="344850" wrap="square" tIns="17242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853689" y="6198874"/>
            <a:ext cx="21724622" cy="24688800"/>
          </a:xfrm>
          <a:prstGeom prst="rect">
            <a:avLst/>
          </a:prstGeom>
          <a:noFill/>
          <a:ln>
            <a:noFill/>
          </a:ln>
        </p:spPr>
        <p:txBody>
          <a:bodyPr anchorCtr="0" anchor="t" bIns="172425" lIns="344850" spcFirstLastPara="1" rIns="344850" wrap="square" tIns="172425">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1371600" y="30510483"/>
            <a:ext cx="6400800" cy="1752600"/>
          </a:xfrm>
          <a:prstGeom prst="rect">
            <a:avLst/>
          </a:prstGeom>
          <a:noFill/>
          <a:ln>
            <a:noFill/>
          </a:ln>
        </p:spPr>
        <p:txBody>
          <a:bodyPr anchorCtr="0" anchor="ctr" bIns="172425" lIns="344850" spcFirstLastPara="1" rIns="344850" wrap="square" tIns="172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9372600" y="30510483"/>
            <a:ext cx="8686800" cy="1752600"/>
          </a:xfrm>
          <a:prstGeom prst="rect">
            <a:avLst/>
          </a:prstGeom>
          <a:noFill/>
          <a:ln>
            <a:noFill/>
          </a:ln>
        </p:spPr>
        <p:txBody>
          <a:bodyPr anchorCtr="0" anchor="ctr" bIns="172425" lIns="344850" spcFirstLastPara="1" rIns="344850" wrap="square" tIns="172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19659600" y="30510483"/>
            <a:ext cx="6400800" cy="1752600"/>
          </a:xfrm>
          <a:prstGeom prst="rect">
            <a:avLst/>
          </a:prstGeom>
          <a:noFill/>
          <a:ln>
            <a:noFill/>
          </a:ln>
        </p:spPr>
        <p:txBody>
          <a:bodyPr anchorCtr="0" anchor="ctr" bIns="172425" lIns="344850" spcFirstLastPara="1" rIns="344850" wrap="square" tIns="1724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8930640" y="12275825"/>
            <a:ext cx="28087320" cy="6172200"/>
          </a:xfrm>
          <a:prstGeom prst="rect">
            <a:avLst/>
          </a:prstGeom>
          <a:noFill/>
          <a:ln>
            <a:noFill/>
          </a:ln>
        </p:spPr>
        <p:txBody>
          <a:bodyPr anchorCtr="0" anchor="ctr" bIns="172425" lIns="344850" spcFirstLastPara="1" rIns="344850" wrap="square" tIns="17242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3642360" y="6332225"/>
            <a:ext cx="28087320" cy="18059400"/>
          </a:xfrm>
          <a:prstGeom prst="rect">
            <a:avLst/>
          </a:prstGeom>
          <a:noFill/>
          <a:ln>
            <a:noFill/>
          </a:ln>
        </p:spPr>
        <p:txBody>
          <a:bodyPr anchorCtr="0" anchor="t" bIns="172425" lIns="344850" spcFirstLastPara="1" rIns="344850" wrap="square" tIns="172425">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1371600" y="30510483"/>
            <a:ext cx="6400800" cy="1752600"/>
          </a:xfrm>
          <a:prstGeom prst="rect">
            <a:avLst/>
          </a:prstGeom>
          <a:noFill/>
          <a:ln>
            <a:noFill/>
          </a:ln>
        </p:spPr>
        <p:txBody>
          <a:bodyPr anchorCtr="0" anchor="ctr" bIns="172425" lIns="344850" spcFirstLastPara="1" rIns="344850" wrap="square" tIns="172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9372600" y="30510483"/>
            <a:ext cx="8686800" cy="1752600"/>
          </a:xfrm>
          <a:prstGeom prst="rect">
            <a:avLst/>
          </a:prstGeom>
          <a:noFill/>
          <a:ln>
            <a:noFill/>
          </a:ln>
        </p:spPr>
        <p:txBody>
          <a:bodyPr anchorCtr="0" anchor="ctr" bIns="172425" lIns="344850" spcFirstLastPara="1" rIns="344850" wrap="square" tIns="172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19659600" y="30510483"/>
            <a:ext cx="6400800" cy="1752600"/>
          </a:xfrm>
          <a:prstGeom prst="rect">
            <a:avLst/>
          </a:prstGeom>
          <a:noFill/>
          <a:ln>
            <a:noFill/>
          </a:ln>
        </p:spPr>
        <p:txBody>
          <a:bodyPr anchorCtr="0" anchor="ctr" bIns="172425" lIns="344850" spcFirstLastPara="1" rIns="344850" wrap="square" tIns="1724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3"/>
          <p:cNvSpPr txBox="1"/>
          <p:nvPr>
            <p:ph type="title"/>
          </p:nvPr>
        </p:nvSpPr>
        <p:spPr>
          <a:xfrm>
            <a:off x="1371600" y="1318262"/>
            <a:ext cx="24688800" cy="5486400"/>
          </a:xfrm>
          <a:prstGeom prst="rect">
            <a:avLst/>
          </a:prstGeom>
          <a:noFill/>
          <a:ln>
            <a:noFill/>
          </a:ln>
        </p:spPr>
        <p:txBody>
          <a:bodyPr anchorCtr="0" anchor="ctr" bIns="172425" lIns="344850" spcFirstLastPara="1" rIns="344850" wrap="square" tIns="17242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body"/>
          </p:nvPr>
        </p:nvSpPr>
        <p:spPr>
          <a:xfrm>
            <a:off x="1371600" y="7680963"/>
            <a:ext cx="12115800" cy="21724622"/>
          </a:xfrm>
          <a:prstGeom prst="rect">
            <a:avLst/>
          </a:prstGeom>
          <a:noFill/>
          <a:ln>
            <a:noFill/>
          </a:ln>
        </p:spPr>
        <p:txBody>
          <a:bodyPr anchorCtr="0" anchor="t" bIns="172425" lIns="344850" spcFirstLastPara="1" rIns="344850" wrap="square" tIns="172425">
            <a:normAutofit/>
          </a:bodyPr>
          <a:lstStyle>
            <a:lvl1pPr indent="-901700" lvl="0" marL="457200" algn="l">
              <a:lnSpc>
                <a:spcPct val="100000"/>
              </a:lnSpc>
              <a:spcBef>
                <a:spcPts val="2120"/>
              </a:spcBef>
              <a:spcAft>
                <a:spcPts val="0"/>
              </a:spcAft>
              <a:buClr>
                <a:schemeClr val="dk1"/>
              </a:buClr>
              <a:buSzPts val="10600"/>
              <a:buChar char="•"/>
              <a:defRPr sz="10600"/>
            </a:lvl1pPr>
            <a:lvl2pPr indent="-806450" lvl="1" marL="914400" algn="l">
              <a:lnSpc>
                <a:spcPct val="100000"/>
              </a:lnSpc>
              <a:spcBef>
                <a:spcPts val="1820"/>
              </a:spcBef>
              <a:spcAft>
                <a:spcPts val="0"/>
              </a:spcAft>
              <a:buClr>
                <a:schemeClr val="dk1"/>
              </a:buClr>
              <a:buSzPts val="9100"/>
              <a:buChar char="–"/>
              <a:defRPr sz="9100"/>
            </a:lvl2pPr>
            <a:lvl3pPr indent="-704850" lvl="2" marL="1371600" algn="l">
              <a:lnSpc>
                <a:spcPct val="100000"/>
              </a:lnSpc>
              <a:spcBef>
                <a:spcPts val="1500"/>
              </a:spcBef>
              <a:spcAft>
                <a:spcPts val="0"/>
              </a:spcAft>
              <a:buClr>
                <a:schemeClr val="dk1"/>
              </a:buClr>
              <a:buSzPts val="7500"/>
              <a:buChar char="•"/>
              <a:defRPr sz="7500"/>
            </a:lvl3pPr>
            <a:lvl4pPr indent="-660400" lvl="3" marL="1828800" algn="l">
              <a:lnSpc>
                <a:spcPct val="100000"/>
              </a:lnSpc>
              <a:spcBef>
                <a:spcPts val="1360"/>
              </a:spcBef>
              <a:spcAft>
                <a:spcPts val="0"/>
              </a:spcAft>
              <a:buClr>
                <a:schemeClr val="dk1"/>
              </a:buClr>
              <a:buSzPts val="6800"/>
              <a:buChar char="–"/>
              <a:defRPr sz="6800"/>
            </a:lvl4pPr>
            <a:lvl5pPr indent="-660400" lvl="4" marL="2286000" algn="l">
              <a:lnSpc>
                <a:spcPct val="100000"/>
              </a:lnSpc>
              <a:spcBef>
                <a:spcPts val="1360"/>
              </a:spcBef>
              <a:spcAft>
                <a:spcPts val="0"/>
              </a:spcAft>
              <a:buClr>
                <a:schemeClr val="dk1"/>
              </a:buClr>
              <a:buSzPts val="6800"/>
              <a:buChar char="»"/>
              <a:defRPr sz="6800"/>
            </a:lvl5pPr>
            <a:lvl6pPr indent="-660400" lvl="5" marL="2743200" algn="l">
              <a:lnSpc>
                <a:spcPct val="100000"/>
              </a:lnSpc>
              <a:spcBef>
                <a:spcPts val="1360"/>
              </a:spcBef>
              <a:spcAft>
                <a:spcPts val="0"/>
              </a:spcAft>
              <a:buClr>
                <a:schemeClr val="dk1"/>
              </a:buClr>
              <a:buSzPts val="6800"/>
              <a:buChar char="•"/>
              <a:defRPr sz="6800"/>
            </a:lvl6pPr>
            <a:lvl7pPr indent="-660400" lvl="6" marL="3200400" algn="l">
              <a:lnSpc>
                <a:spcPct val="100000"/>
              </a:lnSpc>
              <a:spcBef>
                <a:spcPts val="1360"/>
              </a:spcBef>
              <a:spcAft>
                <a:spcPts val="0"/>
              </a:spcAft>
              <a:buClr>
                <a:schemeClr val="dk1"/>
              </a:buClr>
              <a:buSzPts val="6800"/>
              <a:buChar char="•"/>
              <a:defRPr sz="6800"/>
            </a:lvl7pPr>
            <a:lvl8pPr indent="-660400" lvl="7" marL="3657600" algn="l">
              <a:lnSpc>
                <a:spcPct val="100000"/>
              </a:lnSpc>
              <a:spcBef>
                <a:spcPts val="1360"/>
              </a:spcBef>
              <a:spcAft>
                <a:spcPts val="0"/>
              </a:spcAft>
              <a:buClr>
                <a:schemeClr val="dk1"/>
              </a:buClr>
              <a:buSzPts val="6800"/>
              <a:buChar char="•"/>
              <a:defRPr sz="6800"/>
            </a:lvl8pPr>
            <a:lvl9pPr indent="-660400" lvl="8" marL="4114800" algn="l">
              <a:lnSpc>
                <a:spcPct val="100000"/>
              </a:lnSpc>
              <a:spcBef>
                <a:spcPts val="1360"/>
              </a:spcBef>
              <a:spcAft>
                <a:spcPts val="0"/>
              </a:spcAft>
              <a:buClr>
                <a:schemeClr val="dk1"/>
              </a:buClr>
              <a:buSzPts val="6800"/>
              <a:buChar char="•"/>
              <a:defRPr sz="6800"/>
            </a:lvl9pPr>
          </a:lstStyle>
          <a:p/>
        </p:txBody>
      </p:sp>
      <p:sp>
        <p:nvSpPr>
          <p:cNvPr id="25" name="Google Shape;25;p3"/>
          <p:cNvSpPr txBox="1"/>
          <p:nvPr>
            <p:ph idx="2" type="body"/>
          </p:nvPr>
        </p:nvSpPr>
        <p:spPr>
          <a:xfrm>
            <a:off x="13944600" y="7680963"/>
            <a:ext cx="12115800" cy="21724622"/>
          </a:xfrm>
          <a:prstGeom prst="rect">
            <a:avLst/>
          </a:prstGeom>
          <a:noFill/>
          <a:ln>
            <a:noFill/>
          </a:ln>
        </p:spPr>
        <p:txBody>
          <a:bodyPr anchorCtr="0" anchor="t" bIns="172425" lIns="344850" spcFirstLastPara="1" rIns="344850" wrap="square" tIns="172425">
            <a:normAutofit/>
          </a:bodyPr>
          <a:lstStyle>
            <a:lvl1pPr indent="-901700" lvl="0" marL="457200" algn="l">
              <a:lnSpc>
                <a:spcPct val="100000"/>
              </a:lnSpc>
              <a:spcBef>
                <a:spcPts val="2120"/>
              </a:spcBef>
              <a:spcAft>
                <a:spcPts val="0"/>
              </a:spcAft>
              <a:buClr>
                <a:schemeClr val="dk1"/>
              </a:buClr>
              <a:buSzPts val="10600"/>
              <a:buChar char="•"/>
              <a:defRPr sz="10600"/>
            </a:lvl1pPr>
            <a:lvl2pPr indent="-806450" lvl="1" marL="914400" algn="l">
              <a:lnSpc>
                <a:spcPct val="100000"/>
              </a:lnSpc>
              <a:spcBef>
                <a:spcPts val="1820"/>
              </a:spcBef>
              <a:spcAft>
                <a:spcPts val="0"/>
              </a:spcAft>
              <a:buClr>
                <a:schemeClr val="dk1"/>
              </a:buClr>
              <a:buSzPts val="9100"/>
              <a:buChar char="–"/>
              <a:defRPr sz="9100"/>
            </a:lvl2pPr>
            <a:lvl3pPr indent="-704850" lvl="2" marL="1371600" algn="l">
              <a:lnSpc>
                <a:spcPct val="100000"/>
              </a:lnSpc>
              <a:spcBef>
                <a:spcPts val="1500"/>
              </a:spcBef>
              <a:spcAft>
                <a:spcPts val="0"/>
              </a:spcAft>
              <a:buClr>
                <a:schemeClr val="dk1"/>
              </a:buClr>
              <a:buSzPts val="7500"/>
              <a:buChar char="•"/>
              <a:defRPr sz="7500"/>
            </a:lvl3pPr>
            <a:lvl4pPr indent="-660400" lvl="3" marL="1828800" algn="l">
              <a:lnSpc>
                <a:spcPct val="100000"/>
              </a:lnSpc>
              <a:spcBef>
                <a:spcPts val="1360"/>
              </a:spcBef>
              <a:spcAft>
                <a:spcPts val="0"/>
              </a:spcAft>
              <a:buClr>
                <a:schemeClr val="dk1"/>
              </a:buClr>
              <a:buSzPts val="6800"/>
              <a:buChar char="–"/>
              <a:defRPr sz="6800"/>
            </a:lvl4pPr>
            <a:lvl5pPr indent="-660400" lvl="4" marL="2286000" algn="l">
              <a:lnSpc>
                <a:spcPct val="100000"/>
              </a:lnSpc>
              <a:spcBef>
                <a:spcPts val="1360"/>
              </a:spcBef>
              <a:spcAft>
                <a:spcPts val="0"/>
              </a:spcAft>
              <a:buClr>
                <a:schemeClr val="dk1"/>
              </a:buClr>
              <a:buSzPts val="6800"/>
              <a:buChar char="»"/>
              <a:defRPr sz="6800"/>
            </a:lvl5pPr>
            <a:lvl6pPr indent="-660400" lvl="5" marL="2743200" algn="l">
              <a:lnSpc>
                <a:spcPct val="100000"/>
              </a:lnSpc>
              <a:spcBef>
                <a:spcPts val="1360"/>
              </a:spcBef>
              <a:spcAft>
                <a:spcPts val="0"/>
              </a:spcAft>
              <a:buClr>
                <a:schemeClr val="dk1"/>
              </a:buClr>
              <a:buSzPts val="6800"/>
              <a:buChar char="•"/>
              <a:defRPr sz="6800"/>
            </a:lvl6pPr>
            <a:lvl7pPr indent="-660400" lvl="6" marL="3200400" algn="l">
              <a:lnSpc>
                <a:spcPct val="100000"/>
              </a:lnSpc>
              <a:spcBef>
                <a:spcPts val="1360"/>
              </a:spcBef>
              <a:spcAft>
                <a:spcPts val="0"/>
              </a:spcAft>
              <a:buClr>
                <a:schemeClr val="dk1"/>
              </a:buClr>
              <a:buSzPts val="6800"/>
              <a:buChar char="•"/>
              <a:defRPr sz="6800"/>
            </a:lvl7pPr>
            <a:lvl8pPr indent="-660400" lvl="7" marL="3657600" algn="l">
              <a:lnSpc>
                <a:spcPct val="100000"/>
              </a:lnSpc>
              <a:spcBef>
                <a:spcPts val="1360"/>
              </a:spcBef>
              <a:spcAft>
                <a:spcPts val="0"/>
              </a:spcAft>
              <a:buClr>
                <a:schemeClr val="dk1"/>
              </a:buClr>
              <a:buSzPts val="6800"/>
              <a:buChar char="•"/>
              <a:defRPr sz="6800"/>
            </a:lvl8pPr>
            <a:lvl9pPr indent="-660400" lvl="8" marL="4114800" algn="l">
              <a:lnSpc>
                <a:spcPct val="100000"/>
              </a:lnSpc>
              <a:spcBef>
                <a:spcPts val="1360"/>
              </a:spcBef>
              <a:spcAft>
                <a:spcPts val="0"/>
              </a:spcAft>
              <a:buClr>
                <a:schemeClr val="dk1"/>
              </a:buClr>
              <a:buSzPts val="6800"/>
              <a:buChar char="•"/>
              <a:defRPr sz="6800"/>
            </a:lvl9pPr>
          </a:lstStyle>
          <a:p/>
        </p:txBody>
      </p:sp>
      <p:sp>
        <p:nvSpPr>
          <p:cNvPr id="26" name="Google Shape;26;p3"/>
          <p:cNvSpPr txBox="1"/>
          <p:nvPr>
            <p:ph idx="10" type="dt"/>
          </p:nvPr>
        </p:nvSpPr>
        <p:spPr>
          <a:xfrm>
            <a:off x="1371600" y="30510483"/>
            <a:ext cx="6400800" cy="1752600"/>
          </a:xfrm>
          <a:prstGeom prst="rect">
            <a:avLst/>
          </a:prstGeom>
          <a:noFill/>
          <a:ln>
            <a:noFill/>
          </a:ln>
        </p:spPr>
        <p:txBody>
          <a:bodyPr anchorCtr="0" anchor="ctr" bIns="172425" lIns="344850" spcFirstLastPara="1" rIns="344850" wrap="square" tIns="172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9372600" y="30510483"/>
            <a:ext cx="8686800" cy="1752600"/>
          </a:xfrm>
          <a:prstGeom prst="rect">
            <a:avLst/>
          </a:prstGeom>
          <a:noFill/>
          <a:ln>
            <a:noFill/>
          </a:ln>
        </p:spPr>
        <p:txBody>
          <a:bodyPr anchorCtr="0" anchor="ctr" bIns="172425" lIns="344850" spcFirstLastPara="1" rIns="344850" wrap="square" tIns="172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19659600" y="30510483"/>
            <a:ext cx="6400800" cy="1752600"/>
          </a:xfrm>
          <a:prstGeom prst="rect">
            <a:avLst/>
          </a:prstGeom>
          <a:noFill/>
          <a:ln>
            <a:noFill/>
          </a:ln>
        </p:spPr>
        <p:txBody>
          <a:bodyPr anchorCtr="0" anchor="ctr" bIns="172425" lIns="344850" spcFirstLastPara="1" rIns="344850" wrap="square" tIns="1724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4"/>
          <p:cNvSpPr txBox="1"/>
          <p:nvPr>
            <p:ph type="ctrTitle"/>
          </p:nvPr>
        </p:nvSpPr>
        <p:spPr>
          <a:xfrm>
            <a:off x="2057400" y="10226043"/>
            <a:ext cx="23317200" cy="7056120"/>
          </a:xfrm>
          <a:prstGeom prst="rect">
            <a:avLst/>
          </a:prstGeom>
          <a:noFill/>
          <a:ln>
            <a:noFill/>
          </a:ln>
        </p:spPr>
        <p:txBody>
          <a:bodyPr anchorCtr="0" anchor="ctr" bIns="172425" lIns="344850" spcFirstLastPara="1" rIns="344850" wrap="square" tIns="17242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 type="subTitle"/>
          </p:nvPr>
        </p:nvSpPr>
        <p:spPr>
          <a:xfrm>
            <a:off x="4114800" y="18653760"/>
            <a:ext cx="19202400" cy="8412480"/>
          </a:xfrm>
          <a:prstGeom prst="rect">
            <a:avLst/>
          </a:prstGeom>
          <a:noFill/>
          <a:ln>
            <a:noFill/>
          </a:ln>
        </p:spPr>
        <p:txBody>
          <a:bodyPr anchorCtr="0" anchor="t" bIns="172425" lIns="344850" spcFirstLastPara="1" rIns="344850" wrap="square" tIns="172425">
            <a:normAutofit/>
          </a:bodyPr>
          <a:lstStyle>
            <a:lvl1pPr lvl="0" algn="ctr">
              <a:lnSpc>
                <a:spcPct val="100000"/>
              </a:lnSpc>
              <a:spcBef>
                <a:spcPts val="2400"/>
              </a:spcBef>
              <a:spcAft>
                <a:spcPts val="0"/>
              </a:spcAft>
              <a:buClr>
                <a:srgbClr val="888888"/>
              </a:buClr>
              <a:buSzPts val="12000"/>
              <a:buNone/>
              <a:defRPr>
                <a:solidFill>
                  <a:srgbClr val="888888"/>
                </a:solidFill>
              </a:defRPr>
            </a:lvl1pPr>
            <a:lvl2pPr lvl="1" algn="ctr">
              <a:lnSpc>
                <a:spcPct val="100000"/>
              </a:lnSpc>
              <a:spcBef>
                <a:spcPts val="2120"/>
              </a:spcBef>
              <a:spcAft>
                <a:spcPts val="0"/>
              </a:spcAft>
              <a:buClr>
                <a:srgbClr val="888888"/>
              </a:buClr>
              <a:buSzPts val="10600"/>
              <a:buNone/>
              <a:defRPr>
                <a:solidFill>
                  <a:srgbClr val="888888"/>
                </a:solidFill>
              </a:defRPr>
            </a:lvl2pPr>
            <a:lvl3pPr lvl="2" algn="ctr">
              <a:lnSpc>
                <a:spcPct val="100000"/>
              </a:lnSpc>
              <a:spcBef>
                <a:spcPts val="1820"/>
              </a:spcBef>
              <a:spcAft>
                <a:spcPts val="0"/>
              </a:spcAft>
              <a:buClr>
                <a:srgbClr val="888888"/>
              </a:buClr>
              <a:buSzPts val="9100"/>
              <a:buNone/>
              <a:defRPr>
                <a:solidFill>
                  <a:srgbClr val="888888"/>
                </a:solidFill>
              </a:defRPr>
            </a:lvl3pPr>
            <a:lvl4pPr lvl="3" algn="ctr">
              <a:lnSpc>
                <a:spcPct val="100000"/>
              </a:lnSpc>
              <a:spcBef>
                <a:spcPts val="1500"/>
              </a:spcBef>
              <a:spcAft>
                <a:spcPts val="0"/>
              </a:spcAft>
              <a:buClr>
                <a:srgbClr val="888888"/>
              </a:buClr>
              <a:buSzPts val="7500"/>
              <a:buNone/>
              <a:defRPr>
                <a:solidFill>
                  <a:srgbClr val="888888"/>
                </a:solidFill>
              </a:defRPr>
            </a:lvl4pPr>
            <a:lvl5pPr lvl="4" algn="ctr">
              <a:lnSpc>
                <a:spcPct val="100000"/>
              </a:lnSpc>
              <a:spcBef>
                <a:spcPts val="1500"/>
              </a:spcBef>
              <a:spcAft>
                <a:spcPts val="0"/>
              </a:spcAft>
              <a:buClr>
                <a:srgbClr val="888888"/>
              </a:buClr>
              <a:buSzPts val="7500"/>
              <a:buNone/>
              <a:defRPr>
                <a:solidFill>
                  <a:srgbClr val="888888"/>
                </a:solidFill>
              </a:defRPr>
            </a:lvl5pPr>
            <a:lvl6pPr lvl="5" algn="ctr">
              <a:lnSpc>
                <a:spcPct val="100000"/>
              </a:lnSpc>
              <a:spcBef>
                <a:spcPts val="1500"/>
              </a:spcBef>
              <a:spcAft>
                <a:spcPts val="0"/>
              </a:spcAft>
              <a:buClr>
                <a:srgbClr val="888888"/>
              </a:buClr>
              <a:buSzPts val="7500"/>
              <a:buNone/>
              <a:defRPr>
                <a:solidFill>
                  <a:srgbClr val="888888"/>
                </a:solidFill>
              </a:defRPr>
            </a:lvl6pPr>
            <a:lvl7pPr lvl="6" algn="ctr">
              <a:lnSpc>
                <a:spcPct val="100000"/>
              </a:lnSpc>
              <a:spcBef>
                <a:spcPts val="1500"/>
              </a:spcBef>
              <a:spcAft>
                <a:spcPts val="0"/>
              </a:spcAft>
              <a:buClr>
                <a:srgbClr val="888888"/>
              </a:buClr>
              <a:buSzPts val="7500"/>
              <a:buNone/>
              <a:defRPr>
                <a:solidFill>
                  <a:srgbClr val="888888"/>
                </a:solidFill>
              </a:defRPr>
            </a:lvl7pPr>
            <a:lvl8pPr lvl="7" algn="ctr">
              <a:lnSpc>
                <a:spcPct val="100000"/>
              </a:lnSpc>
              <a:spcBef>
                <a:spcPts val="1500"/>
              </a:spcBef>
              <a:spcAft>
                <a:spcPts val="0"/>
              </a:spcAft>
              <a:buClr>
                <a:srgbClr val="888888"/>
              </a:buClr>
              <a:buSzPts val="7500"/>
              <a:buNone/>
              <a:defRPr>
                <a:solidFill>
                  <a:srgbClr val="888888"/>
                </a:solidFill>
              </a:defRPr>
            </a:lvl8pPr>
            <a:lvl9pPr lvl="8" algn="ctr">
              <a:lnSpc>
                <a:spcPct val="100000"/>
              </a:lnSpc>
              <a:spcBef>
                <a:spcPts val="1500"/>
              </a:spcBef>
              <a:spcAft>
                <a:spcPts val="0"/>
              </a:spcAft>
              <a:buClr>
                <a:srgbClr val="888888"/>
              </a:buClr>
              <a:buSzPts val="7500"/>
              <a:buNone/>
              <a:defRPr>
                <a:solidFill>
                  <a:srgbClr val="888888"/>
                </a:solidFill>
              </a:defRPr>
            </a:lvl9pPr>
          </a:lstStyle>
          <a:p/>
        </p:txBody>
      </p:sp>
      <p:sp>
        <p:nvSpPr>
          <p:cNvPr id="32" name="Google Shape;32;p4"/>
          <p:cNvSpPr txBox="1"/>
          <p:nvPr>
            <p:ph idx="10" type="dt"/>
          </p:nvPr>
        </p:nvSpPr>
        <p:spPr>
          <a:xfrm>
            <a:off x="1371600" y="30510483"/>
            <a:ext cx="6400800" cy="1752600"/>
          </a:xfrm>
          <a:prstGeom prst="rect">
            <a:avLst/>
          </a:prstGeom>
          <a:noFill/>
          <a:ln>
            <a:noFill/>
          </a:ln>
        </p:spPr>
        <p:txBody>
          <a:bodyPr anchorCtr="0" anchor="ctr" bIns="172425" lIns="344850" spcFirstLastPara="1" rIns="344850" wrap="square" tIns="172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9372600" y="30510483"/>
            <a:ext cx="8686800" cy="1752600"/>
          </a:xfrm>
          <a:prstGeom prst="rect">
            <a:avLst/>
          </a:prstGeom>
          <a:noFill/>
          <a:ln>
            <a:noFill/>
          </a:ln>
        </p:spPr>
        <p:txBody>
          <a:bodyPr anchorCtr="0" anchor="ctr" bIns="172425" lIns="344850" spcFirstLastPara="1" rIns="344850" wrap="square" tIns="172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19659600" y="30510483"/>
            <a:ext cx="6400800" cy="1752600"/>
          </a:xfrm>
          <a:prstGeom prst="rect">
            <a:avLst/>
          </a:prstGeom>
          <a:noFill/>
          <a:ln>
            <a:noFill/>
          </a:ln>
        </p:spPr>
        <p:txBody>
          <a:bodyPr anchorCtr="0" anchor="ctr" bIns="172425" lIns="344850" spcFirstLastPara="1" rIns="344850" wrap="square" tIns="1724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5"/>
          <p:cNvSpPr txBox="1"/>
          <p:nvPr>
            <p:ph type="title"/>
          </p:nvPr>
        </p:nvSpPr>
        <p:spPr>
          <a:xfrm>
            <a:off x="1371600" y="1318262"/>
            <a:ext cx="24688800" cy="5486400"/>
          </a:xfrm>
          <a:prstGeom prst="rect">
            <a:avLst/>
          </a:prstGeom>
          <a:noFill/>
          <a:ln>
            <a:noFill/>
          </a:ln>
        </p:spPr>
        <p:txBody>
          <a:bodyPr anchorCtr="0" anchor="ctr" bIns="172425" lIns="344850" spcFirstLastPara="1" rIns="344850" wrap="square" tIns="17242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1371600" y="7680963"/>
            <a:ext cx="24688800" cy="21724622"/>
          </a:xfrm>
          <a:prstGeom prst="rect">
            <a:avLst/>
          </a:prstGeom>
          <a:noFill/>
          <a:ln>
            <a:noFill/>
          </a:ln>
        </p:spPr>
        <p:txBody>
          <a:bodyPr anchorCtr="0" anchor="t" bIns="172425" lIns="344850" spcFirstLastPara="1" rIns="344850" wrap="square" tIns="172425">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5"/>
          <p:cNvSpPr txBox="1"/>
          <p:nvPr>
            <p:ph idx="10" type="dt"/>
          </p:nvPr>
        </p:nvSpPr>
        <p:spPr>
          <a:xfrm>
            <a:off x="1371600" y="30510483"/>
            <a:ext cx="6400800" cy="1752600"/>
          </a:xfrm>
          <a:prstGeom prst="rect">
            <a:avLst/>
          </a:prstGeom>
          <a:noFill/>
          <a:ln>
            <a:noFill/>
          </a:ln>
        </p:spPr>
        <p:txBody>
          <a:bodyPr anchorCtr="0" anchor="ctr" bIns="172425" lIns="344850" spcFirstLastPara="1" rIns="344850" wrap="square" tIns="172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9372600" y="30510483"/>
            <a:ext cx="8686800" cy="1752600"/>
          </a:xfrm>
          <a:prstGeom prst="rect">
            <a:avLst/>
          </a:prstGeom>
          <a:noFill/>
          <a:ln>
            <a:noFill/>
          </a:ln>
        </p:spPr>
        <p:txBody>
          <a:bodyPr anchorCtr="0" anchor="ctr" bIns="172425" lIns="344850" spcFirstLastPara="1" rIns="344850" wrap="square" tIns="172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19659600" y="30510483"/>
            <a:ext cx="6400800" cy="1752600"/>
          </a:xfrm>
          <a:prstGeom prst="rect">
            <a:avLst/>
          </a:prstGeom>
          <a:noFill/>
          <a:ln>
            <a:noFill/>
          </a:ln>
        </p:spPr>
        <p:txBody>
          <a:bodyPr anchorCtr="0" anchor="ctr" bIns="172425" lIns="344850" spcFirstLastPara="1" rIns="344850" wrap="square" tIns="1724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2166939" y="21153122"/>
            <a:ext cx="23317200" cy="6537960"/>
          </a:xfrm>
          <a:prstGeom prst="rect">
            <a:avLst/>
          </a:prstGeom>
          <a:noFill/>
          <a:ln>
            <a:noFill/>
          </a:ln>
        </p:spPr>
        <p:txBody>
          <a:bodyPr anchorCtr="0" anchor="t" bIns="172425" lIns="344850" spcFirstLastPara="1" rIns="344850" wrap="square" tIns="172425">
            <a:normAutofit/>
          </a:bodyPr>
          <a:lstStyle>
            <a:lvl1pPr lvl="0" algn="l">
              <a:lnSpc>
                <a:spcPct val="100000"/>
              </a:lnSpc>
              <a:spcBef>
                <a:spcPts val="0"/>
              </a:spcBef>
              <a:spcAft>
                <a:spcPts val="0"/>
              </a:spcAft>
              <a:buClr>
                <a:schemeClr val="dk1"/>
              </a:buClr>
              <a:buSzPts val="15100"/>
              <a:buFont typeface="Calibri"/>
              <a:buNone/>
              <a:defRPr b="1" sz="151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2166939" y="13952225"/>
            <a:ext cx="23317200" cy="7200897"/>
          </a:xfrm>
          <a:prstGeom prst="rect">
            <a:avLst/>
          </a:prstGeom>
          <a:noFill/>
          <a:ln>
            <a:noFill/>
          </a:ln>
        </p:spPr>
        <p:txBody>
          <a:bodyPr anchorCtr="0" anchor="b" bIns="172425" lIns="344850" spcFirstLastPara="1" rIns="344850" wrap="square" tIns="172425">
            <a:normAutofit/>
          </a:bodyPr>
          <a:lstStyle>
            <a:lvl1pPr indent="-228600" lvl="0" marL="457200" algn="l">
              <a:lnSpc>
                <a:spcPct val="100000"/>
              </a:lnSpc>
              <a:spcBef>
                <a:spcPts val="1500"/>
              </a:spcBef>
              <a:spcAft>
                <a:spcPts val="0"/>
              </a:spcAft>
              <a:buClr>
                <a:srgbClr val="888888"/>
              </a:buClr>
              <a:buSzPts val="7500"/>
              <a:buNone/>
              <a:defRPr sz="7500">
                <a:solidFill>
                  <a:srgbClr val="888888"/>
                </a:solidFill>
              </a:defRPr>
            </a:lvl1pPr>
            <a:lvl2pPr indent="-228600" lvl="1" marL="914400" algn="l">
              <a:lnSpc>
                <a:spcPct val="100000"/>
              </a:lnSpc>
              <a:spcBef>
                <a:spcPts val="1360"/>
              </a:spcBef>
              <a:spcAft>
                <a:spcPts val="0"/>
              </a:spcAft>
              <a:buClr>
                <a:srgbClr val="888888"/>
              </a:buClr>
              <a:buSzPts val="6800"/>
              <a:buNone/>
              <a:defRPr sz="6800">
                <a:solidFill>
                  <a:srgbClr val="888888"/>
                </a:solidFill>
              </a:defRPr>
            </a:lvl2pPr>
            <a:lvl3pPr indent="-228600" lvl="2" marL="1371600" algn="l">
              <a:lnSpc>
                <a:spcPct val="100000"/>
              </a:lnSpc>
              <a:spcBef>
                <a:spcPts val="1200"/>
              </a:spcBef>
              <a:spcAft>
                <a:spcPts val="0"/>
              </a:spcAft>
              <a:buClr>
                <a:srgbClr val="888888"/>
              </a:buClr>
              <a:buSzPts val="6000"/>
              <a:buNone/>
              <a:defRPr sz="6000">
                <a:solidFill>
                  <a:srgbClr val="888888"/>
                </a:solidFill>
              </a:defRPr>
            </a:lvl3pPr>
            <a:lvl4pPr indent="-228600" lvl="3" marL="1828800" algn="l">
              <a:lnSpc>
                <a:spcPct val="100000"/>
              </a:lnSpc>
              <a:spcBef>
                <a:spcPts val="1060"/>
              </a:spcBef>
              <a:spcAft>
                <a:spcPts val="0"/>
              </a:spcAft>
              <a:buClr>
                <a:srgbClr val="888888"/>
              </a:buClr>
              <a:buSzPts val="5300"/>
              <a:buNone/>
              <a:defRPr sz="5300">
                <a:solidFill>
                  <a:srgbClr val="888888"/>
                </a:solidFill>
              </a:defRPr>
            </a:lvl4pPr>
            <a:lvl5pPr indent="-228600" lvl="4" marL="2286000" algn="l">
              <a:lnSpc>
                <a:spcPct val="100000"/>
              </a:lnSpc>
              <a:spcBef>
                <a:spcPts val="1060"/>
              </a:spcBef>
              <a:spcAft>
                <a:spcPts val="0"/>
              </a:spcAft>
              <a:buClr>
                <a:srgbClr val="888888"/>
              </a:buClr>
              <a:buSzPts val="5300"/>
              <a:buNone/>
              <a:defRPr sz="5300">
                <a:solidFill>
                  <a:srgbClr val="888888"/>
                </a:solidFill>
              </a:defRPr>
            </a:lvl5pPr>
            <a:lvl6pPr indent="-228600" lvl="5" marL="2743200" algn="l">
              <a:lnSpc>
                <a:spcPct val="100000"/>
              </a:lnSpc>
              <a:spcBef>
                <a:spcPts val="1060"/>
              </a:spcBef>
              <a:spcAft>
                <a:spcPts val="0"/>
              </a:spcAft>
              <a:buClr>
                <a:srgbClr val="888888"/>
              </a:buClr>
              <a:buSzPts val="5300"/>
              <a:buNone/>
              <a:defRPr sz="5300">
                <a:solidFill>
                  <a:srgbClr val="888888"/>
                </a:solidFill>
              </a:defRPr>
            </a:lvl6pPr>
            <a:lvl7pPr indent="-228600" lvl="6" marL="3200400" algn="l">
              <a:lnSpc>
                <a:spcPct val="100000"/>
              </a:lnSpc>
              <a:spcBef>
                <a:spcPts val="1060"/>
              </a:spcBef>
              <a:spcAft>
                <a:spcPts val="0"/>
              </a:spcAft>
              <a:buClr>
                <a:srgbClr val="888888"/>
              </a:buClr>
              <a:buSzPts val="5300"/>
              <a:buNone/>
              <a:defRPr sz="5300">
                <a:solidFill>
                  <a:srgbClr val="888888"/>
                </a:solidFill>
              </a:defRPr>
            </a:lvl7pPr>
            <a:lvl8pPr indent="-228600" lvl="7" marL="3657600" algn="l">
              <a:lnSpc>
                <a:spcPct val="100000"/>
              </a:lnSpc>
              <a:spcBef>
                <a:spcPts val="1060"/>
              </a:spcBef>
              <a:spcAft>
                <a:spcPts val="0"/>
              </a:spcAft>
              <a:buClr>
                <a:srgbClr val="888888"/>
              </a:buClr>
              <a:buSzPts val="5300"/>
              <a:buNone/>
              <a:defRPr sz="5300">
                <a:solidFill>
                  <a:srgbClr val="888888"/>
                </a:solidFill>
              </a:defRPr>
            </a:lvl8pPr>
            <a:lvl9pPr indent="-228600" lvl="8" marL="4114800" algn="l">
              <a:lnSpc>
                <a:spcPct val="100000"/>
              </a:lnSpc>
              <a:spcBef>
                <a:spcPts val="1060"/>
              </a:spcBef>
              <a:spcAft>
                <a:spcPts val="0"/>
              </a:spcAft>
              <a:buClr>
                <a:srgbClr val="888888"/>
              </a:buClr>
              <a:buSzPts val="5300"/>
              <a:buNone/>
              <a:defRPr sz="5300">
                <a:solidFill>
                  <a:srgbClr val="888888"/>
                </a:solidFill>
              </a:defRPr>
            </a:lvl9pPr>
          </a:lstStyle>
          <a:p/>
        </p:txBody>
      </p:sp>
      <p:sp>
        <p:nvSpPr>
          <p:cNvPr id="44" name="Google Shape;44;p6"/>
          <p:cNvSpPr txBox="1"/>
          <p:nvPr>
            <p:ph idx="10" type="dt"/>
          </p:nvPr>
        </p:nvSpPr>
        <p:spPr>
          <a:xfrm>
            <a:off x="1371600" y="30510483"/>
            <a:ext cx="6400800" cy="1752600"/>
          </a:xfrm>
          <a:prstGeom prst="rect">
            <a:avLst/>
          </a:prstGeom>
          <a:noFill/>
          <a:ln>
            <a:noFill/>
          </a:ln>
        </p:spPr>
        <p:txBody>
          <a:bodyPr anchorCtr="0" anchor="ctr" bIns="172425" lIns="344850" spcFirstLastPara="1" rIns="344850" wrap="square" tIns="172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9372600" y="30510483"/>
            <a:ext cx="8686800" cy="1752600"/>
          </a:xfrm>
          <a:prstGeom prst="rect">
            <a:avLst/>
          </a:prstGeom>
          <a:noFill/>
          <a:ln>
            <a:noFill/>
          </a:ln>
        </p:spPr>
        <p:txBody>
          <a:bodyPr anchorCtr="0" anchor="ctr" bIns="172425" lIns="344850" spcFirstLastPara="1" rIns="344850" wrap="square" tIns="172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19659600" y="30510483"/>
            <a:ext cx="6400800" cy="1752600"/>
          </a:xfrm>
          <a:prstGeom prst="rect">
            <a:avLst/>
          </a:prstGeom>
          <a:noFill/>
          <a:ln>
            <a:noFill/>
          </a:ln>
        </p:spPr>
        <p:txBody>
          <a:bodyPr anchorCtr="0" anchor="ctr" bIns="172425" lIns="344850" spcFirstLastPara="1" rIns="344850" wrap="square" tIns="1724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1371600" y="1318262"/>
            <a:ext cx="24688800" cy="5486400"/>
          </a:xfrm>
          <a:prstGeom prst="rect">
            <a:avLst/>
          </a:prstGeom>
          <a:noFill/>
          <a:ln>
            <a:noFill/>
          </a:ln>
        </p:spPr>
        <p:txBody>
          <a:bodyPr anchorCtr="0" anchor="ctr" bIns="172425" lIns="344850" spcFirstLastPara="1" rIns="344850" wrap="square" tIns="172425">
            <a:normAutofit/>
          </a:bodyPr>
          <a:lstStyle>
            <a:lvl1pPr lvl="0" algn="ctr">
              <a:lnSpc>
                <a:spcPct val="100000"/>
              </a:lnSpc>
              <a:spcBef>
                <a:spcPts val="0"/>
              </a:spcBef>
              <a:spcAft>
                <a:spcPts val="0"/>
              </a:spcAft>
              <a:buClr>
                <a:schemeClr val="dk1"/>
              </a:buClr>
              <a:buSzPts val="16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1371600" y="7368542"/>
            <a:ext cx="12120564" cy="3070858"/>
          </a:xfrm>
          <a:prstGeom prst="rect">
            <a:avLst/>
          </a:prstGeom>
          <a:noFill/>
          <a:ln>
            <a:noFill/>
          </a:ln>
        </p:spPr>
        <p:txBody>
          <a:bodyPr anchorCtr="0" anchor="b" bIns="172425" lIns="344850" spcFirstLastPara="1" rIns="344850" wrap="square" tIns="172425">
            <a:normAutofit/>
          </a:bodyPr>
          <a:lstStyle>
            <a:lvl1pPr indent="-228600" lvl="0" marL="457200" algn="l">
              <a:lnSpc>
                <a:spcPct val="100000"/>
              </a:lnSpc>
              <a:spcBef>
                <a:spcPts val="1820"/>
              </a:spcBef>
              <a:spcAft>
                <a:spcPts val="0"/>
              </a:spcAft>
              <a:buClr>
                <a:schemeClr val="dk1"/>
              </a:buClr>
              <a:buSzPts val="9100"/>
              <a:buNone/>
              <a:defRPr b="1" sz="9100"/>
            </a:lvl1pPr>
            <a:lvl2pPr indent="-228600" lvl="1" marL="914400" algn="l">
              <a:lnSpc>
                <a:spcPct val="100000"/>
              </a:lnSpc>
              <a:spcBef>
                <a:spcPts val="1500"/>
              </a:spcBef>
              <a:spcAft>
                <a:spcPts val="0"/>
              </a:spcAft>
              <a:buClr>
                <a:schemeClr val="dk1"/>
              </a:buClr>
              <a:buSzPts val="7500"/>
              <a:buNone/>
              <a:defRPr b="1" sz="7500"/>
            </a:lvl2pPr>
            <a:lvl3pPr indent="-228600" lvl="2" marL="1371600" algn="l">
              <a:lnSpc>
                <a:spcPct val="100000"/>
              </a:lnSpc>
              <a:spcBef>
                <a:spcPts val="1360"/>
              </a:spcBef>
              <a:spcAft>
                <a:spcPts val="0"/>
              </a:spcAft>
              <a:buClr>
                <a:schemeClr val="dk1"/>
              </a:buClr>
              <a:buSzPts val="6800"/>
              <a:buNone/>
              <a:defRPr b="1" sz="6800"/>
            </a:lvl3pPr>
            <a:lvl4pPr indent="-228600" lvl="3" marL="1828800" algn="l">
              <a:lnSpc>
                <a:spcPct val="100000"/>
              </a:lnSpc>
              <a:spcBef>
                <a:spcPts val="1200"/>
              </a:spcBef>
              <a:spcAft>
                <a:spcPts val="0"/>
              </a:spcAft>
              <a:buClr>
                <a:schemeClr val="dk1"/>
              </a:buClr>
              <a:buSzPts val="6000"/>
              <a:buNone/>
              <a:defRPr b="1" sz="6000"/>
            </a:lvl4pPr>
            <a:lvl5pPr indent="-228600" lvl="4" marL="2286000" algn="l">
              <a:lnSpc>
                <a:spcPct val="100000"/>
              </a:lnSpc>
              <a:spcBef>
                <a:spcPts val="1200"/>
              </a:spcBef>
              <a:spcAft>
                <a:spcPts val="0"/>
              </a:spcAft>
              <a:buClr>
                <a:schemeClr val="dk1"/>
              </a:buClr>
              <a:buSzPts val="6000"/>
              <a:buNone/>
              <a:defRPr b="1" sz="6000"/>
            </a:lvl5pPr>
            <a:lvl6pPr indent="-228600" lvl="5" marL="2743200" algn="l">
              <a:lnSpc>
                <a:spcPct val="100000"/>
              </a:lnSpc>
              <a:spcBef>
                <a:spcPts val="1200"/>
              </a:spcBef>
              <a:spcAft>
                <a:spcPts val="0"/>
              </a:spcAft>
              <a:buClr>
                <a:schemeClr val="dk1"/>
              </a:buClr>
              <a:buSzPts val="6000"/>
              <a:buNone/>
              <a:defRPr b="1" sz="6000"/>
            </a:lvl6pPr>
            <a:lvl7pPr indent="-228600" lvl="6" marL="3200400" algn="l">
              <a:lnSpc>
                <a:spcPct val="100000"/>
              </a:lnSpc>
              <a:spcBef>
                <a:spcPts val="1200"/>
              </a:spcBef>
              <a:spcAft>
                <a:spcPts val="0"/>
              </a:spcAft>
              <a:buClr>
                <a:schemeClr val="dk1"/>
              </a:buClr>
              <a:buSzPts val="6000"/>
              <a:buNone/>
              <a:defRPr b="1" sz="6000"/>
            </a:lvl7pPr>
            <a:lvl8pPr indent="-228600" lvl="7" marL="3657600" algn="l">
              <a:lnSpc>
                <a:spcPct val="100000"/>
              </a:lnSpc>
              <a:spcBef>
                <a:spcPts val="1200"/>
              </a:spcBef>
              <a:spcAft>
                <a:spcPts val="0"/>
              </a:spcAft>
              <a:buClr>
                <a:schemeClr val="dk1"/>
              </a:buClr>
              <a:buSzPts val="6000"/>
              <a:buNone/>
              <a:defRPr b="1" sz="6000"/>
            </a:lvl8pPr>
            <a:lvl9pPr indent="-228600" lvl="8" marL="4114800" algn="l">
              <a:lnSpc>
                <a:spcPct val="100000"/>
              </a:lnSpc>
              <a:spcBef>
                <a:spcPts val="1200"/>
              </a:spcBef>
              <a:spcAft>
                <a:spcPts val="0"/>
              </a:spcAft>
              <a:buClr>
                <a:schemeClr val="dk1"/>
              </a:buClr>
              <a:buSzPts val="6000"/>
              <a:buNone/>
              <a:defRPr b="1" sz="6000"/>
            </a:lvl9pPr>
          </a:lstStyle>
          <a:p/>
        </p:txBody>
      </p:sp>
      <p:sp>
        <p:nvSpPr>
          <p:cNvPr id="50" name="Google Shape;50;p7"/>
          <p:cNvSpPr txBox="1"/>
          <p:nvPr>
            <p:ph idx="2" type="body"/>
          </p:nvPr>
        </p:nvSpPr>
        <p:spPr>
          <a:xfrm>
            <a:off x="1371600" y="10439400"/>
            <a:ext cx="12120564" cy="18966182"/>
          </a:xfrm>
          <a:prstGeom prst="rect">
            <a:avLst/>
          </a:prstGeom>
          <a:noFill/>
          <a:ln>
            <a:noFill/>
          </a:ln>
        </p:spPr>
        <p:txBody>
          <a:bodyPr anchorCtr="0" anchor="t" bIns="172425" lIns="344850" spcFirstLastPara="1" rIns="344850" wrap="square" tIns="172425">
            <a:normAutofit/>
          </a:bodyPr>
          <a:lstStyle>
            <a:lvl1pPr indent="-806450" lvl="0" marL="457200" algn="l">
              <a:lnSpc>
                <a:spcPct val="100000"/>
              </a:lnSpc>
              <a:spcBef>
                <a:spcPts val="1820"/>
              </a:spcBef>
              <a:spcAft>
                <a:spcPts val="0"/>
              </a:spcAft>
              <a:buClr>
                <a:schemeClr val="dk1"/>
              </a:buClr>
              <a:buSzPts val="9100"/>
              <a:buChar char="•"/>
              <a:defRPr sz="9100"/>
            </a:lvl1pPr>
            <a:lvl2pPr indent="-704850" lvl="1" marL="914400" algn="l">
              <a:lnSpc>
                <a:spcPct val="100000"/>
              </a:lnSpc>
              <a:spcBef>
                <a:spcPts val="1500"/>
              </a:spcBef>
              <a:spcAft>
                <a:spcPts val="0"/>
              </a:spcAft>
              <a:buClr>
                <a:schemeClr val="dk1"/>
              </a:buClr>
              <a:buSzPts val="7500"/>
              <a:buChar char="–"/>
              <a:defRPr sz="7500"/>
            </a:lvl2pPr>
            <a:lvl3pPr indent="-660400" lvl="2" marL="1371600" algn="l">
              <a:lnSpc>
                <a:spcPct val="100000"/>
              </a:lnSpc>
              <a:spcBef>
                <a:spcPts val="1360"/>
              </a:spcBef>
              <a:spcAft>
                <a:spcPts val="0"/>
              </a:spcAft>
              <a:buClr>
                <a:schemeClr val="dk1"/>
              </a:buClr>
              <a:buSzPts val="6800"/>
              <a:buChar char="•"/>
              <a:defRPr sz="6800"/>
            </a:lvl3pPr>
            <a:lvl4pPr indent="-609600" lvl="3" marL="1828800" algn="l">
              <a:lnSpc>
                <a:spcPct val="100000"/>
              </a:lnSpc>
              <a:spcBef>
                <a:spcPts val="1200"/>
              </a:spcBef>
              <a:spcAft>
                <a:spcPts val="0"/>
              </a:spcAft>
              <a:buClr>
                <a:schemeClr val="dk1"/>
              </a:buClr>
              <a:buSzPts val="6000"/>
              <a:buChar char="–"/>
              <a:defRPr sz="6000"/>
            </a:lvl4pPr>
            <a:lvl5pPr indent="-609600" lvl="4" marL="2286000" algn="l">
              <a:lnSpc>
                <a:spcPct val="100000"/>
              </a:lnSpc>
              <a:spcBef>
                <a:spcPts val="1200"/>
              </a:spcBef>
              <a:spcAft>
                <a:spcPts val="0"/>
              </a:spcAft>
              <a:buClr>
                <a:schemeClr val="dk1"/>
              </a:buClr>
              <a:buSzPts val="6000"/>
              <a:buChar char="»"/>
              <a:defRPr sz="6000"/>
            </a:lvl5pPr>
            <a:lvl6pPr indent="-609600" lvl="5" marL="2743200" algn="l">
              <a:lnSpc>
                <a:spcPct val="100000"/>
              </a:lnSpc>
              <a:spcBef>
                <a:spcPts val="1200"/>
              </a:spcBef>
              <a:spcAft>
                <a:spcPts val="0"/>
              </a:spcAft>
              <a:buClr>
                <a:schemeClr val="dk1"/>
              </a:buClr>
              <a:buSzPts val="6000"/>
              <a:buChar char="•"/>
              <a:defRPr sz="6000"/>
            </a:lvl6pPr>
            <a:lvl7pPr indent="-609600" lvl="6" marL="3200400" algn="l">
              <a:lnSpc>
                <a:spcPct val="100000"/>
              </a:lnSpc>
              <a:spcBef>
                <a:spcPts val="1200"/>
              </a:spcBef>
              <a:spcAft>
                <a:spcPts val="0"/>
              </a:spcAft>
              <a:buClr>
                <a:schemeClr val="dk1"/>
              </a:buClr>
              <a:buSzPts val="6000"/>
              <a:buChar char="•"/>
              <a:defRPr sz="6000"/>
            </a:lvl7pPr>
            <a:lvl8pPr indent="-609600" lvl="7" marL="3657600" algn="l">
              <a:lnSpc>
                <a:spcPct val="100000"/>
              </a:lnSpc>
              <a:spcBef>
                <a:spcPts val="1200"/>
              </a:spcBef>
              <a:spcAft>
                <a:spcPts val="0"/>
              </a:spcAft>
              <a:buClr>
                <a:schemeClr val="dk1"/>
              </a:buClr>
              <a:buSzPts val="6000"/>
              <a:buChar char="•"/>
              <a:defRPr sz="6000"/>
            </a:lvl8pPr>
            <a:lvl9pPr indent="-609600" lvl="8" marL="4114800" algn="l">
              <a:lnSpc>
                <a:spcPct val="100000"/>
              </a:lnSpc>
              <a:spcBef>
                <a:spcPts val="1200"/>
              </a:spcBef>
              <a:spcAft>
                <a:spcPts val="0"/>
              </a:spcAft>
              <a:buClr>
                <a:schemeClr val="dk1"/>
              </a:buClr>
              <a:buSzPts val="6000"/>
              <a:buChar char="•"/>
              <a:defRPr sz="6000"/>
            </a:lvl9pPr>
          </a:lstStyle>
          <a:p/>
        </p:txBody>
      </p:sp>
      <p:sp>
        <p:nvSpPr>
          <p:cNvPr id="51" name="Google Shape;51;p7"/>
          <p:cNvSpPr txBox="1"/>
          <p:nvPr>
            <p:ph idx="3" type="body"/>
          </p:nvPr>
        </p:nvSpPr>
        <p:spPr>
          <a:xfrm>
            <a:off x="13935077" y="7368542"/>
            <a:ext cx="12125325" cy="3070858"/>
          </a:xfrm>
          <a:prstGeom prst="rect">
            <a:avLst/>
          </a:prstGeom>
          <a:noFill/>
          <a:ln>
            <a:noFill/>
          </a:ln>
        </p:spPr>
        <p:txBody>
          <a:bodyPr anchorCtr="0" anchor="b" bIns="172425" lIns="344850" spcFirstLastPara="1" rIns="344850" wrap="square" tIns="172425">
            <a:normAutofit/>
          </a:bodyPr>
          <a:lstStyle>
            <a:lvl1pPr indent="-228600" lvl="0" marL="457200" algn="l">
              <a:lnSpc>
                <a:spcPct val="100000"/>
              </a:lnSpc>
              <a:spcBef>
                <a:spcPts val="1820"/>
              </a:spcBef>
              <a:spcAft>
                <a:spcPts val="0"/>
              </a:spcAft>
              <a:buClr>
                <a:schemeClr val="dk1"/>
              </a:buClr>
              <a:buSzPts val="9100"/>
              <a:buNone/>
              <a:defRPr b="1" sz="9100"/>
            </a:lvl1pPr>
            <a:lvl2pPr indent="-228600" lvl="1" marL="914400" algn="l">
              <a:lnSpc>
                <a:spcPct val="100000"/>
              </a:lnSpc>
              <a:spcBef>
                <a:spcPts val="1500"/>
              </a:spcBef>
              <a:spcAft>
                <a:spcPts val="0"/>
              </a:spcAft>
              <a:buClr>
                <a:schemeClr val="dk1"/>
              </a:buClr>
              <a:buSzPts val="7500"/>
              <a:buNone/>
              <a:defRPr b="1" sz="7500"/>
            </a:lvl2pPr>
            <a:lvl3pPr indent="-228600" lvl="2" marL="1371600" algn="l">
              <a:lnSpc>
                <a:spcPct val="100000"/>
              </a:lnSpc>
              <a:spcBef>
                <a:spcPts val="1360"/>
              </a:spcBef>
              <a:spcAft>
                <a:spcPts val="0"/>
              </a:spcAft>
              <a:buClr>
                <a:schemeClr val="dk1"/>
              </a:buClr>
              <a:buSzPts val="6800"/>
              <a:buNone/>
              <a:defRPr b="1" sz="6800"/>
            </a:lvl3pPr>
            <a:lvl4pPr indent="-228600" lvl="3" marL="1828800" algn="l">
              <a:lnSpc>
                <a:spcPct val="100000"/>
              </a:lnSpc>
              <a:spcBef>
                <a:spcPts val="1200"/>
              </a:spcBef>
              <a:spcAft>
                <a:spcPts val="0"/>
              </a:spcAft>
              <a:buClr>
                <a:schemeClr val="dk1"/>
              </a:buClr>
              <a:buSzPts val="6000"/>
              <a:buNone/>
              <a:defRPr b="1" sz="6000"/>
            </a:lvl4pPr>
            <a:lvl5pPr indent="-228600" lvl="4" marL="2286000" algn="l">
              <a:lnSpc>
                <a:spcPct val="100000"/>
              </a:lnSpc>
              <a:spcBef>
                <a:spcPts val="1200"/>
              </a:spcBef>
              <a:spcAft>
                <a:spcPts val="0"/>
              </a:spcAft>
              <a:buClr>
                <a:schemeClr val="dk1"/>
              </a:buClr>
              <a:buSzPts val="6000"/>
              <a:buNone/>
              <a:defRPr b="1" sz="6000"/>
            </a:lvl5pPr>
            <a:lvl6pPr indent="-228600" lvl="5" marL="2743200" algn="l">
              <a:lnSpc>
                <a:spcPct val="100000"/>
              </a:lnSpc>
              <a:spcBef>
                <a:spcPts val="1200"/>
              </a:spcBef>
              <a:spcAft>
                <a:spcPts val="0"/>
              </a:spcAft>
              <a:buClr>
                <a:schemeClr val="dk1"/>
              </a:buClr>
              <a:buSzPts val="6000"/>
              <a:buNone/>
              <a:defRPr b="1" sz="6000"/>
            </a:lvl6pPr>
            <a:lvl7pPr indent="-228600" lvl="6" marL="3200400" algn="l">
              <a:lnSpc>
                <a:spcPct val="100000"/>
              </a:lnSpc>
              <a:spcBef>
                <a:spcPts val="1200"/>
              </a:spcBef>
              <a:spcAft>
                <a:spcPts val="0"/>
              </a:spcAft>
              <a:buClr>
                <a:schemeClr val="dk1"/>
              </a:buClr>
              <a:buSzPts val="6000"/>
              <a:buNone/>
              <a:defRPr b="1" sz="6000"/>
            </a:lvl7pPr>
            <a:lvl8pPr indent="-228600" lvl="7" marL="3657600" algn="l">
              <a:lnSpc>
                <a:spcPct val="100000"/>
              </a:lnSpc>
              <a:spcBef>
                <a:spcPts val="1200"/>
              </a:spcBef>
              <a:spcAft>
                <a:spcPts val="0"/>
              </a:spcAft>
              <a:buClr>
                <a:schemeClr val="dk1"/>
              </a:buClr>
              <a:buSzPts val="6000"/>
              <a:buNone/>
              <a:defRPr b="1" sz="6000"/>
            </a:lvl8pPr>
            <a:lvl9pPr indent="-228600" lvl="8" marL="4114800" algn="l">
              <a:lnSpc>
                <a:spcPct val="100000"/>
              </a:lnSpc>
              <a:spcBef>
                <a:spcPts val="1200"/>
              </a:spcBef>
              <a:spcAft>
                <a:spcPts val="0"/>
              </a:spcAft>
              <a:buClr>
                <a:schemeClr val="dk1"/>
              </a:buClr>
              <a:buSzPts val="6000"/>
              <a:buNone/>
              <a:defRPr b="1" sz="6000"/>
            </a:lvl9pPr>
          </a:lstStyle>
          <a:p/>
        </p:txBody>
      </p:sp>
      <p:sp>
        <p:nvSpPr>
          <p:cNvPr id="52" name="Google Shape;52;p7"/>
          <p:cNvSpPr txBox="1"/>
          <p:nvPr>
            <p:ph idx="4" type="body"/>
          </p:nvPr>
        </p:nvSpPr>
        <p:spPr>
          <a:xfrm>
            <a:off x="13935077" y="10439400"/>
            <a:ext cx="12125325" cy="18966182"/>
          </a:xfrm>
          <a:prstGeom prst="rect">
            <a:avLst/>
          </a:prstGeom>
          <a:noFill/>
          <a:ln>
            <a:noFill/>
          </a:ln>
        </p:spPr>
        <p:txBody>
          <a:bodyPr anchorCtr="0" anchor="t" bIns="172425" lIns="344850" spcFirstLastPara="1" rIns="344850" wrap="square" tIns="172425">
            <a:normAutofit/>
          </a:bodyPr>
          <a:lstStyle>
            <a:lvl1pPr indent="-806450" lvl="0" marL="457200" algn="l">
              <a:lnSpc>
                <a:spcPct val="100000"/>
              </a:lnSpc>
              <a:spcBef>
                <a:spcPts val="1820"/>
              </a:spcBef>
              <a:spcAft>
                <a:spcPts val="0"/>
              </a:spcAft>
              <a:buClr>
                <a:schemeClr val="dk1"/>
              </a:buClr>
              <a:buSzPts val="9100"/>
              <a:buChar char="•"/>
              <a:defRPr sz="9100"/>
            </a:lvl1pPr>
            <a:lvl2pPr indent="-704850" lvl="1" marL="914400" algn="l">
              <a:lnSpc>
                <a:spcPct val="100000"/>
              </a:lnSpc>
              <a:spcBef>
                <a:spcPts val="1500"/>
              </a:spcBef>
              <a:spcAft>
                <a:spcPts val="0"/>
              </a:spcAft>
              <a:buClr>
                <a:schemeClr val="dk1"/>
              </a:buClr>
              <a:buSzPts val="7500"/>
              <a:buChar char="–"/>
              <a:defRPr sz="7500"/>
            </a:lvl2pPr>
            <a:lvl3pPr indent="-660400" lvl="2" marL="1371600" algn="l">
              <a:lnSpc>
                <a:spcPct val="100000"/>
              </a:lnSpc>
              <a:spcBef>
                <a:spcPts val="1360"/>
              </a:spcBef>
              <a:spcAft>
                <a:spcPts val="0"/>
              </a:spcAft>
              <a:buClr>
                <a:schemeClr val="dk1"/>
              </a:buClr>
              <a:buSzPts val="6800"/>
              <a:buChar char="•"/>
              <a:defRPr sz="6800"/>
            </a:lvl3pPr>
            <a:lvl4pPr indent="-609600" lvl="3" marL="1828800" algn="l">
              <a:lnSpc>
                <a:spcPct val="100000"/>
              </a:lnSpc>
              <a:spcBef>
                <a:spcPts val="1200"/>
              </a:spcBef>
              <a:spcAft>
                <a:spcPts val="0"/>
              </a:spcAft>
              <a:buClr>
                <a:schemeClr val="dk1"/>
              </a:buClr>
              <a:buSzPts val="6000"/>
              <a:buChar char="–"/>
              <a:defRPr sz="6000"/>
            </a:lvl4pPr>
            <a:lvl5pPr indent="-609600" lvl="4" marL="2286000" algn="l">
              <a:lnSpc>
                <a:spcPct val="100000"/>
              </a:lnSpc>
              <a:spcBef>
                <a:spcPts val="1200"/>
              </a:spcBef>
              <a:spcAft>
                <a:spcPts val="0"/>
              </a:spcAft>
              <a:buClr>
                <a:schemeClr val="dk1"/>
              </a:buClr>
              <a:buSzPts val="6000"/>
              <a:buChar char="»"/>
              <a:defRPr sz="6000"/>
            </a:lvl5pPr>
            <a:lvl6pPr indent="-609600" lvl="5" marL="2743200" algn="l">
              <a:lnSpc>
                <a:spcPct val="100000"/>
              </a:lnSpc>
              <a:spcBef>
                <a:spcPts val="1200"/>
              </a:spcBef>
              <a:spcAft>
                <a:spcPts val="0"/>
              </a:spcAft>
              <a:buClr>
                <a:schemeClr val="dk1"/>
              </a:buClr>
              <a:buSzPts val="6000"/>
              <a:buChar char="•"/>
              <a:defRPr sz="6000"/>
            </a:lvl6pPr>
            <a:lvl7pPr indent="-609600" lvl="6" marL="3200400" algn="l">
              <a:lnSpc>
                <a:spcPct val="100000"/>
              </a:lnSpc>
              <a:spcBef>
                <a:spcPts val="1200"/>
              </a:spcBef>
              <a:spcAft>
                <a:spcPts val="0"/>
              </a:spcAft>
              <a:buClr>
                <a:schemeClr val="dk1"/>
              </a:buClr>
              <a:buSzPts val="6000"/>
              <a:buChar char="•"/>
              <a:defRPr sz="6000"/>
            </a:lvl7pPr>
            <a:lvl8pPr indent="-609600" lvl="7" marL="3657600" algn="l">
              <a:lnSpc>
                <a:spcPct val="100000"/>
              </a:lnSpc>
              <a:spcBef>
                <a:spcPts val="1200"/>
              </a:spcBef>
              <a:spcAft>
                <a:spcPts val="0"/>
              </a:spcAft>
              <a:buClr>
                <a:schemeClr val="dk1"/>
              </a:buClr>
              <a:buSzPts val="6000"/>
              <a:buChar char="•"/>
              <a:defRPr sz="6000"/>
            </a:lvl8pPr>
            <a:lvl9pPr indent="-609600" lvl="8" marL="4114800" algn="l">
              <a:lnSpc>
                <a:spcPct val="100000"/>
              </a:lnSpc>
              <a:spcBef>
                <a:spcPts val="1200"/>
              </a:spcBef>
              <a:spcAft>
                <a:spcPts val="0"/>
              </a:spcAft>
              <a:buClr>
                <a:schemeClr val="dk1"/>
              </a:buClr>
              <a:buSzPts val="6000"/>
              <a:buChar char="•"/>
              <a:defRPr sz="6000"/>
            </a:lvl9pPr>
          </a:lstStyle>
          <a:p/>
        </p:txBody>
      </p:sp>
      <p:sp>
        <p:nvSpPr>
          <p:cNvPr id="53" name="Google Shape;53;p7"/>
          <p:cNvSpPr txBox="1"/>
          <p:nvPr>
            <p:ph idx="10" type="dt"/>
          </p:nvPr>
        </p:nvSpPr>
        <p:spPr>
          <a:xfrm>
            <a:off x="1371600" y="30510483"/>
            <a:ext cx="6400800" cy="1752600"/>
          </a:xfrm>
          <a:prstGeom prst="rect">
            <a:avLst/>
          </a:prstGeom>
          <a:noFill/>
          <a:ln>
            <a:noFill/>
          </a:ln>
        </p:spPr>
        <p:txBody>
          <a:bodyPr anchorCtr="0" anchor="ctr" bIns="172425" lIns="344850" spcFirstLastPara="1" rIns="344850" wrap="square" tIns="172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9372600" y="30510483"/>
            <a:ext cx="8686800" cy="1752600"/>
          </a:xfrm>
          <a:prstGeom prst="rect">
            <a:avLst/>
          </a:prstGeom>
          <a:noFill/>
          <a:ln>
            <a:noFill/>
          </a:ln>
        </p:spPr>
        <p:txBody>
          <a:bodyPr anchorCtr="0" anchor="ctr" bIns="172425" lIns="344850" spcFirstLastPara="1" rIns="344850" wrap="square" tIns="172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19659600" y="30510483"/>
            <a:ext cx="6400800" cy="1752600"/>
          </a:xfrm>
          <a:prstGeom prst="rect">
            <a:avLst/>
          </a:prstGeom>
          <a:noFill/>
          <a:ln>
            <a:noFill/>
          </a:ln>
        </p:spPr>
        <p:txBody>
          <a:bodyPr anchorCtr="0" anchor="ctr" bIns="172425" lIns="344850" spcFirstLastPara="1" rIns="344850" wrap="square" tIns="1724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1371600" y="1318262"/>
            <a:ext cx="24688800" cy="5486400"/>
          </a:xfrm>
          <a:prstGeom prst="rect">
            <a:avLst/>
          </a:prstGeom>
          <a:noFill/>
          <a:ln>
            <a:noFill/>
          </a:ln>
        </p:spPr>
        <p:txBody>
          <a:bodyPr anchorCtr="0" anchor="ctr" bIns="172425" lIns="344850" spcFirstLastPara="1" rIns="344850" wrap="square" tIns="172425">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1371600" y="30510483"/>
            <a:ext cx="6400800" cy="1752600"/>
          </a:xfrm>
          <a:prstGeom prst="rect">
            <a:avLst/>
          </a:prstGeom>
          <a:noFill/>
          <a:ln>
            <a:noFill/>
          </a:ln>
        </p:spPr>
        <p:txBody>
          <a:bodyPr anchorCtr="0" anchor="ctr" bIns="172425" lIns="344850" spcFirstLastPara="1" rIns="344850" wrap="square" tIns="172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9372600" y="30510483"/>
            <a:ext cx="8686800" cy="1752600"/>
          </a:xfrm>
          <a:prstGeom prst="rect">
            <a:avLst/>
          </a:prstGeom>
          <a:noFill/>
          <a:ln>
            <a:noFill/>
          </a:ln>
        </p:spPr>
        <p:txBody>
          <a:bodyPr anchorCtr="0" anchor="ctr" bIns="172425" lIns="344850" spcFirstLastPara="1" rIns="344850" wrap="square" tIns="172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19659600" y="30510483"/>
            <a:ext cx="6400800" cy="1752600"/>
          </a:xfrm>
          <a:prstGeom prst="rect">
            <a:avLst/>
          </a:prstGeom>
          <a:noFill/>
          <a:ln>
            <a:noFill/>
          </a:ln>
        </p:spPr>
        <p:txBody>
          <a:bodyPr anchorCtr="0" anchor="ctr" bIns="172425" lIns="344850" spcFirstLastPara="1" rIns="344850" wrap="square" tIns="1724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1371600" y="30510483"/>
            <a:ext cx="6400800" cy="1752600"/>
          </a:xfrm>
          <a:prstGeom prst="rect">
            <a:avLst/>
          </a:prstGeom>
          <a:noFill/>
          <a:ln>
            <a:noFill/>
          </a:ln>
        </p:spPr>
        <p:txBody>
          <a:bodyPr anchorCtr="0" anchor="ctr" bIns="172425" lIns="344850" spcFirstLastPara="1" rIns="344850" wrap="square" tIns="172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9372600" y="30510483"/>
            <a:ext cx="8686800" cy="1752600"/>
          </a:xfrm>
          <a:prstGeom prst="rect">
            <a:avLst/>
          </a:prstGeom>
          <a:noFill/>
          <a:ln>
            <a:noFill/>
          </a:ln>
        </p:spPr>
        <p:txBody>
          <a:bodyPr anchorCtr="0" anchor="ctr" bIns="172425" lIns="344850" spcFirstLastPara="1" rIns="344850" wrap="square" tIns="172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19659600" y="30510483"/>
            <a:ext cx="6400800" cy="1752600"/>
          </a:xfrm>
          <a:prstGeom prst="rect">
            <a:avLst/>
          </a:prstGeom>
          <a:noFill/>
          <a:ln>
            <a:noFill/>
          </a:ln>
        </p:spPr>
        <p:txBody>
          <a:bodyPr anchorCtr="0" anchor="ctr" bIns="172425" lIns="344850" spcFirstLastPara="1" rIns="344850" wrap="square" tIns="1724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371602" y="1310640"/>
            <a:ext cx="9024939" cy="5577840"/>
          </a:xfrm>
          <a:prstGeom prst="rect">
            <a:avLst/>
          </a:prstGeom>
          <a:noFill/>
          <a:ln>
            <a:noFill/>
          </a:ln>
        </p:spPr>
        <p:txBody>
          <a:bodyPr anchorCtr="0" anchor="b" bIns="172425" lIns="344850" spcFirstLastPara="1" rIns="344850" wrap="square" tIns="172425">
            <a:normAutofit/>
          </a:bodyPr>
          <a:lstStyle>
            <a:lvl1pPr lvl="0" algn="l">
              <a:lnSpc>
                <a:spcPct val="100000"/>
              </a:lnSpc>
              <a:spcBef>
                <a:spcPts val="0"/>
              </a:spcBef>
              <a:spcAft>
                <a:spcPts val="0"/>
              </a:spcAft>
              <a:buClr>
                <a:schemeClr val="dk1"/>
              </a:buClr>
              <a:buSzPts val="7500"/>
              <a:buFont typeface="Calibri"/>
              <a:buNone/>
              <a:defRPr b="1" sz="7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 type="body"/>
          </p:nvPr>
        </p:nvSpPr>
        <p:spPr>
          <a:xfrm>
            <a:off x="10725150" y="1310642"/>
            <a:ext cx="15335250" cy="28094943"/>
          </a:xfrm>
          <a:prstGeom prst="rect">
            <a:avLst/>
          </a:prstGeom>
          <a:noFill/>
          <a:ln>
            <a:noFill/>
          </a:ln>
        </p:spPr>
        <p:txBody>
          <a:bodyPr anchorCtr="0" anchor="t" bIns="172425" lIns="344850" spcFirstLastPara="1" rIns="344850" wrap="square" tIns="172425">
            <a:normAutofit/>
          </a:bodyPr>
          <a:lstStyle>
            <a:lvl1pPr indent="-990600" lvl="0" marL="457200" algn="l">
              <a:lnSpc>
                <a:spcPct val="100000"/>
              </a:lnSpc>
              <a:spcBef>
                <a:spcPts val="2400"/>
              </a:spcBef>
              <a:spcAft>
                <a:spcPts val="0"/>
              </a:spcAft>
              <a:buClr>
                <a:schemeClr val="dk1"/>
              </a:buClr>
              <a:buSzPts val="12000"/>
              <a:buChar char="•"/>
              <a:defRPr sz="12000"/>
            </a:lvl1pPr>
            <a:lvl2pPr indent="-901700" lvl="1" marL="914400" algn="l">
              <a:lnSpc>
                <a:spcPct val="100000"/>
              </a:lnSpc>
              <a:spcBef>
                <a:spcPts val="2120"/>
              </a:spcBef>
              <a:spcAft>
                <a:spcPts val="0"/>
              </a:spcAft>
              <a:buClr>
                <a:schemeClr val="dk1"/>
              </a:buClr>
              <a:buSzPts val="10600"/>
              <a:buChar char="–"/>
              <a:defRPr sz="10600"/>
            </a:lvl2pPr>
            <a:lvl3pPr indent="-806450" lvl="2" marL="1371600" algn="l">
              <a:lnSpc>
                <a:spcPct val="100000"/>
              </a:lnSpc>
              <a:spcBef>
                <a:spcPts val="1820"/>
              </a:spcBef>
              <a:spcAft>
                <a:spcPts val="0"/>
              </a:spcAft>
              <a:buClr>
                <a:schemeClr val="dk1"/>
              </a:buClr>
              <a:buSzPts val="9100"/>
              <a:buChar char="•"/>
              <a:defRPr sz="9100"/>
            </a:lvl3pPr>
            <a:lvl4pPr indent="-704850" lvl="3" marL="1828800" algn="l">
              <a:lnSpc>
                <a:spcPct val="100000"/>
              </a:lnSpc>
              <a:spcBef>
                <a:spcPts val="1500"/>
              </a:spcBef>
              <a:spcAft>
                <a:spcPts val="0"/>
              </a:spcAft>
              <a:buClr>
                <a:schemeClr val="dk1"/>
              </a:buClr>
              <a:buSzPts val="7500"/>
              <a:buChar char="–"/>
              <a:defRPr sz="7500"/>
            </a:lvl4pPr>
            <a:lvl5pPr indent="-704850" lvl="4" marL="2286000" algn="l">
              <a:lnSpc>
                <a:spcPct val="100000"/>
              </a:lnSpc>
              <a:spcBef>
                <a:spcPts val="1500"/>
              </a:spcBef>
              <a:spcAft>
                <a:spcPts val="0"/>
              </a:spcAft>
              <a:buClr>
                <a:schemeClr val="dk1"/>
              </a:buClr>
              <a:buSzPts val="7500"/>
              <a:buChar char="»"/>
              <a:defRPr sz="7500"/>
            </a:lvl5pPr>
            <a:lvl6pPr indent="-704850" lvl="5" marL="2743200" algn="l">
              <a:lnSpc>
                <a:spcPct val="100000"/>
              </a:lnSpc>
              <a:spcBef>
                <a:spcPts val="1500"/>
              </a:spcBef>
              <a:spcAft>
                <a:spcPts val="0"/>
              </a:spcAft>
              <a:buClr>
                <a:schemeClr val="dk1"/>
              </a:buClr>
              <a:buSzPts val="7500"/>
              <a:buChar char="•"/>
              <a:defRPr sz="7500"/>
            </a:lvl6pPr>
            <a:lvl7pPr indent="-704850" lvl="6" marL="3200400" algn="l">
              <a:lnSpc>
                <a:spcPct val="100000"/>
              </a:lnSpc>
              <a:spcBef>
                <a:spcPts val="1500"/>
              </a:spcBef>
              <a:spcAft>
                <a:spcPts val="0"/>
              </a:spcAft>
              <a:buClr>
                <a:schemeClr val="dk1"/>
              </a:buClr>
              <a:buSzPts val="7500"/>
              <a:buChar char="•"/>
              <a:defRPr sz="7500"/>
            </a:lvl7pPr>
            <a:lvl8pPr indent="-704850" lvl="7" marL="3657600" algn="l">
              <a:lnSpc>
                <a:spcPct val="100000"/>
              </a:lnSpc>
              <a:spcBef>
                <a:spcPts val="1500"/>
              </a:spcBef>
              <a:spcAft>
                <a:spcPts val="0"/>
              </a:spcAft>
              <a:buClr>
                <a:schemeClr val="dk1"/>
              </a:buClr>
              <a:buSzPts val="7500"/>
              <a:buChar char="•"/>
              <a:defRPr sz="7500"/>
            </a:lvl8pPr>
            <a:lvl9pPr indent="-704850" lvl="8" marL="4114800" algn="l">
              <a:lnSpc>
                <a:spcPct val="100000"/>
              </a:lnSpc>
              <a:spcBef>
                <a:spcPts val="1500"/>
              </a:spcBef>
              <a:spcAft>
                <a:spcPts val="0"/>
              </a:spcAft>
              <a:buClr>
                <a:schemeClr val="dk1"/>
              </a:buClr>
              <a:buSzPts val="7500"/>
              <a:buChar char="•"/>
              <a:defRPr sz="7500"/>
            </a:lvl9pPr>
          </a:lstStyle>
          <a:p/>
        </p:txBody>
      </p:sp>
      <p:sp>
        <p:nvSpPr>
          <p:cNvPr id="68" name="Google Shape;68;p10"/>
          <p:cNvSpPr txBox="1"/>
          <p:nvPr>
            <p:ph idx="2" type="body"/>
          </p:nvPr>
        </p:nvSpPr>
        <p:spPr>
          <a:xfrm>
            <a:off x="1371602" y="6888482"/>
            <a:ext cx="9024939" cy="22517103"/>
          </a:xfrm>
          <a:prstGeom prst="rect">
            <a:avLst/>
          </a:prstGeom>
          <a:noFill/>
          <a:ln>
            <a:noFill/>
          </a:ln>
        </p:spPr>
        <p:txBody>
          <a:bodyPr anchorCtr="0" anchor="t" bIns="172425" lIns="344850" spcFirstLastPara="1" rIns="344850" wrap="square" tIns="172425">
            <a:normAutofit/>
          </a:bodyPr>
          <a:lstStyle>
            <a:lvl1pPr indent="-228600" lvl="0" marL="457200" algn="l">
              <a:lnSpc>
                <a:spcPct val="100000"/>
              </a:lnSpc>
              <a:spcBef>
                <a:spcPts val="1060"/>
              </a:spcBef>
              <a:spcAft>
                <a:spcPts val="0"/>
              </a:spcAft>
              <a:buClr>
                <a:schemeClr val="dk1"/>
              </a:buClr>
              <a:buSzPts val="5300"/>
              <a:buNone/>
              <a:defRPr sz="5300"/>
            </a:lvl1pPr>
            <a:lvl2pPr indent="-228600" lvl="1" marL="914400" algn="l">
              <a:lnSpc>
                <a:spcPct val="100000"/>
              </a:lnSpc>
              <a:spcBef>
                <a:spcPts val="900"/>
              </a:spcBef>
              <a:spcAft>
                <a:spcPts val="0"/>
              </a:spcAft>
              <a:buClr>
                <a:schemeClr val="dk1"/>
              </a:buClr>
              <a:buSzPts val="4500"/>
              <a:buNone/>
              <a:defRPr sz="4500"/>
            </a:lvl2pPr>
            <a:lvl3pPr indent="-228600" lvl="2" marL="1371600" algn="l">
              <a:lnSpc>
                <a:spcPct val="100000"/>
              </a:lnSpc>
              <a:spcBef>
                <a:spcPts val="760"/>
              </a:spcBef>
              <a:spcAft>
                <a:spcPts val="0"/>
              </a:spcAft>
              <a:buClr>
                <a:schemeClr val="dk1"/>
              </a:buClr>
              <a:buSzPts val="3800"/>
              <a:buNone/>
              <a:defRPr sz="3800"/>
            </a:lvl3pPr>
            <a:lvl4pPr indent="-228600" lvl="3" marL="1828800" algn="l">
              <a:lnSpc>
                <a:spcPct val="100000"/>
              </a:lnSpc>
              <a:spcBef>
                <a:spcPts val="680"/>
              </a:spcBef>
              <a:spcAft>
                <a:spcPts val="0"/>
              </a:spcAft>
              <a:buClr>
                <a:schemeClr val="dk1"/>
              </a:buClr>
              <a:buSzPts val="3400"/>
              <a:buNone/>
              <a:defRPr sz="3400"/>
            </a:lvl4pPr>
            <a:lvl5pPr indent="-228600" lvl="4" marL="2286000" algn="l">
              <a:lnSpc>
                <a:spcPct val="100000"/>
              </a:lnSpc>
              <a:spcBef>
                <a:spcPts val="680"/>
              </a:spcBef>
              <a:spcAft>
                <a:spcPts val="0"/>
              </a:spcAft>
              <a:buClr>
                <a:schemeClr val="dk1"/>
              </a:buClr>
              <a:buSzPts val="3400"/>
              <a:buNone/>
              <a:defRPr sz="3400"/>
            </a:lvl5pPr>
            <a:lvl6pPr indent="-228600" lvl="5" marL="2743200" algn="l">
              <a:lnSpc>
                <a:spcPct val="100000"/>
              </a:lnSpc>
              <a:spcBef>
                <a:spcPts val="680"/>
              </a:spcBef>
              <a:spcAft>
                <a:spcPts val="0"/>
              </a:spcAft>
              <a:buClr>
                <a:schemeClr val="dk1"/>
              </a:buClr>
              <a:buSzPts val="3400"/>
              <a:buNone/>
              <a:defRPr sz="3400"/>
            </a:lvl6pPr>
            <a:lvl7pPr indent="-228600" lvl="6" marL="3200400" algn="l">
              <a:lnSpc>
                <a:spcPct val="100000"/>
              </a:lnSpc>
              <a:spcBef>
                <a:spcPts val="680"/>
              </a:spcBef>
              <a:spcAft>
                <a:spcPts val="0"/>
              </a:spcAft>
              <a:buClr>
                <a:schemeClr val="dk1"/>
              </a:buClr>
              <a:buSzPts val="3400"/>
              <a:buNone/>
              <a:defRPr sz="3400"/>
            </a:lvl7pPr>
            <a:lvl8pPr indent="-228600" lvl="7" marL="3657600" algn="l">
              <a:lnSpc>
                <a:spcPct val="100000"/>
              </a:lnSpc>
              <a:spcBef>
                <a:spcPts val="680"/>
              </a:spcBef>
              <a:spcAft>
                <a:spcPts val="0"/>
              </a:spcAft>
              <a:buClr>
                <a:schemeClr val="dk1"/>
              </a:buClr>
              <a:buSzPts val="3400"/>
              <a:buNone/>
              <a:defRPr sz="3400"/>
            </a:lvl8pPr>
            <a:lvl9pPr indent="-228600" lvl="8" marL="4114800" algn="l">
              <a:lnSpc>
                <a:spcPct val="100000"/>
              </a:lnSpc>
              <a:spcBef>
                <a:spcPts val="680"/>
              </a:spcBef>
              <a:spcAft>
                <a:spcPts val="0"/>
              </a:spcAft>
              <a:buClr>
                <a:schemeClr val="dk1"/>
              </a:buClr>
              <a:buSzPts val="3400"/>
              <a:buNone/>
              <a:defRPr sz="3400"/>
            </a:lvl9pPr>
          </a:lstStyle>
          <a:p/>
        </p:txBody>
      </p:sp>
      <p:sp>
        <p:nvSpPr>
          <p:cNvPr id="69" name="Google Shape;69;p10"/>
          <p:cNvSpPr txBox="1"/>
          <p:nvPr>
            <p:ph idx="10" type="dt"/>
          </p:nvPr>
        </p:nvSpPr>
        <p:spPr>
          <a:xfrm>
            <a:off x="1371600" y="30510483"/>
            <a:ext cx="6400800" cy="1752600"/>
          </a:xfrm>
          <a:prstGeom prst="rect">
            <a:avLst/>
          </a:prstGeom>
          <a:noFill/>
          <a:ln>
            <a:noFill/>
          </a:ln>
        </p:spPr>
        <p:txBody>
          <a:bodyPr anchorCtr="0" anchor="ctr" bIns="172425" lIns="344850" spcFirstLastPara="1" rIns="344850" wrap="square" tIns="172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9372600" y="30510483"/>
            <a:ext cx="8686800" cy="1752600"/>
          </a:xfrm>
          <a:prstGeom prst="rect">
            <a:avLst/>
          </a:prstGeom>
          <a:noFill/>
          <a:ln>
            <a:noFill/>
          </a:ln>
        </p:spPr>
        <p:txBody>
          <a:bodyPr anchorCtr="0" anchor="ctr" bIns="172425" lIns="344850" spcFirstLastPara="1" rIns="344850" wrap="square" tIns="172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19659600" y="30510483"/>
            <a:ext cx="6400800" cy="1752600"/>
          </a:xfrm>
          <a:prstGeom prst="rect">
            <a:avLst/>
          </a:prstGeom>
          <a:noFill/>
          <a:ln>
            <a:noFill/>
          </a:ln>
        </p:spPr>
        <p:txBody>
          <a:bodyPr anchorCtr="0" anchor="ctr" bIns="172425" lIns="344850" spcFirstLastPara="1" rIns="344850" wrap="square" tIns="172425">
            <a:noAutofit/>
          </a:bodyPr>
          <a:lstStyle>
            <a:lvl1pPr indent="0" lvl="0"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1600" y="1318262"/>
            <a:ext cx="24688800" cy="5486400"/>
          </a:xfrm>
          <a:prstGeom prst="rect">
            <a:avLst/>
          </a:prstGeom>
          <a:noFill/>
          <a:ln>
            <a:noFill/>
          </a:ln>
        </p:spPr>
        <p:txBody>
          <a:bodyPr anchorCtr="0" anchor="ctr" bIns="172425" lIns="344850" spcFirstLastPara="1" rIns="344850" wrap="square" tIns="172425">
            <a:normAutofit/>
          </a:bodyPr>
          <a:lstStyle>
            <a:lvl1pPr lvl="0" marR="0" rtl="0" algn="ctr">
              <a:lnSpc>
                <a:spcPct val="100000"/>
              </a:lnSpc>
              <a:spcBef>
                <a:spcPts val="0"/>
              </a:spcBef>
              <a:spcAft>
                <a:spcPts val="0"/>
              </a:spcAft>
              <a:buClr>
                <a:schemeClr val="dk1"/>
              </a:buClr>
              <a:buSzPts val="16600"/>
              <a:buFont typeface="Calibri"/>
              <a:buNone/>
              <a:defRPr b="0" i="0" sz="16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371600" y="7680963"/>
            <a:ext cx="24688800" cy="21724622"/>
          </a:xfrm>
          <a:prstGeom prst="rect">
            <a:avLst/>
          </a:prstGeom>
          <a:noFill/>
          <a:ln>
            <a:noFill/>
          </a:ln>
        </p:spPr>
        <p:txBody>
          <a:bodyPr anchorCtr="0" anchor="t" bIns="172425" lIns="344850" spcFirstLastPara="1" rIns="344850" wrap="square" tIns="172425">
            <a:normAutofit/>
          </a:bodyPr>
          <a:lstStyle>
            <a:lvl1pPr indent="-990600" lvl="0" marL="457200" marR="0" rtl="0" algn="l">
              <a:lnSpc>
                <a:spcPct val="100000"/>
              </a:lnSpc>
              <a:spcBef>
                <a:spcPts val="2400"/>
              </a:spcBef>
              <a:spcAft>
                <a:spcPts val="0"/>
              </a:spcAft>
              <a:buClr>
                <a:schemeClr val="dk1"/>
              </a:buClr>
              <a:buSzPts val="12000"/>
              <a:buFont typeface="Arial"/>
              <a:buChar char="•"/>
              <a:defRPr b="0" i="0" sz="12000" u="none" cap="none" strike="noStrike">
                <a:solidFill>
                  <a:schemeClr val="dk1"/>
                </a:solidFill>
                <a:latin typeface="Calibri"/>
                <a:ea typeface="Calibri"/>
                <a:cs typeface="Calibri"/>
                <a:sym typeface="Calibri"/>
              </a:defRPr>
            </a:lvl1pPr>
            <a:lvl2pPr indent="-901700" lvl="1" marL="914400" marR="0" rtl="0" algn="l">
              <a:lnSpc>
                <a:spcPct val="100000"/>
              </a:lnSpc>
              <a:spcBef>
                <a:spcPts val="2120"/>
              </a:spcBef>
              <a:spcAft>
                <a:spcPts val="0"/>
              </a:spcAft>
              <a:buClr>
                <a:schemeClr val="dk1"/>
              </a:buClr>
              <a:buSzPts val="10600"/>
              <a:buFont typeface="Arial"/>
              <a:buChar char="–"/>
              <a:defRPr b="0" i="0" sz="10600" u="none" cap="none" strike="noStrike">
                <a:solidFill>
                  <a:schemeClr val="dk1"/>
                </a:solidFill>
                <a:latin typeface="Calibri"/>
                <a:ea typeface="Calibri"/>
                <a:cs typeface="Calibri"/>
                <a:sym typeface="Calibri"/>
              </a:defRPr>
            </a:lvl2pPr>
            <a:lvl3pPr indent="-806450" lvl="2" marL="1371600" marR="0" rtl="0" algn="l">
              <a:lnSpc>
                <a:spcPct val="100000"/>
              </a:lnSpc>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3pPr>
            <a:lvl4pPr indent="-704850" lvl="3" marL="1828800" marR="0" rtl="0" algn="l">
              <a:lnSpc>
                <a:spcPct val="100000"/>
              </a:lnSpc>
              <a:spcBef>
                <a:spcPts val="1500"/>
              </a:spcBef>
              <a:spcAft>
                <a:spcPts val="0"/>
              </a:spcAft>
              <a:buClr>
                <a:schemeClr val="dk1"/>
              </a:buClr>
              <a:buSzPts val="7500"/>
              <a:buFont typeface="Arial"/>
              <a:buChar char="–"/>
              <a:defRPr b="0" i="0" sz="7500" u="none" cap="none" strike="noStrike">
                <a:solidFill>
                  <a:schemeClr val="dk1"/>
                </a:solidFill>
                <a:latin typeface="Calibri"/>
                <a:ea typeface="Calibri"/>
                <a:cs typeface="Calibri"/>
                <a:sym typeface="Calibri"/>
              </a:defRPr>
            </a:lvl4pPr>
            <a:lvl5pPr indent="-704850" lvl="4" marL="2286000" marR="0" rtl="0" algn="l">
              <a:lnSpc>
                <a:spcPct val="100000"/>
              </a:lnSpc>
              <a:spcBef>
                <a:spcPts val="1500"/>
              </a:spcBef>
              <a:spcAft>
                <a:spcPts val="0"/>
              </a:spcAft>
              <a:buClr>
                <a:schemeClr val="dk1"/>
              </a:buClr>
              <a:buSzPts val="7500"/>
              <a:buFont typeface="Arial"/>
              <a:buChar char="»"/>
              <a:defRPr b="0" i="0" sz="7500" u="none" cap="none" strike="noStrike">
                <a:solidFill>
                  <a:schemeClr val="dk1"/>
                </a:solidFill>
                <a:latin typeface="Calibri"/>
                <a:ea typeface="Calibri"/>
                <a:cs typeface="Calibri"/>
                <a:sym typeface="Calibri"/>
              </a:defRPr>
            </a:lvl5pPr>
            <a:lvl6pPr indent="-704850" lvl="5" marL="2743200" marR="0" rtl="0" algn="l">
              <a:lnSpc>
                <a:spcPct val="100000"/>
              </a:lnSpc>
              <a:spcBef>
                <a:spcPts val="1500"/>
              </a:spcBef>
              <a:spcAft>
                <a:spcPts val="0"/>
              </a:spcAft>
              <a:buClr>
                <a:schemeClr val="dk1"/>
              </a:buClr>
              <a:buSzPts val="7500"/>
              <a:buFont typeface="Arial"/>
              <a:buChar char="•"/>
              <a:defRPr b="0" i="0" sz="7500" u="none" cap="none" strike="noStrike">
                <a:solidFill>
                  <a:schemeClr val="dk1"/>
                </a:solidFill>
                <a:latin typeface="Calibri"/>
                <a:ea typeface="Calibri"/>
                <a:cs typeface="Calibri"/>
                <a:sym typeface="Calibri"/>
              </a:defRPr>
            </a:lvl6pPr>
            <a:lvl7pPr indent="-704850" lvl="6" marL="3200400" marR="0" rtl="0" algn="l">
              <a:lnSpc>
                <a:spcPct val="100000"/>
              </a:lnSpc>
              <a:spcBef>
                <a:spcPts val="1500"/>
              </a:spcBef>
              <a:spcAft>
                <a:spcPts val="0"/>
              </a:spcAft>
              <a:buClr>
                <a:schemeClr val="dk1"/>
              </a:buClr>
              <a:buSzPts val="7500"/>
              <a:buFont typeface="Arial"/>
              <a:buChar char="•"/>
              <a:defRPr b="0" i="0" sz="7500" u="none" cap="none" strike="noStrike">
                <a:solidFill>
                  <a:schemeClr val="dk1"/>
                </a:solidFill>
                <a:latin typeface="Calibri"/>
                <a:ea typeface="Calibri"/>
                <a:cs typeface="Calibri"/>
                <a:sym typeface="Calibri"/>
              </a:defRPr>
            </a:lvl7pPr>
            <a:lvl8pPr indent="-704850" lvl="7" marL="3657600" marR="0" rtl="0" algn="l">
              <a:lnSpc>
                <a:spcPct val="100000"/>
              </a:lnSpc>
              <a:spcBef>
                <a:spcPts val="1500"/>
              </a:spcBef>
              <a:spcAft>
                <a:spcPts val="0"/>
              </a:spcAft>
              <a:buClr>
                <a:schemeClr val="dk1"/>
              </a:buClr>
              <a:buSzPts val="7500"/>
              <a:buFont typeface="Arial"/>
              <a:buChar char="•"/>
              <a:defRPr b="0" i="0" sz="7500" u="none" cap="none" strike="noStrike">
                <a:solidFill>
                  <a:schemeClr val="dk1"/>
                </a:solidFill>
                <a:latin typeface="Calibri"/>
                <a:ea typeface="Calibri"/>
                <a:cs typeface="Calibri"/>
                <a:sym typeface="Calibri"/>
              </a:defRPr>
            </a:lvl8pPr>
            <a:lvl9pPr indent="-704850" lvl="8" marL="4114800" marR="0" rtl="0" algn="l">
              <a:lnSpc>
                <a:spcPct val="100000"/>
              </a:lnSpc>
              <a:spcBef>
                <a:spcPts val="1500"/>
              </a:spcBef>
              <a:spcAft>
                <a:spcPts val="0"/>
              </a:spcAft>
              <a:buClr>
                <a:schemeClr val="dk1"/>
              </a:buClr>
              <a:buSzPts val="7500"/>
              <a:buFont typeface="Arial"/>
              <a:buChar char="•"/>
              <a:defRPr b="0" i="0" sz="75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371600" y="30510483"/>
            <a:ext cx="6400800" cy="1752600"/>
          </a:xfrm>
          <a:prstGeom prst="rect">
            <a:avLst/>
          </a:prstGeom>
          <a:noFill/>
          <a:ln>
            <a:noFill/>
          </a:ln>
        </p:spPr>
        <p:txBody>
          <a:bodyPr anchorCtr="0" anchor="ctr" bIns="172425" lIns="344850" spcFirstLastPara="1" rIns="344850" wrap="square" tIns="172425">
            <a:noAutofit/>
          </a:bodyPr>
          <a:lstStyle>
            <a:lvl1pPr lvl="0" marR="0" rtl="0" algn="l">
              <a:lnSpc>
                <a:spcPct val="100000"/>
              </a:lnSpc>
              <a:spcBef>
                <a:spcPts val="0"/>
              </a:spcBef>
              <a:spcAft>
                <a:spcPts val="0"/>
              </a:spcAft>
              <a:buClr>
                <a:srgbClr val="000000"/>
              </a:buClr>
              <a:buSzPts val="1400"/>
              <a:buFont typeface="Arial"/>
              <a:buNone/>
              <a:defRPr b="0" i="0" sz="4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9372600" y="30510483"/>
            <a:ext cx="8686800" cy="1752600"/>
          </a:xfrm>
          <a:prstGeom prst="rect">
            <a:avLst/>
          </a:prstGeom>
          <a:noFill/>
          <a:ln>
            <a:noFill/>
          </a:ln>
        </p:spPr>
        <p:txBody>
          <a:bodyPr anchorCtr="0" anchor="ctr" bIns="172425" lIns="344850" spcFirstLastPara="1" rIns="344850" wrap="square" tIns="172425">
            <a:noAutofit/>
          </a:bodyPr>
          <a:lstStyle>
            <a:lvl1pPr lvl="0" marR="0" rtl="0" algn="ctr">
              <a:lnSpc>
                <a:spcPct val="100000"/>
              </a:lnSpc>
              <a:spcBef>
                <a:spcPts val="0"/>
              </a:spcBef>
              <a:spcAft>
                <a:spcPts val="0"/>
              </a:spcAft>
              <a:buClr>
                <a:srgbClr val="000000"/>
              </a:buClr>
              <a:buSzPts val="1400"/>
              <a:buFont typeface="Arial"/>
              <a:buNone/>
              <a:defRPr b="0" i="0" sz="4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9659600" y="30510483"/>
            <a:ext cx="6400800" cy="1752600"/>
          </a:xfrm>
          <a:prstGeom prst="rect">
            <a:avLst/>
          </a:prstGeom>
          <a:noFill/>
          <a:ln>
            <a:noFill/>
          </a:ln>
        </p:spPr>
        <p:txBody>
          <a:bodyPr anchorCtr="0" anchor="ctr" bIns="172425" lIns="344850" spcFirstLastPara="1" rIns="344850" wrap="square" tIns="172425">
            <a:noAutofit/>
          </a:bodyPr>
          <a:lstStyle>
            <a:lvl1pPr indent="0" lvl="0" marL="0" marR="0" rtl="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500"/>
              <a:buFont typeface="Arial"/>
              <a:buNone/>
              <a:defRPr b="0" i="0" sz="4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p:nvPr/>
        </p:nvSpPr>
        <p:spPr>
          <a:xfrm>
            <a:off x="478000" y="14398232"/>
            <a:ext cx="7961150" cy="4935692"/>
          </a:xfrm>
          <a:prstGeom prst="roundRect">
            <a:avLst>
              <a:gd fmla="val 0" name="adj"/>
            </a:avLst>
          </a:prstGeom>
          <a:solidFill>
            <a:srgbClr val="C9DAF8"/>
          </a:solidFill>
          <a:ln cap="flat" cmpd="sng" w="19050">
            <a:solidFill>
              <a:schemeClr val="dk1"/>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37700" lIns="75425" spcFirstLastPara="1" rIns="75425" wrap="square" tIns="37700">
            <a:noAutofit/>
          </a:bodyPr>
          <a:lstStyle/>
          <a:p>
            <a:pPr indent="0" lvl="0" marL="457200" marR="0" rtl="0" algn="l">
              <a:lnSpc>
                <a:spcPct val="100000"/>
              </a:lnSpc>
              <a:spcBef>
                <a:spcPts val="0"/>
              </a:spcBef>
              <a:spcAft>
                <a:spcPts val="0"/>
              </a:spcAft>
              <a:buClr>
                <a:schemeClr val="dk1"/>
              </a:buClr>
              <a:buSzPts val="3300"/>
              <a:buFont typeface="Arial"/>
              <a:buNone/>
            </a:pPr>
            <a:r>
              <a:t/>
            </a:r>
            <a:endParaRPr b="0" i="0" sz="3400" u="none" cap="none" strike="noStrike">
              <a:solidFill>
                <a:srgbClr val="222222"/>
              </a:solidFill>
              <a:latin typeface="Times New Roman"/>
              <a:ea typeface="Times New Roman"/>
              <a:cs typeface="Times New Roman"/>
              <a:sym typeface="Times New Roman"/>
            </a:endParaRPr>
          </a:p>
          <a:p>
            <a:pPr indent="-247650" lvl="0" marL="914400" marR="0" rtl="0" algn="l">
              <a:lnSpc>
                <a:spcPct val="100000"/>
              </a:lnSpc>
              <a:spcBef>
                <a:spcPts val="0"/>
              </a:spcBef>
              <a:spcAft>
                <a:spcPts val="0"/>
              </a:spcAft>
              <a:buClr>
                <a:schemeClr val="dk1"/>
              </a:buClr>
              <a:buSzPts val="3300"/>
              <a:buFont typeface="Arial"/>
              <a:buNone/>
            </a:pPr>
            <a:r>
              <a:t/>
            </a:r>
            <a:endParaRPr b="0" i="0" sz="3400" u="none" cap="none" strike="noStrike">
              <a:solidFill>
                <a:srgbClr val="222222"/>
              </a:solidFill>
              <a:latin typeface="Times New Roman"/>
              <a:ea typeface="Times New Roman"/>
              <a:cs typeface="Times New Roman"/>
              <a:sym typeface="Times New Roman"/>
            </a:endParaRPr>
          </a:p>
          <a:p>
            <a:pPr indent="-457200" lvl="0" marL="914400" marR="0" rtl="0" algn="just">
              <a:lnSpc>
                <a:spcPct val="100000"/>
              </a:lnSpc>
              <a:spcBef>
                <a:spcPts val="0"/>
              </a:spcBef>
              <a:spcAft>
                <a:spcPts val="0"/>
              </a:spcAft>
              <a:buClr>
                <a:schemeClr val="dk1"/>
              </a:buClr>
              <a:buSzPts val="3300"/>
              <a:buFont typeface="Arial"/>
              <a:buChar char="•"/>
            </a:pPr>
            <a:r>
              <a:rPr b="0" i="0" lang="en-US" sz="2600" u="none" cap="none" strike="noStrike">
                <a:solidFill>
                  <a:schemeClr val="dk1"/>
                </a:solidFill>
                <a:latin typeface="Times New Roman"/>
                <a:ea typeface="Times New Roman"/>
                <a:cs typeface="Times New Roman"/>
                <a:sym typeface="Times New Roman"/>
              </a:rPr>
              <a:t>VR’s immersive potential in gaming, training, and healthcare is limited by cybersickness. Current detection methods are invasive or subjective. This project predicts cybersickness in real-time using head movement data and machine learning, aiming to improve user comfort with a non-invasive, adaptive solution.</a:t>
            </a:r>
            <a:endParaRPr b="0" i="0" sz="2600" u="none" cap="none" strike="noStrike">
              <a:solidFill>
                <a:schemeClr val="dk1"/>
              </a:solidFill>
              <a:latin typeface="Times New Roman"/>
              <a:ea typeface="Times New Roman"/>
              <a:cs typeface="Times New Roman"/>
              <a:sym typeface="Times New Roman"/>
            </a:endParaRPr>
          </a:p>
        </p:txBody>
      </p:sp>
      <p:sp>
        <p:nvSpPr>
          <p:cNvPr id="90" name="Google Shape;90;p13"/>
          <p:cNvSpPr/>
          <p:nvPr/>
        </p:nvSpPr>
        <p:spPr>
          <a:xfrm>
            <a:off x="478000" y="19540638"/>
            <a:ext cx="7959756" cy="9455611"/>
          </a:xfrm>
          <a:prstGeom prst="roundRect">
            <a:avLst>
              <a:gd fmla="val 0" name="adj"/>
            </a:avLst>
          </a:prstGeom>
          <a:solidFill>
            <a:srgbClr val="C9DAF8"/>
          </a:solidFill>
          <a:ln cap="flat" cmpd="sng" w="25400">
            <a:solidFill>
              <a:schemeClr val="dk1"/>
            </a:solidFill>
            <a:prstDash val="solid"/>
            <a:round/>
            <a:headEnd len="sm" w="sm" type="none"/>
            <a:tailEnd len="sm" w="sm" type="none"/>
          </a:ln>
        </p:spPr>
        <p:txBody>
          <a:bodyPr anchorCtr="0" anchor="ctr" bIns="37700" lIns="75425" spcFirstLastPara="1" rIns="75425" wrap="square" tIns="3770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26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26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26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26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rPr b="0" i="0" lang="en-US" sz="2600" u="none" cap="none" strike="noStrike">
                <a:solidFill>
                  <a:schemeClr val="lt1"/>
                </a:solidFill>
                <a:latin typeface="Times New Roman"/>
                <a:ea typeface="Times New Roman"/>
                <a:cs typeface="Times New Roman"/>
                <a:sym typeface="Times New Roman"/>
              </a:rPr>
              <a:t>  </a:t>
            </a:r>
            <a:endParaRPr b="0" i="0" sz="26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26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4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t/>
            </a:r>
            <a:endParaRPr b="0" i="0" sz="33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300"/>
              <a:buFont typeface="Arial"/>
              <a:buNone/>
            </a:pPr>
            <a:r>
              <a:rPr b="0" i="0" lang="en-US" sz="3300" u="none" cap="none" strike="noStrike">
                <a:solidFill>
                  <a:schemeClr val="lt1"/>
                </a:solidFill>
                <a:latin typeface="Times New Roman"/>
                <a:ea typeface="Times New Roman"/>
                <a:cs typeface="Times New Roman"/>
                <a:sym typeface="Times New Roman"/>
              </a:rPr>
              <a:t>9</a:t>
            </a:r>
            <a:endParaRPr b="0" i="0" sz="1400" u="none" cap="none" strike="noStrike">
              <a:solidFill>
                <a:srgbClr val="000000"/>
              </a:solidFill>
              <a:latin typeface="Arial"/>
              <a:ea typeface="Arial"/>
              <a:cs typeface="Arial"/>
              <a:sym typeface="Arial"/>
            </a:endParaRPr>
          </a:p>
        </p:txBody>
      </p:sp>
      <p:sp>
        <p:nvSpPr>
          <p:cNvPr id="91" name="Google Shape;91;p13"/>
          <p:cNvSpPr/>
          <p:nvPr/>
        </p:nvSpPr>
        <p:spPr>
          <a:xfrm>
            <a:off x="8654358" y="7861111"/>
            <a:ext cx="18372184" cy="21135138"/>
          </a:xfrm>
          <a:prstGeom prst="roundRect">
            <a:avLst>
              <a:gd fmla="val 0" name="adj"/>
            </a:avLst>
          </a:prstGeom>
          <a:solidFill>
            <a:srgbClr val="C9DAF8"/>
          </a:solidFill>
          <a:ln cap="flat" cmpd="sng" w="25400">
            <a:solidFill>
              <a:schemeClr val="dk1"/>
            </a:solidFill>
            <a:prstDash val="solid"/>
            <a:round/>
            <a:headEnd len="sm" w="sm" type="none"/>
            <a:tailEnd len="sm" w="sm" type="none"/>
          </a:ln>
          <a:effectLst>
            <a:outerShdw blurRad="57150" rotWithShape="0" algn="bl" dir="5400000" dist="19050">
              <a:srgbClr val="000000">
                <a:alpha val="49019"/>
              </a:srgbClr>
            </a:outerShdw>
          </a:effectLst>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800"/>
              <a:buFont typeface="Arial"/>
              <a:buNone/>
            </a:pPr>
            <a:r>
              <a:rPr b="0" i="0" lang="en-US" sz="6800" u="none" cap="none" strike="noStrike">
                <a:solidFill>
                  <a:schemeClr val="lt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800"/>
              <a:buFont typeface="Arial"/>
              <a:buNone/>
            </a:pPr>
            <a:r>
              <a:t/>
            </a:r>
            <a:endParaRPr b="0" i="0" sz="6800" u="none" cap="none" strike="noStrike">
              <a:solidFill>
                <a:schemeClr val="lt1"/>
              </a:solidFill>
              <a:latin typeface="Times New Roman"/>
              <a:ea typeface="Times New Roman"/>
              <a:cs typeface="Times New Roman"/>
              <a:sym typeface="Times New Roman"/>
            </a:endParaRPr>
          </a:p>
        </p:txBody>
      </p:sp>
      <p:sp>
        <p:nvSpPr>
          <p:cNvPr id="92" name="Google Shape;92;p13"/>
          <p:cNvSpPr/>
          <p:nvPr/>
        </p:nvSpPr>
        <p:spPr>
          <a:xfrm>
            <a:off x="519500" y="29221800"/>
            <a:ext cx="26531100" cy="3430500"/>
          </a:xfrm>
          <a:prstGeom prst="roundRect">
            <a:avLst>
              <a:gd fmla="val 0" name="adj"/>
            </a:avLst>
          </a:prstGeom>
          <a:solidFill>
            <a:srgbClr val="C9DAF8"/>
          </a:solidFill>
          <a:ln cap="flat" cmpd="sng" w="19050">
            <a:solidFill>
              <a:schemeClr val="dk1"/>
            </a:solidFill>
            <a:prstDash val="solid"/>
            <a:round/>
            <a:headEnd len="sm" w="sm" type="none"/>
            <a:tailEnd len="sm" w="sm" type="none"/>
          </a:ln>
          <a:effectLst>
            <a:outerShdw blurRad="40000" rotWithShape="0" dir="5400000" dist="20000">
              <a:srgbClr val="000000">
                <a:alpha val="36470"/>
              </a:srgbClr>
            </a:outerShdw>
          </a:effectLst>
        </p:spPr>
        <p:txBody>
          <a:bodyPr anchorCtr="0" anchor="ctr" bIns="37700" lIns="75425" spcFirstLastPara="1" rIns="75425" wrap="square" tIns="37700">
            <a:noAutofit/>
          </a:bodyPr>
          <a:lstStyle/>
          <a:p>
            <a:pPr indent="0" lvl="0" marL="0" marR="0" rtl="0" algn="l">
              <a:lnSpc>
                <a:spcPct val="100000"/>
              </a:lnSpc>
              <a:spcBef>
                <a:spcPts val="0"/>
              </a:spcBef>
              <a:spcAft>
                <a:spcPts val="0"/>
              </a:spcAft>
              <a:buClr>
                <a:srgbClr val="000000"/>
              </a:buClr>
              <a:buSzPts val="3300"/>
              <a:buFont typeface="Arial"/>
              <a:buNone/>
            </a:pPr>
            <a:r>
              <a:t/>
            </a:r>
            <a:endParaRPr b="0" i="0" sz="3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t/>
            </a:r>
            <a:endParaRPr b="0" i="0" sz="3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t/>
            </a:r>
            <a:endParaRPr b="0" i="0" sz="3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t/>
            </a:r>
            <a:endParaRPr b="0" i="0" sz="8000" u="none" cap="none" strike="noStrike">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6500"/>
              <a:buFont typeface="Arial"/>
              <a:buNone/>
            </a:pPr>
            <a:r>
              <a:t/>
            </a:r>
            <a:endParaRPr b="1" sz="6500">
              <a:solidFill>
                <a:schemeClr val="dk1"/>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6500"/>
              <a:buFont typeface="Arial"/>
              <a:buNone/>
            </a:pPr>
            <a:r>
              <a:rPr b="1" i="0" lang="en-US" sz="6500" u="none" cap="none" strike="noStrike">
                <a:solidFill>
                  <a:schemeClr val="dk1"/>
                </a:solidFill>
                <a:latin typeface="Times New Roman"/>
                <a:ea typeface="Times New Roman"/>
                <a:cs typeface="Times New Roman"/>
                <a:sym typeface="Times New Roman"/>
              </a:rPr>
              <a:t>Application</a:t>
            </a:r>
            <a:endParaRPr b="1" i="0" sz="4100" u="none" cap="none" strike="noStrike">
              <a:solidFill>
                <a:schemeClr val="dk1"/>
              </a:solidFill>
              <a:latin typeface="Times New Roman"/>
              <a:ea typeface="Times New Roman"/>
              <a:cs typeface="Times New Roman"/>
              <a:sym typeface="Times New Roman"/>
            </a:endParaRPr>
          </a:p>
          <a:p>
            <a:pPr indent="-444500" lvl="0" marL="457200" marR="0" rtl="0" algn="just">
              <a:lnSpc>
                <a:spcPct val="150000"/>
              </a:lnSpc>
              <a:spcBef>
                <a:spcPts val="0"/>
              </a:spcBef>
              <a:spcAft>
                <a:spcPts val="0"/>
              </a:spcAft>
              <a:buClr>
                <a:schemeClr val="dk1"/>
              </a:buClr>
              <a:buSzPts val="3400"/>
              <a:buFont typeface="Times New Roman"/>
              <a:buChar char="●"/>
            </a:pPr>
            <a:r>
              <a:rPr b="0" i="0" lang="en-US" sz="3100" u="none" cap="none" strike="noStrike">
                <a:solidFill>
                  <a:srgbClr val="202124"/>
                </a:solidFill>
                <a:latin typeface="Times New Roman"/>
                <a:ea typeface="Times New Roman"/>
                <a:cs typeface="Times New Roman"/>
                <a:sym typeface="Times New Roman"/>
              </a:rPr>
              <a:t>Training: Improves VR-based simulations (e.g., flight, medical) by minimizing discomfort.</a:t>
            </a:r>
            <a:endParaRPr/>
          </a:p>
          <a:p>
            <a:pPr indent="-444500" lvl="0" marL="457200" marR="0" rtl="0" algn="just">
              <a:lnSpc>
                <a:spcPct val="150000"/>
              </a:lnSpc>
              <a:spcBef>
                <a:spcPts val="0"/>
              </a:spcBef>
              <a:spcAft>
                <a:spcPts val="0"/>
              </a:spcAft>
              <a:buClr>
                <a:schemeClr val="dk1"/>
              </a:buClr>
              <a:buSzPts val="3400"/>
              <a:buFont typeface="Times New Roman"/>
              <a:buChar char="●"/>
            </a:pPr>
            <a:r>
              <a:rPr b="0" i="0" lang="en-US" sz="3100" u="none" cap="none" strike="noStrike">
                <a:solidFill>
                  <a:srgbClr val="202124"/>
                </a:solidFill>
                <a:latin typeface="Times New Roman"/>
                <a:ea typeface="Times New Roman"/>
                <a:cs typeface="Times New Roman"/>
                <a:sym typeface="Times New Roman"/>
              </a:rPr>
              <a:t>Healthcare: Supports VR therapy (e.g., phobia treatment) with better patient tolerance.</a:t>
            </a:r>
            <a:endParaRPr/>
          </a:p>
          <a:p>
            <a:pPr indent="-444500" lvl="0" marL="457200" marR="0" rtl="0" algn="just">
              <a:lnSpc>
                <a:spcPct val="150000"/>
              </a:lnSpc>
              <a:spcBef>
                <a:spcPts val="0"/>
              </a:spcBef>
              <a:spcAft>
                <a:spcPts val="0"/>
              </a:spcAft>
              <a:buClr>
                <a:schemeClr val="dk1"/>
              </a:buClr>
              <a:buSzPts val="3400"/>
              <a:buFont typeface="Times New Roman"/>
              <a:buChar char="●"/>
            </a:pPr>
            <a:r>
              <a:rPr b="0" i="0" lang="en-US" sz="3100" u="none" cap="none" strike="noStrike">
                <a:solidFill>
                  <a:srgbClr val="222222"/>
                </a:solidFill>
                <a:latin typeface="Times New Roman"/>
                <a:ea typeface="Times New Roman"/>
                <a:cs typeface="Times New Roman"/>
                <a:sym typeface="Times New Roman"/>
              </a:rPr>
              <a:t>Gaming: Reduces cybersickness, enhancing player immersion and session duration</a:t>
            </a:r>
            <a:endParaRPr b="0" i="0" sz="3100" u="none" cap="none" strike="noStrike">
              <a:solidFill>
                <a:srgbClr val="222222"/>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Clr>
                <a:srgbClr val="000000"/>
              </a:buClr>
              <a:buSzPts val="3400"/>
              <a:buFont typeface="Arial"/>
              <a:buNone/>
            </a:pPr>
            <a:r>
              <a:t/>
            </a:r>
            <a:endParaRPr b="0" i="0" sz="3400" u="none" cap="none" strike="noStrike">
              <a:solidFill>
                <a:srgbClr val="222222"/>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400"/>
              <a:buFont typeface="Arial"/>
              <a:buNone/>
            </a:pPr>
            <a:r>
              <a:t/>
            </a:r>
            <a:endParaRPr b="1" i="0" sz="6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400"/>
              <a:buFont typeface="Arial"/>
              <a:buNone/>
            </a:pPr>
            <a:r>
              <a:t/>
            </a:r>
            <a:endParaRPr b="1" i="0" sz="6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6400"/>
              <a:buFont typeface="Arial"/>
              <a:buNone/>
            </a:pPr>
            <a:r>
              <a:t/>
            </a:r>
            <a:endParaRPr b="1" i="0" sz="6400" u="none" cap="none" strike="noStrike">
              <a:solidFill>
                <a:schemeClr val="dk1"/>
              </a:solidFill>
              <a:latin typeface="Times New Roman"/>
              <a:ea typeface="Times New Roman"/>
              <a:cs typeface="Times New Roman"/>
              <a:sym typeface="Times New Roman"/>
            </a:endParaRPr>
          </a:p>
        </p:txBody>
      </p:sp>
      <p:sp>
        <p:nvSpPr>
          <p:cNvPr id="93" name="Google Shape;93;p13"/>
          <p:cNvSpPr txBox="1"/>
          <p:nvPr/>
        </p:nvSpPr>
        <p:spPr>
          <a:xfrm>
            <a:off x="14173200" y="13487400"/>
            <a:ext cx="5334000" cy="11387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800"/>
              <a:buFont typeface="Arial"/>
              <a:buNone/>
            </a:pPr>
            <a:r>
              <a:t/>
            </a:r>
            <a:endParaRPr b="0" i="0" sz="6800" u="none" cap="none" strike="noStrike">
              <a:solidFill>
                <a:schemeClr val="dk1"/>
              </a:solidFill>
              <a:latin typeface="Times New Roman"/>
              <a:ea typeface="Times New Roman"/>
              <a:cs typeface="Times New Roman"/>
              <a:sym typeface="Times New Roman"/>
            </a:endParaRPr>
          </a:p>
        </p:txBody>
      </p:sp>
      <p:sp>
        <p:nvSpPr>
          <p:cNvPr id="94" name="Google Shape;94;p13"/>
          <p:cNvSpPr txBox="1"/>
          <p:nvPr/>
        </p:nvSpPr>
        <p:spPr>
          <a:xfrm>
            <a:off x="20837928" y="23481775"/>
            <a:ext cx="5607300" cy="585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95" name="Google Shape;95;p13"/>
          <p:cNvSpPr txBox="1"/>
          <p:nvPr/>
        </p:nvSpPr>
        <p:spPr>
          <a:xfrm>
            <a:off x="11466703" y="7839285"/>
            <a:ext cx="12618000" cy="1092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500"/>
              <a:buFont typeface="Arial"/>
              <a:buNone/>
            </a:pPr>
            <a:r>
              <a:rPr b="1" i="0" lang="en-US" sz="6500" u="none" cap="none" strike="noStrike">
                <a:solidFill>
                  <a:schemeClr val="dk1"/>
                </a:solidFill>
                <a:latin typeface="Times New Roman"/>
                <a:ea typeface="Times New Roman"/>
                <a:cs typeface="Times New Roman"/>
                <a:sym typeface="Times New Roman"/>
              </a:rPr>
              <a:t>Results and Discussion</a:t>
            </a:r>
            <a:endParaRPr b="1" i="0" sz="6500" u="none" cap="none" strike="noStrike">
              <a:solidFill>
                <a:srgbClr val="000000"/>
              </a:solidFill>
              <a:latin typeface="Arial"/>
              <a:ea typeface="Arial"/>
              <a:cs typeface="Arial"/>
              <a:sym typeface="Arial"/>
            </a:endParaRPr>
          </a:p>
        </p:txBody>
      </p:sp>
      <p:pic>
        <p:nvPicPr>
          <p:cNvPr id="96" name="Google Shape;96;p13"/>
          <p:cNvPicPr preferRelativeResize="0"/>
          <p:nvPr/>
        </p:nvPicPr>
        <p:blipFill rotWithShape="1">
          <a:blip r:embed="rId3">
            <a:alphaModFix/>
          </a:blip>
          <a:srcRect b="0" l="0" r="0" t="0"/>
          <a:stretch/>
        </p:blipFill>
        <p:spPr>
          <a:xfrm>
            <a:off x="6091140" y="134841"/>
            <a:ext cx="15287469" cy="3254025"/>
          </a:xfrm>
          <a:prstGeom prst="rect">
            <a:avLst/>
          </a:prstGeom>
          <a:noFill/>
          <a:ln>
            <a:noFill/>
          </a:ln>
        </p:spPr>
      </p:pic>
      <p:sp>
        <p:nvSpPr>
          <p:cNvPr id="97" name="Google Shape;97;p13"/>
          <p:cNvSpPr txBox="1"/>
          <p:nvPr/>
        </p:nvSpPr>
        <p:spPr>
          <a:xfrm>
            <a:off x="812950" y="14582558"/>
            <a:ext cx="72075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600"/>
              <a:buFont typeface="Arial"/>
              <a:buNone/>
            </a:pPr>
            <a:r>
              <a:rPr b="1" i="0" lang="en-US" sz="5600" u="none" cap="none" strike="noStrike">
                <a:solidFill>
                  <a:srgbClr val="000000"/>
                </a:solidFill>
                <a:latin typeface="Times New Roman"/>
                <a:ea typeface="Times New Roman"/>
                <a:cs typeface="Times New Roman"/>
                <a:sym typeface="Times New Roman"/>
              </a:rPr>
              <a:t> </a:t>
            </a:r>
            <a:r>
              <a:rPr b="1" i="0" lang="en-US" sz="6500" u="none" cap="none" strike="noStrike">
                <a:solidFill>
                  <a:srgbClr val="000000"/>
                </a:solidFill>
                <a:latin typeface="Times New Roman"/>
                <a:ea typeface="Times New Roman"/>
                <a:cs typeface="Times New Roman"/>
                <a:sym typeface="Times New Roman"/>
              </a:rPr>
              <a:t>Problem Statement</a:t>
            </a:r>
            <a:endParaRPr b="1" i="0" sz="6500" u="none" cap="none" strike="noStrike">
              <a:solidFill>
                <a:srgbClr val="000000"/>
              </a:solidFill>
              <a:latin typeface="Times New Roman"/>
              <a:ea typeface="Times New Roman"/>
              <a:cs typeface="Times New Roman"/>
              <a:sym typeface="Times New Roman"/>
            </a:endParaRPr>
          </a:p>
        </p:txBody>
      </p:sp>
      <p:sp>
        <p:nvSpPr>
          <p:cNvPr id="98" name="Google Shape;98;p13"/>
          <p:cNvSpPr txBox="1"/>
          <p:nvPr/>
        </p:nvSpPr>
        <p:spPr>
          <a:xfrm>
            <a:off x="1613050" y="19383163"/>
            <a:ext cx="56073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300"/>
              <a:buFont typeface="Arial"/>
              <a:buNone/>
            </a:pPr>
            <a:r>
              <a:rPr b="0" i="0" lang="en-US" sz="6300" u="none" cap="none" strike="noStrike">
                <a:solidFill>
                  <a:srgbClr val="000000"/>
                </a:solidFill>
                <a:latin typeface="Times New Roman"/>
                <a:ea typeface="Times New Roman"/>
                <a:cs typeface="Times New Roman"/>
                <a:sym typeface="Times New Roman"/>
              </a:rPr>
              <a:t>  </a:t>
            </a:r>
            <a:r>
              <a:rPr b="1" i="0" lang="en-US" sz="6500" u="none" cap="none" strike="noStrike">
                <a:solidFill>
                  <a:srgbClr val="000000"/>
                </a:solidFill>
                <a:latin typeface="Times New Roman"/>
                <a:ea typeface="Times New Roman"/>
                <a:cs typeface="Times New Roman"/>
                <a:sym typeface="Times New Roman"/>
              </a:rPr>
              <a:t>Methodology </a:t>
            </a:r>
            <a:endParaRPr b="1" i="0" sz="6500" u="none" cap="none" strike="noStrike">
              <a:solidFill>
                <a:srgbClr val="000000"/>
              </a:solidFill>
              <a:latin typeface="Times New Roman"/>
              <a:ea typeface="Times New Roman"/>
              <a:cs typeface="Times New Roman"/>
              <a:sym typeface="Times New Roman"/>
            </a:endParaRPr>
          </a:p>
        </p:txBody>
      </p:sp>
      <p:sp>
        <p:nvSpPr>
          <p:cNvPr id="99" name="Google Shape;99;p13"/>
          <p:cNvSpPr/>
          <p:nvPr/>
        </p:nvSpPr>
        <p:spPr>
          <a:xfrm>
            <a:off x="495300" y="3395197"/>
            <a:ext cx="26531242" cy="4286648"/>
          </a:xfrm>
          <a:prstGeom prst="rect">
            <a:avLst/>
          </a:prstGeom>
          <a:solidFill>
            <a:srgbClr val="C9DAF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900"/>
              <a:buFont typeface="Arial"/>
              <a:buNone/>
            </a:pPr>
            <a:r>
              <a:rPr b="1" i="0" lang="en-US" sz="7200" u="none" cap="none" strike="noStrike">
                <a:solidFill>
                  <a:srgbClr val="000000"/>
                </a:solidFill>
                <a:latin typeface="Times New Roman"/>
                <a:ea typeface="Times New Roman"/>
                <a:cs typeface="Times New Roman"/>
                <a:sym typeface="Times New Roman"/>
              </a:rPr>
              <a:t>Virtual Reality Sickness Prediction Model </a:t>
            </a:r>
            <a:endParaRPr/>
          </a:p>
          <a:p>
            <a:pPr indent="0" lvl="0" marL="0" marR="0" rtl="0" algn="ctr">
              <a:lnSpc>
                <a:spcPct val="100000"/>
              </a:lnSpc>
              <a:spcBef>
                <a:spcPts val="0"/>
              </a:spcBef>
              <a:spcAft>
                <a:spcPts val="0"/>
              </a:spcAft>
              <a:buClr>
                <a:srgbClr val="000000"/>
              </a:buClr>
              <a:buSzPts val="4900"/>
              <a:buFont typeface="Arial"/>
              <a:buNone/>
            </a:pPr>
            <a:r>
              <a:rPr b="1" i="0" lang="en-US" sz="4600" u="none" cap="none" strike="noStrike">
                <a:solidFill>
                  <a:srgbClr val="000000"/>
                </a:solidFill>
                <a:latin typeface="Times New Roman"/>
                <a:ea typeface="Times New Roman"/>
                <a:cs typeface="Times New Roman"/>
                <a:sym typeface="Times New Roman"/>
              </a:rPr>
              <a:t>Rishitha T, Afrin Banu, Dr. A. Sathya*</a:t>
            </a:r>
            <a:endParaRPr/>
          </a:p>
          <a:p>
            <a:pPr indent="0" lvl="0" marL="0" marR="0" rtl="0" algn="ctr">
              <a:lnSpc>
                <a:spcPct val="100000"/>
              </a:lnSpc>
              <a:spcBef>
                <a:spcPts val="0"/>
              </a:spcBef>
              <a:spcAft>
                <a:spcPts val="0"/>
              </a:spcAft>
              <a:buClr>
                <a:srgbClr val="000000"/>
              </a:buClr>
              <a:buSzPts val="3000"/>
              <a:buFont typeface="Arial"/>
              <a:buNone/>
            </a:pPr>
            <a:r>
              <a:rPr b="0" i="1" lang="en-US" sz="3000" u="none" cap="none" strike="noStrike">
                <a:solidFill>
                  <a:srgbClr val="000000"/>
                </a:solidFill>
                <a:latin typeface="Times New Roman"/>
                <a:ea typeface="Times New Roman"/>
                <a:cs typeface="Times New Roman"/>
                <a:sym typeface="Times New Roman"/>
              </a:rPr>
              <a:t>  Sri Ramachandra Faculty of Engineering and Technology, SRIHER(DU), Chennai, Tamil Nadu - 600116</a:t>
            </a:r>
            <a:endParaRPr b="0" i="1" sz="3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Times New Roman"/>
                <a:ea typeface="Times New Roman"/>
                <a:cs typeface="Times New Roman"/>
                <a:sym typeface="Times New Roman"/>
              </a:rPr>
              <a:t>*</a:t>
            </a:r>
            <a:r>
              <a:rPr b="0" i="1" lang="en-US" sz="3000" u="none" cap="none" strike="noStrike">
                <a:solidFill>
                  <a:srgbClr val="000000"/>
                </a:solidFill>
                <a:latin typeface="Times New Roman"/>
                <a:ea typeface="Times New Roman"/>
                <a:cs typeface="Times New Roman"/>
                <a:sym typeface="Times New Roman"/>
              </a:rPr>
              <a:t> Project Mentor</a:t>
            </a:r>
            <a:endParaRPr b="0" i="1" sz="3000" u="none" cap="none" strike="noStrike">
              <a:solidFill>
                <a:srgbClr val="000000"/>
              </a:solidFill>
              <a:latin typeface="Times New Roman"/>
              <a:ea typeface="Times New Roman"/>
              <a:cs typeface="Times New Roman"/>
              <a:sym typeface="Times New Roman"/>
            </a:endParaRPr>
          </a:p>
        </p:txBody>
      </p:sp>
      <p:sp>
        <p:nvSpPr>
          <p:cNvPr id="100" name="Google Shape;100;p13"/>
          <p:cNvSpPr txBox="1"/>
          <p:nvPr/>
        </p:nvSpPr>
        <p:spPr>
          <a:xfrm>
            <a:off x="18002659" y="9938280"/>
            <a:ext cx="8442569" cy="4616618"/>
          </a:xfrm>
          <a:prstGeom prst="rect">
            <a:avLst/>
          </a:prstGeom>
          <a:noFill/>
          <a:ln>
            <a:noFill/>
          </a:ln>
        </p:spPr>
        <p:txBody>
          <a:bodyPr anchorCtr="0" anchor="t" bIns="91425" lIns="91425" spcFirstLastPara="1" rIns="91425" wrap="square" tIns="91425">
            <a:spAutoFit/>
          </a:bodyPr>
          <a:lstStyle/>
          <a:p>
            <a:pPr indent="-457200" lvl="0" marL="476250" marR="0" rtl="0" algn="just">
              <a:lnSpc>
                <a:spcPct val="100000"/>
              </a:lnSpc>
              <a:spcBef>
                <a:spcPts val="0"/>
              </a:spcBef>
              <a:spcAft>
                <a:spcPts val="0"/>
              </a:spcAft>
              <a:buClr>
                <a:srgbClr val="222222"/>
              </a:buClr>
              <a:buSzPts val="3300"/>
              <a:buFont typeface="Arial"/>
              <a:buChar char="•"/>
            </a:pPr>
            <a:r>
              <a:rPr b="0" i="0" lang="en-US" sz="3600" u="none" cap="none" strike="noStrike">
                <a:solidFill>
                  <a:schemeClr val="dk1"/>
                </a:solidFill>
                <a:latin typeface="Times New Roman"/>
                <a:ea typeface="Times New Roman"/>
                <a:cs typeface="Times New Roman"/>
                <a:sym typeface="Times New Roman"/>
              </a:rPr>
              <a:t>Outlines pipeline: Input Dataset → Kinematics → Windowing → Feature Extraction → Modeling (train/test split, RFE, SMOTE, predictive models, Monte Carlo CV). </a:t>
            </a:r>
            <a:endParaRPr/>
          </a:p>
          <a:p>
            <a:pPr indent="-457200" lvl="0" marL="476250" marR="0" rtl="0" algn="just">
              <a:lnSpc>
                <a:spcPct val="100000"/>
              </a:lnSpc>
              <a:spcBef>
                <a:spcPts val="0"/>
              </a:spcBef>
              <a:spcAft>
                <a:spcPts val="0"/>
              </a:spcAft>
              <a:buClr>
                <a:srgbClr val="222222"/>
              </a:buClr>
              <a:buSzPts val="3300"/>
              <a:buFont typeface="Arial"/>
              <a:buChar char="•"/>
            </a:pPr>
            <a:r>
              <a:rPr b="0" i="0" lang="en-US" sz="3600" u="none" cap="none" strike="noStrike">
                <a:solidFill>
                  <a:schemeClr val="dk1"/>
                </a:solidFill>
                <a:latin typeface="Times New Roman"/>
                <a:ea typeface="Times New Roman"/>
                <a:cs typeface="Times New Roman"/>
                <a:sym typeface="Times New Roman"/>
              </a:rPr>
              <a:t>Validates robust, scalable approach for time-series data, ensuring generalizable predictions across VR applications.</a:t>
            </a:r>
            <a:endParaRPr b="0" i="0" sz="4400" u="none" cap="none" strike="noStrike">
              <a:solidFill>
                <a:srgbClr val="000000"/>
              </a:solidFill>
              <a:latin typeface="Times New Roman"/>
              <a:ea typeface="Times New Roman"/>
              <a:cs typeface="Times New Roman"/>
              <a:sym typeface="Times New Roman"/>
            </a:endParaRPr>
          </a:p>
        </p:txBody>
      </p:sp>
      <p:sp>
        <p:nvSpPr>
          <p:cNvPr id="101" name="Google Shape;101;p13"/>
          <p:cNvSpPr/>
          <p:nvPr/>
        </p:nvSpPr>
        <p:spPr>
          <a:xfrm>
            <a:off x="2640850" y="21176989"/>
            <a:ext cx="3551700" cy="111821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a:off x="2640850" y="22903725"/>
            <a:ext cx="3551700" cy="1323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3"/>
          <p:cNvSpPr/>
          <p:nvPr/>
        </p:nvSpPr>
        <p:spPr>
          <a:xfrm>
            <a:off x="2640850" y="24766400"/>
            <a:ext cx="3551700" cy="1323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3"/>
          <p:cNvSpPr/>
          <p:nvPr/>
        </p:nvSpPr>
        <p:spPr>
          <a:xfrm>
            <a:off x="2682350" y="26629075"/>
            <a:ext cx="3551700" cy="1323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3"/>
          <p:cNvSpPr txBox="1"/>
          <p:nvPr/>
        </p:nvSpPr>
        <p:spPr>
          <a:xfrm>
            <a:off x="2667000" y="21222376"/>
            <a:ext cx="3516350" cy="1072823"/>
          </a:xfrm>
          <a:prstGeom prst="rect">
            <a:avLst/>
          </a:prstGeom>
          <a:solidFill>
            <a:srgbClr val="E5B8B7"/>
          </a:solid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400"/>
              <a:buFont typeface="Arial"/>
              <a:buNone/>
            </a:pPr>
            <a:r>
              <a:rPr b="0" i="0" lang="en-US" sz="3200" u="none" cap="none" strike="noStrike">
                <a:solidFill>
                  <a:srgbClr val="202124"/>
                </a:solidFill>
                <a:latin typeface="Times New Roman"/>
                <a:ea typeface="Times New Roman"/>
                <a:cs typeface="Times New Roman"/>
                <a:sym typeface="Times New Roman"/>
              </a:rPr>
              <a:t>Data Collection</a:t>
            </a:r>
            <a:r>
              <a:rPr b="0" i="0" lang="en-US" sz="3200" u="none" cap="none" strike="noStrike">
                <a:solidFill>
                  <a:srgbClr val="000000"/>
                </a:solidFill>
                <a:latin typeface="Times New Roman"/>
                <a:ea typeface="Times New Roman"/>
                <a:cs typeface="Times New Roman"/>
                <a:sym typeface="Times New Roman"/>
              </a:rPr>
              <a:t> </a:t>
            </a:r>
            <a:endParaRPr b="0" i="0" sz="3200" u="none" cap="none" strike="noStrike">
              <a:solidFill>
                <a:srgbClr val="000000"/>
              </a:solidFill>
              <a:latin typeface="Times New Roman"/>
              <a:ea typeface="Times New Roman"/>
              <a:cs typeface="Times New Roman"/>
              <a:sym typeface="Times New Roman"/>
            </a:endParaRPr>
          </a:p>
        </p:txBody>
      </p:sp>
      <p:sp>
        <p:nvSpPr>
          <p:cNvPr id="106" name="Google Shape;106;p13"/>
          <p:cNvSpPr txBox="1"/>
          <p:nvPr/>
        </p:nvSpPr>
        <p:spPr>
          <a:xfrm>
            <a:off x="3211850" y="26867275"/>
            <a:ext cx="3140700" cy="8469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0000"/>
                </a:solidFill>
                <a:latin typeface="Times New Roman"/>
                <a:ea typeface="Times New Roman"/>
                <a:cs typeface="Times New Roman"/>
                <a:sym typeface="Times New Roman"/>
              </a:rPr>
              <a:t>Classification</a:t>
            </a:r>
            <a:endParaRPr b="0" i="0" sz="3400" u="none" cap="none" strike="noStrike">
              <a:solidFill>
                <a:srgbClr val="000000"/>
              </a:solidFill>
              <a:latin typeface="Times New Roman"/>
              <a:ea typeface="Times New Roman"/>
              <a:cs typeface="Times New Roman"/>
              <a:sym typeface="Times New Roman"/>
            </a:endParaRPr>
          </a:p>
        </p:txBody>
      </p:sp>
      <p:cxnSp>
        <p:nvCxnSpPr>
          <p:cNvPr id="107" name="Google Shape;107;p13"/>
          <p:cNvCxnSpPr>
            <a:stCxn id="105" idx="2"/>
            <a:endCxn id="105" idx="2"/>
          </p:cNvCxnSpPr>
          <p:nvPr/>
        </p:nvCxnSpPr>
        <p:spPr>
          <a:xfrm>
            <a:off x="4425175" y="22295199"/>
            <a:ext cx="0" cy="0"/>
          </a:xfrm>
          <a:prstGeom prst="straightConnector1">
            <a:avLst/>
          </a:prstGeom>
          <a:noFill/>
          <a:ln cap="flat" cmpd="sng" w="9525">
            <a:solidFill>
              <a:schemeClr val="dk2"/>
            </a:solidFill>
            <a:prstDash val="solid"/>
            <a:round/>
            <a:headEnd len="sm" w="sm" type="none"/>
            <a:tailEnd len="sm" w="sm" type="none"/>
          </a:ln>
        </p:spPr>
      </p:cxnSp>
      <p:sp>
        <p:nvSpPr>
          <p:cNvPr id="108" name="Google Shape;108;p13"/>
          <p:cNvSpPr/>
          <p:nvPr/>
        </p:nvSpPr>
        <p:spPr>
          <a:xfrm>
            <a:off x="4162750" y="22266251"/>
            <a:ext cx="507900" cy="569400"/>
          </a:xfrm>
          <a:prstGeom prst="downArrow">
            <a:avLst>
              <a:gd fmla="val 22230" name="adj1"/>
              <a:gd fmla="val 46427" name="adj2"/>
            </a:avLst>
          </a:prstGeom>
          <a:solidFill>
            <a:srgbClr val="4C1130"/>
          </a:solidFill>
          <a:ln cap="flat" cmpd="sng" w="254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3"/>
          <p:cNvSpPr/>
          <p:nvPr/>
        </p:nvSpPr>
        <p:spPr>
          <a:xfrm>
            <a:off x="4162750" y="26115025"/>
            <a:ext cx="507900" cy="488700"/>
          </a:xfrm>
          <a:prstGeom prst="downArrow">
            <a:avLst>
              <a:gd fmla="val 22230" name="adj1"/>
              <a:gd fmla="val 46427" name="adj2"/>
            </a:avLst>
          </a:prstGeom>
          <a:solidFill>
            <a:srgbClr val="4C1130"/>
          </a:solidFill>
          <a:ln cap="flat" cmpd="sng" w="254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3"/>
          <p:cNvSpPr/>
          <p:nvPr/>
        </p:nvSpPr>
        <p:spPr>
          <a:xfrm>
            <a:off x="4162750" y="24252350"/>
            <a:ext cx="507900" cy="488700"/>
          </a:xfrm>
          <a:prstGeom prst="downArrow">
            <a:avLst>
              <a:gd fmla="val 22230" name="adj1"/>
              <a:gd fmla="val 46427" name="adj2"/>
            </a:avLst>
          </a:prstGeom>
          <a:solidFill>
            <a:srgbClr val="4C1130"/>
          </a:solidFill>
          <a:ln cap="flat" cmpd="sng" w="25400">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3"/>
          <p:cNvSpPr/>
          <p:nvPr/>
        </p:nvSpPr>
        <p:spPr>
          <a:xfrm>
            <a:off x="519500" y="7831989"/>
            <a:ext cx="7918900" cy="6369005"/>
          </a:xfrm>
          <a:prstGeom prst="roundRect">
            <a:avLst>
              <a:gd fmla="val 0" name="adj"/>
            </a:avLst>
          </a:prstGeom>
          <a:solidFill>
            <a:srgbClr val="C9DAF8"/>
          </a:solidFill>
          <a:ln cap="flat" cmpd="sng" w="19050">
            <a:solidFill>
              <a:schemeClr val="dk1"/>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37700" lIns="75425" spcFirstLastPara="1" rIns="75425" wrap="square" tIns="37700">
            <a:no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222222"/>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000000"/>
              </a:buClr>
              <a:buSzPts val="3400"/>
              <a:buFont typeface="Arial"/>
              <a:buNone/>
            </a:pPr>
            <a:r>
              <a:rPr b="0" i="0" lang="en-US" sz="3400" u="none" cap="none" strike="noStrike">
                <a:solidFill>
                  <a:srgbClr val="222222"/>
                </a:solidFill>
                <a:latin typeface="Times New Roman"/>
                <a:ea typeface="Times New Roman"/>
                <a:cs typeface="Times New Roman"/>
                <a:sym typeface="Times New Roman"/>
              </a:rPr>
              <a:t>   </a:t>
            </a:r>
            <a:r>
              <a:rPr b="1" i="0" lang="en-US" sz="6500" u="none" cap="none" strike="noStrike">
                <a:solidFill>
                  <a:srgbClr val="000000"/>
                </a:solidFill>
                <a:latin typeface="Times New Roman"/>
                <a:ea typeface="Times New Roman"/>
                <a:cs typeface="Times New Roman"/>
                <a:sym typeface="Times New Roman"/>
              </a:rPr>
              <a:t>Introduction</a:t>
            </a:r>
            <a:endParaRPr b="1" i="0" sz="6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4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2600"/>
              <a:buFont typeface="Arial"/>
              <a:buChar char="•"/>
            </a:pPr>
            <a:r>
              <a:rPr b="0" i="0" lang="en-US" sz="2600" u="none" cap="none" strike="noStrike">
                <a:solidFill>
                  <a:srgbClr val="202124"/>
                </a:solidFill>
                <a:latin typeface="Times New Roman"/>
                <a:ea typeface="Times New Roman"/>
                <a:cs typeface="Times New Roman"/>
                <a:sym typeface="Times New Roman"/>
              </a:rPr>
              <a:t>Virtual Reality (VR) sickness prediction models leverage machine learning to analyze motion patterns, positional and orientational data, and user interactions. By identifying factors contributing to discomfort, these models help anticipate nausea and dizziness. </a:t>
            </a:r>
            <a:r>
              <a:rPr b="0" i="0" lang="en-US" sz="2600" u="none" cap="none" strike="noStrike">
                <a:solidFill>
                  <a:schemeClr val="dk1"/>
                </a:solidFill>
                <a:latin typeface="Times New Roman"/>
                <a:ea typeface="Times New Roman"/>
                <a:cs typeface="Times New Roman"/>
                <a:sym typeface="Times New Roman"/>
              </a:rPr>
              <a:t> </a:t>
            </a:r>
            <a:endParaRPr/>
          </a:p>
          <a:p>
            <a:pPr indent="-292100" lvl="0" marL="457200" marR="0" rtl="0" algn="just">
              <a:lnSpc>
                <a:spcPct val="100000"/>
              </a:lnSpc>
              <a:spcBef>
                <a:spcPts val="0"/>
              </a:spcBef>
              <a:spcAft>
                <a:spcPts val="0"/>
              </a:spcAft>
              <a:buClr>
                <a:schemeClr val="dk1"/>
              </a:buClr>
              <a:buSzPts val="2600"/>
              <a:buFont typeface="Arial"/>
              <a:buNone/>
            </a:pPr>
            <a:r>
              <a:t/>
            </a:r>
            <a:endParaRPr b="0" i="0" sz="2600" u="none" cap="none" strike="noStrik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2600"/>
              <a:buFont typeface="Arial"/>
              <a:buChar char="•"/>
            </a:pPr>
            <a:r>
              <a:rPr b="0" i="0" lang="en-US" sz="2600" u="none" cap="none" strike="noStrike">
                <a:solidFill>
                  <a:srgbClr val="202124"/>
                </a:solidFill>
                <a:latin typeface="Times New Roman"/>
                <a:ea typeface="Times New Roman"/>
                <a:cs typeface="Times New Roman"/>
                <a:sym typeface="Times New Roman"/>
              </a:rPr>
              <a:t>These models use real-time data processing to detect early symptoms and adapt VR settings dynamically. They enhance accuracy in predicting sickness ,optimizing VR environments for better user comfort and experience.</a:t>
            </a:r>
            <a:endParaRPr b="0" i="0" sz="2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3400" u="none" cap="none" strike="noStrike">
              <a:solidFill>
                <a:srgbClr val="22222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400"/>
              <a:buFont typeface="Arial"/>
              <a:buNone/>
            </a:pPr>
            <a:r>
              <a:t/>
            </a:r>
            <a:endParaRPr b="0" i="0" sz="3400" u="none" cap="none" strike="noStrike">
              <a:solidFill>
                <a:srgbClr val="222222"/>
              </a:solidFill>
              <a:latin typeface="Times New Roman"/>
              <a:ea typeface="Times New Roman"/>
              <a:cs typeface="Times New Roman"/>
              <a:sym typeface="Times New Roman"/>
            </a:endParaRPr>
          </a:p>
        </p:txBody>
      </p:sp>
      <p:sp>
        <p:nvSpPr>
          <p:cNvPr id="112" name="Google Shape;112;p13"/>
          <p:cNvSpPr txBox="1"/>
          <p:nvPr/>
        </p:nvSpPr>
        <p:spPr>
          <a:xfrm>
            <a:off x="17026212" y="21179266"/>
            <a:ext cx="9894412" cy="63199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1" i="0" lang="en-US" sz="3400" u="none" cap="none" strike="noStrike">
                <a:solidFill>
                  <a:srgbClr val="000000"/>
                </a:solidFill>
                <a:latin typeface="Times New Roman"/>
                <a:ea typeface="Times New Roman"/>
                <a:cs typeface="Times New Roman"/>
                <a:sym typeface="Times New Roman"/>
              </a:rPr>
              <a:t>Fig 2. </a:t>
            </a:r>
            <a:r>
              <a:rPr b="1" i="0" lang="en-US" sz="3400" u="none" cap="none" strike="noStrike">
                <a:solidFill>
                  <a:srgbClr val="202124"/>
                </a:solidFill>
                <a:latin typeface="Times New Roman"/>
                <a:ea typeface="Times New Roman"/>
                <a:cs typeface="Times New Roman"/>
                <a:sym typeface="Times New Roman"/>
              </a:rPr>
              <a:t>Head Movement Axes in VR (Oculus Headset)</a:t>
            </a:r>
            <a:endParaRPr b="1" i="0" sz="3400" u="none" cap="none" strike="noStrike">
              <a:solidFill>
                <a:srgbClr val="000000"/>
              </a:solidFill>
              <a:latin typeface="Times New Roman"/>
              <a:ea typeface="Times New Roman"/>
              <a:cs typeface="Times New Roman"/>
              <a:sym typeface="Times New Roman"/>
            </a:endParaRPr>
          </a:p>
        </p:txBody>
      </p:sp>
      <p:sp>
        <p:nvSpPr>
          <p:cNvPr id="113" name="Google Shape;113;p13"/>
          <p:cNvSpPr txBox="1"/>
          <p:nvPr/>
        </p:nvSpPr>
        <p:spPr>
          <a:xfrm>
            <a:off x="9323904" y="26925625"/>
            <a:ext cx="9698591" cy="5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rPr b="1" i="0" lang="en-US" sz="3400" u="none" cap="none" strike="noStrike">
                <a:solidFill>
                  <a:srgbClr val="000000"/>
                </a:solidFill>
                <a:latin typeface="Times New Roman"/>
                <a:ea typeface="Times New Roman"/>
                <a:cs typeface="Times New Roman"/>
                <a:sym typeface="Times New Roman"/>
              </a:rPr>
              <a:t>Fig 3. </a:t>
            </a:r>
            <a:r>
              <a:rPr b="1" i="0" lang="en-US" sz="3400" u="none" cap="none" strike="noStrike">
                <a:solidFill>
                  <a:srgbClr val="202124"/>
                </a:solidFill>
                <a:latin typeface="Times New Roman"/>
                <a:ea typeface="Times New Roman"/>
                <a:cs typeface="Times New Roman"/>
                <a:sym typeface="Times New Roman"/>
              </a:rPr>
              <a:t>Kinematic Derivatives of Head Movements</a:t>
            </a:r>
            <a:endParaRPr b="1" i="0" sz="3400" u="none" cap="none" strike="noStrike">
              <a:solidFill>
                <a:srgbClr val="000000"/>
              </a:solidFill>
              <a:latin typeface="Times New Roman"/>
              <a:ea typeface="Times New Roman"/>
              <a:cs typeface="Times New Roman"/>
              <a:sym typeface="Times New Roman"/>
            </a:endParaRPr>
          </a:p>
        </p:txBody>
      </p:sp>
      <p:sp>
        <p:nvSpPr>
          <p:cNvPr id="114" name="Google Shape;114;p13"/>
          <p:cNvSpPr txBox="1"/>
          <p:nvPr/>
        </p:nvSpPr>
        <p:spPr>
          <a:xfrm>
            <a:off x="9093418" y="15537994"/>
            <a:ext cx="11744510" cy="1057186"/>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3400"/>
              <a:buFont typeface="Arial"/>
              <a:buNone/>
            </a:pPr>
            <a:r>
              <a:rPr b="1" i="0" lang="en-US" sz="3400" u="none" cap="none" strike="noStrike">
                <a:solidFill>
                  <a:srgbClr val="000000"/>
                </a:solidFill>
                <a:latin typeface="Times New Roman"/>
                <a:ea typeface="Times New Roman"/>
                <a:cs typeface="Times New Roman"/>
                <a:sym typeface="Times New Roman"/>
              </a:rPr>
              <a:t>Fig. 1. </a:t>
            </a:r>
            <a:r>
              <a:rPr b="1" i="0" lang="en-US" sz="3400" u="none" cap="none" strike="noStrike">
                <a:solidFill>
                  <a:srgbClr val="202124"/>
                </a:solidFill>
                <a:latin typeface="Times New Roman"/>
                <a:ea typeface="Times New Roman"/>
                <a:cs typeface="Times New Roman"/>
                <a:sym typeface="Times New Roman"/>
              </a:rPr>
              <a:t>Methodology Flowchart for Cybersickness Prediction</a:t>
            </a:r>
            <a:endParaRPr b="1" i="0" sz="3400" u="none" cap="none" strike="noStrike">
              <a:solidFill>
                <a:srgbClr val="000000"/>
              </a:solidFill>
              <a:latin typeface="Times New Roman"/>
              <a:ea typeface="Times New Roman"/>
              <a:cs typeface="Times New Roman"/>
              <a:sym typeface="Times New Roman"/>
            </a:endParaRPr>
          </a:p>
        </p:txBody>
      </p:sp>
      <p:sp>
        <p:nvSpPr>
          <p:cNvPr id="115" name="Google Shape;115;p13"/>
          <p:cNvSpPr txBox="1"/>
          <p:nvPr/>
        </p:nvSpPr>
        <p:spPr>
          <a:xfrm>
            <a:off x="2658525" y="22916375"/>
            <a:ext cx="3516350" cy="1323300"/>
          </a:xfrm>
          <a:prstGeom prst="rect">
            <a:avLst/>
          </a:prstGeom>
          <a:solidFill>
            <a:srgbClr val="E5B8B7"/>
          </a:solid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400"/>
              <a:buFont typeface="Arial"/>
              <a:buNone/>
            </a:pPr>
            <a:r>
              <a:rPr b="0" i="0" lang="en-US" sz="3200" u="none" cap="none" strike="noStrike">
                <a:solidFill>
                  <a:srgbClr val="202124"/>
                </a:solidFill>
                <a:latin typeface="Times New Roman"/>
                <a:ea typeface="Times New Roman"/>
                <a:cs typeface="Times New Roman"/>
                <a:sym typeface="Times New Roman"/>
              </a:rPr>
              <a:t>Feature Extraction &amp; Preprocessing</a:t>
            </a:r>
            <a:endParaRPr b="0" i="0" sz="3200" u="none" cap="none" strike="noStrike">
              <a:solidFill>
                <a:srgbClr val="000000"/>
              </a:solidFill>
              <a:latin typeface="Times New Roman"/>
              <a:ea typeface="Times New Roman"/>
              <a:cs typeface="Times New Roman"/>
              <a:sym typeface="Times New Roman"/>
            </a:endParaRPr>
          </a:p>
        </p:txBody>
      </p:sp>
      <p:sp>
        <p:nvSpPr>
          <p:cNvPr id="116" name="Google Shape;116;p13"/>
          <p:cNvSpPr txBox="1"/>
          <p:nvPr/>
        </p:nvSpPr>
        <p:spPr>
          <a:xfrm>
            <a:off x="2658525" y="24799250"/>
            <a:ext cx="3516350" cy="1290425"/>
          </a:xfrm>
          <a:prstGeom prst="rect">
            <a:avLst/>
          </a:prstGeom>
          <a:solidFill>
            <a:srgbClr val="E5B8B7"/>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0" i="0" lang="en-US" sz="3000" u="none" cap="none" strike="noStrike">
                <a:solidFill>
                  <a:srgbClr val="202124"/>
                </a:solidFill>
                <a:latin typeface="Times New Roman"/>
                <a:ea typeface="Times New Roman"/>
                <a:cs typeface="Times New Roman"/>
                <a:sym typeface="Times New Roman"/>
              </a:rPr>
              <a:t>Model Development &amp; Training</a:t>
            </a:r>
            <a:endParaRPr b="0" i="0" sz="3000" u="none" cap="none" strike="noStrike">
              <a:solidFill>
                <a:srgbClr val="000000"/>
              </a:solidFill>
              <a:latin typeface="Times New Roman"/>
              <a:ea typeface="Times New Roman"/>
              <a:cs typeface="Times New Roman"/>
              <a:sym typeface="Times New Roman"/>
            </a:endParaRPr>
          </a:p>
        </p:txBody>
      </p:sp>
      <p:sp>
        <p:nvSpPr>
          <p:cNvPr id="117" name="Google Shape;117;p13"/>
          <p:cNvSpPr txBox="1"/>
          <p:nvPr/>
        </p:nvSpPr>
        <p:spPr>
          <a:xfrm>
            <a:off x="2700025" y="26641725"/>
            <a:ext cx="3516350" cy="1277750"/>
          </a:xfrm>
          <a:prstGeom prst="rect">
            <a:avLst/>
          </a:prstGeom>
          <a:solidFill>
            <a:srgbClr val="E5B8B7"/>
          </a:solid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3400"/>
              <a:buFont typeface="Arial"/>
              <a:buNone/>
            </a:pPr>
            <a:r>
              <a:rPr b="0" i="0" lang="en-US" sz="3200" u="none" cap="none" strike="noStrike">
                <a:solidFill>
                  <a:srgbClr val="202124"/>
                </a:solidFill>
                <a:latin typeface="Times New Roman"/>
                <a:ea typeface="Times New Roman"/>
                <a:cs typeface="Times New Roman"/>
                <a:sym typeface="Times New Roman"/>
              </a:rPr>
              <a:t>Evaluation &amp; Optimization</a:t>
            </a:r>
            <a:endParaRPr b="0" i="0" sz="3200" u="none" cap="none" strike="noStrike">
              <a:solidFill>
                <a:srgbClr val="000000"/>
              </a:solidFill>
              <a:latin typeface="Times New Roman"/>
              <a:ea typeface="Times New Roman"/>
              <a:cs typeface="Times New Roman"/>
              <a:sym typeface="Times New Roman"/>
            </a:endParaRPr>
          </a:p>
        </p:txBody>
      </p:sp>
      <p:pic>
        <p:nvPicPr>
          <p:cNvPr id="118" name="Google Shape;118;p13"/>
          <p:cNvPicPr preferRelativeResize="0"/>
          <p:nvPr/>
        </p:nvPicPr>
        <p:blipFill rotWithShape="1">
          <a:blip r:embed="rId4">
            <a:alphaModFix/>
          </a:blip>
          <a:srcRect b="0" l="0" r="0" t="0"/>
          <a:stretch/>
        </p:blipFill>
        <p:spPr>
          <a:xfrm>
            <a:off x="21053136" y="15034107"/>
            <a:ext cx="4959137" cy="5857530"/>
          </a:xfrm>
          <a:prstGeom prst="rect">
            <a:avLst/>
          </a:prstGeom>
          <a:noFill/>
          <a:ln>
            <a:noFill/>
          </a:ln>
        </p:spPr>
      </p:pic>
      <p:pic>
        <p:nvPicPr>
          <p:cNvPr id="119" name="Google Shape;119;p13"/>
          <p:cNvPicPr preferRelativeResize="0"/>
          <p:nvPr/>
        </p:nvPicPr>
        <p:blipFill rotWithShape="1">
          <a:blip r:embed="rId5">
            <a:alphaModFix/>
          </a:blip>
          <a:srcRect b="0" l="0" r="0" t="0"/>
          <a:stretch/>
        </p:blipFill>
        <p:spPr>
          <a:xfrm>
            <a:off x="9234912" y="9198935"/>
            <a:ext cx="8442569" cy="6154009"/>
          </a:xfrm>
          <a:prstGeom prst="rect">
            <a:avLst/>
          </a:prstGeom>
          <a:noFill/>
          <a:ln>
            <a:noFill/>
          </a:ln>
        </p:spPr>
      </p:pic>
      <p:pic>
        <p:nvPicPr>
          <p:cNvPr id="120" name="Google Shape;120;p13"/>
          <p:cNvPicPr preferRelativeResize="0"/>
          <p:nvPr/>
        </p:nvPicPr>
        <p:blipFill rotWithShape="1">
          <a:blip r:embed="rId6">
            <a:alphaModFix/>
          </a:blip>
          <a:srcRect b="0" l="0" r="0" t="0"/>
          <a:stretch/>
        </p:blipFill>
        <p:spPr>
          <a:xfrm>
            <a:off x="8913896" y="22498069"/>
            <a:ext cx="10155913" cy="3984987"/>
          </a:xfrm>
          <a:prstGeom prst="rect">
            <a:avLst/>
          </a:prstGeom>
          <a:noFill/>
          <a:ln>
            <a:noFill/>
          </a:ln>
        </p:spPr>
      </p:pic>
      <p:sp>
        <p:nvSpPr>
          <p:cNvPr id="121" name="Google Shape;121;p13"/>
          <p:cNvSpPr txBox="1"/>
          <p:nvPr/>
        </p:nvSpPr>
        <p:spPr>
          <a:xfrm>
            <a:off x="9589590" y="17177437"/>
            <a:ext cx="9179673" cy="3416320"/>
          </a:xfrm>
          <a:prstGeom prst="rect">
            <a:avLst/>
          </a:prstGeom>
          <a:noFill/>
          <a:ln>
            <a:noFill/>
          </a:ln>
        </p:spPr>
        <p:txBody>
          <a:bodyPr anchorCtr="0" anchor="t" bIns="45700" lIns="91425" spcFirstLastPara="1" rIns="91425" wrap="square" tIns="45700">
            <a:spAutoFit/>
          </a:bodyPr>
          <a:lstStyle/>
          <a:p>
            <a:pPr indent="-457200" lvl="0" marL="476250" marR="0" rtl="0" algn="just">
              <a:lnSpc>
                <a:spcPct val="100000"/>
              </a:lnSpc>
              <a:spcBef>
                <a:spcPts val="0"/>
              </a:spcBef>
              <a:spcAft>
                <a:spcPts val="0"/>
              </a:spcAft>
              <a:buClr>
                <a:srgbClr val="222222"/>
              </a:buClr>
              <a:buSzPts val="3300"/>
              <a:buFont typeface="Arial"/>
              <a:buChar char="•"/>
            </a:pPr>
            <a:r>
              <a:rPr b="0" i="0" lang="en-US" sz="3600" u="none" cap="none" strike="noStrike">
                <a:solidFill>
                  <a:srgbClr val="000000"/>
                </a:solidFill>
                <a:latin typeface="Times New Roman"/>
                <a:ea typeface="Times New Roman"/>
                <a:cs typeface="Times New Roman"/>
                <a:sym typeface="Times New Roman"/>
              </a:rPr>
              <a:t>Tracks X, Y, Z positions and yaw, pitch, roll rotations using VR headset sensors. </a:t>
            </a:r>
            <a:endParaRPr/>
          </a:p>
          <a:p>
            <a:pPr indent="-457200" lvl="0" marL="476250" marR="0" rtl="0" algn="just">
              <a:lnSpc>
                <a:spcPct val="100000"/>
              </a:lnSpc>
              <a:spcBef>
                <a:spcPts val="0"/>
              </a:spcBef>
              <a:spcAft>
                <a:spcPts val="0"/>
              </a:spcAft>
              <a:buClr>
                <a:srgbClr val="222222"/>
              </a:buClr>
              <a:buSzPts val="3300"/>
              <a:buFont typeface="Arial"/>
              <a:buChar char="•"/>
            </a:pPr>
            <a:r>
              <a:rPr b="0" i="0" lang="en-US" sz="3600" u="none" cap="none" strike="noStrike">
                <a:solidFill>
                  <a:srgbClr val="000000"/>
                </a:solidFill>
                <a:latin typeface="Times New Roman"/>
                <a:ea typeface="Times New Roman"/>
                <a:cs typeface="Times New Roman"/>
                <a:sym typeface="Times New Roman"/>
              </a:rPr>
              <a:t>Enables non-invasive cybersickness detection, suggesting real-time VR adjustments for user comfort and future integration with eye-tracking.</a:t>
            </a:r>
            <a:endParaRPr b="0" i="0" sz="4400" u="none" cap="none" strike="noStrike">
              <a:solidFill>
                <a:srgbClr val="000000"/>
              </a:solidFill>
              <a:latin typeface="Times New Roman"/>
              <a:ea typeface="Times New Roman"/>
              <a:cs typeface="Times New Roman"/>
              <a:sym typeface="Times New Roman"/>
            </a:endParaRPr>
          </a:p>
        </p:txBody>
      </p:sp>
      <p:sp>
        <p:nvSpPr>
          <p:cNvPr id="122" name="Google Shape;122;p13"/>
          <p:cNvSpPr txBox="1"/>
          <p:nvPr/>
        </p:nvSpPr>
        <p:spPr>
          <a:xfrm>
            <a:off x="19237703" y="22405988"/>
            <a:ext cx="7144371" cy="6186309"/>
          </a:xfrm>
          <a:prstGeom prst="rect">
            <a:avLst/>
          </a:prstGeom>
          <a:noFill/>
          <a:ln>
            <a:noFill/>
          </a:ln>
        </p:spPr>
        <p:txBody>
          <a:bodyPr anchorCtr="0" anchor="t" bIns="45700" lIns="91425" spcFirstLastPara="1" rIns="91425" wrap="square" tIns="45700">
            <a:spAutoFit/>
          </a:bodyPr>
          <a:lstStyle/>
          <a:p>
            <a:pPr indent="-457200" lvl="0" marL="476250" marR="0" rtl="0" algn="just">
              <a:lnSpc>
                <a:spcPct val="100000"/>
              </a:lnSpc>
              <a:spcBef>
                <a:spcPts val="0"/>
              </a:spcBef>
              <a:spcAft>
                <a:spcPts val="0"/>
              </a:spcAft>
              <a:buClr>
                <a:srgbClr val="222222"/>
              </a:buClr>
              <a:buSzPts val="3300"/>
              <a:buFont typeface="Arial"/>
              <a:buChar char="•"/>
            </a:pPr>
            <a:r>
              <a:rPr b="0" i="0" lang="en-US" sz="3600" u="none" cap="none" strike="noStrike">
                <a:solidFill>
                  <a:srgbClr val="000000"/>
                </a:solidFill>
                <a:latin typeface="Times New Roman"/>
                <a:ea typeface="Times New Roman"/>
                <a:cs typeface="Times New Roman"/>
                <a:sym typeface="Times New Roman"/>
              </a:rPr>
              <a:t>X-position and yaw derivatives (velocity, acceleration, jerk) reveal dynamic patterns.</a:t>
            </a:r>
            <a:endParaRPr/>
          </a:p>
          <a:p>
            <a:pPr indent="-457200" lvl="0" marL="476250" marR="0" rtl="0" algn="just">
              <a:lnSpc>
                <a:spcPct val="100000"/>
              </a:lnSpc>
              <a:spcBef>
                <a:spcPts val="0"/>
              </a:spcBef>
              <a:spcAft>
                <a:spcPts val="0"/>
              </a:spcAft>
              <a:buClr>
                <a:srgbClr val="222222"/>
              </a:buClr>
              <a:buSzPts val="3300"/>
              <a:buFont typeface="Arial"/>
              <a:buChar char="•"/>
            </a:pPr>
            <a:r>
              <a:rPr b="0" i="0" lang="en-US" sz="3600" u="none" cap="none" strike="noStrike">
                <a:solidFill>
                  <a:srgbClr val="000000"/>
                </a:solidFill>
                <a:latin typeface="Times New Roman"/>
                <a:ea typeface="Times New Roman"/>
                <a:cs typeface="Times New Roman"/>
                <a:sym typeface="Times New Roman"/>
              </a:rPr>
              <a:t> X-position jerk peaks at ±5000 cm/s³, yaw jerk at ±2 deg/s³, indicating higher instability in "sick" users. </a:t>
            </a:r>
            <a:endParaRPr/>
          </a:p>
          <a:p>
            <a:pPr indent="-457200" lvl="0" marL="476250" marR="0" rtl="0" algn="just">
              <a:lnSpc>
                <a:spcPct val="100000"/>
              </a:lnSpc>
              <a:spcBef>
                <a:spcPts val="0"/>
              </a:spcBef>
              <a:spcAft>
                <a:spcPts val="0"/>
              </a:spcAft>
              <a:buClr>
                <a:srgbClr val="222222"/>
              </a:buClr>
              <a:buSzPts val="3300"/>
              <a:buFont typeface="Arial"/>
              <a:buChar char="•"/>
            </a:pPr>
            <a:r>
              <a:rPr b="0" i="0" lang="en-US" sz="3600" u="none" cap="none" strike="noStrike">
                <a:solidFill>
                  <a:srgbClr val="000000"/>
                </a:solidFill>
                <a:latin typeface="Times New Roman"/>
                <a:ea typeface="Times New Roman"/>
                <a:cs typeface="Times New Roman"/>
                <a:sym typeface="Times New Roman"/>
              </a:rPr>
              <a:t>Suggests sensory mismatch as a cybersickness trigger, encouraging further temporal feature exploration for real-time detection.</a:t>
            </a:r>
            <a:endParaRPr b="0"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