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1/25/2023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1/25/2023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AD3B4-3244-9E49-C31F-8628846220F7}"/>
              </a:ext>
            </a:extLst>
          </p:cNvPr>
          <p:cNvSpPr>
            <a:spLocks noGrp="1"/>
          </p:cNvSpPr>
          <p:nvPr>
            <p:ph type="ctrTitle"/>
          </p:nvPr>
        </p:nvSpPr>
        <p:spPr>
          <a:xfrm>
            <a:off x="1963666" y="2106885"/>
            <a:ext cx="7197726" cy="2421464"/>
          </a:xfrm>
        </p:spPr>
        <p:txBody>
          <a:bodyPr/>
          <a:lstStyle/>
          <a:p>
            <a:pPr algn="ctr"/>
            <a:r>
              <a:rPr lang="en-IN" dirty="0"/>
              <a:t>WAVES</a:t>
            </a:r>
            <a:br>
              <a:rPr lang="en-IN" dirty="0"/>
            </a:br>
            <a:endParaRPr lang="en-IN" dirty="0"/>
          </a:p>
        </p:txBody>
      </p:sp>
      <p:sp>
        <p:nvSpPr>
          <p:cNvPr id="3" name="Subtitle 2">
            <a:extLst>
              <a:ext uri="{FF2B5EF4-FFF2-40B4-BE49-F238E27FC236}">
                <a16:creationId xmlns:a16="http://schemas.microsoft.com/office/drawing/2014/main" id="{8B31538B-F6F6-30A2-407B-A034ECA6F6A5}"/>
              </a:ext>
            </a:extLst>
          </p:cNvPr>
          <p:cNvSpPr>
            <a:spLocks noGrp="1"/>
          </p:cNvSpPr>
          <p:nvPr>
            <p:ph type="subTitle" idx="1"/>
          </p:nvPr>
        </p:nvSpPr>
        <p:spPr>
          <a:xfrm>
            <a:off x="2586753" y="4329088"/>
            <a:ext cx="7317898" cy="2160724"/>
          </a:xfrm>
        </p:spPr>
        <p:txBody>
          <a:bodyPr>
            <a:normAutofit/>
          </a:bodyPr>
          <a:lstStyle/>
          <a:p>
            <a:pPr algn="ctr"/>
            <a:r>
              <a:rPr lang="en-IN" dirty="0"/>
              <a:t>Done BY:RISHITHA THOKA</a:t>
            </a:r>
          </a:p>
          <a:p>
            <a:pPr algn="ctr"/>
            <a:r>
              <a:rPr lang="en-IN" dirty="0"/>
              <a:t>UNIQUE ID:E0322026</a:t>
            </a:r>
          </a:p>
          <a:p>
            <a:pPr algn="ctr"/>
            <a:r>
              <a:rPr lang="en-IN" dirty="0"/>
              <a:t>Stream: b.tech artificial intelligence and data analytics</a:t>
            </a:r>
          </a:p>
          <a:p>
            <a:pPr algn="ctr"/>
            <a:r>
              <a:rPr lang="en-IN" dirty="0"/>
              <a:t>Year:1</a:t>
            </a:r>
            <a:r>
              <a:rPr lang="en-IN" baseline="30000" dirty="0"/>
              <a:t>st</a:t>
            </a:r>
            <a:r>
              <a:rPr lang="en-IN" dirty="0"/>
              <a:t> year</a:t>
            </a:r>
          </a:p>
          <a:p>
            <a:pPr algn="ctr"/>
            <a:r>
              <a:rPr lang="en-IN" dirty="0"/>
              <a:t>Term:2</a:t>
            </a:r>
          </a:p>
          <a:p>
            <a:pPr algn="ctr"/>
            <a:endParaRPr lang="en-IN" dirty="0"/>
          </a:p>
          <a:p>
            <a:endParaRPr lang="en-IN" dirty="0"/>
          </a:p>
        </p:txBody>
      </p:sp>
      <p:pic>
        <p:nvPicPr>
          <p:cNvPr id="5" name="Picture 4">
            <a:extLst>
              <a:ext uri="{FF2B5EF4-FFF2-40B4-BE49-F238E27FC236}">
                <a16:creationId xmlns:a16="http://schemas.microsoft.com/office/drawing/2014/main" id="{3C30A839-1964-9EB6-186F-783C28F930A3}"/>
              </a:ext>
            </a:extLst>
          </p:cNvPr>
          <p:cNvPicPr>
            <a:picLocks noChangeAspect="1"/>
          </p:cNvPicPr>
          <p:nvPr/>
        </p:nvPicPr>
        <p:blipFill>
          <a:blip r:embed="rId2"/>
          <a:stretch>
            <a:fillRect/>
          </a:stretch>
        </p:blipFill>
        <p:spPr>
          <a:xfrm>
            <a:off x="987228" y="582627"/>
            <a:ext cx="9753600" cy="1666875"/>
          </a:xfrm>
          <a:prstGeom prst="rect">
            <a:avLst/>
          </a:prstGeom>
        </p:spPr>
      </p:pic>
    </p:spTree>
    <p:extLst>
      <p:ext uri="{BB962C8B-B14F-4D97-AF65-F5344CB8AC3E}">
        <p14:creationId xmlns:p14="http://schemas.microsoft.com/office/powerpoint/2010/main" val="192947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34AC-3EAC-AB0D-06D5-CA0247B02BA0}"/>
              </a:ext>
            </a:extLst>
          </p:cNvPr>
          <p:cNvSpPr>
            <a:spLocks noGrp="1"/>
          </p:cNvSpPr>
          <p:nvPr>
            <p:ph type="title"/>
          </p:nvPr>
        </p:nvSpPr>
        <p:spPr/>
        <p:txBody>
          <a:bodyPr/>
          <a:lstStyle/>
          <a:p>
            <a:r>
              <a:rPr lang="en-IN" dirty="0"/>
              <a:t>WHAT IS A WAVE?</a:t>
            </a:r>
          </a:p>
        </p:txBody>
      </p:sp>
      <p:sp>
        <p:nvSpPr>
          <p:cNvPr id="3" name="TextBox 2">
            <a:extLst>
              <a:ext uri="{FF2B5EF4-FFF2-40B4-BE49-F238E27FC236}">
                <a16:creationId xmlns:a16="http://schemas.microsoft.com/office/drawing/2014/main" id="{C0B09497-8307-FDC1-5756-ADC762C1D14B}"/>
              </a:ext>
            </a:extLst>
          </p:cNvPr>
          <p:cNvSpPr txBox="1"/>
          <p:nvPr/>
        </p:nvSpPr>
        <p:spPr>
          <a:xfrm>
            <a:off x="922492" y="2362874"/>
            <a:ext cx="9516234" cy="3323987"/>
          </a:xfrm>
          <a:prstGeom prst="rect">
            <a:avLst/>
          </a:prstGeom>
          <a:noFill/>
        </p:spPr>
        <p:txBody>
          <a:bodyPr wrap="square" rtlCol="0">
            <a:spAutoFit/>
          </a:bodyPr>
          <a:lstStyle/>
          <a:p>
            <a:pPr marL="285750" indent="-285750">
              <a:buFont typeface="Arial" panose="020B0604020202020204" pitchFamily="34" charset="0"/>
              <a:buChar char="•"/>
            </a:pPr>
            <a:r>
              <a:rPr lang="en-IN" sz="3200" dirty="0"/>
              <a:t>It is a particle wave disturbance that moves away from a source and carries energy with it</a:t>
            </a:r>
          </a:p>
          <a:p>
            <a:endParaRPr lang="en-IN" sz="3200" dirty="0"/>
          </a:p>
          <a:p>
            <a:r>
              <a:rPr lang="en-IN" sz="3200" dirty="0"/>
              <a:t>WAVES MOTION:</a:t>
            </a:r>
          </a:p>
          <a:p>
            <a:pPr marL="285750" indent="-285750">
              <a:buFont typeface="Arial" panose="020B0604020202020204" pitchFamily="34" charset="0"/>
              <a:buChar char="•"/>
            </a:pPr>
            <a:r>
              <a:rPr lang="en-IN" sz="3200" dirty="0"/>
              <a:t>The propagation of a pattern caused by a vibration.</a:t>
            </a:r>
          </a:p>
          <a:p>
            <a:endParaRPr lang="en-IN" sz="3200" dirty="0"/>
          </a:p>
          <a:p>
            <a:endParaRPr lang="en-IN" dirty="0"/>
          </a:p>
        </p:txBody>
      </p:sp>
    </p:spTree>
    <p:extLst>
      <p:ext uri="{BB962C8B-B14F-4D97-AF65-F5344CB8AC3E}">
        <p14:creationId xmlns:p14="http://schemas.microsoft.com/office/powerpoint/2010/main" val="323397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58199-D04D-EAB1-F455-99A5BD3E1FC5}"/>
              </a:ext>
            </a:extLst>
          </p:cNvPr>
          <p:cNvSpPr>
            <a:spLocks noGrp="1"/>
          </p:cNvSpPr>
          <p:nvPr>
            <p:ph type="title"/>
          </p:nvPr>
        </p:nvSpPr>
        <p:spPr>
          <a:xfrm>
            <a:off x="1519281" y="115985"/>
            <a:ext cx="10131425" cy="1456267"/>
          </a:xfrm>
        </p:spPr>
        <p:txBody>
          <a:bodyPr/>
          <a:lstStyle/>
          <a:p>
            <a:pPr algn="ctr"/>
            <a:r>
              <a:rPr lang="en-IN" dirty="0"/>
              <a:t>TYPES OF WAVES</a:t>
            </a:r>
          </a:p>
        </p:txBody>
      </p:sp>
      <p:sp>
        <p:nvSpPr>
          <p:cNvPr id="3" name="TextBox 2">
            <a:extLst>
              <a:ext uri="{FF2B5EF4-FFF2-40B4-BE49-F238E27FC236}">
                <a16:creationId xmlns:a16="http://schemas.microsoft.com/office/drawing/2014/main" id="{4BD8DBE2-F185-9F07-5972-EFF79A396C97}"/>
              </a:ext>
            </a:extLst>
          </p:cNvPr>
          <p:cNvSpPr txBox="1"/>
          <p:nvPr/>
        </p:nvSpPr>
        <p:spPr>
          <a:xfrm>
            <a:off x="1519281" y="1078926"/>
            <a:ext cx="8383349" cy="5663089"/>
          </a:xfrm>
          <a:prstGeom prst="rect">
            <a:avLst/>
          </a:prstGeom>
          <a:noFill/>
        </p:spPr>
        <p:txBody>
          <a:bodyPr wrap="square" rtlCol="0">
            <a:spAutoFit/>
          </a:bodyPr>
          <a:lstStyle/>
          <a:p>
            <a:r>
              <a:rPr lang="en-IN" sz="3200" dirty="0"/>
              <a:t>Transverse waves:</a:t>
            </a:r>
          </a:p>
          <a:p>
            <a:r>
              <a:rPr lang="en-IN" dirty="0"/>
              <a:t>Occur when the individual particles or segments of a medium vibrate from side to side  perpendicular to the direction in which the waves travel.</a:t>
            </a:r>
          </a:p>
          <a:p>
            <a:endParaRPr lang="en-IN" dirty="0"/>
          </a:p>
          <a:p>
            <a:r>
              <a:rPr lang="en-IN" sz="3200" dirty="0"/>
              <a:t>Longitudinal waves:</a:t>
            </a:r>
          </a:p>
          <a:p>
            <a:r>
              <a:rPr lang="en-IN" dirty="0"/>
              <a:t>Occur when the individual particles of a medium vibrate back and forth in the direction in which the waves travel</a:t>
            </a:r>
          </a:p>
          <a:p>
            <a:endParaRPr lang="en-IN" dirty="0"/>
          </a:p>
          <a:p>
            <a:r>
              <a:rPr lang="en-IN" sz="3200" dirty="0"/>
              <a:t>Mechanical waves:</a:t>
            </a:r>
          </a:p>
          <a:p>
            <a:r>
              <a:rPr lang="en-US" b="0" i="0" dirty="0">
                <a:effectLst/>
              </a:rPr>
              <a:t>A wave which needs a medium in order to propagate itself. Sound waves, waves in a slinky, and water waves are all examples of this.</a:t>
            </a:r>
          </a:p>
          <a:p>
            <a:endParaRPr lang="en-US" dirty="0"/>
          </a:p>
          <a:p>
            <a:r>
              <a:rPr lang="en-US" sz="3200" dirty="0"/>
              <a:t>Electromagnetic waves:</a:t>
            </a:r>
          </a:p>
          <a:p>
            <a:r>
              <a:rPr lang="en-US" b="0" i="0" dirty="0">
                <a:effectLst/>
              </a:rPr>
              <a:t>These waves are disturbance that does not need any object medium for propagation and can easily travel through the vacuum. They are produced due to various magnetic and electric fields. The periodic changes that take place in magnetic and electric fields and therefore known as electromagnetic waves.</a:t>
            </a:r>
            <a:endParaRPr lang="en-IN" dirty="0"/>
          </a:p>
        </p:txBody>
      </p:sp>
    </p:spTree>
    <p:extLst>
      <p:ext uri="{BB962C8B-B14F-4D97-AF65-F5344CB8AC3E}">
        <p14:creationId xmlns:p14="http://schemas.microsoft.com/office/powerpoint/2010/main" val="898555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811B-993F-EC1F-6B2B-016CA93C5AA6}"/>
              </a:ext>
            </a:extLst>
          </p:cNvPr>
          <p:cNvSpPr>
            <a:spLocks noGrp="1"/>
          </p:cNvSpPr>
          <p:nvPr>
            <p:ph type="title"/>
          </p:nvPr>
        </p:nvSpPr>
        <p:spPr/>
        <p:txBody>
          <a:bodyPr/>
          <a:lstStyle/>
          <a:p>
            <a:r>
              <a:rPr lang="en-IN" dirty="0"/>
              <a:t>Characteristics of a wave</a:t>
            </a:r>
          </a:p>
        </p:txBody>
      </p:sp>
      <p:pic>
        <p:nvPicPr>
          <p:cNvPr id="5" name="Picture 4">
            <a:extLst>
              <a:ext uri="{FF2B5EF4-FFF2-40B4-BE49-F238E27FC236}">
                <a16:creationId xmlns:a16="http://schemas.microsoft.com/office/drawing/2014/main" id="{E44447EB-C605-5FA6-321F-F5ACD23D2ECE}"/>
              </a:ext>
            </a:extLst>
          </p:cNvPr>
          <p:cNvPicPr>
            <a:picLocks noChangeAspect="1"/>
          </p:cNvPicPr>
          <p:nvPr/>
        </p:nvPicPr>
        <p:blipFill>
          <a:blip r:embed="rId2"/>
          <a:stretch>
            <a:fillRect/>
          </a:stretch>
        </p:blipFill>
        <p:spPr>
          <a:xfrm>
            <a:off x="2597729" y="2215563"/>
            <a:ext cx="5680236" cy="3351757"/>
          </a:xfrm>
          <a:prstGeom prst="rect">
            <a:avLst/>
          </a:prstGeom>
        </p:spPr>
      </p:pic>
    </p:spTree>
    <p:extLst>
      <p:ext uri="{BB962C8B-B14F-4D97-AF65-F5344CB8AC3E}">
        <p14:creationId xmlns:p14="http://schemas.microsoft.com/office/powerpoint/2010/main" val="1370654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9B92A-39A9-86D0-3D6F-D60EB4A18AF8}"/>
              </a:ext>
            </a:extLst>
          </p:cNvPr>
          <p:cNvSpPr>
            <a:spLocks noGrp="1"/>
          </p:cNvSpPr>
          <p:nvPr>
            <p:ph type="title"/>
          </p:nvPr>
        </p:nvSpPr>
        <p:spPr/>
        <p:txBody>
          <a:bodyPr/>
          <a:lstStyle/>
          <a:p>
            <a:r>
              <a:rPr lang="en-IN" dirty="0"/>
              <a:t>CHARACTERISTICS OF A WAVE</a:t>
            </a:r>
          </a:p>
        </p:txBody>
      </p:sp>
      <p:sp>
        <p:nvSpPr>
          <p:cNvPr id="3" name="TextBox 2">
            <a:extLst>
              <a:ext uri="{FF2B5EF4-FFF2-40B4-BE49-F238E27FC236}">
                <a16:creationId xmlns:a16="http://schemas.microsoft.com/office/drawing/2014/main" id="{EF3D7D0A-CA46-0DCE-15D7-40F066DC77B4}"/>
              </a:ext>
            </a:extLst>
          </p:cNvPr>
          <p:cNvSpPr txBox="1"/>
          <p:nvPr/>
        </p:nvSpPr>
        <p:spPr>
          <a:xfrm>
            <a:off x="1650775" y="2257678"/>
            <a:ext cx="8027299" cy="4247317"/>
          </a:xfrm>
          <a:prstGeom prst="rect">
            <a:avLst/>
          </a:prstGeom>
          <a:noFill/>
        </p:spPr>
        <p:txBody>
          <a:bodyPr wrap="square" rtlCol="0">
            <a:spAutoFit/>
          </a:bodyPr>
          <a:lstStyle/>
          <a:p>
            <a:pPr marL="285750" indent="-285750">
              <a:buFont typeface="Arial" panose="020B0604020202020204" pitchFamily="34" charset="0"/>
              <a:buChar char="•"/>
            </a:pPr>
            <a:r>
              <a:rPr lang="en-IN" dirty="0"/>
              <a:t>Crest and trough- Highest point and lowest point of wave</a:t>
            </a:r>
          </a:p>
          <a:p>
            <a:pPr marL="285750" indent="-285750">
              <a:buFont typeface="Arial" panose="020B0604020202020204" pitchFamily="34" charset="0"/>
              <a:buChar char="•"/>
            </a:pPr>
            <a:r>
              <a:rPr lang="en-IN" dirty="0"/>
              <a:t>Amplitude- It is the maximum displacement of a vibrating particle of the medium on either side of its normal position when the wave passes</a:t>
            </a:r>
          </a:p>
          <a:p>
            <a:pPr marL="285750" indent="-285750">
              <a:buFont typeface="Arial" panose="020B0604020202020204" pitchFamily="34" charset="0"/>
              <a:buChar char="•"/>
            </a:pPr>
            <a:r>
              <a:rPr lang="en-IN" dirty="0"/>
              <a:t>Wavelength- It is the distance between adjacent crest or trough</a:t>
            </a:r>
          </a:p>
          <a:p>
            <a:pPr marL="285750" indent="-285750">
              <a:buFont typeface="Arial" panose="020B0604020202020204" pitchFamily="34" charset="0"/>
              <a:buChar char="•"/>
            </a:pPr>
            <a:r>
              <a:rPr lang="en-IN" dirty="0"/>
              <a:t>Frequency- the number of waves that pass particular point every second</a:t>
            </a:r>
          </a:p>
          <a:p>
            <a:pPr marL="285750" indent="-285750">
              <a:buFont typeface="Arial" panose="020B0604020202020204" pitchFamily="34" charset="0"/>
              <a:buChar char="•"/>
            </a:pPr>
            <a:r>
              <a:rPr lang="en-IN" dirty="0"/>
              <a:t>Period-The time required for one cycle, a complete notion that returns to its starting points</a:t>
            </a:r>
          </a:p>
          <a:p>
            <a:endParaRPr lang="en-IN" dirty="0"/>
          </a:p>
          <a:p>
            <a:endParaRPr lang="en-IN" dirty="0"/>
          </a:p>
          <a:p>
            <a:r>
              <a:rPr lang="en-IN" dirty="0"/>
              <a:t>SPEED OF WAVE:</a:t>
            </a:r>
          </a:p>
          <a:p>
            <a:r>
              <a:rPr lang="en-IN" dirty="0"/>
              <a:t>                                The distance the wave travels per unit time. It is related to the frequency of the wave and wavelength of the wave.</a:t>
            </a:r>
          </a:p>
          <a:p>
            <a:r>
              <a:rPr lang="en-IN" dirty="0"/>
              <a:t>                                       </a:t>
            </a:r>
          </a:p>
          <a:p>
            <a:r>
              <a:rPr lang="en-IN" dirty="0"/>
              <a:t>                                      WAVE SPEED= FREQUENCY X WAVELENGTH</a:t>
            </a:r>
          </a:p>
          <a:p>
            <a:endParaRPr lang="en-IN" dirty="0"/>
          </a:p>
        </p:txBody>
      </p:sp>
    </p:spTree>
    <p:extLst>
      <p:ext uri="{BB962C8B-B14F-4D97-AF65-F5344CB8AC3E}">
        <p14:creationId xmlns:p14="http://schemas.microsoft.com/office/powerpoint/2010/main" val="3077179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8E5A-39A5-F082-0393-4D5625E21298}"/>
              </a:ext>
            </a:extLst>
          </p:cNvPr>
          <p:cNvSpPr>
            <a:spLocks noGrp="1"/>
          </p:cNvSpPr>
          <p:nvPr>
            <p:ph type="title"/>
          </p:nvPr>
        </p:nvSpPr>
        <p:spPr/>
        <p:txBody>
          <a:bodyPr/>
          <a:lstStyle/>
          <a:p>
            <a:r>
              <a:rPr lang="en-IN" dirty="0"/>
              <a:t>Properties of a wave</a:t>
            </a:r>
          </a:p>
        </p:txBody>
      </p:sp>
      <p:sp>
        <p:nvSpPr>
          <p:cNvPr id="4" name="TextBox 3">
            <a:extLst>
              <a:ext uri="{FF2B5EF4-FFF2-40B4-BE49-F238E27FC236}">
                <a16:creationId xmlns:a16="http://schemas.microsoft.com/office/drawing/2014/main" id="{8598A8DD-BE84-1A0A-7EAF-2416D7256129}"/>
              </a:ext>
            </a:extLst>
          </p:cNvPr>
          <p:cNvSpPr txBox="1"/>
          <p:nvPr/>
        </p:nvSpPr>
        <p:spPr>
          <a:xfrm>
            <a:off x="1586039" y="1798830"/>
            <a:ext cx="7768354" cy="4801314"/>
          </a:xfrm>
          <a:prstGeom prst="rect">
            <a:avLst/>
          </a:prstGeom>
          <a:noFill/>
        </p:spPr>
        <p:txBody>
          <a:bodyPr wrap="square" rtlCol="0">
            <a:spAutoFit/>
          </a:bodyPr>
          <a:lstStyle/>
          <a:p>
            <a:r>
              <a:rPr lang="en-IN" dirty="0"/>
              <a:t>REFLECTION:</a:t>
            </a:r>
          </a:p>
          <a:p>
            <a:pPr marL="285750" indent="-285750">
              <a:buFont typeface="Arial" panose="020B0604020202020204" pitchFamily="34" charset="0"/>
              <a:buChar char="•"/>
            </a:pPr>
            <a:r>
              <a:rPr lang="en-IN" dirty="0"/>
              <a:t>It is the bouncing of a wave that hits the surface</a:t>
            </a:r>
          </a:p>
          <a:p>
            <a:endParaRPr lang="en-IN" dirty="0"/>
          </a:p>
          <a:p>
            <a:endParaRPr lang="en-IN" dirty="0"/>
          </a:p>
          <a:p>
            <a:r>
              <a:rPr lang="en-IN" dirty="0"/>
              <a:t>REFRACTION:</a:t>
            </a:r>
          </a:p>
          <a:p>
            <a:pPr marL="285750" indent="-285750">
              <a:buFont typeface="Arial" panose="020B0604020202020204" pitchFamily="34" charset="0"/>
              <a:buChar char="•"/>
            </a:pPr>
            <a:r>
              <a:rPr lang="en-IN" dirty="0"/>
              <a:t>Change in the direction of waves as they pass from one medium to another medium</a:t>
            </a:r>
          </a:p>
          <a:p>
            <a:pPr marL="285750" indent="-285750">
              <a:buFont typeface="Arial" panose="020B0604020202020204" pitchFamily="34" charset="0"/>
              <a:buChar char="•"/>
            </a:pPr>
            <a:r>
              <a:rPr lang="en-IN" dirty="0"/>
              <a:t>Bending of waves as they pass from one medium to </a:t>
            </a:r>
            <a:r>
              <a:rPr lang="en-IN" dirty="0" err="1"/>
              <a:t>anoyher</a:t>
            </a:r>
            <a:r>
              <a:rPr lang="en-IN" dirty="0"/>
              <a:t> medium of different density</a:t>
            </a:r>
          </a:p>
          <a:p>
            <a:endParaRPr lang="en-IN" dirty="0"/>
          </a:p>
          <a:p>
            <a:r>
              <a:rPr lang="en-IN" dirty="0"/>
              <a:t>DIFFRACTION:</a:t>
            </a:r>
          </a:p>
          <a:p>
            <a:pPr marL="285750" indent="-285750">
              <a:buFont typeface="Arial" panose="020B0604020202020204" pitchFamily="34" charset="0"/>
              <a:buChar char="•"/>
            </a:pPr>
            <a:r>
              <a:rPr lang="en-IN" dirty="0"/>
              <a:t>The bending of waves around small openings and around edge of barriers</a:t>
            </a:r>
          </a:p>
          <a:p>
            <a:endParaRPr lang="en-IN" dirty="0"/>
          </a:p>
          <a:p>
            <a:r>
              <a:rPr lang="en-IN" dirty="0"/>
              <a:t>INTERFERENCE:</a:t>
            </a:r>
          </a:p>
          <a:p>
            <a:pPr marL="285750" indent="-285750">
              <a:buFont typeface="Arial" panose="020B0604020202020204" pitchFamily="34" charset="0"/>
              <a:buChar char="•"/>
            </a:pPr>
            <a:r>
              <a:rPr lang="en-IN" dirty="0"/>
              <a:t>The interaction between two wave</a:t>
            </a:r>
          </a:p>
          <a:p>
            <a:pPr marL="285750" indent="-285750">
              <a:buFont typeface="Arial" panose="020B0604020202020204" pitchFamily="34" charset="0"/>
              <a:buChar char="•"/>
            </a:pPr>
            <a:r>
              <a:rPr lang="en-IN" dirty="0"/>
              <a:t>Overlapping of waves</a:t>
            </a:r>
          </a:p>
          <a:p>
            <a:pPr marL="285750" indent="-285750">
              <a:buFont typeface="Arial" panose="020B0604020202020204" pitchFamily="34" charset="0"/>
              <a:buChar char="•"/>
            </a:pPr>
            <a:r>
              <a:rPr lang="en-IN" dirty="0"/>
              <a:t>Can be destructive or constructive</a:t>
            </a:r>
          </a:p>
        </p:txBody>
      </p:sp>
    </p:spTree>
    <p:extLst>
      <p:ext uri="{BB962C8B-B14F-4D97-AF65-F5344CB8AC3E}">
        <p14:creationId xmlns:p14="http://schemas.microsoft.com/office/powerpoint/2010/main" val="1982751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1805-266F-A171-78E2-254E6B7835F8}"/>
              </a:ext>
            </a:extLst>
          </p:cNvPr>
          <p:cNvSpPr>
            <a:spLocks noGrp="1"/>
          </p:cNvSpPr>
          <p:nvPr>
            <p:ph type="title"/>
          </p:nvPr>
        </p:nvSpPr>
        <p:spPr>
          <a:xfrm>
            <a:off x="685801" y="2700866"/>
            <a:ext cx="10131425" cy="1456267"/>
          </a:xfrm>
        </p:spPr>
        <p:txBody>
          <a:bodyPr>
            <a:normAutofit/>
          </a:bodyPr>
          <a:lstStyle/>
          <a:p>
            <a:pPr algn="ctr"/>
            <a:r>
              <a:rPr lang="en-IN" sz="4800" dirty="0"/>
              <a:t>THANK YOU</a:t>
            </a:r>
          </a:p>
        </p:txBody>
      </p:sp>
    </p:spTree>
    <p:extLst>
      <p:ext uri="{BB962C8B-B14F-4D97-AF65-F5344CB8AC3E}">
        <p14:creationId xmlns:p14="http://schemas.microsoft.com/office/powerpoint/2010/main" val="1806561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63</TotalTime>
  <Words>398</Words>
  <Application>Microsoft Office PowerPoint</Application>
  <PresentationFormat>Widescreen</PresentationFormat>
  <Paragraphs>53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WAVES </vt:lpstr>
      <vt:lpstr>WHAT IS A WAVE?</vt:lpstr>
      <vt:lpstr>TYPES OF WAVES</vt:lpstr>
      <vt:lpstr>Characteristics of a wave</vt:lpstr>
      <vt:lpstr>CHARACTERISTICS OF A WAVE</vt:lpstr>
      <vt:lpstr>Properties of a wave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WAVES </dc:title>
  <dc:creator>rishitha thoka</dc:creator>
  <cp:lastModifiedBy>rishitha thoka</cp:lastModifiedBy>
  <cp:revision>8</cp:revision>
  <dcterms:created xsi:type="dcterms:W3CDTF">2023-01-25T04:57:32Z</dcterms:created>
  <dcterms:modified xsi:type="dcterms:W3CDTF">2023-01-25T08:21:54Z</dcterms:modified>
</cp:coreProperties>
</file>