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7.jpg" ContentType="image/jpg"/>
  <Override PartName="/ppt/media/image8.jpg" ContentType="image/jpg"/>
  <Override PartName="/ppt/media/image11.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3" r:id="rId7"/>
    <p:sldId id="261" r:id="rId8"/>
    <p:sldId id="262" r:id="rId9"/>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2" d="100"/>
          <a:sy n="52" d="100"/>
        </p:scale>
        <p:origin x="192"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1" i="0">
                <a:solidFill>
                  <a:schemeClr val="bg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1" i="0">
                <a:solidFill>
                  <a:schemeClr val="bg1"/>
                </a:solidFill>
                <a:latin typeface="Trebuchet MS"/>
                <a:cs typeface="Trebuchet MS"/>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10/30/2023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1" i="0">
                <a:solidFill>
                  <a:schemeClr val="bg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10/30/2023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800599" y="0"/>
            <a:ext cx="10488295" cy="10287000"/>
          </a:xfrm>
          <a:custGeom>
            <a:avLst/>
            <a:gdLst/>
            <a:ahLst/>
            <a:cxnLst/>
            <a:rect l="l" t="t" r="r" b="b"/>
            <a:pathLst>
              <a:path w="10488294" h="10287000">
                <a:moveTo>
                  <a:pt x="10487917" y="10286999"/>
                </a:moveTo>
                <a:lnTo>
                  <a:pt x="0" y="10286999"/>
                </a:lnTo>
                <a:lnTo>
                  <a:pt x="0" y="0"/>
                </a:lnTo>
                <a:lnTo>
                  <a:pt x="10487917" y="0"/>
                </a:lnTo>
                <a:lnTo>
                  <a:pt x="10487917" y="10286999"/>
                </a:lnTo>
                <a:close/>
              </a:path>
            </a:pathLst>
          </a:custGeom>
          <a:solidFill>
            <a:srgbClr val="000000"/>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14274971" y="2737565"/>
            <a:ext cx="434975" cy="403225"/>
          </a:xfrm>
          <a:prstGeom prst="rect">
            <a:avLst/>
          </a:prstGeom>
        </p:spPr>
      </p:pic>
      <p:pic>
        <p:nvPicPr>
          <p:cNvPr id="18" name="bg object 18"/>
          <p:cNvPicPr/>
          <p:nvPr/>
        </p:nvPicPr>
        <p:blipFill>
          <a:blip r:embed="rId2" cstate="print"/>
          <a:stretch>
            <a:fillRect/>
          </a:stretch>
        </p:blipFill>
        <p:spPr>
          <a:xfrm>
            <a:off x="14274971" y="2737565"/>
            <a:ext cx="434975" cy="403225"/>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10/30/2023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3883505" y="2160276"/>
            <a:ext cx="10533688" cy="681355"/>
          </a:xfrm>
          <a:prstGeom prst="rect">
            <a:avLst/>
          </a:prstGeom>
        </p:spPr>
        <p:txBody>
          <a:bodyPr wrap="square" lIns="0" tIns="0" rIns="0" bIns="0">
            <a:spAutoFit/>
          </a:bodyPr>
          <a:lstStyle>
            <a:lvl1pPr>
              <a:defRPr sz="4300" b="1" i="0">
                <a:solidFill>
                  <a:schemeClr val="bg1"/>
                </a:solidFill>
                <a:latin typeface="Trebuchet MS"/>
                <a:cs typeface="Trebuchet MS"/>
              </a:defRPr>
            </a:lvl1pPr>
          </a:lstStyle>
          <a:p>
            <a:endParaRPr/>
          </a:p>
        </p:txBody>
      </p:sp>
      <p:sp>
        <p:nvSpPr>
          <p:cNvPr id="3" name="Holder 3"/>
          <p:cNvSpPr>
            <a:spLocks noGrp="1"/>
          </p:cNvSpPr>
          <p:nvPr>
            <p:ph type="body" idx="1"/>
          </p:nvPr>
        </p:nvSpPr>
        <p:spPr>
          <a:xfrm>
            <a:off x="4247001" y="4736310"/>
            <a:ext cx="9806697" cy="268859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10/30/2023</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80799" y="1434069"/>
            <a:ext cx="9585960" cy="4670509"/>
          </a:xfrm>
          <a:prstGeom prst="rect">
            <a:avLst/>
          </a:prstGeom>
        </p:spPr>
        <p:txBody>
          <a:bodyPr vert="horz" wrap="square" lIns="0" tIns="15240" rIns="0" bIns="0" rtlCol="0">
            <a:spAutoFit/>
          </a:bodyPr>
          <a:lstStyle/>
          <a:p>
            <a:pPr marL="12065" marR="5080" algn="ctr">
              <a:lnSpc>
                <a:spcPct val="99900"/>
              </a:lnSpc>
              <a:spcBef>
                <a:spcPts val="120"/>
              </a:spcBef>
              <a:tabLst>
                <a:tab pos="5964555" algn="l"/>
              </a:tabLst>
            </a:pPr>
            <a:r>
              <a:rPr sz="6050" b="1" spc="65" dirty="0">
                <a:solidFill>
                  <a:srgbClr val="FFFFFF"/>
                </a:solidFill>
                <a:latin typeface="Palatino Linotype"/>
                <a:cs typeface="Palatino Linotype"/>
              </a:rPr>
              <a:t> </a:t>
            </a:r>
            <a:r>
              <a:rPr sz="6050" b="1" spc="135" dirty="0">
                <a:solidFill>
                  <a:srgbClr val="FFFFFF"/>
                </a:solidFill>
                <a:latin typeface="Palatino Linotype"/>
                <a:cs typeface="Palatino Linotype"/>
              </a:rPr>
              <a:t>Introduction, </a:t>
            </a:r>
            <a:r>
              <a:rPr sz="6050" b="1" spc="140" dirty="0">
                <a:solidFill>
                  <a:srgbClr val="FFFFFF"/>
                </a:solidFill>
                <a:latin typeface="Palatino Linotype"/>
                <a:cs typeface="Palatino Linotype"/>
              </a:rPr>
              <a:t> </a:t>
            </a:r>
            <a:r>
              <a:rPr sz="6050" b="1" spc="55" dirty="0">
                <a:solidFill>
                  <a:srgbClr val="FFFFFF"/>
                </a:solidFill>
                <a:latin typeface="Palatino Linotype"/>
                <a:cs typeface="Palatino Linotype"/>
              </a:rPr>
              <a:t>Working, </a:t>
            </a:r>
            <a:r>
              <a:rPr sz="6050" b="1" spc="-25" dirty="0">
                <a:solidFill>
                  <a:srgbClr val="FFFFFF"/>
                </a:solidFill>
                <a:latin typeface="Palatino Linotype"/>
                <a:cs typeface="Palatino Linotype"/>
              </a:rPr>
              <a:t>Uses, </a:t>
            </a:r>
            <a:r>
              <a:rPr sz="6050" b="1" spc="-20" dirty="0">
                <a:solidFill>
                  <a:srgbClr val="FFFFFF"/>
                </a:solidFill>
                <a:latin typeface="Palatino Linotype"/>
                <a:cs typeface="Palatino Linotype"/>
              </a:rPr>
              <a:t> </a:t>
            </a:r>
            <a:r>
              <a:rPr sz="6050" b="1" spc="-10" dirty="0">
                <a:solidFill>
                  <a:srgbClr val="FFFFFF"/>
                </a:solidFill>
                <a:latin typeface="Palatino Linotype"/>
                <a:cs typeface="Palatino Linotype"/>
              </a:rPr>
              <a:t>Advan</a:t>
            </a:r>
            <a:r>
              <a:rPr lang="en-US" sz="6050" b="1" spc="-10" dirty="0">
                <a:solidFill>
                  <a:srgbClr val="FFFFFF"/>
                </a:solidFill>
                <a:latin typeface="Palatino Linotype"/>
                <a:cs typeface="Palatino Linotype"/>
              </a:rPr>
              <a:t>tag</a:t>
            </a:r>
            <a:r>
              <a:rPr sz="6050" b="1" spc="-10" dirty="0">
                <a:solidFill>
                  <a:srgbClr val="FFFFFF"/>
                </a:solidFill>
                <a:latin typeface="Palatino Linotype"/>
                <a:cs typeface="Palatino Linotype"/>
              </a:rPr>
              <a:t>es </a:t>
            </a:r>
            <a:r>
              <a:rPr sz="6050" b="1" spc="645" dirty="0">
                <a:solidFill>
                  <a:srgbClr val="FFFFFF"/>
                </a:solidFill>
                <a:latin typeface="Palatino Linotype"/>
                <a:cs typeface="Palatino Linotype"/>
              </a:rPr>
              <a:t>&amp; </a:t>
            </a:r>
            <a:r>
              <a:rPr sz="6050" b="1" spc="650" dirty="0">
                <a:solidFill>
                  <a:srgbClr val="FFFFFF"/>
                </a:solidFill>
                <a:latin typeface="Palatino Linotype"/>
                <a:cs typeface="Palatino Linotype"/>
              </a:rPr>
              <a:t> </a:t>
            </a:r>
            <a:r>
              <a:rPr sz="6050" b="1" spc="55" dirty="0">
                <a:solidFill>
                  <a:srgbClr val="FFFFFF"/>
                </a:solidFill>
                <a:latin typeface="Palatino Linotype"/>
                <a:cs typeface="Palatino Linotype"/>
              </a:rPr>
              <a:t>Disadvantages,  </a:t>
            </a:r>
            <a:r>
              <a:rPr sz="6050" b="1" spc="90" dirty="0">
                <a:solidFill>
                  <a:srgbClr val="FFFFFF"/>
                </a:solidFill>
                <a:latin typeface="Palatino Linotype"/>
                <a:cs typeface="Palatino Linotype"/>
              </a:rPr>
              <a:t>and </a:t>
            </a:r>
            <a:r>
              <a:rPr sz="6050" b="1" spc="95" dirty="0">
                <a:solidFill>
                  <a:srgbClr val="FFFFFF"/>
                </a:solidFill>
                <a:latin typeface="Palatino Linotype"/>
                <a:cs typeface="Palatino Linotype"/>
              </a:rPr>
              <a:t> </a:t>
            </a:r>
            <a:r>
              <a:rPr sz="6050" b="1" spc="175" dirty="0">
                <a:solidFill>
                  <a:srgbClr val="FFFFFF"/>
                </a:solidFill>
                <a:latin typeface="Palatino Linotype"/>
                <a:cs typeface="Palatino Linotype"/>
              </a:rPr>
              <a:t>Future </a:t>
            </a:r>
            <a:r>
              <a:rPr sz="6050" b="1" spc="105" dirty="0">
                <a:solidFill>
                  <a:srgbClr val="FFFFFF"/>
                </a:solidFill>
                <a:latin typeface="Palatino Linotype"/>
                <a:cs typeface="Palatino Linotype"/>
              </a:rPr>
              <a:t>Scope </a:t>
            </a:r>
            <a:r>
              <a:rPr sz="6050" b="1" spc="-10" dirty="0">
                <a:solidFill>
                  <a:srgbClr val="FFFFFF"/>
                </a:solidFill>
                <a:latin typeface="Palatino Linotype"/>
                <a:cs typeface="Palatino Linotype"/>
              </a:rPr>
              <a:t>of </a:t>
            </a:r>
            <a:r>
              <a:rPr sz="6050" b="1" spc="190" dirty="0">
                <a:solidFill>
                  <a:srgbClr val="FFFFFF"/>
                </a:solidFill>
                <a:latin typeface="Palatino Linotype"/>
                <a:cs typeface="Palatino Linotype"/>
              </a:rPr>
              <a:t>a </a:t>
            </a:r>
            <a:r>
              <a:rPr sz="6050" b="1" spc="165" dirty="0">
                <a:solidFill>
                  <a:srgbClr val="FFFFFF"/>
                </a:solidFill>
                <a:latin typeface="Palatino Linotype"/>
                <a:cs typeface="Palatino Linotype"/>
              </a:rPr>
              <a:t>To-Do </a:t>
            </a:r>
            <a:r>
              <a:rPr sz="6050" b="1" spc="170" dirty="0">
                <a:solidFill>
                  <a:srgbClr val="FFFFFF"/>
                </a:solidFill>
                <a:latin typeface="Palatino Linotype"/>
                <a:cs typeface="Palatino Linotype"/>
              </a:rPr>
              <a:t> </a:t>
            </a:r>
            <a:r>
              <a:rPr sz="6050" b="1" spc="120" dirty="0">
                <a:solidFill>
                  <a:srgbClr val="FFFFFF"/>
                </a:solidFill>
                <a:latin typeface="Palatino Linotype"/>
                <a:cs typeface="Palatino Linotype"/>
              </a:rPr>
              <a:t>L</a:t>
            </a:r>
            <a:r>
              <a:rPr sz="6050" b="1" spc="-20" dirty="0">
                <a:solidFill>
                  <a:srgbClr val="FFFFFF"/>
                </a:solidFill>
                <a:latin typeface="Palatino Linotype"/>
                <a:cs typeface="Palatino Linotype"/>
              </a:rPr>
              <a:t>i</a:t>
            </a:r>
            <a:r>
              <a:rPr sz="6050" b="1" spc="170" dirty="0">
                <a:solidFill>
                  <a:srgbClr val="FFFFFF"/>
                </a:solidFill>
                <a:latin typeface="Palatino Linotype"/>
                <a:cs typeface="Palatino Linotype"/>
              </a:rPr>
              <a:t>s</a:t>
            </a:r>
            <a:r>
              <a:rPr sz="6050" b="1" spc="105" dirty="0">
                <a:solidFill>
                  <a:srgbClr val="FFFFFF"/>
                </a:solidFill>
                <a:latin typeface="Palatino Linotype"/>
                <a:cs typeface="Palatino Linotype"/>
              </a:rPr>
              <a:t>t</a:t>
            </a:r>
            <a:r>
              <a:rPr sz="6050" b="1" spc="-405" dirty="0">
                <a:solidFill>
                  <a:srgbClr val="FFFFFF"/>
                </a:solidFill>
                <a:latin typeface="Palatino Linotype"/>
                <a:cs typeface="Palatino Linotype"/>
              </a:rPr>
              <a:t> </a:t>
            </a:r>
            <a:r>
              <a:rPr sz="6050" b="1" spc="-355" dirty="0">
                <a:solidFill>
                  <a:srgbClr val="FFFFFF"/>
                </a:solidFill>
                <a:latin typeface="Palatino Linotype"/>
                <a:cs typeface="Palatino Linotype"/>
              </a:rPr>
              <a:t>W</a:t>
            </a:r>
            <a:r>
              <a:rPr sz="6050" b="1" spc="20" dirty="0">
                <a:solidFill>
                  <a:srgbClr val="FFFFFF"/>
                </a:solidFill>
                <a:latin typeface="Palatino Linotype"/>
                <a:cs typeface="Palatino Linotype"/>
              </a:rPr>
              <a:t>e</a:t>
            </a:r>
            <a:r>
              <a:rPr sz="6050" b="1" spc="-55" dirty="0">
                <a:solidFill>
                  <a:srgbClr val="FFFFFF"/>
                </a:solidFill>
                <a:latin typeface="Palatino Linotype"/>
                <a:cs typeface="Palatino Linotype"/>
              </a:rPr>
              <a:t>b</a:t>
            </a:r>
            <a:r>
              <a:rPr sz="6050" b="1" spc="-420" dirty="0">
                <a:solidFill>
                  <a:srgbClr val="FFFFFF"/>
                </a:solidFill>
                <a:latin typeface="Palatino Linotype"/>
                <a:cs typeface="Palatino Linotype"/>
              </a:rPr>
              <a:t> </a:t>
            </a:r>
            <a:r>
              <a:rPr sz="6050" b="1" spc="-515" dirty="0">
                <a:solidFill>
                  <a:srgbClr val="FFFFFF"/>
                </a:solidFill>
                <a:latin typeface="Palatino Linotype"/>
                <a:cs typeface="Palatino Linotype"/>
              </a:rPr>
              <a:t>A</a:t>
            </a:r>
            <a:r>
              <a:rPr sz="6050" b="1" spc="10" dirty="0">
                <a:solidFill>
                  <a:srgbClr val="FFFFFF"/>
                </a:solidFill>
                <a:latin typeface="Palatino Linotype"/>
                <a:cs typeface="Palatino Linotype"/>
              </a:rPr>
              <a:t>pp</a:t>
            </a:r>
            <a:r>
              <a:rPr sz="6050" b="1" spc="-35" dirty="0">
                <a:solidFill>
                  <a:srgbClr val="FFFFFF"/>
                </a:solidFill>
                <a:latin typeface="Palatino Linotype"/>
                <a:cs typeface="Palatino Linotype"/>
              </a:rPr>
              <a:t>l</a:t>
            </a:r>
            <a:r>
              <a:rPr sz="6050" b="1" spc="-20" dirty="0">
                <a:solidFill>
                  <a:srgbClr val="FFFFFF"/>
                </a:solidFill>
                <a:latin typeface="Palatino Linotype"/>
                <a:cs typeface="Palatino Linotype"/>
              </a:rPr>
              <a:t>i</a:t>
            </a:r>
            <a:r>
              <a:rPr sz="6050" b="1" spc="355" dirty="0">
                <a:solidFill>
                  <a:srgbClr val="FFFFFF"/>
                </a:solidFill>
                <a:latin typeface="Palatino Linotype"/>
                <a:cs typeface="Palatino Linotype"/>
              </a:rPr>
              <a:t>c</a:t>
            </a:r>
            <a:r>
              <a:rPr sz="6050" b="1" spc="185" dirty="0">
                <a:solidFill>
                  <a:srgbClr val="FFFFFF"/>
                </a:solidFill>
                <a:latin typeface="Palatino Linotype"/>
                <a:cs typeface="Palatino Linotype"/>
              </a:rPr>
              <a:t>a</a:t>
            </a:r>
            <a:r>
              <a:rPr sz="6050" b="1" spc="100" dirty="0">
                <a:solidFill>
                  <a:srgbClr val="FFFFFF"/>
                </a:solidFill>
                <a:latin typeface="Palatino Linotype"/>
                <a:cs typeface="Palatino Linotype"/>
              </a:rPr>
              <a:t>t</a:t>
            </a:r>
            <a:r>
              <a:rPr sz="6050" b="1" spc="-20" dirty="0">
                <a:solidFill>
                  <a:srgbClr val="FFFFFF"/>
                </a:solidFill>
                <a:latin typeface="Palatino Linotype"/>
                <a:cs typeface="Palatino Linotype"/>
              </a:rPr>
              <a:t>i</a:t>
            </a:r>
            <a:r>
              <a:rPr sz="6050" b="1" spc="120" dirty="0">
                <a:solidFill>
                  <a:srgbClr val="FFFFFF"/>
                </a:solidFill>
                <a:latin typeface="Palatino Linotype"/>
                <a:cs typeface="Palatino Linotype"/>
              </a:rPr>
              <a:t>o</a:t>
            </a:r>
            <a:r>
              <a:rPr sz="6050" b="1" spc="90" dirty="0">
                <a:solidFill>
                  <a:srgbClr val="FFFFFF"/>
                </a:solidFill>
                <a:latin typeface="Palatino Linotype"/>
                <a:cs typeface="Palatino Linotype"/>
              </a:rPr>
              <a:t>n</a:t>
            </a:r>
            <a:endParaRPr sz="6050" dirty="0">
              <a:latin typeface="Palatino Linotype"/>
              <a:cs typeface="Palatino Linotype"/>
            </a:endParaRPr>
          </a:p>
        </p:txBody>
      </p:sp>
      <p:pic>
        <p:nvPicPr>
          <p:cNvPr id="5" name="Picture 4" descr="A computer with many icons&#10;&#10;Description automatically generated with medium confidence">
            <a:extLst>
              <a:ext uri="{FF2B5EF4-FFF2-40B4-BE49-F238E27FC236}">
                <a16:creationId xmlns:a16="http://schemas.microsoft.com/office/drawing/2014/main" id="{5CCE0990-6F7C-8DC3-8D71-AD908DE4C5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6850"/>
            <a:ext cx="7778750" cy="1002378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62489" y="2160276"/>
            <a:ext cx="3251835" cy="681355"/>
          </a:xfrm>
          <a:prstGeom prst="rect">
            <a:avLst/>
          </a:prstGeom>
        </p:spPr>
        <p:txBody>
          <a:bodyPr vert="horz" wrap="square" lIns="0" tIns="12700" rIns="0" bIns="0" rtlCol="0">
            <a:spAutoFit/>
          </a:bodyPr>
          <a:lstStyle/>
          <a:p>
            <a:pPr marL="12700">
              <a:lnSpc>
                <a:spcPct val="100000"/>
              </a:lnSpc>
              <a:spcBef>
                <a:spcPts val="100"/>
              </a:spcBef>
            </a:pPr>
            <a:r>
              <a:rPr spc="10" dirty="0">
                <a:latin typeface="Cambria"/>
                <a:cs typeface="Cambria"/>
              </a:rPr>
              <a:t>Introduction</a:t>
            </a:r>
          </a:p>
        </p:txBody>
      </p:sp>
      <p:pic>
        <p:nvPicPr>
          <p:cNvPr id="3" name="object 3"/>
          <p:cNvPicPr/>
          <p:nvPr/>
        </p:nvPicPr>
        <p:blipFill>
          <a:blip r:embed="rId2" cstate="print"/>
          <a:stretch>
            <a:fillRect/>
          </a:stretch>
        </p:blipFill>
        <p:spPr>
          <a:xfrm>
            <a:off x="15032577" y="3292195"/>
            <a:ext cx="1577349" cy="247791"/>
          </a:xfrm>
          <a:prstGeom prst="rect">
            <a:avLst/>
          </a:prstGeom>
        </p:spPr>
      </p:pic>
      <p:pic>
        <p:nvPicPr>
          <p:cNvPr id="4" name="object 4"/>
          <p:cNvPicPr/>
          <p:nvPr/>
        </p:nvPicPr>
        <p:blipFill>
          <a:blip r:embed="rId3" cstate="print"/>
          <a:stretch>
            <a:fillRect/>
          </a:stretch>
        </p:blipFill>
        <p:spPr>
          <a:xfrm>
            <a:off x="11084034" y="3673195"/>
            <a:ext cx="2769982" cy="307264"/>
          </a:xfrm>
          <a:prstGeom prst="rect">
            <a:avLst/>
          </a:prstGeom>
        </p:spPr>
      </p:pic>
      <p:sp>
        <p:nvSpPr>
          <p:cNvPr id="5" name="object 5"/>
          <p:cNvSpPr txBox="1"/>
          <p:nvPr/>
        </p:nvSpPr>
        <p:spPr>
          <a:xfrm>
            <a:off x="11062202" y="3211427"/>
            <a:ext cx="5555615" cy="3841115"/>
          </a:xfrm>
          <a:prstGeom prst="rect">
            <a:avLst/>
          </a:prstGeom>
        </p:spPr>
        <p:txBody>
          <a:bodyPr vert="horz" wrap="square" lIns="0" tIns="6985" rIns="0" bIns="0" rtlCol="0">
            <a:spAutoFit/>
          </a:bodyPr>
          <a:lstStyle/>
          <a:p>
            <a:pPr marL="12700" marR="5080">
              <a:lnSpc>
                <a:spcPct val="102299"/>
              </a:lnSpc>
              <a:spcBef>
                <a:spcPts val="55"/>
              </a:spcBef>
            </a:pPr>
            <a:r>
              <a:rPr sz="2450" spc="185" dirty="0">
                <a:solidFill>
                  <a:srgbClr val="FFFFFF"/>
                </a:solidFill>
                <a:latin typeface="Verdana"/>
                <a:cs typeface="Verdana"/>
              </a:rPr>
              <a:t>W</a:t>
            </a:r>
            <a:r>
              <a:rPr sz="2450" spc="35" dirty="0">
                <a:solidFill>
                  <a:srgbClr val="FFFFFF"/>
                </a:solidFill>
                <a:latin typeface="Verdana"/>
                <a:cs typeface="Verdana"/>
              </a:rPr>
              <a:t>e</a:t>
            </a:r>
            <a:r>
              <a:rPr sz="2450" spc="-10" dirty="0">
                <a:solidFill>
                  <a:srgbClr val="FFFFFF"/>
                </a:solidFill>
                <a:latin typeface="Verdana"/>
                <a:cs typeface="Verdana"/>
              </a:rPr>
              <a:t>l</a:t>
            </a:r>
            <a:r>
              <a:rPr sz="2450" spc="90" dirty="0">
                <a:solidFill>
                  <a:srgbClr val="FFFFFF"/>
                </a:solidFill>
                <a:latin typeface="Verdana"/>
                <a:cs typeface="Verdana"/>
              </a:rPr>
              <a:t>c</a:t>
            </a:r>
            <a:r>
              <a:rPr sz="2450" spc="60" dirty="0">
                <a:solidFill>
                  <a:srgbClr val="FFFFFF"/>
                </a:solidFill>
                <a:latin typeface="Verdana"/>
                <a:cs typeface="Verdana"/>
              </a:rPr>
              <a:t>o</a:t>
            </a:r>
            <a:r>
              <a:rPr sz="2450" spc="240" dirty="0">
                <a:solidFill>
                  <a:srgbClr val="FFFFFF"/>
                </a:solidFill>
                <a:latin typeface="Verdana"/>
                <a:cs typeface="Verdana"/>
              </a:rPr>
              <a:t>m</a:t>
            </a:r>
            <a:r>
              <a:rPr sz="2450" spc="35" dirty="0">
                <a:solidFill>
                  <a:srgbClr val="FFFFFF"/>
                </a:solidFill>
                <a:latin typeface="Verdana"/>
                <a:cs typeface="Verdana"/>
              </a:rPr>
              <a:t>e</a:t>
            </a:r>
            <a:r>
              <a:rPr sz="2450" spc="-215" dirty="0">
                <a:solidFill>
                  <a:srgbClr val="FFFFFF"/>
                </a:solidFill>
                <a:latin typeface="Verdana"/>
                <a:cs typeface="Verdana"/>
              </a:rPr>
              <a:t> </a:t>
            </a:r>
            <a:r>
              <a:rPr sz="2450" spc="-15" dirty="0">
                <a:solidFill>
                  <a:srgbClr val="FFFFFF"/>
                </a:solidFill>
                <a:latin typeface="Verdana"/>
                <a:cs typeface="Verdana"/>
              </a:rPr>
              <a:t>t</a:t>
            </a:r>
            <a:r>
              <a:rPr sz="2450" spc="60" dirty="0">
                <a:solidFill>
                  <a:srgbClr val="FFFFFF"/>
                </a:solidFill>
                <a:latin typeface="Verdana"/>
                <a:cs typeface="Verdana"/>
              </a:rPr>
              <a:t>o</a:t>
            </a:r>
            <a:r>
              <a:rPr sz="2450" spc="-215" dirty="0">
                <a:solidFill>
                  <a:srgbClr val="FFFFFF"/>
                </a:solidFill>
                <a:latin typeface="Verdana"/>
                <a:cs typeface="Verdana"/>
              </a:rPr>
              <a:t> </a:t>
            </a:r>
            <a:r>
              <a:rPr sz="2450" spc="35" dirty="0">
                <a:solidFill>
                  <a:srgbClr val="FFFFFF"/>
                </a:solidFill>
                <a:latin typeface="Verdana"/>
                <a:cs typeface="Verdana"/>
              </a:rPr>
              <a:t>t</a:t>
            </a:r>
            <a:r>
              <a:rPr sz="2450" spc="125" dirty="0">
                <a:solidFill>
                  <a:srgbClr val="FFFFFF"/>
                </a:solidFill>
                <a:latin typeface="Verdana"/>
                <a:cs typeface="Verdana"/>
              </a:rPr>
              <a:t>h</a:t>
            </a:r>
            <a:r>
              <a:rPr sz="2450" spc="35" dirty="0">
                <a:solidFill>
                  <a:srgbClr val="FFFFFF"/>
                </a:solidFill>
                <a:latin typeface="Verdana"/>
                <a:cs typeface="Verdana"/>
              </a:rPr>
              <a:t>e</a:t>
            </a:r>
            <a:r>
              <a:rPr sz="2450" spc="-215" dirty="0">
                <a:solidFill>
                  <a:srgbClr val="FFFFFF"/>
                </a:solidFill>
                <a:latin typeface="Verdana"/>
                <a:cs typeface="Verdana"/>
              </a:rPr>
              <a:t> </a:t>
            </a:r>
            <a:r>
              <a:rPr sz="2450" spc="130" dirty="0">
                <a:solidFill>
                  <a:srgbClr val="FFFFFF"/>
                </a:solidFill>
                <a:latin typeface="Verdana"/>
                <a:cs typeface="Verdana"/>
              </a:rPr>
              <a:t>w</a:t>
            </a:r>
            <a:r>
              <a:rPr sz="2450" spc="60" dirty="0">
                <a:solidFill>
                  <a:srgbClr val="FFFFFF"/>
                </a:solidFill>
                <a:latin typeface="Verdana"/>
                <a:cs typeface="Verdana"/>
              </a:rPr>
              <a:t>o</a:t>
            </a:r>
            <a:r>
              <a:rPr sz="2450" spc="-75" dirty="0">
                <a:solidFill>
                  <a:srgbClr val="FFFFFF"/>
                </a:solidFill>
                <a:latin typeface="Verdana"/>
                <a:cs typeface="Verdana"/>
              </a:rPr>
              <a:t>r</a:t>
            </a:r>
            <a:r>
              <a:rPr sz="2450" spc="-10" dirty="0">
                <a:solidFill>
                  <a:srgbClr val="FFFFFF"/>
                </a:solidFill>
                <a:latin typeface="Verdana"/>
                <a:cs typeface="Verdana"/>
              </a:rPr>
              <a:t>l</a:t>
            </a:r>
            <a:r>
              <a:rPr sz="2450" spc="150" dirty="0">
                <a:solidFill>
                  <a:srgbClr val="FFFFFF"/>
                </a:solidFill>
                <a:latin typeface="Verdana"/>
                <a:cs typeface="Verdana"/>
              </a:rPr>
              <a:t>d</a:t>
            </a:r>
            <a:r>
              <a:rPr sz="2450" spc="-215" dirty="0">
                <a:solidFill>
                  <a:srgbClr val="FFFFFF"/>
                </a:solidFill>
                <a:latin typeface="Verdana"/>
                <a:cs typeface="Verdana"/>
              </a:rPr>
              <a:t> </a:t>
            </a:r>
            <a:r>
              <a:rPr sz="2450" spc="60" dirty="0">
                <a:solidFill>
                  <a:srgbClr val="FFFFFF"/>
                </a:solidFill>
                <a:latin typeface="Verdana"/>
                <a:cs typeface="Verdana"/>
              </a:rPr>
              <a:t>o</a:t>
            </a:r>
            <a:r>
              <a:rPr sz="2450" spc="-25" dirty="0">
                <a:solidFill>
                  <a:srgbClr val="FFFFFF"/>
                </a:solidFill>
                <a:latin typeface="Verdana"/>
                <a:cs typeface="Verdana"/>
              </a:rPr>
              <a:t>f</a:t>
            </a:r>
            <a:r>
              <a:rPr sz="2450" spc="-215" dirty="0">
                <a:solidFill>
                  <a:srgbClr val="FFFFFF"/>
                </a:solidFill>
                <a:latin typeface="Verdana"/>
                <a:cs typeface="Verdana"/>
              </a:rPr>
              <a:t> </a:t>
            </a:r>
            <a:r>
              <a:rPr sz="2450" spc="-229" dirty="0">
                <a:latin typeface="Verdana"/>
                <a:cs typeface="Verdana"/>
              </a:rPr>
              <a:t>T</a:t>
            </a:r>
            <a:r>
              <a:rPr sz="2450" spc="60" dirty="0">
                <a:latin typeface="Verdana"/>
                <a:cs typeface="Verdana"/>
              </a:rPr>
              <a:t>o</a:t>
            </a:r>
            <a:r>
              <a:rPr sz="2450" spc="105" dirty="0">
                <a:latin typeface="Verdana"/>
                <a:cs typeface="Verdana"/>
              </a:rPr>
              <a:t> </a:t>
            </a:r>
            <a:r>
              <a:rPr sz="2450" spc="155" dirty="0">
                <a:latin typeface="Verdana"/>
                <a:cs typeface="Verdana"/>
              </a:rPr>
              <a:t>D</a:t>
            </a:r>
            <a:r>
              <a:rPr sz="2450" spc="60" dirty="0">
                <a:latin typeface="Verdana"/>
                <a:cs typeface="Verdana"/>
              </a:rPr>
              <a:t>o</a:t>
            </a:r>
            <a:r>
              <a:rPr sz="2450" spc="-215" dirty="0">
                <a:latin typeface="Verdana"/>
                <a:cs typeface="Verdana"/>
              </a:rPr>
              <a:t> </a:t>
            </a:r>
            <a:r>
              <a:rPr sz="2450" spc="90" dirty="0">
                <a:latin typeface="Verdana"/>
                <a:cs typeface="Verdana"/>
              </a:rPr>
              <a:t>L</a:t>
            </a:r>
            <a:r>
              <a:rPr sz="2450" spc="-10" dirty="0">
                <a:latin typeface="Verdana"/>
                <a:cs typeface="Verdana"/>
              </a:rPr>
              <a:t>i</a:t>
            </a:r>
            <a:r>
              <a:rPr sz="2450" spc="-70" dirty="0">
                <a:latin typeface="Verdana"/>
                <a:cs typeface="Verdana"/>
              </a:rPr>
              <a:t>s</a:t>
            </a:r>
            <a:r>
              <a:rPr sz="2450" spc="35" dirty="0">
                <a:latin typeface="Verdana"/>
                <a:cs typeface="Verdana"/>
              </a:rPr>
              <a:t>t  </a:t>
            </a:r>
            <a:r>
              <a:rPr sz="2450" spc="185" dirty="0">
                <a:latin typeface="Verdana"/>
                <a:cs typeface="Verdana"/>
              </a:rPr>
              <a:t>W</a:t>
            </a:r>
            <a:r>
              <a:rPr sz="2450" spc="35" dirty="0">
                <a:latin typeface="Verdana"/>
                <a:cs typeface="Verdana"/>
              </a:rPr>
              <a:t>e</a:t>
            </a:r>
            <a:r>
              <a:rPr sz="2450" spc="150" dirty="0">
                <a:latin typeface="Verdana"/>
                <a:cs typeface="Verdana"/>
              </a:rPr>
              <a:t>b</a:t>
            </a:r>
            <a:r>
              <a:rPr sz="2450" spc="-215" dirty="0">
                <a:latin typeface="Verdana"/>
                <a:cs typeface="Verdana"/>
              </a:rPr>
              <a:t> </a:t>
            </a:r>
            <a:r>
              <a:rPr sz="2450" spc="95" dirty="0">
                <a:latin typeface="Verdana"/>
                <a:cs typeface="Verdana"/>
              </a:rPr>
              <a:t>A</a:t>
            </a:r>
            <a:r>
              <a:rPr sz="2450" spc="150" dirty="0">
                <a:latin typeface="Verdana"/>
                <a:cs typeface="Verdana"/>
              </a:rPr>
              <a:t>pp</a:t>
            </a:r>
            <a:r>
              <a:rPr sz="2450" spc="-10" dirty="0">
                <a:latin typeface="Verdana"/>
                <a:cs typeface="Verdana"/>
              </a:rPr>
              <a:t>li</a:t>
            </a:r>
            <a:r>
              <a:rPr sz="2450" spc="114" dirty="0">
                <a:latin typeface="Verdana"/>
                <a:cs typeface="Verdana"/>
              </a:rPr>
              <a:t>c</a:t>
            </a:r>
            <a:r>
              <a:rPr sz="2450" spc="-15" dirty="0">
                <a:latin typeface="Verdana"/>
                <a:cs typeface="Verdana"/>
              </a:rPr>
              <a:t>a</a:t>
            </a:r>
            <a:r>
              <a:rPr sz="2450" spc="35" dirty="0">
                <a:latin typeface="Verdana"/>
                <a:cs typeface="Verdana"/>
              </a:rPr>
              <a:t>t</a:t>
            </a:r>
            <a:r>
              <a:rPr sz="2450" spc="-10" dirty="0">
                <a:latin typeface="Verdana"/>
                <a:cs typeface="Verdana"/>
              </a:rPr>
              <a:t>i</a:t>
            </a:r>
            <a:r>
              <a:rPr sz="2450" spc="60" dirty="0">
                <a:latin typeface="Verdana"/>
                <a:cs typeface="Verdana"/>
              </a:rPr>
              <a:t>o</a:t>
            </a:r>
            <a:r>
              <a:rPr sz="2450" spc="125" dirty="0">
                <a:latin typeface="Verdana"/>
                <a:cs typeface="Verdana"/>
              </a:rPr>
              <a:t>n</a:t>
            </a:r>
            <a:r>
              <a:rPr sz="2450" spc="-70" dirty="0">
                <a:latin typeface="Verdana"/>
                <a:cs typeface="Verdana"/>
              </a:rPr>
              <a:t>s</a:t>
            </a:r>
            <a:r>
              <a:rPr sz="2450" spc="-325" dirty="0">
                <a:solidFill>
                  <a:srgbClr val="FFFFFF"/>
                </a:solidFill>
                <a:latin typeface="Verdana"/>
                <a:cs typeface="Verdana"/>
              </a:rPr>
              <a:t>!</a:t>
            </a:r>
            <a:r>
              <a:rPr sz="2450" spc="-215" dirty="0">
                <a:solidFill>
                  <a:srgbClr val="FFFFFF"/>
                </a:solidFill>
                <a:latin typeface="Verdana"/>
                <a:cs typeface="Verdana"/>
              </a:rPr>
              <a:t> </a:t>
            </a:r>
            <a:r>
              <a:rPr sz="2450" spc="-285" dirty="0">
                <a:solidFill>
                  <a:srgbClr val="FFFFFF"/>
                </a:solidFill>
                <a:latin typeface="Verdana"/>
                <a:cs typeface="Verdana"/>
              </a:rPr>
              <a:t>I</a:t>
            </a:r>
            <a:r>
              <a:rPr sz="2450" spc="125" dirty="0">
                <a:solidFill>
                  <a:srgbClr val="FFFFFF"/>
                </a:solidFill>
                <a:latin typeface="Verdana"/>
                <a:cs typeface="Verdana"/>
              </a:rPr>
              <a:t>n</a:t>
            </a:r>
            <a:r>
              <a:rPr sz="2450" spc="-215" dirty="0">
                <a:solidFill>
                  <a:srgbClr val="FFFFFF"/>
                </a:solidFill>
                <a:latin typeface="Verdana"/>
                <a:cs typeface="Verdana"/>
              </a:rPr>
              <a:t> </a:t>
            </a:r>
            <a:r>
              <a:rPr sz="2450" spc="35" dirty="0">
                <a:solidFill>
                  <a:srgbClr val="FFFFFF"/>
                </a:solidFill>
                <a:latin typeface="Verdana"/>
                <a:cs typeface="Verdana"/>
              </a:rPr>
              <a:t>t</a:t>
            </a:r>
            <a:r>
              <a:rPr sz="2450" spc="125" dirty="0">
                <a:solidFill>
                  <a:srgbClr val="FFFFFF"/>
                </a:solidFill>
                <a:latin typeface="Verdana"/>
                <a:cs typeface="Verdana"/>
              </a:rPr>
              <a:t>h</a:t>
            </a:r>
            <a:r>
              <a:rPr sz="2450" spc="-10" dirty="0">
                <a:solidFill>
                  <a:srgbClr val="FFFFFF"/>
                </a:solidFill>
                <a:latin typeface="Verdana"/>
                <a:cs typeface="Verdana"/>
              </a:rPr>
              <a:t>i</a:t>
            </a:r>
            <a:r>
              <a:rPr sz="2450" spc="-55" dirty="0">
                <a:solidFill>
                  <a:srgbClr val="FFFFFF"/>
                </a:solidFill>
                <a:latin typeface="Verdana"/>
                <a:cs typeface="Verdana"/>
              </a:rPr>
              <a:t>s  </a:t>
            </a:r>
            <a:r>
              <a:rPr sz="2450" spc="150" dirty="0">
                <a:solidFill>
                  <a:srgbClr val="FFFFFF"/>
                </a:solidFill>
                <a:latin typeface="Verdana"/>
                <a:cs typeface="Verdana"/>
              </a:rPr>
              <a:t>p</a:t>
            </a:r>
            <a:r>
              <a:rPr sz="2450" spc="-90" dirty="0">
                <a:solidFill>
                  <a:srgbClr val="FFFFFF"/>
                </a:solidFill>
                <a:latin typeface="Verdana"/>
                <a:cs typeface="Verdana"/>
              </a:rPr>
              <a:t>r</a:t>
            </a:r>
            <a:r>
              <a:rPr sz="2450" spc="35" dirty="0">
                <a:solidFill>
                  <a:srgbClr val="FFFFFF"/>
                </a:solidFill>
                <a:latin typeface="Verdana"/>
                <a:cs typeface="Verdana"/>
              </a:rPr>
              <a:t>e</a:t>
            </a:r>
            <a:r>
              <a:rPr sz="2450" spc="-70" dirty="0">
                <a:solidFill>
                  <a:srgbClr val="FFFFFF"/>
                </a:solidFill>
                <a:latin typeface="Verdana"/>
                <a:cs typeface="Verdana"/>
              </a:rPr>
              <a:t>s</a:t>
            </a:r>
            <a:r>
              <a:rPr sz="2450" spc="35" dirty="0">
                <a:solidFill>
                  <a:srgbClr val="FFFFFF"/>
                </a:solidFill>
                <a:latin typeface="Verdana"/>
                <a:cs typeface="Verdana"/>
              </a:rPr>
              <a:t>e</a:t>
            </a:r>
            <a:r>
              <a:rPr sz="2450" spc="125" dirty="0">
                <a:solidFill>
                  <a:srgbClr val="FFFFFF"/>
                </a:solidFill>
                <a:latin typeface="Verdana"/>
                <a:cs typeface="Verdana"/>
              </a:rPr>
              <a:t>n</a:t>
            </a:r>
            <a:r>
              <a:rPr sz="2450" spc="35" dirty="0">
                <a:solidFill>
                  <a:srgbClr val="FFFFFF"/>
                </a:solidFill>
                <a:latin typeface="Verdana"/>
                <a:cs typeface="Verdana"/>
              </a:rPr>
              <a:t>t</a:t>
            </a:r>
            <a:r>
              <a:rPr sz="2450" spc="-15" dirty="0">
                <a:solidFill>
                  <a:srgbClr val="FFFFFF"/>
                </a:solidFill>
                <a:latin typeface="Verdana"/>
                <a:cs typeface="Verdana"/>
              </a:rPr>
              <a:t>a</a:t>
            </a:r>
            <a:r>
              <a:rPr sz="2450" spc="35" dirty="0">
                <a:solidFill>
                  <a:srgbClr val="FFFFFF"/>
                </a:solidFill>
                <a:latin typeface="Verdana"/>
                <a:cs typeface="Verdana"/>
              </a:rPr>
              <a:t>t</a:t>
            </a:r>
            <a:r>
              <a:rPr sz="2450" spc="-10" dirty="0">
                <a:solidFill>
                  <a:srgbClr val="FFFFFF"/>
                </a:solidFill>
                <a:latin typeface="Verdana"/>
                <a:cs typeface="Verdana"/>
              </a:rPr>
              <a:t>i</a:t>
            </a:r>
            <a:r>
              <a:rPr sz="2450" spc="60" dirty="0">
                <a:solidFill>
                  <a:srgbClr val="FFFFFF"/>
                </a:solidFill>
                <a:latin typeface="Verdana"/>
                <a:cs typeface="Verdana"/>
              </a:rPr>
              <a:t>o</a:t>
            </a:r>
            <a:r>
              <a:rPr sz="2450" spc="125" dirty="0">
                <a:solidFill>
                  <a:srgbClr val="FFFFFF"/>
                </a:solidFill>
                <a:latin typeface="Verdana"/>
                <a:cs typeface="Verdana"/>
              </a:rPr>
              <a:t>n</a:t>
            </a:r>
            <a:r>
              <a:rPr sz="2450" spc="-370" dirty="0">
                <a:solidFill>
                  <a:srgbClr val="FFFFFF"/>
                </a:solidFill>
                <a:latin typeface="Verdana"/>
                <a:cs typeface="Verdana"/>
              </a:rPr>
              <a:t>,</a:t>
            </a:r>
            <a:r>
              <a:rPr sz="2450" spc="-215" dirty="0">
                <a:solidFill>
                  <a:srgbClr val="FFFFFF"/>
                </a:solidFill>
                <a:latin typeface="Verdana"/>
                <a:cs typeface="Verdana"/>
              </a:rPr>
              <a:t> </a:t>
            </a:r>
            <a:r>
              <a:rPr sz="2450" spc="130" dirty="0">
                <a:solidFill>
                  <a:srgbClr val="FFFFFF"/>
                </a:solidFill>
                <a:latin typeface="Verdana"/>
                <a:cs typeface="Verdana"/>
              </a:rPr>
              <a:t>w</a:t>
            </a:r>
            <a:r>
              <a:rPr sz="2450" spc="35" dirty="0">
                <a:solidFill>
                  <a:srgbClr val="FFFFFF"/>
                </a:solidFill>
                <a:latin typeface="Verdana"/>
                <a:cs typeface="Verdana"/>
              </a:rPr>
              <a:t>e</a:t>
            </a:r>
            <a:r>
              <a:rPr sz="2450" spc="-215" dirty="0">
                <a:solidFill>
                  <a:srgbClr val="FFFFFF"/>
                </a:solidFill>
                <a:latin typeface="Verdana"/>
                <a:cs typeface="Verdana"/>
              </a:rPr>
              <a:t> </a:t>
            </a:r>
            <a:r>
              <a:rPr sz="2450" spc="170" dirty="0">
                <a:solidFill>
                  <a:srgbClr val="FFFFFF"/>
                </a:solidFill>
                <a:latin typeface="Verdana"/>
                <a:cs typeface="Verdana"/>
              </a:rPr>
              <a:t>w</a:t>
            </a:r>
            <a:r>
              <a:rPr sz="2450" spc="-10" dirty="0">
                <a:solidFill>
                  <a:srgbClr val="FFFFFF"/>
                </a:solidFill>
                <a:latin typeface="Verdana"/>
                <a:cs typeface="Verdana"/>
              </a:rPr>
              <a:t>ill</a:t>
            </a:r>
            <a:r>
              <a:rPr sz="2450" spc="-215" dirty="0">
                <a:solidFill>
                  <a:srgbClr val="FFFFFF"/>
                </a:solidFill>
                <a:latin typeface="Verdana"/>
                <a:cs typeface="Verdana"/>
              </a:rPr>
              <a:t> </a:t>
            </a:r>
            <a:r>
              <a:rPr sz="2450" spc="-5" dirty="0">
                <a:solidFill>
                  <a:srgbClr val="FFFFFF"/>
                </a:solidFill>
                <a:latin typeface="Verdana"/>
                <a:cs typeface="Verdana"/>
              </a:rPr>
              <a:t>e</a:t>
            </a:r>
            <a:r>
              <a:rPr sz="2450" spc="-130" dirty="0">
                <a:solidFill>
                  <a:srgbClr val="FFFFFF"/>
                </a:solidFill>
                <a:latin typeface="Verdana"/>
                <a:cs typeface="Verdana"/>
              </a:rPr>
              <a:t>x</a:t>
            </a:r>
            <a:r>
              <a:rPr sz="2450" spc="150" dirty="0">
                <a:solidFill>
                  <a:srgbClr val="FFFFFF"/>
                </a:solidFill>
                <a:latin typeface="Verdana"/>
                <a:cs typeface="Verdana"/>
              </a:rPr>
              <a:t>p</a:t>
            </a:r>
            <a:r>
              <a:rPr sz="2450" spc="-10" dirty="0">
                <a:solidFill>
                  <a:srgbClr val="FFFFFF"/>
                </a:solidFill>
                <a:latin typeface="Verdana"/>
                <a:cs typeface="Verdana"/>
              </a:rPr>
              <a:t>l</a:t>
            </a:r>
            <a:r>
              <a:rPr sz="2450" spc="60" dirty="0">
                <a:solidFill>
                  <a:srgbClr val="FFFFFF"/>
                </a:solidFill>
                <a:latin typeface="Verdana"/>
                <a:cs typeface="Verdana"/>
              </a:rPr>
              <a:t>o</a:t>
            </a:r>
            <a:r>
              <a:rPr sz="2450" spc="-90" dirty="0">
                <a:solidFill>
                  <a:srgbClr val="FFFFFF"/>
                </a:solidFill>
                <a:latin typeface="Verdana"/>
                <a:cs typeface="Verdana"/>
              </a:rPr>
              <a:t>r</a:t>
            </a:r>
            <a:r>
              <a:rPr sz="2450" spc="35" dirty="0">
                <a:solidFill>
                  <a:srgbClr val="FFFFFF"/>
                </a:solidFill>
                <a:latin typeface="Verdana"/>
                <a:cs typeface="Verdana"/>
              </a:rPr>
              <a:t>e</a:t>
            </a:r>
            <a:r>
              <a:rPr sz="2450" spc="-215" dirty="0">
                <a:solidFill>
                  <a:srgbClr val="FFFFFF"/>
                </a:solidFill>
                <a:latin typeface="Verdana"/>
                <a:cs typeface="Verdana"/>
              </a:rPr>
              <a:t> </a:t>
            </a:r>
            <a:r>
              <a:rPr sz="2450" spc="35" dirty="0">
                <a:solidFill>
                  <a:srgbClr val="FFFFFF"/>
                </a:solidFill>
                <a:latin typeface="Verdana"/>
                <a:cs typeface="Verdana"/>
              </a:rPr>
              <a:t>t</a:t>
            </a:r>
            <a:r>
              <a:rPr sz="2450" spc="125" dirty="0">
                <a:solidFill>
                  <a:srgbClr val="FFFFFF"/>
                </a:solidFill>
                <a:latin typeface="Verdana"/>
                <a:cs typeface="Verdana"/>
              </a:rPr>
              <a:t>h</a:t>
            </a:r>
            <a:r>
              <a:rPr sz="2450" spc="25" dirty="0">
                <a:solidFill>
                  <a:srgbClr val="FFFFFF"/>
                </a:solidFill>
                <a:latin typeface="Verdana"/>
                <a:cs typeface="Verdana"/>
              </a:rPr>
              <a:t>e  </a:t>
            </a:r>
            <a:r>
              <a:rPr sz="2450" spc="-50" dirty="0">
                <a:solidFill>
                  <a:srgbClr val="FFFFFF"/>
                </a:solidFill>
                <a:latin typeface="Verdana"/>
                <a:cs typeface="Verdana"/>
              </a:rPr>
              <a:t>f</a:t>
            </a:r>
            <a:r>
              <a:rPr sz="2450" spc="-5" dirty="0">
                <a:solidFill>
                  <a:srgbClr val="FFFFFF"/>
                </a:solidFill>
                <a:latin typeface="Verdana"/>
                <a:cs typeface="Verdana"/>
              </a:rPr>
              <a:t>e</a:t>
            </a:r>
            <a:r>
              <a:rPr sz="2450" spc="-15" dirty="0">
                <a:solidFill>
                  <a:srgbClr val="FFFFFF"/>
                </a:solidFill>
                <a:latin typeface="Verdana"/>
                <a:cs typeface="Verdana"/>
              </a:rPr>
              <a:t>a</a:t>
            </a:r>
            <a:r>
              <a:rPr sz="2450" spc="35" dirty="0">
                <a:solidFill>
                  <a:srgbClr val="FFFFFF"/>
                </a:solidFill>
                <a:latin typeface="Verdana"/>
                <a:cs typeface="Verdana"/>
              </a:rPr>
              <a:t>tu</a:t>
            </a:r>
            <a:r>
              <a:rPr sz="2450" spc="-10" dirty="0">
                <a:solidFill>
                  <a:srgbClr val="FFFFFF"/>
                </a:solidFill>
                <a:latin typeface="Verdana"/>
                <a:cs typeface="Verdana"/>
              </a:rPr>
              <a:t>r</a:t>
            </a:r>
            <a:r>
              <a:rPr sz="2450" spc="35" dirty="0">
                <a:solidFill>
                  <a:srgbClr val="FFFFFF"/>
                </a:solidFill>
                <a:latin typeface="Verdana"/>
                <a:cs typeface="Verdana"/>
              </a:rPr>
              <a:t>e</a:t>
            </a:r>
            <a:r>
              <a:rPr sz="2450" spc="-70" dirty="0">
                <a:solidFill>
                  <a:srgbClr val="FFFFFF"/>
                </a:solidFill>
                <a:latin typeface="Verdana"/>
                <a:cs typeface="Verdana"/>
              </a:rPr>
              <a:t>s</a:t>
            </a:r>
            <a:r>
              <a:rPr sz="2450" spc="-370" dirty="0">
                <a:solidFill>
                  <a:srgbClr val="FFFFFF"/>
                </a:solidFill>
                <a:latin typeface="Verdana"/>
                <a:cs typeface="Verdana"/>
              </a:rPr>
              <a:t>,</a:t>
            </a:r>
            <a:r>
              <a:rPr sz="2450" spc="-215" dirty="0">
                <a:solidFill>
                  <a:srgbClr val="FFFFFF"/>
                </a:solidFill>
                <a:latin typeface="Verdana"/>
                <a:cs typeface="Verdana"/>
              </a:rPr>
              <a:t> </a:t>
            </a:r>
            <a:r>
              <a:rPr sz="2450" spc="150" dirty="0">
                <a:solidFill>
                  <a:srgbClr val="FFFFFF"/>
                </a:solidFill>
                <a:latin typeface="Verdana"/>
                <a:cs typeface="Verdana"/>
              </a:rPr>
              <a:t>b</a:t>
            </a:r>
            <a:r>
              <a:rPr sz="2450" spc="35" dirty="0">
                <a:solidFill>
                  <a:srgbClr val="FFFFFF"/>
                </a:solidFill>
                <a:latin typeface="Verdana"/>
                <a:cs typeface="Verdana"/>
              </a:rPr>
              <a:t>e</a:t>
            </a:r>
            <a:r>
              <a:rPr sz="2450" spc="125" dirty="0">
                <a:solidFill>
                  <a:srgbClr val="FFFFFF"/>
                </a:solidFill>
                <a:latin typeface="Verdana"/>
                <a:cs typeface="Verdana"/>
              </a:rPr>
              <a:t>n</a:t>
            </a:r>
            <a:r>
              <a:rPr sz="2450" spc="35" dirty="0">
                <a:solidFill>
                  <a:srgbClr val="FFFFFF"/>
                </a:solidFill>
                <a:latin typeface="Verdana"/>
                <a:cs typeface="Verdana"/>
              </a:rPr>
              <a:t>e</a:t>
            </a:r>
            <a:r>
              <a:rPr sz="2450" spc="170" dirty="0">
                <a:solidFill>
                  <a:srgbClr val="FFFFFF"/>
                </a:solidFill>
                <a:latin typeface="Verdana"/>
                <a:cs typeface="Verdana"/>
              </a:rPr>
              <a:t>ﬁ</a:t>
            </a:r>
            <a:r>
              <a:rPr sz="2450" spc="35" dirty="0">
                <a:solidFill>
                  <a:srgbClr val="FFFFFF"/>
                </a:solidFill>
                <a:latin typeface="Verdana"/>
                <a:cs typeface="Verdana"/>
              </a:rPr>
              <a:t>t</a:t>
            </a:r>
            <a:r>
              <a:rPr sz="2450" spc="-70" dirty="0">
                <a:solidFill>
                  <a:srgbClr val="FFFFFF"/>
                </a:solidFill>
                <a:latin typeface="Verdana"/>
                <a:cs typeface="Verdana"/>
              </a:rPr>
              <a:t>s</a:t>
            </a:r>
            <a:r>
              <a:rPr sz="2450" spc="-370" dirty="0">
                <a:solidFill>
                  <a:srgbClr val="FFFFFF"/>
                </a:solidFill>
                <a:latin typeface="Verdana"/>
                <a:cs typeface="Verdana"/>
              </a:rPr>
              <a:t>,</a:t>
            </a:r>
            <a:r>
              <a:rPr sz="2450" spc="-215" dirty="0">
                <a:solidFill>
                  <a:srgbClr val="FFFFFF"/>
                </a:solidFill>
                <a:latin typeface="Verdana"/>
                <a:cs typeface="Verdana"/>
              </a:rPr>
              <a:t> </a:t>
            </a:r>
            <a:r>
              <a:rPr sz="2450" spc="-15" dirty="0">
                <a:solidFill>
                  <a:srgbClr val="FFFFFF"/>
                </a:solidFill>
                <a:latin typeface="Verdana"/>
                <a:cs typeface="Verdana"/>
              </a:rPr>
              <a:t>a</a:t>
            </a:r>
            <a:r>
              <a:rPr sz="2450" spc="125" dirty="0">
                <a:solidFill>
                  <a:srgbClr val="FFFFFF"/>
                </a:solidFill>
                <a:latin typeface="Verdana"/>
                <a:cs typeface="Verdana"/>
              </a:rPr>
              <a:t>n</a:t>
            </a:r>
            <a:r>
              <a:rPr sz="2450" spc="150" dirty="0">
                <a:solidFill>
                  <a:srgbClr val="FFFFFF"/>
                </a:solidFill>
                <a:latin typeface="Verdana"/>
                <a:cs typeface="Verdana"/>
              </a:rPr>
              <a:t>d</a:t>
            </a:r>
            <a:r>
              <a:rPr sz="2450" spc="-215" dirty="0">
                <a:solidFill>
                  <a:srgbClr val="FFFFFF"/>
                </a:solidFill>
                <a:latin typeface="Verdana"/>
                <a:cs typeface="Verdana"/>
              </a:rPr>
              <a:t> </a:t>
            </a:r>
            <a:r>
              <a:rPr sz="2450" spc="-25" dirty="0">
                <a:solidFill>
                  <a:srgbClr val="FFFFFF"/>
                </a:solidFill>
                <a:latin typeface="Verdana"/>
                <a:cs typeface="Verdana"/>
              </a:rPr>
              <a:t>f</a:t>
            </a:r>
            <a:r>
              <a:rPr sz="2450" spc="114" dirty="0">
                <a:solidFill>
                  <a:srgbClr val="FFFFFF"/>
                </a:solidFill>
                <a:latin typeface="Verdana"/>
                <a:cs typeface="Verdana"/>
              </a:rPr>
              <a:t>u</a:t>
            </a:r>
            <a:r>
              <a:rPr sz="2450" spc="35" dirty="0">
                <a:solidFill>
                  <a:srgbClr val="FFFFFF"/>
                </a:solidFill>
                <a:latin typeface="Verdana"/>
                <a:cs typeface="Verdana"/>
              </a:rPr>
              <a:t>t</a:t>
            </a:r>
            <a:r>
              <a:rPr sz="2450" spc="114" dirty="0">
                <a:solidFill>
                  <a:srgbClr val="FFFFFF"/>
                </a:solidFill>
                <a:latin typeface="Verdana"/>
                <a:cs typeface="Verdana"/>
              </a:rPr>
              <a:t>u</a:t>
            </a:r>
            <a:r>
              <a:rPr sz="2450" spc="-90" dirty="0">
                <a:solidFill>
                  <a:srgbClr val="FFFFFF"/>
                </a:solidFill>
                <a:latin typeface="Verdana"/>
                <a:cs typeface="Verdana"/>
              </a:rPr>
              <a:t>r</a:t>
            </a:r>
            <a:r>
              <a:rPr sz="2450" spc="25" dirty="0">
                <a:solidFill>
                  <a:srgbClr val="FFFFFF"/>
                </a:solidFill>
                <a:latin typeface="Verdana"/>
                <a:cs typeface="Verdana"/>
              </a:rPr>
              <a:t>e  </a:t>
            </a:r>
            <a:r>
              <a:rPr sz="2450" spc="150" dirty="0">
                <a:solidFill>
                  <a:srgbClr val="FFFFFF"/>
                </a:solidFill>
                <a:latin typeface="Verdana"/>
                <a:cs typeface="Verdana"/>
              </a:rPr>
              <a:t>p</a:t>
            </a:r>
            <a:r>
              <a:rPr sz="2450" spc="-90" dirty="0">
                <a:solidFill>
                  <a:srgbClr val="FFFFFF"/>
                </a:solidFill>
                <a:latin typeface="Verdana"/>
                <a:cs typeface="Verdana"/>
              </a:rPr>
              <a:t>r</a:t>
            </a:r>
            <a:r>
              <a:rPr sz="2450" spc="60" dirty="0">
                <a:solidFill>
                  <a:srgbClr val="FFFFFF"/>
                </a:solidFill>
                <a:latin typeface="Verdana"/>
                <a:cs typeface="Verdana"/>
              </a:rPr>
              <a:t>o</a:t>
            </a:r>
            <a:r>
              <a:rPr sz="2450" spc="-70" dirty="0">
                <a:solidFill>
                  <a:srgbClr val="FFFFFF"/>
                </a:solidFill>
                <a:latin typeface="Verdana"/>
                <a:cs typeface="Verdana"/>
              </a:rPr>
              <a:t>s</a:t>
            </a:r>
            <a:r>
              <a:rPr sz="2450" spc="150" dirty="0">
                <a:solidFill>
                  <a:srgbClr val="FFFFFF"/>
                </a:solidFill>
                <a:latin typeface="Verdana"/>
                <a:cs typeface="Verdana"/>
              </a:rPr>
              <a:t>p</a:t>
            </a:r>
            <a:r>
              <a:rPr sz="2450" spc="35" dirty="0">
                <a:solidFill>
                  <a:srgbClr val="FFFFFF"/>
                </a:solidFill>
                <a:latin typeface="Verdana"/>
                <a:cs typeface="Verdana"/>
              </a:rPr>
              <a:t>e</a:t>
            </a:r>
            <a:r>
              <a:rPr sz="2450" spc="125" dirty="0">
                <a:solidFill>
                  <a:srgbClr val="FFFFFF"/>
                </a:solidFill>
                <a:latin typeface="Verdana"/>
                <a:cs typeface="Verdana"/>
              </a:rPr>
              <a:t>c</a:t>
            </a:r>
            <a:r>
              <a:rPr sz="2450" spc="35" dirty="0">
                <a:solidFill>
                  <a:srgbClr val="FFFFFF"/>
                </a:solidFill>
                <a:latin typeface="Verdana"/>
                <a:cs typeface="Verdana"/>
              </a:rPr>
              <a:t>t</a:t>
            </a:r>
            <a:r>
              <a:rPr sz="2450" spc="-70" dirty="0">
                <a:solidFill>
                  <a:srgbClr val="FFFFFF"/>
                </a:solidFill>
                <a:latin typeface="Verdana"/>
                <a:cs typeface="Verdana"/>
              </a:rPr>
              <a:t>s</a:t>
            </a:r>
            <a:r>
              <a:rPr sz="2450" spc="-215" dirty="0">
                <a:solidFill>
                  <a:srgbClr val="FFFFFF"/>
                </a:solidFill>
                <a:latin typeface="Verdana"/>
                <a:cs typeface="Verdana"/>
              </a:rPr>
              <a:t> </a:t>
            </a:r>
            <a:r>
              <a:rPr sz="2450" spc="60" dirty="0">
                <a:solidFill>
                  <a:srgbClr val="FFFFFF"/>
                </a:solidFill>
                <a:latin typeface="Verdana"/>
                <a:cs typeface="Verdana"/>
              </a:rPr>
              <a:t>o</a:t>
            </a:r>
            <a:r>
              <a:rPr sz="2450" spc="-25" dirty="0">
                <a:solidFill>
                  <a:srgbClr val="FFFFFF"/>
                </a:solidFill>
                <a:latin typeface="Verdana"/>
                <a:cs typeface="Verdana"/>
              </a:rPr>
              <a:t>f</a:t>
            </a:r>
            <a:r>
              <a:rPr sz="2450" spc="-215" dirty="0">
                <a:solidFill>
                  <a:srgbClr val="FFFFFF"/>
                </a:solidFill>
                <a:latin typeface="Verdana"/>
                <a:cs typeface="Verdana"/>
              </a:rPr>
              <a:t> </a:t>
            </a:r>
            <a:r>
              <a:rPr sz="2450" spc="35" dirty="0">
                <a:solidFill>
                  <a:srgbClr val="FFFFFF"/>
                </a:solidFill>
                <a:latin typeface="Verdana"/>
                <a:cs typeface="Verdana"/>
              </a:rPr>
              <a:t>t</a:t>
            </a:r>
            <a:r>
              <a:rPr sz="2450" spc="125" dirty="0">
                <a:solidFill>
                  <a:srgbClr val="FFFFFF"/>
                </a:solidFill>
                <a:latin typeface="Verdana"/>
                <a:cs typeface="Verdana"/>
              </a:rPr>
              <a:t>h</a:t>
            </a:r>
            <a:r>
              <a:rPr sz="2450" spc="-10" dirty="0">
                <a:solidFill>
                  <a:srgbClr val="FFFFFF"/>
                </a:solidFill>
                <a:latin typeface="Verdana"/>
                <a:cs typeface="Verdana"/>
              </a:rPr>
              <a:t>i</a:t>
            </a:r>
            <a:r>
              <a:rPr sz="2450" spc="-70" dirty="0">
                <a:solidFill>
                  <a:srgbClr val="FFFFFF"/>
                </a:solidFill>
                <a:latin typeface="Verdana"/>
                <a:cs typeface="Verdana"/>
              </a:rPr>
              <a:t>s</a:t>
            </a:r>
            <a:r>
              <a:rPr sz="2450" spc="-215" dirty="0">
                <a:solidFill>
                  <a:srgbClr val="FFFFFF"/>
                </a:solidFill>
                <a:latin typeface="Verdana"/>
                <a:cs typeface="Verdana"/>
              </a:rPr>
              <a:t> </a:t>
            </a:r>
            <a:r>
              <a:rPr sz="2450" spc="35" dirty="0">
                <a:solidFill>
                  <a:srgbClr val="FFFFFF"/>
                </a:solidFill>
                <a:latin typeface="Verdana"/>
                <a:cs typeface="Verdana"/>
              </a:rPr>
              <a:t>e</a:t>
            </a:r>
            <a:r>
              <a:rPr sz="2450" spc="-70" dirty="0">
                <a:solidFill>
                  <a:srgbClr val="FFFFFF"/>
                </a:solidFill>
                <a:latin typeface="Verdana"/>
                <a:cs typeface="Verdana"/>
              </a:rPr>
              <a:t>ss</a:t>
            </a:r>
            <a:r>
              <a:rPr sz="2450" spc="35" dirty="0">
                <a:solidFill>
                  <a:srgbClr val="FFFFFF"/>
                </a:solidFill>
                <a:latin typeface="Verdana"/>
                <a:cs typeface="Verdana"/>
              </a:rPr>
              <a:t>e</a:t>
            </a:r>
            <a:r>
              <a:rPr sz="2450" spc="125" dirty="0">
                <a:solidFill>
                  <a:srgbClr val="FFFFFF"/>
                </a:solidFill>
                <a:latin typeface="Verdana"/>
                <a:cs typeface="Verdana"/>
              </a:rPr>
              <a:t>n</a:t>
            </a:r>
            <a:r>
              <a:rPr sz="2450" spc="35" dirty="0">
                <a:solidFill>
                  <a:srgbClr val="FFFFFF"/>
                </a:solidFill>
                <a:latin typeface="Verdana"/>
                <a:cs typeface="Verdana"/>
              </a:rPr>
              <a:t>t</a:t>
            </a:r>
            <a:r>
              <a:rPr sz="2450" spc="-10" dirty="0">
                <a:solidFill>
                  <a:srgbClr val="FFFFFF"/>
                </a:solidFill>
                <a:latin typeface="Verdana"/>
                <a:cs typeface="Verdana"/>
              </a:rPr>
              <a:t>i</a:t>
            </a:r>
            <a:r>
              <a:rPr sz="2450" spc="-15" dirty="0">
                <a:solidFill>
                  <a:srgbClr val="FFFFFF"/>
                </a:solidFill>
                <a:latin typeface="Verdana"/>
                <a:cs typeface="Verdana"/>
              </a:rPr>
              <a:t>a</a:t>
            </a:r>
            <a:r>
              <a:rPr sz="2450" spc="-10" dirty="0">
                <a:solidFill>
                  <a:srgbClr val="FFFFFF"/>
                </a:solidFill>
                <a:latin typeface="Verdana"/>
                <a:cs typeface="Verdana"/>
              </a:rPr>
              <a:t>l  </a:t>
            </a:r>
            <a:r>
              <a:rPr sz="2450" spc="150" dirty="0">
                <a:solidFill>
                  <a:srgbClr val="FFFFFF"/>
                </a:solidFill>
                <a:latin typeface="Verdana"/>
                <a:cs typeface="Verdana"/>
              </a:rPr>
              <a:t>p</a:t>
            </a:r>
            <a:r>
              <a:rPr sz="2450" spc="-90" dirty="0">
                <a:solidFill>
                  <a:srgbClr val="FFFFFF"/>
                </a:solidFill>
                <a:latin typeface="Verdana"/>
                <a:cs typeface="Verdana"/>
              </a:rPr>
              <a:t>r</a:t>
            </a:r>
            <a:r>
              <a:rPr sz="2450" spc="60" dirty="0">
                <a:solidFill>
                  <a:srgbClr val="FFFFFF"/>
                </a:solidFill>
                <a:latin typeface="Verdana"/>
                <a:cs typeface="Verdana"/>
              </a:rPr>
              <a:t>o</a:t>
            </a:r>
            <a:r>
              <a:rPr sz="2450" spc="150" dirty="0">
                <a:solidFill>
                  <a:srgbClr val="FFFFFF"/>
                </a:solidFill>
                <a:latin typeface="Verdana"/>
                <a:cs typeface="Verdana"/>
              </a:rPr>
              <a:t>d</a:t>
            </a:r>
            <a:r>
              <a:rPr sz="2450" spc="125" dirty="0">
                <a:solidFill>
                  <a:srgbClr val="FFFFFF"/>
                </a:solidFill>
                <a:latin typeface="Verdana"/>
                <a:cs typeface="Verdana"/>
              </a:rPr>
              <a:t>u</a:t>
            </a:r>
            <a:r>
              <a:rPr sz="2450" spc="110" dirty="0">
                <a:solidFill>
                  <a:srgbClr val="FFFFFF"/>
                </a:solidFill>
                <a:latin typeface="Verdana"/>
                <a:cs typeface="Verdana"/>
              </a:rPr>
              <a:t>c</a:t>
            </a:r>
            <a:r>
              <a:rPr sz="2450" spc="35" dirty="0">
                <a:solidFill>
                  <a:srgbClr val="FFFFFF"/>
                </a:solidFill>
                <a:latin typeface="Verdana"/>
                <a:cs typeface="Verdana"/>
              </a:rPr>
              <a:t>t</a:t>
            </a:r>
            <a:r>
              <a:rPr sz="2450" spc="-10" dirty="0">
                <a:solidFill>
                  <a:srgbClr val="FFFFFF"/>
                </a:solidFill>
                <a:latin typeface="Verdana"/>
                <a:cs typeface="Verdana"/>
              </a:rPr>
              <a:t>i</a:t>
            </a:r>
            <a:r>
              <a:rPr sz="2450" spc="-110" dirty="0">
                <a:solidFill>
                  <a:srgbClr val="FFFFFF"/>
                </a:solidFill>
                <a:latin typeface="Verdana"/>
                <a:cs typeface="Verdana"/>
              </a:rPr>
              <a:t>v</a:t>
            </a:r>
            <a:r>
              <a:rPr sz="2450" spc="-10" dirty="0">
                <a:solidFill>
                  <a:srgbClr val="FFFFFF"/>
                </a:solidFill>
                <a:latin typeface="Verdana"/>
                <a:cs typeface="Verdana"/>
              </a:rPr>
              <a:t>i</a:t>
            </a:r>
            <a:r>
              <a:rPr sz="2450" spc="10" dirty="0">
                <a:solidFill>
                  <a:srgbClr val="FFFFFF"/>
                </a:solidFill>
                <a:latin typeface="Verdana"/>
                <a:cs typeface="Verdana"/>
              </a:rPr>
              <a:t>t</a:t>
            </a:r>
            <a:r>
              <a:rPr sz="2450" spc="-110" dirty="0">
                <a:solidFill>
                  <a:srgbClr val="FFFFFF"/>
                </a:solidFill>
                <a:latin typeface="Verdana"/>
                <a:cs typeface="Verdana"/>
              </a:rPr>
              <a:t>y</a:t>
            </a:r>
            <a:r>
              <a:rPr sz="2450" spc="-215" dirty="0">
                <a:solidFill>
                  <a:srgbClr val="FFFFFF"/>
                </a:solidFill>
                <a:latin typeface="Verdana"/>
                <a:cs typeface="Verdana"/>
              </a:rPr>
              <a:t> </a:t>
            </a:r>
            <a:r>
              <a:rPr sz="2450" spc="-15" dirty="0">
                <a:solidFill>
                  <a:srgbClr val="FFFFFF"/>
                </a:solidFill>
                <a:latin typeface="Verdana"/>
                <a:cs typeface="Verdana"/>
              </a:rPr>
              <a:t>t</a:t>
            </a:r>
            <a:r>
              <a:rPr sz="2450" spc="60" dirty="0">
                <a:solidFill>
                  <a:srgbClr val="FFFFFF"/>
                </a:solidFill>
                <a:latin typeface="Verdana"/>
                <a:cs typeface="Verdana"/>
              </a:rPr>
              <a:t>oo</a:t>
            </a:r>
            <a:r>
              <a:rPr sz="2450" spc="-10" dirty="0">
                <a:solidFill>
                  <a:srgbClr val="FFFFFF"/>
                </a:solidFill>
                <a:latin typeface="Verdana"/>
                <a:cs typeface="Verdana"/>
              </a:rPr>
              <a:t>l</a:t>
            </a:r>
            <a:r>
              <a:rPr sz="2450" spc="-370" dirty="0">
                <a:solidFill>
                  <a:srgbClr val="FFFFFF"/>
                </a:solidFill>
                <a:latin typeface="Verdana"/>
                <a:cs typeface="Verdana"/>
              </a:rPr>
              <a:t>.</a:t>
            </a:r>
            <a:r>
              <a:rPr sz="2450" spc="-215" dirty="0">
                <a:solidFill>
                  <a:srgbClr val="FFFFFF"/>
                </a:solidFill>
                <a:latin typeface="Verdana"/>
                <a:cs typeface="Verdana"/>
              </a:rPr>
              <a:t> </a:t>
            </a:r>
            <a:r>
              <a:rPr sz="2450" spc="125" dirty="0">
                <a:solidFill>
                  <a:srgbClr val="FFFFFF"/>
                </a:solidFill>
                <a:latin typeface="Verdana"/>
                <a:cs typeface="Verdana"/>
              </a:rPr>
              <a:t>J</a:t>
            </a:r>
            <a:r>
              <a:rPr sz="2450" spc="60" dirty="0">
                <a:solidFill>
                  <a:srgbClr val="FFFFFF"/>
                </a:solidFill>
                <a:latin typeface="Verdana"/>
                <a:cs typeface="Verdana"/>
              </a:rPr>
              <a:t>o</a:t>
            </a:r>
            <a:r>
              <a:rPr sz="2450" spc="-10" dirty="0">
                <a:solidFill>
                  <a:srgbClr val="FFFFFF"/>
                </a:solidFill>
                <a:latin typeface="Verdana"/>
                <a:cs typeface="Verdana"/>
              </a:rPr>
              <a:t>i</a:t>
            </a:r>
            <a:r>
              <a:rPr sz="2450" spc="125" dirty="0">
                <a:solidFill>
                  <a:srgbClr val="FFFFFF"/>
                </a:solidFill>
                <a:latin typeface="Verdana"/>
                <a:cs typeface="Verdana"/>
              </a:rPr>
              <a:t>n</a:t>
            </a:r>
            <a:r>
              <a:rPr sz="2450" spc="-215" dirty="0">
                <a:solidFill>
                  <a:srgbClr val="FFFFFF"/>
                </a:solidFill>
                <a:latin typeface="Verdana"/>
                <a:cs typeface="Verdana"/>
              </a:rPr>
              <a:t> </a:t>
            </a:r>
            <a:r>
              <a:rPr sz="2450" spc="114" dirty="0">
                <a:solidFill>
                  <a:srgbClr val="FFFFFF"/>
                </a:solidFill>
                <a:latin typeface="Verdana"/>
                <a:cs typeface="Verdana"/>
              </a:rPr>
              <a:t>u</a:t>
            </a:r>
            <a:r>
              <a:rPr sz="2450" spc="-70" dirty="0">
                <a:solidFill>
                  <a:srgbClr val="FFFFFF"/>
                </a:solidFill>
                <a:latin typeface="Verdana"/>
                <a:cs typeface="Verdana"/>
              </a:rPr>
              <a:t>s</a:t>
            </a:r>
            <a:r>
              <a:rPr sz="2450" spc="-215" dirty="0">
                <a:solidFill>
                  <a:srgbClr val="FFFFFF"/>
                </a:solidFill>
                <a:latin typeface="Verdana"/>
                <a:cs typeface="Verdana"/>
              </a:rPr>
              <a:t> </a:t>
            </a:r>
            <a:r>
              <a:rPr sz="2450" spc="60" dirty="0">
                <a:solidFill>
                  <a:srgbClr val="FFFFFF"/>
                </a:solidFill>
                <a:latin typeface="Verdana"/>
                <a:cs typeface="Verdana"/>
              </a:rPr>
              <a:t>o</a:t>
            </a:r>
            <a:r>
              <a:rPr sz="2450" spc="125" dirty="0">
                <a:solidFill>
                  <a:srgbClr val="FFFFFF"/>
                </a:solidFill>
                <a:latin typeface="Verdana"/>
                <a:cs typeface="Verdana"/>
              </a:rPr>
              <a:t>n</a:t>
            </a:r>
            <a:r>
              <a:rPr sz="2450" spc="-215" dirty="0">
                <a:solidFill>
                  <a:srgbClr val="FFFFFF"/>
                </a:solidFill>
                <a:latin typeface="Verdana"/>
                <a:cs typeface="Verdana"/>
              </a:rPr>
              <a:t> </a:t>
            </a:r>
            <a:r>
              <a:rPr sz="2450" spc="35" dirty="0">
                <a:solidFill>
                  <a:srgbClr val="FFFFFF"/>
                </a:solidFill>
                <a:latin typeface="Verdana"/>
                <a:cs typeface="Verdana"/>
              </a:rPr>
              <a:t>t</a:t>
            </a:r>
            <a:r>
              <a:rPr sz="2450" spc="125" dirty="0">
                <a:solidFill>
                  <a:srgbClr val="FFFFFF"/>
                </a:solidFill>
                <a:latin typeface="Verdana"/>
                <a:cs typeface="Verdana"/>
              </a:rPr>
              <a:t>h</a:t>
            </a:r>
            <a:r>
              <a:rPr sz="2450" spc="-10" dirty="0">
                <a:solidFill>
                  <a:srgbClr val="FFFFFF"/>
                </a:solidFill>
                <a:latin typeface="Verdana"/>
                <a:cs typeface="Verdana"/>
              </a:rPr>
              <a:t>i</a:t>
            </a:r>
            <a:r>
              <a:rPr sz="2450" spc="-55" dirty="0">
                <a:solidFill>
                  <a:srgbClr val="FFFFFF"/>
                </a:solidFill>
                <a:latin typeface="Verdana"/>
                <a:cs typeface="Verdana"/>
              </a:rPr>
              <a:t>s  </a:t>
            </a:r>
            <a:r>
              <a:rPr sz="2450" spc="-170" dirty="0">
                <a:solidFill>
                  <a:srgbClr val="FFFFFF"/>
                </a:solidFill>
                <a:latin typeface="Verdana"/>
                <a:cs typeface="Verdana"/>
              </a:rPr>
              <a:t>j</a:t>
            </a:r>
            <a:r>
              <a:rPr sz="2450" spc="60" dirty="0">
                <a:solidFill>
                  <a:srgbClr val="FFFFFF"/>
                </a:solidFill>
                <a:latin typeface="Verdana"/>
                <a:cs typeface="Verdana"/>
              </a:rPr>
              <a:t>o</a:t>
            </a:r>
            <a:r>
              <a:rPr sz="2450" spc="35" dirty="0">
                <a:solidFill>
                  <a:srgbClr val="FFFFFF"/>
                </a:solidFill>
                <a:latin typeface="Verdana"/>
                <a:cs typeface="Verdana"/>
              </a:rPr>
              <a:t>u</a:t>
            </a:r>
            <a:r>
              <a:rPr sz="2450" spc="5" dirty="0">
                <a:solidFill>
                  <a:srgbClr val="FFFFFF"/>
                </a:solidFill>
                <a:latin typeface="Verdana"/>
                <a:cs typeface="Verdana"/>
              </a:rPr>
              <a:t>r</a:t>
            </a:r>
            <a:r>
              <a:rPr sz="2450" spc="125" dirty="0">
                <a:solidFill>
                  <a:srgbClr val="FFFFFF"/>
                </a:solidFill>
                <a:latin typeface="Verdana"/>
                <a:cs typeface="Verdana"/>
              </a:rPr>
              <a:t>n</a:t>
            </a:r>
            <a:r>
              <a:rPr sz="2450" spc="10" dirty="0">
                <a:solidFill>
                  <a:srgbClr val="FFFFFF"/>
                </a:solidFill>
                <a:latin typeface="Verdana"/>
                <a:cs typeface="Verdana"/>
              </a:rPr>
              <a:t>e</a:t>
            </a:r>
            <a:r>
              <a:rPr sz="2450" spc="-110" dirty="0">
                <a:solidFill>
                  <a:srgbClr val="FFFFFF"/>
                </a:solidFill>
                <a:latin typeface="Verdana"/>
                <a:cs typeface="Verdana"/>
              </a:rPr>
              <a:t>y</a:t>
            </a:r>
            <a:r>
              <a:rPr sz="2450" spc="-215" dirty="0">
                <a:solidFill>
                  <a:srgbClr val="FFFFFF"/>
                </a:solidFill>
                <a:latin typeface="Verdana"/>
                <a:cs typeface="Verdana"/>
              </a:rPr>
              <a:t> </a:t>
            </a:r>
            <a:r>
              <a:rPr sz="2450" spc="-15" dirty="0">
                <a:solidFill>
                  <a:srgbClr val="FFFFFF"/>
                </a:solidFill>
                <a:latin typeface="Verdana"/>
                <a:cs typeface="Verdana"/>
              </a:rPr>
              <a:t>t</a:t>
            </a:r>
            <a:r>
              <a:rPr sz="2450" spc="60" dirty="0">
                <a:solidFill>
                  <a:srgbClr val="FFFFFF"/>
                </a:solidFill>
                <a:latin typeface="Verdana"/>
                <a:cs typeface="Verdana"/>
              </a:rPr>
              <a:t>o</a:t>
            </a:r>
            <a:r>
              <a:rPr sz="2450" spc="-215" dirty="0">
                <a:solidFill>
                  <a:srgbClr val="FFFFFF"/>
                </a:solidFill>
                <a:latin typeface="Verdana"/>
                <a:cs typeface="Verdana"/>
              </a:rPr>
              <a:t> </a:t>
            </a:r>
            <a:r>
              <a:rPr sz="2450" spc="150" dirty="0">
                <a:solidFill>
                  <a:srgbClr val="FFFFFF"/>
                </a:solidFill>
                <a:latin typeface="Verdana"/>
                <a:cs typeface="Verdana"/>
              </a:rPr>
              <a:t>d</a:t>
            </a:r>
            <a:r>
              <a:rPr sz="2450" spc="-10" dirty="0">
                <a:solidFill>
                  <a:srgbClr val="FFFFFF"/>
                </a:solidFill>
                <a:latin typeface="Verdana"/>
                <a:cs typeface="Verdana"/>
              </a:rPr>
              <a:t>i</a:t>
            </a:r>
            <a:r>
              <a:rPr sz="2450" spc="-70" dirty="0">
                <a:solidFill>
                  <a:srgbClr val="FFFFFF"/>
                </a:solidFill>
                <a:latin typeface="Verdana"/>
                <a:cs typeface="Verdana"/>
              </a:rPr>
              <a:t>s</a:t>
            </a:r>
            <a:r>
              <a:rPr sz="2450" spc="90" dirty="0">
                <a:solidFill>
                  <a:srgbClr val="FFFFFF"/>
                </a:solidFill>
                <a:latin typeface="Verdana"/>
                <a:cs typeface="Verdana"/>
              </a:rPr>
              <a:t>c</a:t>
            </a:r>
            <a:r>
              <a:rPr sz="2450" spc="20" dirty="0">
                <a:solidFill>
                  <a:srgbClr val="FFFFFF"/>
                </a:solidFill>
                <a:latin typeface="Verdana"/>
                <a:cs typeface="Verdana"/>
              </a:rPr>
              <a:t>o</a:t>
            </a:r>
            <a:r>
              <a:rPr sz="2450" spc="-150" dirty="0">
                <a:solidFill>
                  <a:srgbClr val="FFFFFF"/>
                </a:solidFill>
                <a:latin typeface="Verdana"/>
                <a:cs typeface="Verdana"/>
              </a:rPr>
              <a:t>v</a:t>
            </a:r>
            <a:r>
              <a:rPr sz="2450" spc="35" dirty="0">
                <a:solidFill>
                  <a:srgbClr val="FFFFFF"/>
                </a:solidFill>
                <a:latin typeface="Verdana"/>
                <a:cs typeface="Verdana"/>
              </a:rPr>
              <a:t>e</a:t>
            </a:r>
            <a:r>
              <a:rPr sz="2450" spc="-55" dirty="0">
                <a:solidFill>
                  <a:srgbClr val="FFFFFF"/>
                </a:solidFill>
                <a:latin typeface="Verdana"/>
                <a:cs typeface="Verdana"/>
              </a:rPr>
              <a:t>r</a:t>
            </a:r>
            <a:r>
              <a:rPr sz="2450" spc="-215" dirty="0">
                <a:solidFill>
                  <a:srgbClr val="FFFFFF"/>
                </a:solidFill>
                <a:latin typeface="Verdana"/>
                <a:cs typeface="Verdana"/>
              </a:rPr>
              <a:t> </a:t>
            </a:r>
            <a:r>
              <a:rPr sz="2450" spc="125" dirty="0">
                <a:solidFill>
                  <a:srgbClr val="FFFFFF"/>
                </a:solidFill>
                <a:latin typeface="Verdana"/>
                <a:cs typeface="Verdana"/>
              </a:rPr>
              <a:t>h</a:t>
            </a:r>
            <a:r>
              <a:rPr sz="2450" spc="20" dirty="0">
                <a:solidFill>
                  <a:srgbClr val="FFFFFF"/>
                </a:solidFill>
                <a:latin typeface="Verdana"/>
                <a:cs typeface="Verdana"/>
              </a:rPr>
              <a:t>o</a:t>
            </a:r>
            <a:r>
              <a:rPr sz="2450" spc="170" dirty="0">
                <a:solidFill>
                  <a:srgbClr val="FFFFFF"/>
                </a:solidFill>
                <a:latin typeface="Verdana"/>
                <a:cs typeface="Verdana"/>
              </a:rPr>
              <a:t>w</a:t>
            </a:r>
            <a:r>
              <a:rPr sz="2450" spc="-215" dirty="0">
                <a:solidFill>
                  <a:srgbClr val="FFFFFF"/>
                </a:solidFill>
                <a:latin typeface="Verdana"/>
                <a:cs typeface="Verdana"/>
              </a:rPr>
              <a:t> </a:t>
            </a:r>
            <a:r>
              <a:rPr sz="2450" spc="-15" dirty="0">
                <a:solidFill>
                  <a:srgbClr val="FFFFFF"/>
                </a:solidFill>
                <a:latin typeface="Verdana"/>
                <a:cs typeface="Verdana"/>
              </a:rPr>
              <a:t>a</a:t>
            </a:r>
            <a:r>
              <a:rPr sz="2450" spc="-215" dirty="0">
                <a:solidFill>
                  <a:srgbClr val="FFFFFF"/>
                </a:solidFill>
                <a:latin typeface="Verdana"/>
                <a:cs typeface="Verdana"/>
              </a:rPr>
              <a:t> </a:t>
            </a:r>
            <a:r>
              <a:rPr sz="2450" spc="-15" dirty="0">
                <a:solidFill>
                  <a:srgbClr val="FFFFFF"/>
                </a:solidFill>
                <a:latin typeface="Verdana"/>
                <a:cs typeface="Verdana"/>
              </a:rPr>
              <a:t>t</a:t>
            </a:r>
            <a:r>
              <a:rPr sz="2450" spc="80" dirty="0">
                <a:solidFill>
                  <a:srgbClr val="FFFFFF"/>
                </a:solidFill>
                <a:latin typeface="Verdana"/>
                <a:cs typeface="Verdana"/>
              </a:rPr>
              <a:t>o</a:t>
            </a:r>
            <a:r>
              <a:rPr sz="2450" spc="-150" dirty="0">
                <a:solidFill>
                  <a:srgbClr val="FFFFFF"/>
                </a:solidFill>
                <a:latin typeface="Verdana"/>
                <a:cs typeface="Verdana"/>
              </a:rPr>
              <a:t>-</a:t>
            </a:r>
            <a:r>
              <a:rPr sz="2450" spc="150" dirty="0">
                <a:solidFill>
                  <a:srgbClr val="FFFFFF"/>
                </a:solidFill>
                <a:latin typeface="Verdana"/>
                <a:cs typeface="Verdana"/>
              </a:rPr>
              <a:t>d</a:t>
            </a:r>
            <a:r>
              <a:rPr sz="2450" spc="60" dirty="0">
                <a:solidFill>
                  <a:srgbClr val="FFFFFF"/>
                </a:solidFill>
                <a:latin typeface="Verdana"/>
                <a:cs typeface="Verdana"/>
              </a:rPr>
              <a:t>o</a:t>
            </a:r>
            <a:r>
              <a:rPr sz="2450" spc="-215" dirty="0">
                <a:solidFill>
                  <a:srgbClr val="FFFFFF"/>
                </a:solidFill>
                <a:latin typeface="Verdana"/>
                <a:cs typeface="Verdana"/>
              </a:rPr>
              <a:t> </a:t>
            </a:r>
            <a:r>
              <a:rPr sz="2450" spc="-10" dirty="0">
                <a:solidFill>
                  <a:srgbClr val="FFFFFF"/>
                </a:solidFill>
                <a:latin typeface="Verdana"/>
                <a:cs typeface="Verdana"/>
              </a:rPr>
              <a:t>li</a:t>
            </a:r>
            <a:r>
              <a:rPr sz="2450" spc="-70" dirty="0">
                <a:solidFill>
                  <a:srgbClr val="FFFFFF"/>
                </a:solidFill>
                <a:latin typeface="Verdana"/>
                <a:cs typeface="Verdana"/>
              </a:rPr>
              <a:t>s</a:t>
            </a:r>
            <a:r>
              <a:rPr sz="2450" spc="35" dirty="0">
                <a:solidFill>
                  <a:srgbClr val="FFFFFF"/>
                </a:solidFill>
                <a:latin typeface="Verdana"/>
                <a:cs typeface="Verdana"/>
              </a:rPr>
              <a:t>t  </a:t>
            </a:r>
            <a:r>
              <a:rPr sz="2450" spc="114" dirty="0">
                <a:solidFill>
                  <a:srgbClr val="FFFFFF"/>
                </a:solidFill>
                <a:latin typeface="Verdana"/>
                <a:cs typeface="Verdana"/>
              </a:rPr>
              <a:t>c</a:t>
            </a:r>
            <a:r>
              <a:rPr sz="2450" spc="-15" dirty="0">
                <a:solidFill>
                  <a:srgbClr val="FFFFFF"/>
                </a:solidFill>
                <a:latin typeface="Verdana"/>
                <a:cs typeface="Verdana"/>
              </a:rPr>
              <a:t>a</a:t>
            </a:r>
            <a:r>
              <a:rPr sz="2450" spc="125" dirty="0">
                <a:solidFill>
                  <a:srgbClr val="FFFFFF"/>
                </a:solidFill>
                <a:latin typeface="Verdana"/>
                <a:cs typeface="Verdana"/>
              </a:rPr>
              <a:t>n</a:t>
            </a:r>
            <a:r>
              <a:rPr sz="2450" spc="-215" dirty="0">
                <a:solidFill>
                  <a:srgbClr val="FFFFFF"/>
                </a:solidFill>
                <a:latin typeface="Verdana"/>
                <a:cs typeface="Verdana"/>
              </a:rPr>
              <a:t> </a:t>
            </a:r>
            <a:r>
              <a:rPr sz="2450" spc="-90" dirty="0">
                <a:solidFill>
                  <a:srgbClr val="FFFFFF"/>
                </a:solidFill>
                <a:latin typeface="Verdana"/>
                <a:cs typeface="Verdana"/>
              </a:rPr>
              <a:t>r</a:t>
            </a:r>
            <a:r>
              <a:rPr sz="2450" spc="10" dirty="0">
                <a:solidFill>
                  <a:srgbClr val="FFFFFF"/>
                </a:solidFill>
                <a:latin typeface="Verdana"/>
                <a:cs typeface="Verdana"/>
              </a:rPr>
              <a:t>e</a:t>
            </a:r>
            <a:r>
              <a:rPr sz="2450" spc="-150" dirty="0">
                <a:solidFill>
                  <a:srgbClr val="FFFFFF"/>
                </a:solidFill>
                <a:latin typeface="Verdana"/>
                <a:cs typeface="Verdana"/>
              </a:rPr>
              <a:t>v</a:t>
            </a:r>
            <a:r>
              <a:rPr sz="2450" spc="60" dirty="0">
                <a:solidFill>
                  <a:srgbClr val="FFFFFF"/>
                </a:solidFill>
                <a:latin typeface="Verdana"/>
                <a:cs typeface="Verdana"/>
              </a:rPr>
              <a:t>o</a:t>
            </a:r>
            <a:r>
              <a:rPr sz="2450" spc="-10" dirty="0">
                <a:solidFill>
                  <a:srgbClr val="FFFFFF"/>
                </a:solidFill>
                <a:latin typeface="Verdana"/>
                <a:cs typeface="Verdana"/>
              </a:rPr>
              <a:t>l</a:t>
            </a:r>
            <a:r>
              <a:rPr sz="2450" spc="75" dirty="0">
                <a:solidFill>
                  <a:srgbClr val="FFFFFF"/>
                </a:solidFill>
                <a:latin typeface="Verdana"/>
                <a:cs typeface="Verdana"/>
              </a:rPr>
              <a:t>ut</a:t>
            </a:r>
            <a:r>
              <a:rPr sz="2450" spc="-10" dirty="0">
                <a:solidFill>
                  <a:srgbClr val="FFFFFF"/>
                </a:solidFill>
                <a:latin typeface="Verdana"/>
                <a:cs typeface="Verdana"/>
              </a:rPr>
              <a:t>i</a:t>
            </a:r>
            <a:r>
              <a:rPr sz="2450" spc="60" dirty="0">
                <a:solidFill>
                  <a:srgbClr val="FFFFFF"/>
                </a:solidFill>
                <a:latin typeface="Verdana"/>
                <a:cs typeface="Verdana"/>
              </a:rPr>
              <a:t>o</a:t>
            </a:r>
            <a:r>
              <a:rPr sz="2450" spc="125" dirty="0">
                <a:solidFill>
                  <a:srgbClr val="FFFFFF"/>
                </a:solidFill>
                <a:latin typeface="Verdana"/>
                <a:cs typeface="Verdana"/>
              </a:rPr>
              <a:t>n</a:t>
            </a:r>
            <a:r>
              <a:rPr sz="2450" spc="-10" dirty="0">
                <a:solidFill>
                  <a:srgbClr val="FFFFFF"/>
                </a:solidFill>
                <a:latin typeface="Verdana"/>
                <a:cs typeface="Verdana"/>
              </a:rPr>
              <a:t>i</a:t>
            </a:r>
            <a:r>
              <a:rPr sz="2450" spc="-50" dirty="0">
                <a:solidFill>
                  <a:srgbClr val="FFFFFF"/>
                </a:solidFill>
                <a:latin typeface="Verdana"/>
                <a:cs typeface="Verdana"/>
              </a:rPr>
              <a:t>z</a:t>
            </a:r>
            <a:r>
              <a:rPr sz="2450" spc="35" dirty="0">
                <a:solidFill>
                  <a:srgbClr val="FFFFFF"/>
                </a:solidFill>
                <a:latin typeface="Verdana"/>
                <a:cs typeface="Verdana"/>
              </a:rPr>
              <a:t>e</a:t>
            </a:r>
            <a:r>
              <a:rPr sz="2450" spc="-215" dirty="0">
                <a:solidFill>
                  <a:srgbClr val="FFFFFF"/>
                </a:solidFill>
                <a:latin typeface="Verdana"/>
                <a:cs typeface="Verdana"/>
              </a:rPr>
              <a:t> </a:t>
            </a:r>
            <a:r>
              <a:rPr sz="2450" spc="-150" dirty="0">
                <a:solidFill>
                  <a:srgbClr val="FFFFFF"/>
                </a:solidFill>
                <a:latin typeface="Verdana"/>
                <a:cs typeface="Verdana"/>
              </a:rPr>
              <a:t>y</a:t>
            </a:r>
            <a:r>
              <a:rPr sz="2450" spc="60" dirty="0">
                <a:solidFill>
                  <a:srgbClr val="FFFFFF"/>
                </a:solidFill>
                <a:latin typeface="Verdana"/>
                <a:cs typeface="Verdana"/>
              </a:rPr>
              <a:t>o</a:t>
            </a:r>
            <a:r>
              <a:rPr sz="2450" spc="114" dirty="0">
                <a:solidFill>
                  <a:srgbClr val="FFFFFF"/>
                </a:solidFill>
                <a:latin typeface="Verdana"/>
                <a:cs typeface="Verdana"/>
              </a:rPr>
              <a:t>u</a:t>
            </a:r>
            <a:r>
              <a:rPr sz="2450" spc="-55" dirty="0">
                <a:solidFill>
                  <a:srgbClr val="FFFFFF"/>
                </a:solidFill>
                <a:latin typeface="Verdana"/>
                <a:cs typeface="Verdana"/>
              </a:rPr>
              <a:t>r</a:t>
            </a:r>
            <a:r>
              <a:rPr sz="2450" spc="-215" dirty="0">
                <a:solidFill>
                  <a:srgbClr val="FFFFFF"/>
                </a:solidFill>
                <a:latin typeface="Verdana"/>
                <a:cs typeface="Verdana"/>
              </a:rPr>
              <a:t> </a:t>
            </a:r>
            <a:r>
              <a:rPr sz="2450" spc="130" dirty="0">
                <a:solidFill>
                  <a:srgbClr val="FFFFFF"/>
                </a:solidFill>
                <a:latin typeface="Verdana"/>
                <a:cs typeface="Verdana"/>
              </a:rPr>
              <a:t>w</a:t>
            </a:r>
            <a:r>
              <a:rPr sz="2450" spc="60" dirty="0">
                <a:solidFill>
                  <a:srgbClr val="FFFFFF"/>
                </a:solidFill>
                <a:latin typeface="Verdana"/>
                <a:cs typeface="Verdana"/>
              </a:rPr>
              <a:t>o</a:t>
            </a:r>
            <a:r>
              <a:rPr sz="2450" spc="-75" dirty="0">
                <a:solidFill>
                  <a:srgbClr val="FFFFFF"/>
                </a:solidFill>
                <a:latin typeface="Verdana"/>
                <a:cs typeface="Verdana"/>
              </a:rPr>
              <a:t>r</a:t>
            </a:r>
            <a:r>
              <a:rPr sz="2450" spc="35" dirty="0">
                <a:solidFill>
                  <a:srgbClr val="FFFFFF"/>
                </a:solidFill>
                <a:latin typeface="Verdana"/>
                <a:cs typeface="Verdana"/>
              </a:rPr>
              <a:t>k</a:t>
            </a:r>
            <a:r>
              <a:rPr sz="2450" spc="-30" dirty="0">
                <a:solidFill>
                  <a:srgbClr val="FFFFFF"/>
                </a:solidFill>
                <a:latin typeface="Verdana"/>
                <a:cs typeface="Verdana"/>
              </a:rPr>
              <a:t>ﬂ</a:t>
            </a:r>
            <a:r>
              <a:rPr sz="2450" spc="20" dirty="0">
                <a:solidFill>
                  <a:srgbClr val="FFFFFF"/>
                </a:solidFill>
                <a:latin typeface="Verdana"/>
                <a:cs typeface="Verdana"/>
              </a:rPr>
              <a:t>o</a:t>
            </a:r>
            <a:r>
              <a:rPr sz="2450" spc="105" dirty="0">
                <a:solidFill>
                  <a:srgbClr val="FFFFFF"/>
                </a:solidFill>
                <a:latin typeface="Verdana"/>
                <a:cs typeface="Verdana"/>
              </a:rPr>
              <a:t>w  </a:t>
            </a:r>
            <a:r>
              <a:rPr sz="2450" spc="-15" dirty="0">
                <a:solidFill>
                  <a:srgbClr val="FFFFFF"/>
                </a:solidFill>
                <a:latin typeface="Verdana"/>
                <a:cs typeface="Verdana"/>
              </a:rPr>
              <a:t>a</a:t>
            </a:r>
            <a:r>
              <a:rPr sz="2450" spc="125" dirty="0">
                <a:solidFill>
                  <a:srgbClr val="FFFFFF"/>
                </a:solidFill>
                <a:latin typeface="Verdana"/>
                <a:cs typeface="Verdana"/>
              </a:rPr>
              <a:t>n</a:t>
            </a:r>
            <a:r>
              <a:rPr sz="2450" spc="150" dirty="0">
                <a:solidFill>
                  <a:srgbClr val="FFFFFF"/>
                </a:solidFill>
                <a:latin typeface="Verdana"/>
                <a:cs typeface="Verdana"/>
              </a:rPr>
              <a:t>d</a:t>
            </a:r>
            <a:r>
              <a:rPr sz="2450" spc="-215" dirty="0">
                <a:solidFill>
                  <a:srgbClr val="FFFFFF"/>
                </a:solidFill>
                <a:latin typeface="Verdana"/>
                <a:cs typeface="Verdana"/>
              </a:rPr>
              <a:t> </a:t>
            </a:r>
            <a:r>
              <a:rPr sz="2450" spc="125" dirty="0">
                <a:solidFill>
                  <a:srgbClr val="FFFFFF"/>
                </a:solidFill>
                <a:latin typeface="Verdana"/>
                <a:cs typeface="Verdana"/>
              </a:rPr>
              <a:t>h</a:t>
            </a:r>
            <a:r>
              <a:rPr sz="2450" spc="35" dirty="0">
                <a:solidFill>
                  <a:srgbClr val="FFFFFF"/>
                </a:solidFill>
                <a:latin typeface="Verdana"/>
                <a:cs typeface="Verdana"/>
              </a:rPr>
              <a:t>e</a:t>
            </a:r>
            <a:r>
              <a:rPr sz="2450" spc="-10" dirty="0">
                <a:solidFill>
                  <a:srgbClr val="FFFFFF"/>
                </a:solidFill>
                <a:latin typeface="Verdana"/>
                <a:cs typeface="Verdana"/>
              </a:rPr>
              <a:t>l</a:t>
            </a:r>
            <a:r>
              <a:rPr sz="2450" spc="150" dirty="0">
                <a:solidFill>
                  <a:srgbClr val="FFFFFF"/>
                </a:solidFill>
                <a:latin typeface="Verdana"/>
                <a:cs typeface="Verdana"/>
              </a:rPr>
              <a:t>p</a:t>
            </a:r>
            <a:r>
              <a:rPr sz="2450" spc="-215" dirty="0">
                <a:solidFill>
                  <a:srgbClr val="FFFFFF"/>
                </a:solidFill>
                <a:latin typeface="Verdana"/>
                <a:cs typeface="Verdana"/>
              </a:rPr>
              <a:t> </a:t>
            </a:r>
            <a:r>
              <a:rPr sz="2450" spc="-150" dirty="0">
                <a:solidFill>
                  <a:srgbClr val="FFFFFF"/>
                </a:solidFill>
                <a:latin typeface="Verdana"/>
                <a:cs typeface="Verdana"/>
              </a:rPr>
              <a:t>y</a:t>
            </a:r>
            <a:r>
              <a:rPr sz="2450" spc="60" dirty="0">
                <a:solidFill>
                  <a:srgbClr val="FFFFFF"/>
                </a:solidFill>
                <a:latin typeface="Verdana"/>
                <a:cs typeface="Verdana"/>
              </a:rPr>
              <a:t>o</a:t>
            </a:r>
            <a:r>
              <a:rPr sz="2450" spc="114" dirty="0">
                <a:solidFill>
                  <a:srgbClr val="FFFFFF"/>
                </a:solidFill>
                <a:latin typeface="Verdana"/>
                <a:cs typeface="Verdana"/>
              </a:rPr>
              <a:t>u</a:t>
            </a:r>
            <a:r>
              <a:rPr sz="2450" spc="-215" dirty="0">
                <a:solidFill>
                  <a:srgbClr val="FFFFFF"/>
                </a:solidFill>
                <a:latin typeface="Verdana"/>
                <a:cs typeface="Verdana"/>
              </a:rPr>
              <a:t> </a:t>
            </a:r>
            <a:r>
              <a:rPr sz="2450" spc="-70" dirty="0">
                <a:solidFill>
                  <a:srgbClr val="FFFFFF"/>
                </a:solidFill>
                <a:latin typeface="Verdana"/>
                <a:cs typeface="Verdana"/>
              </a:rPr>
              <a:t>s</a:t>
            </a:r>
            <a:r>
              <a:rPr sz="2450" spc="35" dirty="0">
                <a:solidFill>
                  <a:srgbClr val="FFFFFF"/>
                </a:solidFill>
                <a:latin typeface="Verdana"/>
                <a:cs typeface="Verdana"/>
              </a:rPr>
              <a:t>t</a:t>
            </a:r>
            <a:r>
              <a:rPr sz="2450" spc="-40" dirty="0">
                <a:solidFill>
                  <a:srgbClr val="FFFFFF"/>
                </a:solidFill>
                <a:latin typeface="Verdana"/>
                <a:cs typeface="Verdana"/>
              </a:rPr>
              <a:t>a</a:t>
            </a:r>
            <a:r>
              <a:rPr sz="2450" spc="-110" dirty="0">
                <a:solidFill>
                  <a:srgbClr val="FFFFFF"/>
                </a:solidFill>
                <a:latin typeface="Verdana"/>
                <a:cs typeface="Verdana"/>
              </a:rPr>
              <a:t>y</a:t>
            </a:r>
            <a:r>
              <a:rPr sz="2450" spc="-215" dirty="0">
                <a:solidFill>
                  <a:srgbClr val="FFFFFF"/>
                </a:solidFill>
                <a:latin typeface="Verdana"/>
                <a:cs typeface="Verdana"/>
              </a:rPr>
              <a:t> </a:t>
            </a:r>
            <a:r>
              <a:rPr sz="2450" spc="60" dirty="0">
                <a:solidFill>
                  <a:srgbClr val="FFFFFF"/>
                </a:solidFill>
                <a:latin typeface="Verdana"/>
                <a:cs typeface="Verdana"/>
              </a:rPr>
              <a:t>o</a:t>
            </a:r>
            <a:r>
              <a:rPr sz="2450" spc="-90" dirty="0">
                <a:solidFill>
                  <a:srgbClr val="FFFFFF"/>
                </a:solidFill>
                <a:latin typeface="Verdana"/>
                <a:cs typeface="Verdana"/>
              </a:rPr>
              <a:t>r</a:t>
            </a:r>
            <a:r>
              <a:rPr sz="2450" spc="95" dirty="0">
                <a:solidFill>
                  <a:srgbClr val="FFFFFF"/>
                </a:solidFill>
                <a:latin typeface="Verdana"/>
                <a:cs typeface="Verdana"/>
              </a:rPr>
              <a:t>gan</a:t>
            </a:r>
            <a:r>
              <a:rPr sz="2450" spc="-10" dirty="0">
                <a:solidFill>
                  <a:srgbClr val="FFFFFF"/>
                </a:solidFill>
                <a:latin typeface="Verdana"/>
                <a:cs typeface="Verdana"/>
              </a:rPr>
              <a:t>i</a:t>
            </a:r>
            <a:r>
              <a:rPr sz="2450" spc="-50" dirty="0">
                <a:solidFill>
                  <a:srgbClr val="FFFFFF"/>
                </a:solidFill>
                <a:latin typeface="Verdana"/>
                <a:cs typeface="Verdana"/>
              </a:rPr>
              <a:t>z</a:t>
            </a:r>
            <a:r>
              <a:rPr sz="2450" spc="35" dirty="0">
                <a:solidFill>
                  <a:srgbClr val="FFFFFF"/>
                </a:solidFill>
                <a:latin typeface="Verdana"/>
                <a:cs typeface="Verdana"/>
              </a:rPr>
              <a:t>e</a:t>
            </a:r>
            <a:r>
              <a:rPr sz="2450" spc="150" dirty="0">
                <a:solidFill>
                  <a:srgbClr val="FFFFFF"/>
                </a:solidFill>
                <a:latin typeface="Verdana"/>
                <a:cs typeface="Verdana"/>
              </a:rPr>
              <a:t>d</a:t>
            </a:r>
            <a:r>
              <a:rPr sz="2450" spc="-215" dirty="0">
                <a:solidFill>
                  <a:srgbClr val="FFFFFF"/>
                </a:solidFill>
                <a:latin typeface="Verdana"/>
                <a:cs typeface="Verdana"/>
              </a:rPr>
              <a:t> </a:t>
            </a:r>
            <a:r>
              <a:rPr sz="2450" spc="-15" dirty="0">
                <a:solidFill>
                  <a:srgbClr val="FFFFFF"/>
                </a:solidFill>
                <a:latin typeface="Verdana"/>
                <a:cs typeface="Verdana"/>
              </a:rPr>
              <a:t>a</a:t>
            </a:r>
            <a:r>
              <a:rPr sz="2450" spc="125" dirty="0">
                <a:solidFill>
                  <a:srgbClr val="FFFFFF"/>
                </a:solidFill>
                <a:latin typeface="Verdana"/>
                <a:cs typeface="Verdana"/>
              </a:rPr>
              <a:t>n</a:t>
            </a:r>
            <a:r>
              <a:rPr sz="2450" spc="105" dirty="0">
                <a:solidFill>
                  <a:srgbClr val="FFFFFF"/>
                </a:solidFill>
                <a:latin typeface="Verdana"/>
                <a:cs typeface="Verdana"/>
              </a:rPr>
              <a:t>d  </a:t>
            </a:r>
            <a:r>
              <a:rPr sz="2450" dirty="0">
                <a:solidFill>
                  <a:srgbClr val="FFFFFF"/>
                </a:solidFill>
                <a:latin typeface="Verdana"/>
                <a:cs typeface="Verdana"/>
              </a:rPr>
              <a:t>focused.</a:t>
            </a:r>
            <a:endParaRPr sz="2450">
              <a:latin typeface="Verdana"/>
              <a:cs typeface="Verdana"/>
            </a:endParaRPr>
          </a:p>
        </p:txBody>
      </p:sp>
      <p:pic>
        <p:nvPicPr>
          <p:cNvPr id="8" name="Picture 7" descr="A person and person looking at a computer screen&#10;&#10;Description automatically generated">
            <a:extLst>
              <a:ext uri="{FF2B5EF4-FFF2-40B4-BE49-F238E27FC236}">
                <a16:creationId xmlns:a16="http://schemas.microsoft.com/office/drawing/2014/main" id="{143AA5A2-8D58-8EE8-263E-DA4DFF58EC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5550" y="1720850"/>
            <a:ext cx="8534400" cy="7010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62489" y="2160276"/>
            <a:ext cx="2190750" cy="681355"/>
          </a:xfrm>
          <a:prstGeom prst="rect">
            <a:avLst/>
          </a:prstGeom>
        </p:spPr>
        <p:txBody>
          <a:bodyPr vert="horz" wrap="square" lIns="0" tIns="12700" rIns="0" bIns="0" rtlCol="0">
            <a:spAutoFit/>
          </a:bodyPr>
          <a:lstStyle/>
          <a:p>
            <a:pPr marL="12700">
              <a:lnSpc>
                <a:spcPct val="100000"/>
              </a:lnSpc>
              <a:spcBef>
                <a:spcPts val="100"/>
              </a:spcBef>
            </a:pPr>
            <a:r>
              <a:rPr spc="-280" dirty="0">
                <a:latin typeface="Cambria"/>
                <a:cs typeface="Cambria"/>
              </a:rPr>
              <a:t>W</a:t>
            </a:r>
            <a:r>
              <a:rPr spc="-25" dirty="0">
                <a:latin typeface="Cambria"/>
                <a:cs typeface="Cambria"/>
              </a:rPr>
              <a:t>o</a:t>
            </a:r>
            <a:r>
              <a:rPr spc="-95" dirty="0">
                <a:latin typeface="Cambria"/>
                <a:cs typeface="Cambria"/>
              </a:rPr>
              <a:t>r</a:t>
            </a:r>
            <a:r>
              <a:rPr spc="-35" dirty="0">
                <a:latin typeface="Cambria"/>
                <a:cs typeface="Cambria"/>
              </a:rPr>
              <a:t>k</a:t>
            </a:r>
            <a:r>
              <a:rPr spc="-5" dirty="0">
                <a:latin typeface="Cambria"/>
                <a:cs typeface="Cambria"/>
              </a:rPr>
              <a:t>i</a:t>
            </a:r>
            <a:r>
              <a:rPr spc="10" dirty="0">
                <a:latin typeface="Cambria"/>
                <a:cs typeface="Cambria"/>
              </a:rPr>
              <a:t>n</a:t>
            </a:r>
            <a:r>
              <a:rPr spc="140" dirty="0">
                <a:latin typeface="Cambria"/>
                <a:cs typeface="Cambria"/>
              </a:rPr>
              <a:t>g</a:t>
            </a:r>
          </a:p>
        </p:txBody>
      </p:sp>
      <p:pic>
        <p:nvPicPr>
          <p:cNvPr id="3" name="object 3"/>
          <p:cNvPicPr/>
          <p:nvPr/>
        </p:nvPicPr>
        <p:blipFill>
          <a:blip r:embed="rId2" cstate="print"/>
          <a:stretch>
            <a:fillRect/>
          </a:stretch>
        </p:blipFill>
        <p:spPr>
          <a:xfrm>
            <a:off x="11383906" y="3292195"/>
            <a:ext cx="4260550" cy="307264"/>
          </a:xfrm>
          <a:prstGeom prst="rect">
            <a:avLst/>
          </a:prstGeom>
        </p:spPr>
      </p:pic>
      <p:sp>
        <p:nvSpPr>
          <p:cNvPr id="4" name="object 4"/>
          <p:cNvSpPr txBox="1"/>
          <p:nvPr/>
        </p:nvSpPr>
        <p:spPr>
          <a:xfrm>
            <a:off x="11062202" y="3211427"/>
            <a:ext cx="5624195" cy="4603115"/>
          </a:xfrm>
          <a:prstGeom prst="rect">
            <a:avLst/>
          </a:prstGeom>
        </p:spPr>
        <p:txBody>
          <a:bodyPr vert="horz" wrap="square" lIns="0" tIns="6985" rIns="0" bIns="0" rtlCol="0">
            <a:spAutoFit/>
          </a:bodyPr>
          <a:lstStyle/>
          <a:p>
            <a:pPr marL="12700" marR="5080">
              <a:lnSpc>
                <a:spcPct val="102299"/>
              </a:lnSpc>
              <a:spcBef>
                <a:spcPts val="55"/>
              </a:spcBef>
            </a:pPr>
            <a:r>
              <a:rPr sz="2450" spc="95" dirty="0">
                <a:solidFill>
                  <a:srgbClr val="FFFFFF"/>
                </a:solidFill>
                <a:latin typeface="Verdana"/>
                <a:cs typeface="Verdana"/>
              </a:rPr>
              <a:t>A</a:t>
            </a:r>
            <a:r>
              <a:rPr sz="2450" spc="-215" dirty="0">
                <a:solidFill>
                  <a:srgbClr val="FFFFFF"/>
                </a:solidFill>
                <a:latin typeface="Verdana"/>
                <a:cs typeface="Verdana"/>
              </a:rPr>
              <a:t> </a:t>
            </a:r>
            <a:r>
              <a:rPr sz="2450" spc="-229" dirty="0">
                <a:latin typeface="Verdana"/>
                <a:cs typeface="Verdana"/>
              </a:rPr>
              <a:t>T</a:t>
            </a:r>
            <a:r>
              <a:rPr sz="2450" spc="60" dirty="0">
                <a:latin typeface="Verdana"/>
                <a:cs typeface="Verdana"/>
              </a:rPr>
              <a:t>o</a:t>
            </a:r>
            <a:r>
              <a:rPr sz="2450" spc="105" dirty="0">
                <a:latin typeface="Verdana"/>
                <a:cs typeface="Verdana"/>
              </a:rPr>
              <a:t> </a:t>
            </a:r>
            <a:r>
              <a:rPr sz="2450" spc="155" dirty="0">
                <a:latin typeface="Verdana"/>
                <a:cs typeface="Verdana"/>
              </a:rPr>
              <a:t>D</a:t>
            </a:r>
            <a:r>
              <a:rPr sz="2450" spc="60" dirty="0">
                <a:latin typeface="Verdana"/>
                <a:cs typeface="Verdana"/>
              </a:rPr>
              <a:t>o</a:t>
            </a:r>
            <a:r>
              <a:rPr sz="2450" spc="-215" dirty="0">
                <a:latin typeface="Verdana"/>
                <a:cs typeface="Verdana"/>
              </a:rPr>
              <a:t> </a:t>
            </a:r>
            <a:r>
              <a:rPr sz="2450" spc="90" dirty="0">
                <a:latin typeface="Verdana"/>
                <a:cs typeface="Verdana"/>
              </a:rPr>
              <a:t>L</a:t>
            </a:r>
            <a:r>
              <a:rPr sz="2450" spc="-10" dirty="0">
                <a:latin typeface="Verdana"/>
                <a:cs typeface="Verdana"/>
              </a:rPr>
              <a:t>i</a:t>
            </a:r>
            <a:r>
              <a:rPr sz="2450" spc="-70" dirty="0">
                <a:latin typeface="Verdana"/>
                <a:cs typeface="Verdana"/>
              </a:rPr>
              <a:t>s</a:t>
            </a:r>
            <a:r>
              <a:rPr sz="2450" spc="35" dirty="0">
                <a:latin typeface="Verdana"/>
                <a:cs typeface="Verdana"/>
              </a:rPr>
              <a:t>t</a:t>
            </a:r>
            <a:r>
              <a:rPr sz="2450" spc="-215" dirty="0">
                <a:latin typeface="Verdana"/>
                <a:cs typeface="Verdana"/>
              </a:rPr>
              <a:t> </a:t>
            </a:r>
            <a:r>
              <a:rPr sz="2450" spc="185" dirty="0">
                <a:latin typeface="Verdana"/>
                <a:cs typeface="Verdana"/>
              </a:rPr>
              <a:t>W</a:t>
            </a:r>
            <a:r>
              <a:rPr sz="2450" spc="35" dirty="0">
                <a:latin typeface="Verdana"/>
                <a:cs typeface="Verdana"/>
              </a:rPr>
              <a:t>e</a:t>
            </a:r>
            <a:r>
              <a:rPr sz="2450" spc="150" dirty="0">
                <a:latin typeface="Verdana"/>
                <a:cs typeface="Verdana"/>
              </a:rPr>
              <a:t>b</a:t>
            </a:r>
            <a:r>
              <a:rPr sz="2450" spc="-215" dirty="0">
                <a:latin typeface="Verdana"/>
                <a:cs typeface="Verdana"/>
              </a:rPr>
              <a:t> </a:t>
            </a:r>
            <a:r>
              <a:rPr sz="2450" spc="95" dirty="0">
                <a:latin typeface="Verdana"/>
                <a:cs typeface="Verdana"/>
              </a:rPr>
              <a:t>A</a:t>
            </a:r>
            <a:r>
              <a:rPr sz="2450" spc="150" dirty="0">
                <a:latin typeface="Verdana"/>
                <a:cs typeface="Verdana"/>
              </a:rPr>
              <a:t>pp</a:t>
            </a:r>
            <a:r>
              <a:rPr sz="2450" spc="-10" dirty="0">
                <a:latin typeface="Verdana"/>
                <a:cs typeface="Verdana"/>
              </a:rPr>
              <a:t>li</a:t>
            </a:r>
            <a:r>
              <a:rPr sz="2450" spc="114" dirty="0">
                <a:latin typeface="Verdana"/>
                <a:cs typeface="Verdana"/>
              </a:rPr>
              <a:t>c</a:t>
            </a:r>
            <a:r>
              <a:rPr sz="2450" spc="-15" dirty="0">
                <a:latin typeface="Verdana"/>
                <a:cs typeface="Verdana"/>
              </a:rPr>
              <a:t>a</a:t>
            </a:r>
            <a:r>
              <a:rPr sz="2450" spc="35" dirty="0">
                <a:latin typeface="Verdana"/>
                <a:cs typeface="Verdana"/>
              </a:rPr>
              <a:t>t</a:t>
            </a:r>
            <a:r>
              <a:rPr sz="2450" spc="-10" dirty="0">
                <a:latin typeface="Verdana"/>
                <a:cs typeface="Verdana"/>
              </a:rPr>
              <a:t>i</a:t>
            </a:r>
            <a:r>
              <a:rPr sz="2450" spc="60" dirty="0">
                <a:latin typeface="Verdana"/>
                <a:cs typeface="Verdana"/>
              </a:rPr>
              <a:t>o</a:t>
            </a:r>
            <a:r>
              <a:rPr sz="2450" spc="125" dirty="0">
                <a:latin typeface="Verdana"/>
                <a:cs typeface="Verdana"/>
              </a:rPr>
              <a:t>n</a:t>
            </a:r>
            <a:r>
              <a:rPr sz="2450" spc="-215" dirty="0">
                <a:latin typeface="Verdana"/>
                <a:cs typeface="Verdana"/>
              </a:rPr>
              <a:t> </a:t>
            </a:r>
            <a:r>
              <a:rPr sz="2450" spc="130" dirty="0">
                <a:solidFill>
                  <a:srgbClr val="FFFFFF"/>
                </a:solidFill>
                <a:latin typeface="Verdana"/>
                <a:cs typeface="Verdana"/>
              </a:rPr>
              <a:t>w</a:t>
            </a:r>
            <a:r>
              <a:rPr sz="2450" spc="60" dirty="0">
                <a:solidFill>
                  <a:srgbClr val="FFFFFF"/>
                </a:solidFill>
                <a:latin typeface="Verdana"/>
                <a:cs typeface="Verdana"/>
              </a:rPr>
              <a:t>o</a:t>
            </a:r>
            <a:r>
              <a:rPr sz="2450" spc="-75" dirty="0">
                <a:solidFill>
                  <a:srgbClr val="FFFFFF"/>
                </a:solidFill>
                <a:latin typeface="Verdana"/>
                <a:cs typeface="Verdana"/>
              </a:rPr>
              <a:t>r</a:t>
            </a:r>
            <a:r>
              <a:rPr sz="2450" spc="-5" dirty="0">
                <a:solidFill>
                  <a:srgbClr val="FFFFFF"/>
                </a:solidFill>
                <a:latin typeface="Verdana"/>
                <a:cs typeface="Verdana"/>
              </a:rPr>
              <a:t>k</a:t>
            </a:r>
            <a:r>
              <a:rPr sz="2450" spc="-55" dirty="0">
                <a:solidFill>
                  <a:srgbClr val="FFFFFF"/>
                </a:solidFill>
                <a:latin typeface="Verdana"/>
                <a:cs typeface="Verdana"/>
              </a:rPr>
              <a:t>s  </a:t>
            </a:r>
            <a:r>
              <a:rPr sz="2450" spc="110" dirty="0">
                <a:solidFill>
                  <a:srgbClr val="FFFFFF"/>
                </a:solidFill>
                <a:latin typeface="Verdana"/>
                <a:cs typeface="Verdana"/>
              </a:rPr>
              <a:t>b</a:t>
            </a:r>
            <a:r>
              <a:rPr sz="2450" spc="-110" dirty="0">
                <a:solidFill>
                  <a:srgbClr val="FFFFFF"/>
                </a:solidFill>
                <a:latin typeface="Verdana"/>
                <a:cs typeface="Verdana"/>
              </a:rPr>
              <a:t>y</a:t>
            </a:r>
            <a:r>
              <a:rPr sz="2450" spc="-215" dirty="0">
                <a:solidFill>
                  <a:srgbClr val="FFFFFF"/>
                </a:solidFill>
                <a:latin typeface="Verdana"/>
                <a:cs typeface="Verdana"/>
              </a:rPr>
              <a:t> </a:t>
            </a:r>
            <a:r>
              <a:rPr sz="2450" spc="-15" dirty="0">
                <a:solidFill>
                  <a:srgbClr val="FFFFFF"/>
                </a:solidFill>
                <a:latin typeface="Verdana"/>
                <a:cs typeface="Verdana"/>
              </a:rPr>
              <a:t>a</a:t>
            </a:r>
            <a:r>
              <a:rPr sz="2450" spc="-10" dirty="0">
                <a:solidFill>
                  <a:srgbClr val="FFFFFF"/>
                </a:solidFill>
                <a:latin typeface="Verdana"/>
                <a:cs typeface="Verdana"/>
              </a:rPr>
              <a:t>ll</a:t>
            </a:r>
            <a:r>
              <a:rPr sz="2450" spc="20" dirty="0">
                <a:solidFill>
                  <a:srgbClr val="FFFFFF"/>
                </a:solidFill>
                <a:latin typeface="Verdana"/>
                <a:cs typeface="Verdana"/>
              </a:rPr>
              <a:t>o</a:t>
            </a:r>
            <a:r>
              <a:rPr sz="2450" spc="170" dirty="0">
                <a:solidFill>
                  <a:srgbClr val="FFFFFF"/>
                </a:solidFill>
                <a:latin typeface="Verdana"/>
                <a:cs typeface="Verdana"/>
              </a:rPr>
              <a:t>w</a:t>
            </a:r>
            <a:r>
              <a:rPr sz="2450" spc="-10" dirty="0">
                <a:solidFill>
                  <a:srgbClr val="FFFFFF"/>
                </a:solidFill>
                <a:latin typeface="Verdana"/>
                <a:cs typeface="Verdana"/>
              </a:rPr>
              <a:t>i</a:t>
            </a:r>
            <a:r>
              <a:rPr sz="2450" spc="125" dirty="0">
                <a:solidFill>
                  <a:srgbClr val="FFFFFF"/>
                </a:solidFill>
                <a:latin typeface="Verdana"/>
                <a:cs typeface="Verdana"/>
              </a:rPr>
              <a:t>n</a:t>
            </a:r>
            <a:r>
              <a:rPr sz="2450" spc="170" dirty="0">
                <a:solidFill>
                  <a:srgbClr val="FFFFFF"/>
                </a:solidFill>
                <a:latin typeface="Verdana"/>
                <a:cs typeface="Verdana"/>
              </a:rPr>
              <a:t>g</a:t>
            </a:r>
            <a:r>
              <a:rPr sz="2450" spc="-215" dirty="0">
                <a:solidFill>
                  <a:srgbClr val="FFFFFF"/>
                </a:solidFill>
                <a:latin typeface="Verdana"/>
                <a:cs typeface="Verdana"/>
              </a:rPr>
              <a:t> </a:t>
            </a:r>
            <a:r>
              <a:rPr sz="2450" spc="20" dirty="0">
                <a:solidFill>
                  <a:srgbClr val="FFFFFF"/>
                </a:solidFill>
                <a:latin typeface="Verdana"/>
                <a:cs typeface="Verdana"/>
              </a:rPr>
              <a:t>us</a:t>
            </a:r>
            <a:r>
              <a:rPr sz="2450" spc="35" dirty="0">
                <a:solidFill>
                  <a:srgbClr val="FFFFFF"/>
                </a:solidFill>
                <a:latin typeface="Verdana"/>
                <a:cs typeface="Verdana"/>
              </a:rPr>
              <a:t>e</a:t>
            </a:r>
            <a:r>
              <a:rPr sz="2450" spc="-65" dirty="0">
                <a:solidFill>
                  <a:srgbClr val="FFFFFF"/>
                </a:solidFill>
                <a:latin typeface="Verdana"/>
                <a:cs typeface="Verdana"/>
              </a:rPr>
              <a:t>r</a:t>
            </a:r>
            <a:r>
              <a:rPr sz="2450" spc="-70" dirty="0">
                <a:solidFill>
                  <a:srgbClr val="FFFFFF"/>
                </a:solidFill>
                <a:latin typeface="Verdana"/>
                <a:cs typeface="Verdana"/>
              </a:rPr>
              <a:t>s</a:t>
            </a:r>
            <a:r>
              <a:rPr sz="2450" spc="-215" dirty="0">
                <a:solidFill>
                  <a:srgbClr val="FFFFFF"/>
                </a:solidFill>
                <a:latin typeface="Verdana"/>
                <a:cs typeface="Verdana"/>
              </a:rPr>
              <a:t> </a:t>
            </a:r>
            <a:r>
              <a:rPr sz="2450" spc="-15" dirty="0">
                <a:solidFill>
                  <a:srgbClr val="FFFFFF"/>
                </a:solidFill>
                <a:latin typeface="Verdana"/>
                <a:cs typeface="Verdana"/>
              </a:rPr>
              <a:t>t</a:t>
            </a:r>
            <a:r>
              <a:rPr sz="2450" spc="60" dirty="0">
                <a:solidFill>
                  <a:srgbClr val="FFFFFF"/>
                </a:solidFill>
                <a:latin typeface="Verdana"/>
                <a:cs typeface="Verdana"/>
              </a:rPr>
              <a:t>o</a:t>
            </a:r>
            <a:r>
              <a:rPr sz="2450" spc="-215" dirty="0">
                <a:solidFill>
                  <a:srgbClr val="FFFFFF"/>
                </a:solidFill>
                <a:latin typeface="Verdana"/>
                <a:cs typeface="Verdana"/>
              </a:rPr>
              <a:t> </a:t>
            </a:r>
            <a:r>
              <a:rPr sz="2450" spc="114" dirty="0">
                <a:solidFill>
                  <a:srgbClr val="FFFFFF"/>
                </a:solidFill>
                <a:latin typeface="Verdana"/>
                <a:cs typeface="Verdana"/>
              </a:rPr>
              <a:t>c</a:t>
            </a:r>
            <a:r>
              <a:rPr sz="2450" spc="-90" dirty="0">
                <a:solidFill>
                  <a:srgbClr val="FFFFFF"/>
                </a:solidFill>
                <a:latin typeface="Verdana"/>
                <a:cs typeface="Verdana"/>
              </a:rPr>
              <a:t>r</a:t>
            </a:r>
            <a:r>
              <a:rPr sz="2450" spc="-5" dirty="0">
                <a:solidFill>
                  <a:srgbClr val="FFFFFF"/>
                </a:solidFill>
                <a:latin typeface="Verdana"/>
                <a:cs typeface="Verdana"/>
              </a:rPr>
              <a:t>e</a:t>
            </a:r>
            <a:r>
              <a:rPr sz="2450" spc="-15" dirty="0">
                <a:solidFill>
                  <a:srgbClr val="FFFFFF"/>
                </a:solidFill>
                <a:latin typeface="Verdana"/>
                <a:cs typeface="Verdana"/>
              </a:rPr>
              <a:t>at</a:t>
            </a:r>
            <a:r>
              <a:rPr sz="2450" spc="35" dirty="0">
                <a:solidFill>
                  <a:srgbClr val="FFFFFF"/>
                </a:solidFill>
                <a:latin typeface="Verdana"/>
                <a:cs typeface="Verdana"/>
              </a:rPr>
              <a:t>e</a:t>
            </a:r>
            <a:r>
              <a:rPr sz="2450" spc="-360" dirty="0">
                <a:solidFill>
                  <a:srgbClr val="FFFFFF"/>
                </a:solidFill>
                <a:latin typeface="Verdana"/>
                <a:cs typeface="Verdana"/>
              </a:rPr>
              <a:t>,  </a:t>
            </a:r>
            <a:r>
              <a:rPr sz="2450" spc="240" dirty="0">
                <a:solidFill>
                  <a:srgbClr val="FFFFFF"/>
                </a:solidFill>
                <a:latin typeface="Verdana"/>
                <a:cs typeface="Verdana"/>
              </a:rPr>
              <a:t>m</a:t>
            </a:r>
            <a:r>
              <a:rPr sz="2450" spc="-15" dirty="0">
                <a:solidFill>
                  <a:srgbClr val="FFFFFF"/>
                </a:solidFill>
                <a:latin typeface="Verdana"/>
                <a:cs typeface="Verdana"/>
              </a:rPr>
              <a:t>a</a:t>
            </a:r>
            <a:r>
              <a:rPr sz="2450" spc="125" dirty="0">
                <a:solidFill>
                  <a:srgbClr val="FFFFFF"/>
                </a:solidFill>
                <a:latin typeface="Verdana"/>
                <a:cs typeface="Verdana"/>
              </a:rPr>
              <a:t>n</a:t>
            </a:r>
            <a:r>
              <a:rPr sz="2450" spc="-15" dirty="0">
                <a:solidFill>
                  <a:srgbClr val="FFFFFF"/>
                </a:solidFill>
                <a:latin typeface="Verdana"/>
                <a:cs typeface="Verdana"/>
              </a:rPr>
              <a:t>a</a:t>
            </a:r>
            <a:r>
              <a:rPr sz="2450" spc="100" dirty="0">
                <a:solidFill>
                  <a:srgbClr val="FFFFFF"/>
                </a:solidFill>
                <a:latin typeface="Verdana"/>
                <a:cs typeface="Verdana"/>
              </a:rPr>
              <a:t>ge</a:t>
            </a:r>
            <a:r>
              <a:rPr sz="2450" spc="-370" dirty="0">
                <a:solidFill>
                  <a:srgbClr val="FFFFFF"/>
                </a:solidFill>
                <a:latin typeface="Verdana"/>
                <a:cs typeface="Verdana"/>
              </a:rPr>
              <a:t>,</a:t>
            </a:r>
            <a:r>
              <a:rPr sz="2450" spc="-215" dirty="0">
                <a:solidFill>
                  <a:srgbClr val="FFFFFF"/>
                </a:solidFill>
                <a:latin typeface="Verdana"/>
                <a:cs typeface="Verdana"/>
              </a:rPr>
              <a:t> </a:t>
            </a:r>
            <a:r>
              <a:rPr sz="2450" spc="-15" dirty="0">
                <a:solidFill>
                  <a:srgbClr val="FFFFFF"/>
                </a:solidFill>
                <a:latin typeface="Verdana"/>
                <a:cs typeface="Verdana"/>
              </a:rPr>
              <a:t>a</a:t>
            </a:r>
            <a:r>
              <a:rPr sz="2450" spc="125" dirty="0">
                <a:solidFill>
                  <a:srgbClr val="FFFFFF"/>
                </a:solidFill>
                <a:latin typeface="Verdana"/>
                <a:cs typeface="Verdana"/>
              </a:rPr>
              <a:t>n</a:t>
            </a:r>
            <a:r>
              <a:rPr sz="2450" spc="150" dirty="0">
                <a:solidFill>
                  <a:srgbClr val="FFFFFF"/>
                </a:solidFill>
                <a:latin typeface="Verdana"/>
                <a:cs typeface="Verdana"/>
              </a:rPr>
              <a:t>d</a:t>
            </a:r>
            <a:r>
              <a:rPr sz="2450" spc="-215" dirty="0">
                <a:solidFill>
                  <a:srgbClr val="FFFFFF"/>
                </a:solidFill>
                <a:latin typeface="Verdana"/>
                <a:cs typeface="Verdana"/>
              </a:rPr>
              <a:t> </a:t>
            </a:r>
            <a:r>
              <a:rPr sz="2450" spc="60" dirty="0">
                <a:solidFill>
                  <a:srgbClr val="FFFFFF"/>
                </a:solidFill>
                <a:latin typeface="Verdana"/>
                <a:cs typeface="Verdana"/>
              </a:rPr>
              <a:t>o</a:t>
            </a:r>
            <a:r>
              <a:rPr sz="2450" spc="-90" dirty="0">
                <a:solidFill>
                  <a:srgbClr val="FFFFFF"/>
                </a:solidFill>
                <a:latin typeface="Verdana"/>
                <a:cs typeface="Verdana"/>
              </a:rPr>
              <a:t>r</a:t>
            </a:r>
            <a:r>
              <a:rPr sz="2450" spc="95" dirty="0">
                <a:solidFill>
                  <a:srgbClr val="FFFFFF"/>
                </a:solidFill>
                <a:latin typeface="Verdana"/>
                <a:cs typeface="Verdana"/>
              </a:rPr>
              <a:t>gan</a:t>
            </a:r>
            <a:r>
              <a:rPr sz="2450" spc="-10" dirty="0">
                <a:solidFill>
                  <a:srgbClr val="FFFFFF"/>
                </a:solidFill>
                <a:latin typeface="Verdana"/>
                <a:cs typeface="Verdana"/>
              </a:rPr>
              <a:t>i</a:t>
            </a:r>
            <a:r>
              <a:rPr sz="2450" spc="-50" dirty="0">
                <a:solidFill>
                  <a:srgbClr val="FFFFFF"/>
                </a:solidFill>
                <a:latin typeface="Verdana"/>
                <a:cs typeface="Verdana"/>
              </a:rPr>
              <a:t>z</a:t>
            </a:r>
            <a:r>
              <a:rPr sz="2450" spc="35" dirty="0">
                <a:solidFill>
                  <a:srgbClr val="FFFFFF"/>
                </a:solidFill>
                <a:latin typeface="Verdana"/>
                <a:cs typeface="Verdana"/>
              </a:rPr>
              <a:t>e</a:t>
            </a:r>
            <a:r>
              <a:rPr sz="2450" spc="-215" dirty="0">
                <a:solidFill>
                  <a:srgbClr val="FFFFFF"/>
                </a:solidFill>
                <a:latin typeface="Verdana"/>
                <a:cs typeface="Verdana"/>
              </a:rPr>
              <a:t> </a:t>
            </a:r>
            <a:r>
              <a:rPr sz="2450" spc="35" dirty="0">
                <a:solidFill>
                  <a:srgbClr val="FFFFFF"/>
                </a:solidFill>
                <a:latin typeface="Verdana"/>
                <a:cs typeface="Verdana"/>
              </a:rPr>
              <a:t>t</a:t>
            </a:r>
            <a:r>
              <a:rPr sz="2450" spc="-15" dirty="0">
                <a:solidFill>
                  <a:srgbClr val="FFFFFF"/>
                </a:solidFill>
                <a:latin typeface="Verdana"/>
                <a:cs typeface="Verdana"/>
              </a:rPr>
              <a:t>a</a:t>
            </a:r>
            <a:r>
              <a:rPr sz="2450" spc="-70" dirty="0">
                <a:solidFill>
                  <a:srgbClr val="FFFFFF"/>
                </a:solidFill>
                <a:latin typeface="Verdana"/>
                <a:cs typeface="Verdana"/>
              </a:rPr>
              <a:t>s</a:t>
            </a:r>
            <a:r>
              <a:rPr sz="2450" spc="-5" dirty="0">
                <a:solidFill>
                  <a:srgbClr val="FFFFFF"/>
                </a:solidFill>
                <a:latin typeface="Verdana"/>
                <a:cs typeface="Verdana"/>
              </a:rPr>
              <a:t>k</a:t>
            </a:r>
            <a:r>
              <a:rPr sz="2450" spc="-70" dirty="0">
                <a:solidFill>
                  <a:srgbClr val="FFFFFF"/>
                </a:solidFill>
                <a:latin typeface="Verdana"/>
                <a:cs typeface="Verdana"/>
              </a:rPr>
              <a:t>s</a:t>
            </a:r>
            <a:r>
              <a:rPr sz="2450" spc="-215" dirty="0">
                <a:solidFill>
                  <a:srgbClr val="FFFFFF"/>
                </a:solidFill>
                <a:latin typeface="Verdana"/>
                <a:cs typeface="Verdana"/>
              </a:rPr>
              <a:t> </a:t>
            </a:r>
            <a:r>
              <a:rPr sz="2450" spc="-10" dirty="0">
                <a:solidFill>
                  <a:srgbClr val="FFFFFF"/>
                </a:solidFill>
                <a:latin typeface="Verdana"/>
                <a:cs typeface="Verdana"/>
              </a:rPr>
              <a:t>i</a:t>
            </a:r>
            <a:r>
              <a:rPr sz="2450" spc="125" dirty="0">
                <a:solidFill>
                  <a:srgbClr val="FFFFFF"/>
                </a:solidFill>
                <a:latin typeface="Verdana"/>
                <a:cs typeface="Verdana"/>
              </a:rPr>
              <a:t>n</a:t>
            </a:r>
            <a:r>
              <a:rPr sz="2450" spc="-215" dirty="0">
                <a:solidFill>
                  <a:srgbClr val="FFFFFF"/>
                </a:solidFill>
                <a:latin typeface="Verdana"/>
                <a:cs typeface="Verdana"/>
              </a:rPr>
              <a:t> </a:t>
            </a:r>
            <a:r>
              <a:rPr sz="2450" spc="-10" dirty="0">
                <a:solidFill>
                  <a:srgbClr val="FFFFFF"/>
                </a:solidFill>
                <a:latin typeface="Verdana"/>
                <a:cs typeface="Verdana"/>
              </a:rPr>
              <a:t>a  </a:t>
            </a:r>
            <a:r>
              <a:rPr sz="2450" spc="150" dirty="0">
                <a:solidFill>
                  <a:srgbClr val="FFFFFF"/>
                </a:solidFill>
                <a:latin typeface="Verdana"/>
                <a:cs typeface="Verdana"/>
              </a:rPr>
              <a:t>d</a:t>
            </a:r>
            <a:r>
              <a:rPr sz="2450" spc="-10" dirty="0">
                <a:solidFill>
                  <a:srgbClr val="FFFFFF"/>
                </a:solidFill>
                <a:latin typeface="Verdana"/>
                <a:cs typeface="Verdana"/>
              </a:rPr>
              <a:t>i</a:t>
            </a:r>
            <a:r>
              <a:rPr sz="2450" spc="65" dirty="0">
                <a:solidFill>
                  <a:srgbClr val="FFFFFF"/>
                </a:solidFill>
                <a:latin typeface="Verdana"/>
                <a:cs typeface="Verdana"/>
              </a:rPr>
              <a:t>git</a:t>
            </a:r>
            <a:r>
              <a:rPr sz="2450" spc="-15" dirty="0">
                <a:solidFill>
                  <a:srgbClr val="FFFFFF"/>
                </a:solidFill>
                <a:latin typeface="Verdana"/>
                <a:cs typeface="Verdana"/>
              </a:rPr>
              <a:t>a</a:t>
            </a:r>
            <a:r>
              <a:rPr sz="2450" spc="-10" dirty="0">
                <a:solidFill>
                  <a:srgbClr val="FFFFFF"/>
                </a:solidFill>
                <a:latin typeface="Verdana"/>
                <a:cs typeface="Verdana"/>
              </a:rPr>
              <a:t>l</a:t>
            </a:r>
            <a:r>
              <a:rPr sz="2450" spc="-215" dirty="0">
                <a:solidFill>
                  <a:srgbClr val="FFFFFF"/>
                </a:solidFill>
                <a:latin typeface="Verdana"/>
                <a:cs typeface="Verdana"/>
              </a:rPr>
              <a:t> </a:t>
            </a:r>
            <a:r>
              <a:rPr sz="2450" spc="35" dirty="0">
                <a:solidFill>
                  <a:srgbClr val="FFFFFF"/>
                </a:solidFill>
                <a:latin typeface="Verdana"/>
                <a:cs typeface="Verdana"/>
              </a:rPr>
              <a:t>e</a:t>
            </a:r>
            <a:r>
              <a:rPr sz="2450" spc="100" dirty="0">
                <a:solidFill>
                  <a:srgbClr val="FFFFFF"/>
                </a:solidFill>
                <a:latin typeface="Verdana"/>
                <a:cs typeface="Verdana"/>
              </a:rPr>
              <a:t>n</a:t>
            </a:r>
            <a:r>
              <a:rPr sz="2450" spc="-110" dirty="0">
                <a:solidFill>
                  <a:srgbClr val="FFFFFF"/>
                </a:solidFill>
                <a:latin typeface="Verdana"/>
                <a:cs typeface="Verdana"/>
              </a:rPr>
              <a:t>v</a:t>
            </a:r>
            <a:r>
              <a:rPr sz="2450" spc="-10" dirty="0">
                <a:solidFill>
                  <a:srgbClr val="FFFFFF"/>
                </a:solidFill>
                <a:latin typeface="Verdana"/>
                <a:cs typeface="Verdana"/>
              </a:rPr>
              <a:t>i</a:t>
            </a:r>
            <a:r>
              <a:rPr sz="2450" spc="-90" dirty="0">
                <a:solidFill>
                  <a:srgbClr val="FFFFFF"/>
                </a:solidFill>
                <a:latin typeface="Verdana"/>
                <a:cs typeface="Verdana"/>
              </a:rPr>
              <a:t>r</a:t>
            </a:r>
            <a:r>
              <a:rPr sz="2450" spc="60" dirty="0">
                <a:solidFill>
                  <a:srgbClr val="FFFFFF"/>
                </a:solidFill>
                <a:latin typeface="Verdana"/>
                <a:cs typeface="Verdana"/>
              </a:rPr>
              <a:t>o</a:t>
            </a:r>
            <a:r>
              <a:rPr sz="2450" spc="125" dirty="0">
                <a:solidFill>
                  <a:srgbClr val="FFFFFF"/>
                </a:solidFill>
                <a:latin typeface="Verdana"/>
                <a:cs typeface="Verdana"/>
              </a:rPr>
              <a:t>n</a:t>
            </a:r>
            <a:r>
              <a:rPr sz="2450" spc="240" dirty="0">
                <a:solidFill>
                  <a:srgbClr val="FFFFFF"/>
                </a:solidFill>
                <a:latin typeface="Verdana"/>
                <a:cs typeface="Verdana"/>
              </a:rPr>
              <a:t>m</a:t>
            </a:r>
            <a:r>
              <a:rPr sz="2450" spc="35" dirty="0">
                <a:solidFill>
                  <a:srgbClr val="FFFFFF"/>
                </a:solidFill>
                <a:latin typeface="Verdana"/>
                <a:cs typeface="Verdana"/>
              </a:rPr>
              <a:t>e</a:t>
            </a:r>
            <a:r>
              <a:rPr sz="2450" spc="125" dirty="0">
                <a:solidFill>
                  <a:srgbClr val="FFFFFF"/>
                </a:solidFill>
                <a:latin typeface="Verdana"/>
                <a:cs typeface="Verdana"/>
              </a:rPr>
              <a:t>n</a:t>
            </a:r>
            <a:r>
              <a:rPr sz="2450" spc="55" dirty="0">
                <a:solidFill>
                  <a:srgbClr val="FFFFFF"/>
                </a:solidFill>
                <a:latin typeface="Verdana"/>
                <a:cs typeface="Verdana"/>
              </a:rPr>
              <a:t>t</a:t>
            </a:r>
            <a:r>
              <a:rPr sz="2450" spc="-370" dirty="0">
                <a:solidFill>
                  <a:srgbClr val="FFFFFF"/>
                </a:solidFill>
                <a:latin typeface="Verdana"/>
                <a:cs typeface="Verdana"/>
              </a:rPr>
              <a:t>.</a:t>
            </a:r>
            <a:r>
              <a:rPr sz="2450" spc="-215" dirty="0">
                <a:solidFill>
                  <a:srgbClr val="FFFFFF"/>
                </a:solidFill>
                <a:latin typeface="Verdana"/>
                <a:cs typeface="Verdana"/>
              </a:rPr>
              <a:t> </a:t>
            </a:r>
            <a:r>
              <a:rPr sz="2450" spc="165" dirty="0">
                <a:solidFill>
                  <a:srgbClr val="FFFFFF"/>
                </a:solidFill>
                <a:latin typeface="Verdana"/>
                <a:cs typeface="Verdana"/>
              </a:rPr>
              <a:t>U</a:t>
            </a:r>
            <a:r>
              <a:rPr sz="2450" spc="-70" dirty="0">
                <a:solidFill>
                  <a:srgbClr val="FFFFFF"/>
                </a:solidFill>
                <a:latin typeface="Verdana"/>
                <a:cs typeface="Verdana"/>
              </a:rPr>
              <a:t>s</a:t>
            </a:r>
            <a:r>
              <a:rPr sz="2450" spc="35" dirty="0">
                <a:solidFill>
                  <a:srgbClr val="FFFFFF"/>
                </a:solidFill>
                <a:latin typeface="Verdana"/>
                <a:cs typeface="Verdana"/>
              </a:rPr>
              <a:t>e</a:t>
            </a:r>
            <a:r>
              <a:rPr sz="2450" spc="-65" dirty="0">
                <a:solidFill>
                  <a:srgbClr val="FFFFFF"/>
                </a:solidFill>
                <a:latin typeface="Verdana"/>
                <a:cs typeface="Verdana"/>
              </a:rPr>
              <a:t>r</a:t>
            </a:r>
            <a:r>
              <a:rPr sz="2450" spc="-70" dirty="0">
                <a:solidFill>
                  <a:srgbClr val="FFFFFF"/>
                </a:solidFill>
                <a:latin typeface="Verdana"/>
                <a:cs typeface="Verdana"/>
              </a:rPr>
              <a:t>s</a:t>
            </a:r>
            <a:r>
              <a:rPr sz="2450" spc="-215" dirty="0">
                <a:solidFill>
                  <a:srgbClr val="FFFFFF"/>
                </a:solidFill>
                <a:latin typeface="Verdana"/>
                <a:cs typeface="Verdana"/>
              </a:rPr>
              <a:t> </a:t>
            </a:r>
            <a:r>
              <a:rPr sz="2450" spc="114" dirty="0">
                <a:solidFill>
                  <a:srgbClr val="FFFFFF"/>
                </a:solidFill>
                <a:latin typeface="Verdana"/>
                <a:cs typeface="Verdana"/>
              </a:rPr>
              <a:t>c</a:t>
            </a:r>
            <a:r>
              <a:rPr sz="2450" spc="-15" dirty="0">
                <a:solidFill>
                  <a:srgbClr val="FFFFFF"/>
                </a:solidFill>
                <a:latin typeface="Verdana"/>
                <a:cs typeface="Verdana"/>
              </a:rPr>
              <a:t>a</a:t>
            </a:r>
            <a:r>
              <a:rPr sz="2450" spc="125" dirty="0">
                <a:solidFill>
                  <a:srgbClr val="FFFFFF"/>
                </a:solidFill>
                <a:latin typeface="Verdana"/>
                <a:cs typeface="Verdana"/>
              </a:rPr>
              <a:t>n</a:t>
            </a:r>
            <a:r>
              <a:rPr sz="2450" spc="-215" dirty="0">
                <a:solidFill>
                  <a:srgbClr val="FFFFFF"/>
                </a:solidFill>
                <a:latin typeface="Verdana"/>
                <a:cs typeface="Verdana"/>
              </a:rPr>
              <a:t> </a:t>
            </a:r>
            <a:r>
              <a:rPr sz="2450" spc="-10" dirty="0">
                <a:solidFill>
                  <a:srgbClr val="FFFFFF"/>
                </a:solidFill>
                <a:latin typeface="Verdana"/>
                <a:cs typeface="Verdana"/>
              </a:rPr>
              <a:t>a</a:t>
            </a:r>
            <a:r>
              <a:rPr sz="2450" spc="114" dirty="0">
                <a:solidFill>
                  <a:srgbClr val="FFFFFF"/>
                </a:solidFill>
                <a:latin typeface="Verdana"/>
                <a:cs typeface="Verdana"/>
              </a:rPr>
              <a:t>dd  </a:t>
            </a:r>
            <a:r>
              <a:rPr sz="2450" spc="35" dirty="0">
                <a:solidFill>
                  <a:srgbClr val="FFFFFF"/>
                </a:solidFill>
                <a:latin typeface="Verdana"/>
                <a:cs typeface="Verdana"/>
              </a:rPr>
              <a:t>t</a:t>
            </a:r>
            <a:r>
              <a:rPr sz="2450" spc="-15" dirty="0">
                <a:solidFill>
                  <a:srgbClr val="FFFFFF"/>
                </a:solidFill>
                <a:latin typeface="Verdana"/>
                <a:cs typeface="Verdana"/>
              </a:rPr>
              <a:t>a</a:t>
            </a:r>
            <a:r>
              <a:rPr sz="2450" spc="-70" dirty="0">
                <a:solidFill>
                  <a:srgbClr val="FFFFFF"/>
                </a:solidFill>
                <a:latin typeface="Verdana"/>
                <a:cs typeface="Verdana"/>
              </a:rPr>
              <a:t>s</a:t>
            </a:r>
            <a:r>
              <a:rPr sz="2450" spc="-5" dirty="0">
                <a:solidFill>
                  <a:srgbClr val="FFFFFF"/>
                </a:solidFill>
                <a:latin typeface="Verdana"/>
                <a:cs typeface="Verdana"/>
              </a:rPr>
              <a:t>k</a:t>
            </a:r>
            <a:r>
              <a:rPr sz="2450" spc="-70" dirty="0">
                <a:solidFill>
                  <a:srgbClr val="FFFFFF"/>
                </a:solidFill>
                <a:latin typeface="Verdana"/>
                <a:cs typeface="Verdana"/>
              </a:rPr>
              <a:t>s</a:t>
            </a:r>
            <a:r>
              <a:rPr sz="2450" spc="-370" dirty="0">
                <a:solidFill>
                  <a:srgbClr val="FFFFFF"/>
                </a:solidFill>
                <a:latin typeface="Verdana"/>
                <a:cs typeface="Verdana"/>
              </a:rPr>
              <a:t>,</a:t>
            </a:r>
            <a:r>
              <a:rPr sz="2450" spc="-215" dirty="0">
                <a:solidFill>
                  <a:srgbClr val="FFFFFF"/>
                </a:solidFill>
                <a:latin typeface="Verdana"/>
                <a:cs typeface="Verdana"/>
              </a:rPr>
              <a:t> </a:t>
            </a:r>
            <a:r>
              <a:rPr sz="2450" spc="-70" dirty="0">
                <a:solidFill>
                  <a:srgbClr val="FFFFFF"/>
                </a:solidFill>
                <a:latin typeface="Verdana"/>
                <a:cs typeface="Verdana"/>
              </a:rPr>
              <a:t>s</a:t>
            </a:r>
            <a:r>
              <a:rPr sz="2450" spc="35" dirty="0">
                <a:solidFill>
                  <a:srgbClr val="FFFFFF"/>
                </a:solidFill>
                <a:latin typeface="Verdana"/>
                <a:cs typeface="Verdana"/>
              </a:rPr>
              <a:t>et</a:t>
            </a:r>
            <a:r>
              <a:rPr sz="2450" spc="-215" dirty="0">
                <a:solidFill>
                  <a:srgbClr val="FFFFFF"/>
                </a:solidFill>
                <a:latin typeface="Verdana"/>
                <a:cs typeface="Verdana"/>
              </a:rPr>
              <a:t> </a:t>
            </a:r>
            <a:r>
              <a:rPr sz="2450" spc="150" dirty="0">
                <a:solidFill>
                  <a:srgbClr val="FFFFFF"/>
                </a:solidFill>
                <a:latin typeface="Verdana"/>
                <a:cs typeface="Verdana"/>
              </a:rPr>
              <a:t>d</a:t>
            </a:r>
            <a:r>
              <a:rPr sz="2450" spc="75" dirty="0">
                <a:solidFill>
                  <a:srgbClr val="FFFFFF"/>
                </a:solidFill>
                <a:latin typeface="Verdana"/>
                <a:cs typeface="Verdana"/>
              </a:rPr>
              <a:t>ue</a:t>
            </a:r>
            <a:r>
              <a:rPr sz="2450" spc="-215" dirty="0">
                <a:solidFill>
                  <a:srgbClr val="FFFFFF"/>
                </a:solidFill>
                <a:latin typeface="Verdana"/>
                <a:cs typeface="Verdana"/>
              </a:rPr>
              <a:t> </a:t>
            </a:r>
            <a:r>
              <a:rPr sz="2450" spc="150" dirty="0">
                <a:solidFill>
                  <a:srgbClr val="FFFFFF"/>
                </a:solidFill>
                <a:latin typeface="Verdana"/>
                <a:cs typeface="Verdana"/>
              </a:rPr>
              <a:t>d</a:t>
            </a:r>
            <a:r>
              <a:rPr sz="2450" spc="-15" dirty="0">
                <a:solidFill>
                  <a:srgbClr val="FFFFFF"/>
                </a:solidFill>
                <a:latin typeface="Verdana"/>
                <a:cs typeface="Verdana"/>
              </a:rPr>
              <a:t>at</a:t>
            </a:r>
            <a:r>
              <a:rPr sz="2450" spc="35" dirty="0">
                <a:solidFill>
                  <a:srgbClr val="FFFFFF"/>
                </a:solidFill>
                <a:latin typeface="Verdana"/>
                <a:cs typeface="Verdana"/>
              </a:rPr>
              <a:t>e</a:t>
            </a:r>
            <a:r>
              <a:rPr sz="2450" spc="-70" dirty="0">
                <a:solidFill>
                  <a:srgbClr val="FFFFFF"/>
                </a:solidFill>
                <a:latin typeface="Verdana"/>
                <a:cs typeface="Verdana"/>
              </a:rPr>
              <a:t>s</a:t>
            </a:r>
            <a:r>
              <a:rPr sz="2450" spc="-370" dirty="0">
                <a:solidFill>
                  <a:srgbClr val="FFFFFF"/>
                </a:solidFill>
                <a:latin typeface="Verdana"/>
                <a:cs typeface="Verdana"/>
              </a:rPr>
              <a:t>,</a:t>
            </a:r>
            <a:r>
              <a:rPr sz="2450" spc="-215" dirty="0">
                <a:solidFill>
                  <a:srgbClr val="FFFFFF"/>
                </a:solidFill>
                <a:latin typeface="Verdana"/>
                <a:cs typeface="Verdana"/>
              </a:rPr>
              <a:t> </a:t>
            </a:r>
            <a:r>
              <a:rPr sz="2450" spc="150" dirty="0">
                <a:solidFill>
                  <a:srgbClr val="FFFFFF"/>
                </a:solidFill>
                <a:latin typeface="Verdana"/>
                <a:cs typeface="Verdana"/>
              </a:rPr>
              <a:t>p</a:t>
            </a:r>
            <a:r>
              <a:rPr sz="2450" spc="-75" dirty="0">
                <a:solidFill>
                  <a:srgbClr val="FFFFFF"/>
                </a:solidFill>
                <a:latin typeface="Verdana"/>
                <a:cs typeface="Verdana"/>
              </a:rPr>
              <a:t>r</a:t>
            </a:r>
            <a:r>
              <a:rPr sz="2450" spc="-10" dirty="0">
                <a:solidFill>
                  <a:srgbClr val="FFFFFF"/>
                </a:solidFill>
                <a:latin typeface="Verdana"/>
                <a:cs typeface="Verdana"/>
              </a:rPr>
              <a:t>i</a:t>
            </a:r>
            <a:r>
              <a:rPr sz="2450" spc="60" dirty="0">
                <a:solidFill>
                  <a:srgbClr val="FFFFFF"/>
                </a:solidFill>
                <a:latin typeface="Verdana"/>
                <a:cs typeface="Verdana"/>
              </a:rPr>
              <a:t>o</a:t>
            </a:r>
            <a:r>
              <a:rPr sz="2450" spc="-75" dirty="0">
                <a:solidFill>
                  <a:srgbClr val="FFFFFF"/>
                </a:solidFill>
                <a:latin typeface="Verdana"/>
                <a:cs typeface="Verdana"/>
              </a:rPr>
              <a:t>r</a:t>
            </a:r>
            <a:r>
              <a:rPr sz="2450" spc="-10" dirty="0">
                <a:solidFill>
                  <a:srgbClr val="FFFFFF"/>
                </a:solidFill>
                <a:latin typeface="Verdana"/>
                <a:cs typeface="Verdana"/>
              </a:rPr>
              <a:t>i</a:t>
            </a:r>
            <a:r>
              <a:rPr sz="2450" spc="35" dirty="0">
                <a:solidFill>
                  <a:srgbClr val="FFFFFF"/>
                </a:solidFill>
                <a:latin typeface="Verdana"/>
                <a:cs typeface="Verdana"/>
              </a:rPr>
              <a:t>t</a:t>
            </a:r>
            <a:r>
              <a:rPr sz="2450" spc="-10" dirty="0">
                <a:solidFill>
                  <a:srgbClr val="FFFFFF"/>
                </a:solidFill>
                <a:latin typeface="Verdana"/>
                <a:cs typeface="Verdana"/>
              </a:rPr>
              <a:t>i</a:t>
            </a:r>
            <a:r>
              <a:rPr sz="2450" spc="-50" dirty="0">
                <a:solidFill>
                  <a:srgbClr val="FFFFFF"/>
                </a:solidFill>
                <a:latin typeface="Verdana"/>
                <a:cs typeface="Verdana"/>
              </a:rPr>
              <a:t>z</a:t>
            </a:r>
            <a:r>
              <a:rPr sz="2450" spc="35" dirty="0">
                <a:solidFill>
                  <a:srgbClr val="FFFFFF"/>
                </a:solidFill>
                <a:latin typeface="Verdana"/>
                <a:cs typeface="Verdana"/>
              </a:rPr>
              <a:t>e</a:t>
            </a:r>
            <a:r>
              <a:rPr sz="2450" spc="-370" dirty="0">
                <a:solidFill>
                  <a:srgbClr val="FFFFFF"/>
                </a:solidFill>
                <a:latin typeface="Verdana"/>
                <a:cs typeface="Verdana"/>
              </a:rPr>
              <a:t>,</a:t>
            </a:r>
            <a:r>
              <a:rPr sz="2450" spc="-215" dirty="0">
                <a:solidFill>
                  <a:srgbClr val="FFFFFF"/>
                </a:solidFill>
                <a:latin typeface="Verdana"/>
                <a:cs typeface="Verdana"/>
              </a:rPr>
              <a:t> </a:t>
            </a:r>
            <a:r>
              <a:rPr sz="2450" spc="-15" dirty="0">
                <a:solidFill>
                  <a:srgbClr val="FFFFFF"/>
                </a:solidFill>
                <a:latin typeface="Verdana"/>
                <a:cs typeface="Verdana"/>
              </a:rPr>
              <a:t>a</a:t>
            </a:r>
            <a:r>
              <a:rPr sz="2450" spc="125" dirty="0">
                <a:solidFill>
                  <a:srgbClr val="FFFFFF"/>
                </a:solidFill>
                <a:latin typeface="Verdana"/>
                <a:cs typeface="Verdana"/>
              </a:rPr>
              <a:t>n</a:t>
            </a:r>
            <a:r>
              <a:rPr sz="2450" spc="105" dirty="0">
                <a:solidFill>
                  <a:srgbClr val="FFFFFF"/>
                </a:solidFill>
                <a:latin typeface="Verdana"/>
                <a:cs typeface="Verdana"/>
              </a:rPr>
              <a:t>d  </a:t>
            </a:r>
            <a:r>
              <a:rPr sz="2450" spc="240" dirty="0">
                <a:solidFill>
                  <a:srgbClr val="FFFFFF"/>
                </a:solidFill>
                <a:latin typeface="Verdana"/>
                <a:cs typeface="Verdana"/>
              </a:rPr>
              <a:t>m</a:t>
            </a:r>
            <a:r>
              <a:rPr sz="2450" spc="-15" dirty="0">
                <a:solidFill>
                  <a:srgbClr val="FFFFFF"/>
                </a:solidFill>
                <a:latin typeface="Verdana"/>
                <a:cs typeface="Verdana"/>
              </a:rPr>
              <a:t>a</a:t>
            </a:r>
            <a:r>
              <a:rPr sz="2450" spc="-75" dirty="0">
                <a:solidFill>
                  <a:srgbClr val="FFFFFF"/>
                </a:solidFill>
                <a:latin typeface="Verdana"/>
                <a:cs typeface="Verdana"/>
              </a:rPr>
              <a:t>r</a:t>
            </a:r>
            <a:r>
              <a:rPr sz="2450" spc="35" dirty="0">
                <a:solidFill>
                  <a:srgbClr val="FFFFFF"/>
                </a:solidFill>
                <a:latin typeface="Verdana"/>
                <a:cs typeface="Verdana"/>
              </a:rPr>
              <a:t>k</a:t>
            </a:r>
            <a:r>
              <a:rPr sz="2450" spc="-215" dirty="0">
                <a:solidFill>
                  <a:srgbClr val="FFFFFF"/>
                </a:solidFill>
                <a:latin typeface="Verdana"/>
                <a:cs typeface="Verdana"/>
              </a:rPr>
              <a:t> </a:t>
            </a:r>
            <a:r>
              <a:rPr sz="2450" spc="35" dirty="0">
                <a:solidFill>
                  <a:srgbClr val="FFFFFF"/>
                </a:solidFill>
                <a:latin typeface="Verdana"/>
                <a:cs typeface="Verdana"/>
              </a:rPr>
              <a:t>t</a:t>
            </a:r>
            <a:r>
              <a:rPr sz="2450" spc="125" dirty="0">
                <a:solidFill>
                  <a:srgbClr val="FFFFFF"/>
                </a:solidFill>
                <a:latin typeface="Verdana"/>
                <a:cs typeface="Verdana"/>
              </a:rPr>
              <a:t>h</a:t>
            </a:r>
            <a:r>
              <a:rPr sz="2450" spc="35" dirty="0">
                <a:solidFill>
                  <a:srgbClr val="FFFFFF"/>
                </a:solidFill>
                <a:latin typeface="Verdana"/>
                <a:cs typeface="Verdana"/>
              </a:rPr>
              <a:t>e</a:t>
            </a:r>
            <a:r>
              <a:rPr sz="2450" spc="240" dirty="0">
                <a:solidFill>
                  <a:srgbClr val="FFFFFF"/>
                </a:solidFill>
                <a:latin typeface="Verdana"/>
                <a:cs typeface="Verdana"/>
              </a:rPr>
              <a:t>m</a:t>
            </a:r>
            <a:r>
              <a:rPr sz="2450" spc="-215" dirty="0">
                <a:solidFill>
                  <a:srgbClr val="FFFFFF"/>
                </a:solidFill>
                <a:latin typeface="Verdana"/>
                <a:cs typeface="Verdana"/>
              </a:rPr>
              <a:t> </a:t>
            </a:r>
            <a:r>
              <a:rPr sz="2450" spc="-15" dirty="0">
                <a:solidFill>
                  <a:srgbClr val="FFFFFF"/>
                </a:solidFill>
                <a:latin typeface="Verdana"/>
                <a:cs typeface="Verdana"/>
              </a:rPr>
              <a:t>a</a:t>
            </a:r>
            <a:r>
              <a:rPr sz="2450" spc="-70" dirty="0">
                <a:solidFill>
                  <a:srgbClr val="FFFFFF"/>
                </a:solidFill>
                <a:latin typeface="Verdana"/>
                <a:cs typeface="Verdana"/>
              </a:rPr>
              <a:t>s</a:t>
            </a:r>
            <a:r>
              <a:rPr sz="2450" spc="-215" dirty="0">
                <a:solidFill>
                  <a:srgbClr val="FFFFFF"/>
                </a:solidFill>
                <a:latin typeface="Verdana"/>
                <a:cs typeface="Verdana"/>
              </a:rPr>
              <a:t> </a:t>
            </a:r>
            <a:r>
              <a:rPr sz="2450" spc="90" dirty="0">
                <a:solidFill>
                  <a:srgbClr val="FFFFFF"/>
                </a:solidFill>
                <a:latin typeface="Verdana"/>
                <a:cs typeface="Verdana"/>
              </a:rPr>
              <a:t>c</a:t>
            </a:r>
            <a:r>
              <a:rPr sz="2450" spc="60" dirty="0">
                <a:solidFill>
                  <a:srgbClr val="FFFFFF"/>
                </a:solidFill>
                <a:latin typeface="Verdana"/>
                <a:cs typeface="Verdana"/>
              </a:rPr>
              <a:t>o</a:t>
            </a:r>
            <a:r>
              <a:rPr sz="2450" spc="195" dirty="0">
                <a:solidFill>
                  <a:srgbClr val="FFFFFF"/>
                </a:solidFill>
                <a:latin typeface="Verdana"/>
                <a:cs typeface="Verdana"/>
              </a:rPr>
              <a:t>mp</a:t>
            </a:r>
            <a:r>
              <a:rPr sz="2450" spc="-10" dirty="0">
                <a:solidFill>
                  <a:srgbClr val="FFFFFF"/>
                </a:solidFill>
                <a:latin typeface="Verdana"/>
                <a:cs typeface="Verdana"/>
              </a:rPr>
              <a:t>l</a:t>
            </a:r>
            <a:r>
              <a:rPr sz="2450" spc="35" dirty="0">
                <a:solidFill>
                  <a:srgbClr val="FFFFFF"/>
                </a:solidFill>
                <a:latin typeface="Verdana"/>
                <a:cs typeface="Verdana"/>
              </a:rPr>
              <a:t>e</a:t>
            </a:r>
            <a:r>
              <a:rPr sz="2450" spc="-15" dirty="0">
                <a:solidFill>
                  <a:srgbClr val="FFFFFF"/>
                </a:solidFill>
                <a:latin typeface="Verdana"/>
                <a:cs typeface="Verdana"/>
              </a:rPr>
              <a:t>t</a:t>
            </a:r>
            <a:r>
              <a:rPr sz="2450" spc="35" dirty="0">
                <a:solidFill>
                  <a:srgbClr val="FFFFFF"/>
                </a:solidFill>
                <a:latin typeface="Verdana"/>
                <a:cs typeface="Verdana"/>
              </a:rPr>
              <a:t>e</a:t>
            </a:r>
            <a:r>
              <a:rPr sz="2450" spc="150" dirty="0">
                <a:solidFill>
                  <a:srgbClr val="FFFFFF"/>
                </a:solidFill>
                <a:latin typeface="Verdana"/>
                <a:cs typeface="Verdana"/>
              </a:rPr>
              <a:t>d</a:t>
            </a:r>
            <a:r>
              <a:rPr sz="2450" spc="-370" dirty="0">
                <a:solidFill>
                  <a:srgbClr val="FFFFFF"/>
                </a:solidFill>
                <a:latin typeface="Verdana"/>
                <a:cs typeface="Verdana"/>
              </a:rPr>
              <a:t>.</a:t>
            </a:r>
            <a:r>
              <a:rPr sz="2450" spc="-215" dirty="0">
                <a:solidFill>
                  <a:srgbClr val="FFFFFF"/>
                </a:solidFill>
                <a:latin typeface="Verdana"/>
                <a:cs typeface="Verdana"/>
              </a:rPr>
              <a:t> </a:t>
            </a:r>
            <a:r>
              <a:rPr sz="2450" spc="-90" dirty="0">
                <a:solidFill>
                  <a:srgbClr val="FFFFFF"/>
                </a:solidFill>
                <a:latin typeface="Verdana"/>
                <a:cs typeface="Verdana"/>
              </a:rPr>
              <a:t>T</a:t>
            </a:r>
            <a:r>
              <a:rPr sz="2450" spc="125" dirty="0">
                <a:solidFill>
                  <a:srgbClr val="FFFFFF"/>
                </a:solidFill>
                <a:latin typeface="Verdana"/>
                <a:cs typeface="Verdana"/>
              </a:rPr>
              <a:t>h</a:t>
            </a:r>
            <a:r>
              <a:rPr sz="2450" spc="25" dirty="0">
                <a:solidFill>
                  <a:srgbClr val="FFFFFF"/>
                </a:solidFill>
                <a:latin typeface="Verdana"/>
                <a:cs typeface="Verdana"/>
              </a:rPr>
              <a:t>e  </a:t>
            </a:r>
            <a:r>
              <a:rPr sz="2450" spc="-15" dirty="0">
                <a:solidFill>
                  <a:srgbClr val="FFFFFF"/>
                </a:solidFill>
                <a:latin typeface="Verdana"/>
                <a:cs typeface="Verdana"/>
              </a:rPr>
              <a:t>a</a:t>
            </a:r>
            <a:r>
              <a:rPr sz="2450" spc="150" dirty="0">
                <a:solidFill>
                  <a:srgbClr val="FFFFFF"/>
                </a:solidFill>
                <a:latin typeface="Verdana"/>
                <a:cs typeface="Verdana"/>
              </a:rPr>
              <a:t>pp</a:t>
            </a:r>
            <a:r>
              <a:rPr sz="2450" spc="-10" dirty="0">
                <a:solidFill>
                  <a:srgbClr val="FFFFFF"/>
                </a:solidFill>
                <a:latin typeface="Verdana"/>
                <a:cs typeface="Verdana"/>
              </a:rPr>
              <a:t>li</a:t>
            </a:r>
            <a:r>
              <a:rPr sz="2450" spc="114" dirty="0">
                <a:solidFill>
                  <a:srgbClr val="FFFFFF"/>
                </a:solidFill>
                <a:latin typeface="Verdana"/>
                <a:cs typeface="Verdana"/>
              </a:rPr>
              <a:t>c</a:t>
            </a:r>
            <a:r>
              <a:rPr sz="2450" spc="-15" dirty="0">
                <a:solidFill>
                  <a:srgbClr val="FFFFFF"/>
                </a:solidFill>
                <a:latin typeface="Verdana"/>
                <a:cs typeface="Verdana"/>
              </a:rPr>
              <a:t>a</a:t>
            </a:r>
            <a:r>
              <a:rPr sz="2450" spc="35" dirty="0">
                <a:solidFill>
                  <a:srgbClr val="FFFFFF"/>
                </a:solidFill>
                <a:latin typeface="Verdana"/>
                <a:cs typeface="Verdana"/>
              </a:rPr>
              <a:t>t</a:t>
            </a:r>
            <a:r>
              <a:rPr sz="2450" spc="-10" dirty="0">
                <a:solidFill>
                  <a:srgbClr val="FFFFFF"/>
                </a:solidFill>
                <a:latin typeface="Verdana"/>
                <a:cs typeface="Verdana"/>
              </a:rPr>
              <a:t>i</a:t>
            </a:r>
            <a:r>
              <a:rPr sz="2450" spc="60" dirty="0">
                <a:solidFill>
                  <a:srgbClr val="FFFFFF"/>
                </a:solidFill>
                <a:latin typeface="Verdana"/>
                <a:cs typeface="Verdana"/>
              </a:rPr>
              <a:t>o</a:t>
            </a:r>
            <a:r>
              <a:rPr sz="2450" spc="125" dirty="0">
                <a:solidFill>
                  <a:srgbClr val="FFFFFF"/>
                </a:solidFill>
                <a:latin typeface="Verdana"/>
                <a:cs typeface="Verdana"/>
              </a:rPr>
              <a:t>n</a:t>
            </a:r>
            <a:r>
              <a:rPr sz="2450" spc="-215" dirty="0">
                <a:solidFill>
                  <a:srgbClr val="FFFFFF"/>
                </a:solidFill>
                <a:latin typeface="Verdana"/>
                <a:cs typeface="Verdana"/>
              </a:rPr>
              <a:t> </a:t>
            </a:r>
            <a:r>
              <a:rPr sz="2450" spc="150" dirty="0">
                <a:solidFill>
                  <a:srgbClr val="FFFFFF"/>
                </a:solidFill>
                <a:latin typeface="Verdana"/>
                <a:cs typeface="Verdana"/>
              </a:rPr>
              <a:t>p</a:t>
            </a:r>
            <a:r>
              <a:rPr sz="2450" spc="-90" dirty="0">
                <a:solidFill>
                  <a:srgbClr val="FFFFFF"/>
                </a:solidFill>
                <a:latin typeface="Verdana"/>
                <a:cs typeface="Verdana"/>
              </a:rPr>
              <a:t>r</a:t>
            </a:r>
            <a:r>
              <a:rPr sz="2450" spc="20" dirty="0">
                <a:solidFill>
                  <a:srgbClr val="FFFFFF"/>
                </a:solidFill>
                <a:latin typeface="Verdana"/>
                <a:cs typeface="Verdana"/>
              </a:rPr>
              <a:t>o</a:t>
            </a:r>
            <a:r>
              <a:rPr sz="2450" spc="-110" dirty="0">
                <a:solidFill>
                  <a:srgbClr val="FFFFFF"/>
                </a:solidFill>
                <a:latin typeface="Verdana"/>
                <a:cs typeface="Verdana"/>
              </a:rPr>
              <a:t>v</a:t>
            </a:r>
            <a:r>
              <a:rPr sz="2450" spc="-10" dirty="0">
                <a:solidFill>
                  <a:srgbClr val="FFFFFF"/>
                </a:solidFill>
                <a:latin typeface="Verdana"/>
                <a:cs typeface="Verdana"/>
              </a:rPr>
              <a:t>i</a:t>
            </a:r>
            <a:r>
              <a:rPr sz="2450" spc="150" dirty="0">
                <a:solidFill>
                  <a:srgbClr val="FFFFFF"/>
                </a:solidFill>
                <a:latin typeface="Verdana"/>
                <a:cs typeface="Verdana"/>
              </a:rPr>
              <a:t>d</a:t>
            </a:r>
            <a:r>
              <a:rPr sz="2450" spc="35" dirty="0">
                <a:solidFill>
                  <a:srgbClr val="FFFFFF"/>
                </a:solidFill>
                <a:latin typeface="Verdana"/>
                <a:cs typeface="Verdana"/>
              </a:rPr>
              <a:t>e</a:t>
            </a:r>
            <a:r>
              <a:rPr sz="2450" spc="-70" dirty="0">
                <a:solidFill>
                  <a:srgbClr val="FFFFFF"/>
                </a:solidFill>
                <a:latin typeface="Verdana"/>
                <a:cs typeface="Verdana"/>
              </a:rPr>
              <a:t>s</a:t>
            </a:r>
            <a:r>
              <a:rPr sz="2450" spc="-215" dirty="0">
                <a:solidFill>
                  <a:srgbClr val="FFFFFF"/>
                </a:solidFill>
                <a:latin typeface="Verdana"/>
                <a:cs typeface="Verdana"/>
              </a:rPr>
              <a:t> </a:t>
            </a:r>
            <a:r>
              <a:rPr sz="2450" spc="-15" dirty="0">
                <a:solidFill>
                  <a:srgbClr val="FFFFFF"/>
                </a:solidFill>
                <a:latin typeface="Verdana"/>
                <a:cs typeface="Verdana"/>
              </a:rPr>
              <a:t>a</a:t>
            </a:r>
            <a:r>
              <a:rPr sz="2450" spc="-215" dirty="0">
                <a:solidFill>
                  <a:srgbClr val="FFFFFF"/>
                </a:solidFill>
                <a:latin typeface="Verdana"/>
                <a:cs typeface="Verdana"/>
              </a:rPr>
              <a:t> </a:t>
            </a:r>
            <a:r>
              <a:rPr sz="2450" spc="114" dirty="0">
                <a:solidFill>
                  <a:srgbClr val="FFFFFF"/>
                </a:solidFill>
                <a:latin typeface="Verdana"/>
                <a:cs typeface="Verdana"/>
              </a:rPr>
              <a:t>u</a:t>
            </a:r>
            <a:r>
              <a:rPr sz="2450" spc="-70" dirty="0">
                <a:solidFill>
                  <a:srgbClr val="FFFFFF"/>
                </a:solidFill>
                <a:latin typeface="Verdana"/>
                <a:cs typeface="Verdana"/>
              </a:rPr>
              <a:t>s</a:t>
            </a:r>
            <a:r>
              <a:rPr sz="2450" spc="35" dirty="0">
                <a:solidFill>
                  <a:srgbClr val="FFFFFF"/>
                </a:solidFill>
                <a:latin typeface="Verdana"/>
                <a:cs typeface="Verdana"/>
              </a:rPr>
              <a:t>e</a:t>
            </a:r>
            <a:r>
              <a:rPr sz="2450" spc="-85" dirty="0">
                <a:solidFill>
                  <a:srgbClr val="FFFFFF"/>
                </a:solidFill>
                <a:latin typeface="Verdana"/>
                <a:cs typeface="Verdana"/>
              </a:rPr>
              <a:t>r</a:t>
            </a:r>
            <a:r>
              <a:rPr sz="2450" spc="-170" dirty="0">
                <a:solidFill>
                  <a:srgbClr val="FFFFFF"/>
                </a:solidFill>
                <a:latin typeface="Verdana"/>
                <a:cs typeface="Verdana"/>
              </a:rPr>
              <a:t>-</a:t>
            </a:r>
            <a:r>
              <a:rPr sz="2450" spc="170" dirty="0">
                <a:solidFill>
                  <a:srgbClr val="FFFFFF"/>
                </a:solidFill>
                <a:latin typeface="Verdana"/>
                <a:cs typeface="Verdana"/>
              </a:rPr>
              <a:t>f</a:t>
            </a:r>
            <a:r>
              <a:rPr sz="2450" spc="-75" dirty="0">
                <a:solidFill>
                  <a:srgbClr val="FFFFFF"/>
                </a:solidFill>
                <a:latin typeface="Verdana"/>
                <a:cs typeface="Verdana"/>
              </a:rPr>
              <a:t>r</a:t>
            </a:r>
            <a:r>
              <a:rPr sz="2450" spc="-10" dirty="0">
                <a:solidFill>
                  <a:srgbClr val="FFFFFF"/>
                </a:solidFill>
                <a:latin typeface="Verdana"/>
                <a:cs typeface="Verdana"/>
              </a:rPr>
              <a:t>i</a:t>
            </a:r>
            <a:r>
              <a:rPr sz="2450" spc="35" dirty="0">
                <a:solidFill>
                  <a:srgbClr val="FFFFFF"/>
                </a:solidFill>
                <a:latin typeface="Verdana"/>
                <a:cs typeface="Verdana"/>
              </a:rPr>
              <a:t>e</a:t>
            </a:r>
            <a:r>
              <a:rPr sz="2450" spc="125" dirty="0">
                <a:solidFill>
                  <a:srgbClr val="FFFFFF"/>
                </a:solidFill>
                <a:latin typeface="Verdana"/>
                <a:cs typeface="Verdana"/>
              </a:rPr>
              <a:t>n</a:t>
            </a:r>
            <a:r>
              <a:rPr sz="2450" spc="150" dirty="0">
                <a:solidFill>
                  <a:srgbClr val="FFFFFF"/>
                </a:solidFill>
                <a:latin typeface="Verdana"/>
                <a:cs typeface="Verdana"/>
              </a:rPr>
              <a:t>d</a:t>
            </a:r>
            <a:r>
              <a:rPr sz="2450" spc="-10" dirty="0">
                <a:solidFill>
                  <a:srgbClr val="FFFFFF"/>
                </a:solidFill>
                <a:latin typeface="Verdana"/>
                <a:cs typeface="Verdana"/>
              </a:rPr>
              <a:t>l</a:t>
            </a:r>
            <a:r>
              <a:rPr sz="2450" spc="-80" dirty="0">
                <a:solidFill>
                  <a:srgbClr val="FFFFFF"/>
                </a:solidFill>
                <a:latin typeface="Verdana"/>
                <a:cs typeface="Verdana"/>
              </a:rPr>
              <a:t>y  </a:t>
            </a:r>
            <a:r>
              <a:rPr sz="2450" spc="-10" dirty="0">
                <a:solidFill>
                  <a:srgbClr val="FFFFFF"/>
                </a:solidFill>
                <a:latin typeface="Verdana"/>
                <a:cs typeface="Verdana"/>
              </a:rPr>
              <a:t>i</a:t>
            </a:r>
            <a:r>
              <a:rPr sz="2450" spc="125" dirty="0">
                <a:solidFill>
                  <a:srgbClr val="FFFFFF"/>
                </a:solidFill>
                <a:latin typeface="Verdana"/>
                <a:cs typeface="Verdana"/>
              </a:rPr>
              <a:t>n</a:t>
            </a:r>
            <a:r>
              <a:rPr sz="2450" spc="-15" dirty="0">
                <a:solidFill>
                  <a:srgbClr val="FFFFFF"/>
                </a:solidFill>
                <a:latin typeface="Verdana"/>
                <a:cs typeface="Verdana"/>
              </a:rPr>
              <a:t>t</a:t>
            </a:r>
            <a:r>
              <a:rPr sz="2450" spc="35" dirty="0">
                <a:solidFill>
                  <a:srgbClr val="FFFFFF"/>
                </a:solidFill>
                <a:latin typeface="Verdana"/>
                <a:cs typeface="Verdana"/>
              </a:rPr>
              <a:t>e</a:t>
            </a:r>
            <a:r>
              <a:rPr sz="2450" spc="-55" dirty="0">
                <a:solidFill>
                  <a:srgbClr val="FFFFFF"/>
                </a:solidFill>
                <a:latin typeface="Verdana"/>
                <a:cs typeface="Verdana"/>
              </a:rPr>
              <a:t>r</a:t>
            </a:r>
            <a:r>
              <a:rPr sz="2450" spc="-50" dirty="0">
                <a:solidFill>
                  <a:srgbClr val="FFFFFF"/>
                </a:solidFill>
                <a:latin typeface="Verdana"/>
                <a:cs typeface="Verdana"/>
              </a:rPr>
              <a:t>f</a:t>
            </a:r>
            <a:r>
              <a:rPr sz="2450" spc="-15" dirty="0">
                <a:solidFill>
                  <a:srgbClr val="FFFFFF"/>
                </a:solidFill>
                <a:latin typeface="Verdana"/>
                <a:cs typeface="Verdana"/>
              </a:rPr>
              <a:t>a</a:t>
            </a:r>
            <a:r>
              <a:rPr sz="2450" spc="90" dirty="0">
                <a:solidFill>
                  <a:srgbClr val="FFFFFF"/>
                </a:solidFill>
                <a:latin typeface="Verdana"/>
                <a:cs typeface="Verdana"/>
              </a:rPr>
              <a:t>c</a:t>
            </a:r>
            <a:r>
              <a:rPr sz="2450" spc="35" dirty="0">
                <a:solidFill>
                  <a:srgbClr val="FFFFFF"/>
                </a:solidFill>
                <a:latin typeface="Verdana"/>
                <a:cs typeface="Verdana"/>
              </a:rPr>
              <a:t>e</a:t>
            </a:r>
            <a:r>
              <a:rPr sz="2450" spc="-215" dirty="0">
                <a:solidFill>
                  <a:srgbClr val="FFFFFF"/>
                </a:solidFill>
                <a:latin typeface="Verdana"/>
                <a:cs typeface="Verdana"/>
              </a:rPr>
              <a:t> </a:t>
            </a:r>
            <a:r>
              <a:rPr sz="2450" spc="-15" dirty="0">
                <a:solidFill>
                  <a:srgbClr val="FFFFFF"/>
                </a:solidFill>
                <a:latin typeface="Verdana"/>
                <a:cs typeface="Verdana"/>
              </a:rPr>
              <a:t>t</a:t>
            </a:r>
            <a:r>
              <a:rPr sz="2450" spc="60" dirty="0">
                <a:solidFill>
                  <a:srgbClr val="FFFFFF"/>
                </a:solidFill>
                <a:latin typeface="Verdana"/>
                <a:cs typeface="Verdana"/>
              </a:rPr>
              <a:t>o</a:t>
            </a:r>
            <a:r>
              <a:rPr sz="2450" spc="-215" dirty="0">
                <a:solidFill>
                  <a:srgbClr val="FFFFFF"/>
                </a:solidFill>
                <a:latin typeface="Verdana"/>
                <a:cs typeface="Verdana"/>
              </a:rPr>
              <a:t> </a:t>
            </a:r>
            <a:r>
              <a:rPr sz="2450" spc="-110" dirty="0">
                <a:solidFill>
                  <a:srgbClr val="FFFFFF"/>
                </a:solidFill>
                <a:latin typeface="Verdana"/>
                <a:cs typeface="Verdana"/>
              </a:rPr>
              <a:t>v</a:t>
            </a:r>
            <a:r>
              <a:rPr sz="2450" spc="-10" dirty="0">
                <a:solidFill>
                  <a:srgbClr val="FFFFFF"/>
                </a:solidFill>
                <a:latin typeface="Verdana"/>
                <a:cs typeface="Verdana"/>
              </a:rPr>
              <a:t>i</a:t>
            </a:r>
            <a:r>
              <a:rPr sz="2450" spc="10" dirty="0">
                <a:solidFill>
                  <a:srgbClr val="FFFFFF"/>
                </a:solidFill>
                <a:latin typeface="Verdana"/>
                <a:cs typeface="Verdana"/>
              </a:rPr>
              <a:t>e</a:t>
            </a:r>
            <a:r>
              <a:rPr sz="2450" spc="85" dirty="0">
                <a:solidFill>
                  <a:srgbClr val="FFFFFF"/>
                </a:solidFill>
                <a:latin typeface="Verdana"/>
                <a:cs typeface="Verdana"/>
              </a:rPr>
              <a:t>w</a:t>
            </a:r>
            <a:r>
              <a:rPr sz="2450" spc="-370" dirty="0">
                <a:solidFill>
                  <a:srgbClr val="FFFFFF"/>
                </a:solidFill>
                <a:latin typeface="Verdana"/>
                <a:cs typeface="Verdana"/>
              </a:rPr>
              <a:t>,</a:t>
            </a:r>
            <a:r>
              <a:rPr sz="2450" spc="-215" dirty="0">
                <a:solidFill>
                  <a:srgbClr val="FFFFFF"/>
                </a:solidFill>
                <a:latin typeface="Verdana"/>
                <a:cs typeface="Verdana"/>
              </a:rPr>
              <a:t> </a:t>
            </a:r>
            <a:r>
              <a:rPr sz="2450" spc="35" dirty="0">
                <a:solidFill>
                  <a:srgbClr val="FFFFFF"/>
                </a:solidFill>
                <a:latin typeface="Verdana"/>
                <a:cs typeface="Verdana"/>
              </a:rPr>
              <a:t>e</a:t>
            </a:r>
            <a:r>
              <a:rPr sz="2450" spc="150" dirty="0">
                <a:solidFill>
                  <a:srgbClr val="FFFFFF"/>
                </a:solidFill>
                <a:latin typeface="Verdana"/>
                <a:cs typeface="Verdana"/>
              </a:rPr>
              <a:t>d</a:t>
            </a:r>
            <a:r>
              <a:rPr sz="2450" spc="-10" dirty="0">
                <a:solidFill>
                  <a:srgbClr val="FFFFFF"/>
                </a:solidFill>
                <a:latin typeface="Verdana"/>
                <a:cs typeface="Verdana"/>
              </a:rPr>
              <a:t>i</a:t>
            </a:r>
            <a:r>
              <a:rPr sz="2450" spc="55" dirty="0">
                <a:solidFill>
                  <a:srgbClr val="FFFFFF"/>
                </a:solidFill>
                <a:latin typeface="Verdana"/>
                <a:cs typeface="Verdana"/>
              </a:rPr>
              <a:t>t</a:t>
            </a:r>
            <a:r>
              <a:rPr sz="2450" spc="-370" dirty="0">
                <a:solidFill>
                  <a:srgbClr val="FFFFFF"/>
                </a:solidFill>
                <a:latin typeface="Verdana"/>
                <a:cs typeface="Verdana"/>
              </a:rPr>
              <a:t>,</a:t>
            </a:r>
            <a:r>
              <a:rPr sz="2450" spc="-215" dirty="0">
                <a:solidFill>
                  <a:srgbClr val="FFFFFF"/>
                </a:solidFill>
                <a:latin typeface="Verdana"/>
                <a:cs typeface="Verdana"/>
              </a:rPr>
              <a:t> </a:t>
            </a:r>
            <a:r>
              <a:rPr sz="2450" spc="-15" dirty="0">
                <a:solidFill>
                  <a:srgbClr val="FFFFFF"/>
                </a:solidFill>
                <a:latin typeface="Verdana"/>
                <a:cs typeface="Verdana"/>
              </a:rPr>
              <a:t>a</a:t>
            </a:r>
            <a:r>
              <a:rPr sz="2450" spc="125" dirty="0">
                <a:solidFill>
                  <a:srgbClr val="FFFFFF"/>
                </a:solidFill>
                <a:latin typeface="Verdana"/>
                <a:cs typeface="Verdana"/>
              </a:rPr>
              <a:t>n</a:t>
            </a:r>
            <a:r>
              <a:rPr sz="2450" spc="150" dirty="0">
                <a:solidFill>
                  <a:srgbClr val="FFFFFF"/>
                </a:solidFill>
                <a:latin typeface="Verdana"/>
                <a:cs typeface="Verdana"/>
              </a:rPr>
              <a:t>d</a:t>
            </a:r>
            <a:r>
              <a:rPr sz="2450" spc="-215" dirty="0">
                <a:solidFill>
                  <a:srgbClr val="FFFFFF"/>
                </a:solidFill>
                <a:latin typeface="Verdana"/>
                <a:cs typeface="Verdana"/>
              </a:rPr>
              <a:t> </a:t>
            </a:r>
            <a:r>
              <a:rPr sz="2450" spc="150" dirty="0">
                <a:solidFill>
                  <a:srgbClr val="FFFFFF"/>
                </a:solidFill>
                <a:latin typeface="Verdana"/>
                <a:cs typeface="Verdana"/>
              </a:rPr>
              <a:t>d</a:t>
            </a:r>
            <a:r>
              <a:rPr sz="2450" spc="35" dirty="0">
                <a:solidFill>
                  <a:srgbClr val="FFFFFF"/>
                </a:solidFill>
                <a:latin typeface="Verdana"/>
                <a:cs typeface="Verdana"/>
              </a:rPr>
              <a:t>e</a:t>
            </a:r>
            <a:r>
              <a:rPr sz="2450" spc="-10" dirty="0">
                <a:solidFill>
                  <a:srgbClr val="FFFFFF"/>
                </a:solidFill>
                <a:latin typeface="Verdana"/>
                <a:cs typeface="Verdana"/>
              </a:rPr>
              <a:t>l</a:t>
            </a:r>
            <a:r>
              <a:rPr sz="2450" spc="35" dirty="0">
                <a:solidFill>
                  <a:srgbClr val="FFFFFF"/>
                </a:solidFill>
                <a:latin typeface="Verdana"/>
                <a:cs typeface="Verdana"/>
              </a:rPr>
              <a:t>e</a:t>
            </a:r>
            <a:r>
              <a:rPr sz="2450" spc="-15" dirty="0">
                <a:solidFill>
                  <a:srgbClr val="FFFFFF"/>
                </a:solidFill>
                <a:latin typeface="Verdana"/>
                <a:cs typeface="Verdana"/>
              </a:rPr>
              <a:t>t</a:t>
            </a:r>
            <a:r>
              <a:rPr sz="2450" spc="25" dirty="0">
                <a:solidFill>
                  <a:srgbClr val="FFFFFF"/>
                </a:solidFill>
                <a:latin typeface="Verdana"/>
                <a:cs typeface="Verdana"/>
              </a:rPr>
              <a:t>e  </a:t>
            </a:r>
            <a:r>
              <a:rPr sz="2450" spc="35" dirty="0">
                <a:solidFill>
                  <a:srgbClr val="FFFFFF"/>
                </a:solidFill>
                <a:latin typeface="Verdana"/>
                <a:cs typeface="Verdana"/>
              </a:rPr>
              <a:t>t</a:t>
            </a:r>
            <a:r>
              <a:rPr sz="2450" spc="-15" dirty="0">
                <a:solidFill>
                  <a:srgbClr val="FFFFFF"/>
                </a:solidFill>
                <a:latin typeface="Verdana"/>
                <a:cs typeface="Verdana"/>
              </a:rPr>
              <a:t>a</a:t>
            </a:r>
            <a:r>
              <a:rPr sz="2450" spc="-70" dirty="0">
                <a:solidFill>
                  <a:srgbClr val="FFFFFF"/>
                </a:solidFill>
                <a:latin typeface="Verdana"/>
                <a:cs typeface="Verdana"/>
              </a:rPr>
              <a:t>s</a:t>
            </a:r>
            <a:r>
              <a:rPr sz="2450" spc="-5" dirty="0">
                <a:solidFill>
                  <a:srgbClr val="FFFFFF"/>
                </a:solidFill>
                <a:latin typeface="Verdana"/>
                <a:cs typeface="Verdana"/>
              </a:rPr>
              <a:t>k</a:t>
            </a:r>
            <a:r>
              <a:rPr sz="2450" spc="-70" dirty="0">
                <a:solidFill>
                  <a:srgbClr val="FFFFFF"/>
                </a:solidFill>
                <a:latin typeface="Verdana"/>
                <a:cs typeface="Verdana"/>
              </a:rPr>
              <a:t>s</a:t>
            </a:r>
            <a:r>
              <a:rPr sz="2450" spc="-370" dirty="0">
                <a:solidFill>
                  <a:srgbClr val="FFFFFF"/>
                </a:solidFill>
                <a:latin typeface="Verdana"/>
                <a:cs typeface="Verdana"/>
              </a:rPr>
              <a:t>.</a:t>
            </a:r>
            <a:r>
              <a:rPr sz="2450" spc="-215" dirty="0">
                <a:solidFill>
                  <a:srgbClr val="FFFFFF"/>
                </a:solidFill>
                <a:latin typeface="Verdana"/>
                <a:cs typeface="Verdana"/>
              </a:rPr>
              <a:t> </a:t>
            </a:r>
            <a:r>
              <a:rPr sz="2450" spc="-285" dirty="0">
                <a:solidFill>
                  <a:srgbClr val="FFFFFF"/>
                </a:solidFill>
                <a:latin typeface="Verdana"/>
                <a:cs typeface="Verdana"/>
              </a:rPr>
              <a:t>I</a:t>
            </a:r>
            <a:r>
              <a:rPr sz="2450" spc="35" dirty="0">
                <a:solidFill>
                  <a:srgbClr val="FFFFFF"/>
                </a:solidFill>
                <a:latin typeface="Verdana"/>
                <a:cs typeface="Verdana"/>
              </a:rPr>
              <a:t>t</a:t>
            </a:r>
            <a:r>
              <a:rPr sz="2450" spc="-215" dirty="0">
                <a:solidFill>
                  <a:srgbClr val="FFFFFF"/>
                </a:solidFill>
                <a:latin typeface="Verdana"/>
                <a:cs typeface="Verdana"/>
              </a:rPr>
              <a:t> </a:t>
            </a:r>
            <a:r>
              <a:rPr sz="2450" spc="-15" dirty="0">
                <a:solidFill>
                  <a:srgbClr val="FFFFFF"/>
                </a:solidFill>
                <a:latin typeface="Verdana"/>
                <a:cs typeface="Verdana"/>
              </a:rPr>
              <a:t>a</a:t>
            </a:r>
            <a:r>
              <a:rPr sz="2450" spc="-10" dirty="0">
                <a:solidFill>
                  <a:srgbClr val="FFFFFF"/>
                </a:solidFill>
                <a:latin typeface="Verdana"/>
                <a:cs typeface="Verdana"/>
              </a:rPr>
              <a:t>l</a:t>
            </a:r>
            <a:r>
              <a:rPr sz="2450" spc="-70" dirty="0">
                <a:solidFill>
                  <a:srgbClr val="FFFFFF"/>
                </a:solidFill>
                <a:latin typeface="Verdana"/>
                <a:cs typeface="Verdana"/>
              </a:rPr>
              <a:t>s</a:t>
            </a:r>
            <a:r>
              <a:rPr sz="2450" spc="60" dirty="0">
                <a:solidFill>
                  <a:srgbClr val="FFFFFF"/>
                </a:solidFill>
                <a:latin typeface="Verdana"/>
                <a:cs typeface="Verdana"/>
              </a:rPr>
              <a:t>o</a:t>
            </a:r>
            <a:r>
              <a:rPr sz="2450" spc="-215" dirty="0">
                <a:solidFill>
                  <a:srgbClr val="FFFFFF"/>
                </a:solidFill>
                <a:latin typeface="Verdana"/>
                <a:cs typeface="Verdana"/>
              </a:rPr>
              <a:t> </a:t>
            </a:r>
            <a:r>
              <a:rPr sz="2450" spc="60" dirty="0">
                <a:solidFill>
                  <a:srgbClr val="FFFFFF"/>
                </a:solidFill>
                <a:latin typeface="Verdana"/>
                <a:cs typeface="Verdana"/>
              </a:rPr>
              <a:t>o</a:t>
            </a:r>
            <a:r>
              <a:rPr sz="2450" spc="-25" dirty="0">
                <a:solidFill>
                  <a:srgbClr val="FFFFFF"/>
                </a:solidFill>
                <a:latin typeface="Verdana"/>
                <a:cs typeface="Verdana"/>
              </a:rPr>
              <a:t>f</a:t>
            </a:r>
            <a:r>
              <a:rPr sz="2450" spc="-50" dirty="0">
                <a:solidFill>
                  <a:srgbClr val="FFFFFF"/>
                </a:solidFill>
                <a:latin typeface="Verdana"/>
                <a:cs typeface="Verdana"/>
              </a:rPr>
              <a:t>f</a:t>
            </a:r>
            <a:r>
              <a:rPr sz="2450" spc="35" dirty="0">
                <a:solidFill>
                  <a:srgbClr val="FFFFFF"/>
                </a:solidFill>
                <a:latin typeface="Verdana"/>
                <a:cs typeface="Verdana"/>
              </a:rPr>
              <a:t>e</a:t>
            </a:r>
            <a:r>
              <a:rPr sz="2450" spc="-65" dirty="0">
                <a:solidFill>
                  <a:srgbClr val="FFFFFF"/>
                </a:solidFill>
                <a:latin typeface="Verdana"/>
                <a:cs typeface="Verdana"/>
              </a:rPr>
              <a:t>r</a:t>
            </a:r>
            <a:r>
              <a:rPr sz="2450" spc="-70" dirty="0">
                <a:solidFill>
                  <a:srgbClr val="FFFFFF"/>
                </a:solidFill>
                <a:latin typeface="Verdana"/>
                <a:cs typeface="Verdana"/>
              </a:rPr>
              <a:t>s</a:t>
            </a:r>
            <a:r>
              <a:rPr sz="2450" spc="-215" dirty="0">
                <a:solidFill>
                  <a:srgbClr val="FFFFFF"/>
                </a:solidFill>
                <a:latin typeface="Verdana"/>
                <a:cs typeface="Verdana"/>
              </a:rPr>
              <a:t> </a:t>
            </a:r>
            <a:r>
              <a:rPr sz="2450" spc="-50" dirty="0">
                <a:solidFill>
                  <a:srgbClr val="FFFFFF"/>
                </a:solidFill>
                <a:latin typeface="Verdana"/>
                <a:cs typeface="Verdana"/>
              </a:rPr>
              <a:t>f</a:t>
            </a:r>
            <a:r>
              <a:rPr sz="2450" spc="-5" dirty="0">
                <a:solidFill>
                  <a:srgbClr val="FFFFFF"/>
                </a:solidFill>
                <a:latin typeface="Verdana"/>
                <a:cs typeface="Verdana"/>
              </a:rPr>
              <a:t>e</a:t>
            </a:r>
            <a:r>
              <a:rPr sz="2450" spc="-15" dirty="0">
                <a:solidFill>
                  <a:srgbClr val="FFFFFF"/>
                </a:solidFill>
                <a:latin typeface="Verdana"/>
                <a:cs typeface="Verdana"/>
              </a:rPr>
              <a:t>a</a:t>
            </a:r>
            <a:r>
              <a:rPr sz="2450" spc="35" dirty="0">
                <a:solidFill>
                  <a:srgbClr val="FFFFFF"/>
                </a:solidFill>
                <a:latin typeface="Verdana"/>
                <a:cs typeface="Verdana"/>
              </a:rPr>
              <a:t>t</a:t>
            </a:r>
            <a:r>
              <a:rPr sz="2450" spc="114" dirty="0">
                <a:solidFill>
                  <a:srgbClr val="FFFFFF"/>
                </a:solidFill>
                <a:latin typeface="Verdana"/>
                <a:cs typeface="Verdana"/>
              </a:rPr>
              <a:t>u</a:t>
            </a:r>
            <a:r>
              <a:rPr sz="2450" spc="-90" dirty="0">
                <a:solidFill>
                  <a:srgbClr val="FFFFFF"/>
                </a:solidFill>
                <a:latin typeface="Verdana"/>
                <a:cs typeface="Verdana"/>
              </a:rPr>
              <a:t>r</a:t>
            </a:r>
            <a:r>
              <a:rPr sz="2450" spc="35" dirty="0">
                <a:solidFill>
                  <a:srgbClr val="FFFFFF"/>
                </a:solidFill>
                <a:latin typeface="Verdana"/>
                <a:cs typeface="Verdana"/>
              </a:rPr>
              <a:t>e</a:t>
            </a:r>
            <a:r>
              <a:rPr sz="2450" spc="-70" dirty="0">
                <a:solidFill>
                  <a:srgbClr val="FFFFFF"/>
                </a:solidFill>
                <a:latin typeface="Verdana"/>
                <a:cs typeface="Verdana"/>
              </a:rPr>
              <a:t>s</a:t>
            </a:r>
            <a:r>
              <a:rPr sz="2450" spc="-215" dirty="0">
                <a:solidFill>
                  <a:srgbClr val="FFFFFF"/>
                </a:solidFill>
                <a:latin typeface="Verdana"/>
                <a:cs typeface="Verdana"/>
              </a:rPr>
              <a:t> </a:t>
            </a:r>
            <a:r>
              <a:rPr sz="2450" spc="-10" dirty="0">
                <a:solidFill>
                  <a:srgbClr val="FFFFFF"/>
                </a:solidFill>
                <a:latin typeface="Verdana"/>
                <a:cs typeface="Verdana"/>
              </a:rPr>
              <a:t>li</a:t>
            </a:r>
            <a:r>
              <a:rPr sz="2450" spc="-20" dirty="0">
                <a:solidFill>
                  <a:srgbClr val="FFFFFF"/>
                </a:solidFill>
                <a:latin typeface="Verdana"/>
                <a:cs typeface="Verdana"/>
              </a:rPr>
              <a:t>k</a:t>
            </a:r>
            <a:r>
              <a:rPr sz="2450" spc="25" dirty="0">
                <a:solidFill>
                  <a:srgbClr val="FFFFFF"/>
                </a:solidFill>
                <a:latin typeface="Verdana"/>
                <a:cs typeface="Verdana"/>
              </a:rPr>
              <a:t>e  </a:t>
            </a:r>
            <a:r>
              <a:rPr sz="2450" spc="-90" dirty="0">
                <a:solidFill>
                  <a:srgbClr val="FFFFFF"/>
                </a:solidFill>
                <a:latin typeface="Verdana"/>
                <a:cs typeface="Verdana"/>
              </a:rPr>
              <a:t>r</a:t>
            </a:r>
            <a:r>
              <a:rPr sz="2450" spc="35" dirty="0">
                <a:solidFill>
                  <a:srgbClr val="FFFFFF"/>
                </a:solidFill>
                <a:latin typeface="Verdana"/>
                <a:cs typeface="Verdana"/>
              </a:rPr>
              <a:t>e</a:t>
            </a:r>
            <a:r>
              <a:rPr sz="2450" spc="240" dirty="0">
                <a:solidFill>
                  <a:srgbClr val="FFFFFF"/>
                </a:solidFill>
                <a:latin typeface="Verdana"/>
                <a:cs typeface="Verdana"/>
              </a:rPr>
              <a:t>m</a:t>
            </a:r>
            <a:r>
              <a:rPr sz="2450" spc="-10" dirty="0">
                <a:solidFill>
                  <a:srgbClr val="FFFFFF"/>
                </a:solidFill>
                <a:latin typeface="Verdana"/>
                <a:cs typeface="Verdana"/>
              </a:rPr>
              <a:t>i</a:t>
            </a:r>
            <a:r>
              <a:rPr sz="2450" spc="125" dirty="0">
                <a:solidFill>
                  <a:srgbClr val="FFFFFF"/>
                </a:solidFill>
                <a:latin typeface="Verdana"/>
                <a:cs typeface="Verdana"/>
              </a:rPr>
              <a:t>n</a:t>
            </a:r>
            <a:r>
              <a:rPr sz="2450" spc="150" dirty="0">
                <a:solidFill>
                  <a:srgbClr val="FFFFFF"/>
                </a:solidFill>
                <a:latin typeface="Verdana"/>
                <a:cs typeface="Verdana"/>
              </a:rPr>
              <a:t>d</a:t>
            </a:r>
            <a:r>
              <a:rPr sz="2450" spc="35" dirty="0">
                <a:solidFill>
                  <a:srgbClr val="FFFFFF"/>
                </a:solidFill>
                <a:latin typeface="Verdana"/>
                <a:cs typeface="Verdana"/>
              </a:rPr>
              <a:t>e</a:t>
            </a:r>
            <a:r>
              <a:rPr sz="2450" spc="-65" dirty="0">
                <a:solidFill>
                  <a:srgbClr val="FFFFFF"/>
                </a:solidFill>
                <a:latin typeface="Verdana"/>
                <a:cs typeface="Verdana"/>
              </a:rPr>
              <a:t>r</a:t>
            </a:r>
            <a:r>
              <a:rPr sz="2450" spc="-70" dirty="0">
                <a:solidFill>
                  <a:srgbClr val="FFFFFF"/>
                </a:solidFill>
                <a:latin typeface="Verdana"/>
                <a:cs typeface="Verdana"/>
              </a:rPr>
              <a:t>s</a:t>
            </a:r>
            <a:r>
              <a:rPr sz="2450" spc="-370" dirty="0">
                <a:solidFill>
                  <a:srgbClr val="FFFFFF"/>
                </a:solidFill>
                <a:latin typeface="Verdana"/>
                <a:cs typeface="Verdana"/>
              </a:rPr>
              <a:t>,</a:t>
            </a:r>
            <a:r>
              <a:rPr sz="2450" spc="-215" dirty="0">
                <a:solidFill>
                  <a:srgbClr val="FFFFFF"/>
                </a:solidFill>
                <a:latin typeface="Verdana"/>
                <a:cs typeface="Verdana"/>
              </a:rPr>
              <a:t> </a:t>
            </a:r>
            <a:r>
              <a:rPr sz="2450" spc="125" dirty="0">
                <a:solidFill>
                  <a:srgbClr val="FFFFFF"/>
                </a:solidFill>
                <a:latin typeface="Verdana"/>
                <a:cs typeface="Verdana"/>
              </a:rPr>
              <a:t>n</a:t>
            </a:r>
            <a:r>
              <a:rPr sz="2450" spc="60" dirty="0">
                <a:solidFill>
                  <a:srgbClr val="FFFFFF"/>
                </a:solidFill>
                <a:latin typeface="Verdana"/>
                <a:cs typeface="Verdana"/>
              </a:rPr>
              <a:t>o</a:t>
            </a:r>
            <a:r>
              <a:rPr sz="2450" spc="35" dirty="0">
                <a:solidFill>
                  <a:srgbClr val="FFFFFF"/>
                </a:solidFill>
                <a:latin typeface="Verdana"/>
                <a:cs typeface="Verdana"/>
              </a:rPr>
              <a:t>t</a:t>
            </a:r>
            <a:r>
              <a:rPr sz="2450" spc="-10" dirty="0">
                <a:solidFill>
                  <a:srgbClr val="FFFFFF"/>
                </a:solidFill>
                <a:latin typeface="Verdana"/>
                <a:cs typeface="Verdana"/>
              </a:rPr>
              <a:t>i</a:t>
            </a:r>
            <a:r>
              <a:rPr sz="2450" spc="170" dirty="0">
                <a:solidFill>
                  <a:srgbClr val="FFFFFF"/>
                </a:solidFill>
                <a:latin typeface="Verdana"/>
                <a:cs typeface="Verdana"/>
              </a:rPr>
              <a:t>ﬁ</a:t>
            </a:r>
            <a:r>
              <a:rPr sz="2450" spc="114" dirty="0">
                <a:solidFill>
                  <a:srgbClr val="FFFFFF"/>
                </a:solidFill>
                <a:latin typeface="Verdana"/>
                <a:cs typeface="Verdana"/>
              </a:rPr>
              <a:t>c</a:t>
            </a:r>
            <a:r>
              <a:rPr sz="2450" spc="-15" dirty="0">
                <a:solidFill>
                  <a:srgbClr val="FFFFFF"/>
                </a:solidFill>
                <a:latin typeface="Verdana"/>
                <a:cs typeface="Verdana"/>
              </a:rPr>
              <a:t>a</a:t>
            </a:r>
            <a:r>
              <a:rPr sz="2450" spc="35" dirty="0">
                <a:solidFill>
                  <a:srgbClr val="FFFFFF"/>
                </a:solidFill>
                <a:latin typeface="Verdana"/>
                <a:cs typeface="Verdana"/>
              </a:rPr>
              <a:t>t</a:t>
            </a:r>
            <a:r>
              <a:rPr sz="2450" spc="-10" dirty="0">
                <a:solidFill>
                  <a:srgbClr val="FFFFFF"/>
                </a:solidFill>
                <a:latin typeface="Verdana"/>
                <a:cs typeface="Verdana"/>
              </a:rPr>
              <a:t>i</a:t>
            </a:r>
            <a:r>
              <a:rPr sz="2450" spc="60" dirty="0">
                <a:solidFill>
                  <a:srgbClr val="FFFFFF"/>
                </a:solidFill>
                <a:latin typeface="Verdana"/>
                <a:cs typeface="Verdana"/>
              </a:rPr>
              <a:t>o</a:t>
            </a:r>
            <a:r>
              <a:rPr sz="2450" spc="125" dirty="0">
                <a:solidFill>
                  <a:srgbClr val="FFFFFF"/>
                </a:solidFill>
                <a:latin typeface="Verdana"/>
                <a:cs typeface="Verdana"/>
              </a:rPr>
              <a:t>n</a:t>
            </a:r>
            <a:r>
              <a:rPr sz="2450" spc="-70" dirty="0">
                <a:solidFill>
                  <a:srgbClr val="FFFFFF"/>
                </a:solidFill>
                <a:latin typeface="Verdana"/>
                <a:cs typeface="Verdana"/>
              </a:rPr>
              <a:t>s</a:t>
            </a:r>
            <a:r>
              <a:rPr sz="2450" spc="-370" dirty="0">
                <a:solidFill>
                  <a:srgbClr val="FFFFFF"/>
                </a:solidFill>
                <a:latin typeface="Verdana"/>
                <a:cs typeface="Verdana"/>
              </a:rPr>
              <a:t>,</a:t>
            </a:r>
            <a:r>
              <a:rPr sz="2450" spc="-215" dirty="0">
                <a:solidFill>
                  <a:srgbClr val="FFFFFF"/>
                </a:solidFill>
                <a:latin typeface="Verdana"/>
                <a:cs typeface="Verdana"/>
              </a:rPr>
              <a:t> </a:t>
            </a:r>
            <a:r>
              <a:rPr sz="2450" spc="-15" dirty="0">
                <a:solidFill>
                  <a:srgbClr val="FFFFFF"/>
                </a:solidFill>
                <a:latin typeface="Verdana"/>
                <a:cs typeface="Verdana"/>
              </a:rPr>
              <a:t>a</a:t>
            </a:r>
            <a:r>
              <a:rPr sz="2450" spc="125" dirty="0">
                <a:solidFill>
                  <a:srgbClr val="FFFFFF"/>
                </a:solidFill>
                <a:latin typeface="Verdana"/>
                <a:cs typeface="Verdana"/>
              </a:rPr>
              <a:t>n</a:t>
            </a:r>
            <a:r>
              <a:rPr sz="2450" spc="150" dirty="0">
                <a:solidFill>
                  <a:srgbClr val="FFFFFF"/>
                </a:solidFill>
                <a:latin typeface="Verdana"/>
                <a:cs typeface="Verdana"/>
              </a:rPr>
              <a:t>d</a:t>
            </a:r>
            <a:r>
              <a:rPr sz="2450" spc="-215" dirty="0">
                <a:solidFill>
                  <a:srgbClr val="FFFFFF"/>
                </a:solidFill>
                <a:latin typeface="Verdana"/>
                <a:cs typeface="Verdana"/>
              </a:rPr>
              <a:t> </a:t>
            </a:r>
            <a:r>
              <a:rPr sz="2450" spc="35" dirty="0">
                <a:solidFill>
                  <a:srgbClr val="FFFFFF"/>
                </a:solidFill>
                <a:latin typeface="Verdana"/>
                <a:cs typeface="Verdana"/>
              </a:rPr>
              <a:t>t</a:t>
            </a:r>
            <a:r>
              <a:rPr sz="2450" spc="-15" dirty="0">
                <a:solidFill>
                  <a:srgbClr val="FFFFFF"/>
                </a:solidFill>
                <a:latin typeface="Verdana"/>
                <a:cs typeface="Verdana"/>
              </a:rPr>
              <a:t>a</a:t>
            </a:r>
            <a:r>
              <a:rPr sz="2450" spc="-70" dirty="0">
                <a:solidFill>
                  <a:srgbClr val="FFFFFF"/>
                </a:solidFill>
                <a:latin typeface="Verdana"/>
                <a:cs typeface="Verdana"/>
              </a:rPr>
              <a:t>s</a:t>
            </a:r>
            <a:r>
              <a:rPr sz="2450" spc="25" dirty="0">
                <a:solidFill>
                  <a:srgbClr val="FFFFFF"/>
                </a:solidFill>
                <a:latin typeface="Verdana"/>
                <a:cs typeface="Verdana"/>
              </a:rPr>
              <a:t>k  </a:t>
            </a:r>
            <a:r>
              <a:rPr sz="2450" spc="30" dirty="0">
                <a:solidFill>
                  <a:srgbClr val="FFFFFF"/>
                </a:solidFill>
                <a:latin typeface="Verdana"/>
                <a:cs typeface="Verdana"/>
              </a:rPr>
              <a:t>categorization </a:t>
            </a:r>
            <a:r>
              <a:rPr sz="2450" spc="-15" dirty="0">
                <a:solidFill>
                  <a:srgbClr val="FFFFFF"/>
                </a:solidFill>
                <a:latin typeface="Verdana"/>
                <a:cs typeface="Verdana"/>
              </a:rPr>
              <a:t>for </a:t>
            </a:r>
            <a:r>
              <a:rPr sz="2450" spc="60" dirty="0">
                <a:solidFill>
                  <a:srgbClr val="FFFFFF"/>
                </a:solidFill>
                <a:latin typeface="Verdana"/>
                <a:cs typeface="Verdana"/>
              </a:rPr>
              <a:t>efﬁcient </a:t>
            </a:r>
            <a:r>
              <a:rPr sz="2450" spc="-5" dirty="0">
                <a:solidFill>
                  <a:srgbClr val="FFFFFF"/>
                </a:solidFill>
                <a:latin typeface="Verdana"/>
                <a:cs typeface="Verdana"/>
              </a:rPr>
              <a:t>task </a:t>
            </a:r>
            <a:r>
              <a:rPr sz="2450" dirty="0">
                <a:solidFill>
                  <a:srgbClr val="FFFFFF"/>
                </a:solidFill>
                <a:latin typeface="Verdana"/>
                <a:cs typeface="Verdana"/>
              </a:rPr>
              <a:t> </a:t>
            </a:r>
            <a:r>
              <a:rPr sz="2450" spc="55" dirty="0">
                <a:solidFill>
                  <a:srgbClr val="FFFFFF"/>
                </a:solidFill>
                <a:latin typeface="Verdana"/>
                <a:cs typeface="Verdana"/>
              </a:rPr>
              <a:t>management.</a:t>
            </a:r>
            <a:endParaRPr sz="2450">
              <a:latin typeface="Verdana"/>
              <a:cs typeface="Verdana"/>
            </a:endParaRPr>
          </a:p>
        </p:txBody>
      </p:sp>
      <p:pic>
        <p:nvPicPr>
          <p:cNvPr id="5" name="object 5"/>
          <p:cNvPicPr/>
          <p:nvPr/>
        </p:nvPicPr>
        <p:blipFill>
          <a:blip r:embed="rId3" cstate="print"/>
          <a:stretch>
            <a:fillRect/>
          </a:stretch>
        </p:blipFill>
        <p:spPr>
          <a:xfrm>
            <a:off x="0" y="0"/>
            <a:ext cx="9143999" cy="102869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92550" y="1619894"/>
            <a:ext cx="3786096" cy="711200"/>
          </a:xfrm>
          <a:prstGeom prst="rect">
            <a:avLst/>
          </a:prstGeom>
        </p:spPr>
        <p:txBody>
          <a:bodyPr vert="horz" wrap="square" lIns="0" tIns="12700" rIns="0" bIns="0" rtlCol="0">
            <a:spAutoFit/>
          </a:bodyPr>
          <a:lstStyle/>
          <a:p>
            <a:pPr marL="12700">
              <a:lnSpc>
                <a:spcPct val="100000"/>
              </a:lnSpc>
              <a:spcBef>
                <a:spcPts val="100"/>
              </a:spcBef>
            </a:pPr>
            <a:r>
              <a:rPr sz="4500" spc="-60" dirty="0">
                <a:solidFill>
                  <a:srgbClr val="000000"/>
                </a:solidFill>
              </a:rPr>
              <a:t>U</a:t>
            </a:r>
            <a:r>
              <a:rPr sz="4500" spc="140" dirty="0">
                <a:solidFill>
                  <a:srgbClr val="000000"/>
                </a:solidFill>
              </a:rPr>
              <a:t>s</a:t>
            </a:r>
            <a:r>
              <a:rPr sz="4500" spc="-320" dirty="0">
                <a:solidFill>
                  <a:srgbClr val="000000"/>
                </a:solidFill>
              </a:rPr>
              <a:t>e</a:t>
            </a:r>
            <a:r>
              <a:rPr sz="4500" spc="140" dirty="0">
                <a:solidFill>
                  <a:srgbClr val="000000"/>
                </a:solidFill>
              </a:rPr>
              <a:t>s</a:t>
            </a:r>
            <a:endParaRPr sz="4500" dirty="0"/>
          </a:p>
        </p:txBody>
      </p:sp>
      <p:sp>
        <p:nvSpPr>
          <p:cNvPr id="5" name="object 5"/>
          <p:cNvSpPr txBox="1"/>
          <p:nvPr/>
        </p:nvSpPr>
        <p:spPr>
          <a:xfrm>
            <a:off x="965426" y="2711450"/>
            <a:ext cx="6102350" cy="5772478"/>
          </a:xfrm>
          <a:prstGeom prst="rect">
            <a:avLst/>
          </a:prstGeom>
        </p:spPr>
        <p:txBody>
          <a:bodyPr vert="horz" wrap="square" lIns="0" tIns="9525" rIns="0" bIns="0" rtlCol="0">
            <a:spAutoFit/>
          </a:bodyPr>
          <a:lstStyle/>
          <a:p>
            <a:pPr marL="355600" marR="5080" indent="-342900" algn="just">
              <a:lnSpc>
                <a:spcPct val="117900"/>
              </a:lnSpc>
              <a:spcBef>
                <a:spcPts val="75"/>
              </a:spcBef>
              <a:buFont typeface="Arial" panose="020B0604020202020204" pitchFamily="34" charset="0"/>
              <a:buChar char="•"/>
            </a:pPr>
            <a:r>
              <a:rPr lang="en-US" sz="2450" dirty="0">
                <a:latin typeface="Verdana"/>
                <a:cs typeface="Verdana"/>
              </a:rPr>
              <a:t>1. Task Management: A to-do list app helps you keep track of all your tasks in one place. You can create, edit, and delete tasks as needed, ensuring that nothing falls through the cracks.</a:t>
            </a:r>
          </a:p>
          <a:p>
            <a:pPr marL="355600" marR="5080" indent="-342900" algn="just">
              <a:lnSpc>
                <a:spcPct val="117900"/>
              </a:lnSpc>
              <a:spcBef>
                <a:spcPts val="75"/>
              </a:spcBef>
              <a:buFont typeface="Arial" panose="020B0604020202020204" pitchFamily="34" charset="0"/>
              <a:buChar char="•"/>
            </a:pPr>
            <a:r>
              <a:rPr lang="en-US" sz="2450" dirty="0">
                <a:latin typeface="Verdana"/>
                <a:cs typeface="Verdana"/>
              </a:rPr>
              <a:t>2. Prioritization: With a to-do list app, you can prioritize tasks based on their importance or urgency. This helps you focus on the most critical tasks and ensures that you're making progress on your goals.</a:t>
            </a:r>
          </a:p>
          <a:p>
            <a:pPr marL="12700" marR="5080" indent="1574165" algn="r">
              <a:lnSpc>
                <a:spcPct val="117900"/>
              </a:lnSpc>
              <a:spcBef>
                <a:spcPts val="75"/>
              </a:spcBef>
            </a:pPr>
            <a:endParaRPr sz="2450" dirty="0">
              <a:latin typeface="Verdana"/>
              <a:cs typeface="Verdana"/>
            </a:endParaRPr>
          </a:p>
        </p:txBody>
      </p:sp>
      <p:pic>
        <p:nvPicPr>
          <p:cNvPr id="6" name="object 6"/>
          <p:cNvPicPr/>
          <p:nvPr/>
        </p:nvPicPr>
        <p:blipFill>
          <a:blip r:embed="rId2" cstate="print"/>
          <a:stretch>
            <a:fillRect/>
          </a:stretch>
        </p:blipFill>
        <p:spPr>
          <a:xfrm>
            <a:off x="9144000" y="0"/>
            <a:ext cx="9143851" cy="1028685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83350" y="2178050"/>
            <a:ext cx="10222732" cy="631583"/>
          </a:xfrm>
          <a:prstGeom prst="rect">
            <a:avLst/>
          </a:prstGeom>
        </p:spPr>
        <p:txBody>
          <a:bodyPr vert="horz" wrap="square" lIns="0" tIns="15875" rIns="0" bIns="0" rtlCol="0">
            <a:spAutoFit/>
          </a:bodyPr>
          <a:lstStyle/>
          <a:p>
            <a:pPr marL="12700">
              <a:lnSpc>
                <a:spcPct val="100000"/>
              </a:lnSpc>
              <a:spcBef>
                <a:spcPts val="125"/>
              </a:spcBef>
            </a:pPr>
            <a:r>
              <a:rPr sz="4000" spc="-5" dirty="0"/>
              <a:t>Advantages</a:t>
            </a:r>
            <a:r>
              <a:rPr lang="en-US" sz="3300" spc="-5" dirty="0"/>
              <a:t>:</a:t>
            </a:r>
            <a:endParaRPr sz="3300" dirty="0"/>
          </a:p>
        </p:txBody>
      </p:sp>
      <p:sp>
        <p:nvSpPr>
          <p:cNvPr id="4" name="object 4"/>
          <p:cNvSpPr txBox="1"/>
          <p:nvPr/>
        </p:nvSpPr>
        <p:spPr>
          <a:xfrm>
            <a:off x="234950" y="3201903"/>
            <a:ext cx="17221200" cy="3739550"/>
          </a:xfrm>
          <a:prstGeom prst="rect">
            <a:avLst/>
          </a:prstGeom>
        </p:spPr>
        <p:txBody>
          <a:bodyPr vert="horz" wrap="square" lIns="0" tIns="6985" rIns="0" bIns="0" rtlCol="0">
            <a:spAutoFit/>
          </a:bodyPr>
          <a:lstStyle/>
          <a:p>
            <a:pPr marL="355600" marR="5080" indent="-342900">
              <a:lnSpc>
                <a:spcPct val="102400"/>
              </a:lnSpc>
              <a:spcBef>
                <a:spcPts val="55"/>
              </a:spcBef>
              <a:buFont typeface="Arial" panose="020B0604020202020204" pitchFamily="34" charset="0"/>
              <a:buChar char="•"/>
            </a:pPr>
            <a:r>
              <a:rPr lang="en-US" sz="3200" spc="15" dirty="0">
                <a:solidFill>
                  <a:srgbClr val="FFFFFF"/>
                </a:solidFill>
                <a:latin typeface="Verdana"/>
                <a:cs typeface="Verdana"/>
              </a:rPr>
              <a:t>Organization: A to-do list app helps you stay organized by providing a centralized place to manage all your tasks. You can easily create, update, and prioritize tasks, ensuring that nothing gets overlooked.</a:t>
            </a:r>
          </a:p>
          <a:p>
            <a:pPr marL="355600" marR="5080" indent="-342900">
              <a:lnSpc>
                <a:spcPct val="102400"/>
              </a:lnSpc>
              <a:spcBef>
                <a:spcPts val="55"/>
              </a:spcBef>
              <a:buFont typeface="Arial" panose="020B0604020202020204" pitchFamily="34" charset="0"/>
              <a:buChar char="•"/>
            </a:pPr>
            <a:r>
              <a:rPr lang="en-US" sz="3200" spc="15" dirty="0">
                <a:solidFill>
                  <a:srgbClr val="FFFFFF"/>
                </a:solidFill>
                <a:latin typeface="Verdana"/>
                <a:cs typeface="Verdana"/>
              </a:rPr>
              <a:t>Accessibility: With a web-based app, you can access your to-do list from any device with an internet connection. Whether you're on your computer, phone, or tablet, you can always stay connected to your tasks.</a:t>
            </a:r>
          </a:p>
          <a:p>
            <a:pPr marL="355600" marR="5080" indent="-342900">
              <a:lnSpc>
                <a:spcPct val="102400"/>
              </a:lnSpc>
              <a:spcBef>
                <a:spcPts val="55"/>
              </a:spcBef>
              <a:buFont typeface="Arial" panose="020B0604020202020204" pitchFamily="34" charset="0"/>
              <a:buChar char="•"/>
            </a:pPr>
            <a:r>
              <a:rPr lang="en-US" sz="2300" dirty="0">
                <a:latin typeface="Verdana"/>
                <a:cs typeface="Verdana"/>
              </a:rPr>
              <a:t>Accessibility: With a web-based app, you can access your to-do list from any device with an internet connection. Whether you're on your computer, phone, or tablet, you can always stay connected to your tasks.</a:t>
            </a:r>
            <a:endParaRPr sz="2300" dirty="0">
              <a:latin typeface="Verdana"/>
              <a:cs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B1150-8F5E-1395-1627-501EDEEE0F11}"/>
              </a:ext>
            </a:extLst>
          </p:cNvPr>
          <p:cNvSpPr>
            <a:spLocks noGrp="1"/>
          </p:cNvSpPr>
          <p:nvPr>
            <p:ph type="title"/>
          </p:nvPr>
        </p:nvSpPr>
        <p:spPr>
          <a:xfrm>
            <a:off x="692150" y="2324765"/>
            <a:ext cx="16078199" cy="3739485"/>
          </a:xfrm>
        </p:spPr>
        <p:txBody>
          <a:bodyPr/>
          <a:lstStyle/>
          <a:p>
            <a:r>
              <a:rPr lang="en-US" sz="4000" dirty="0"/>
              <a:t>                              Disadvantages:</a:t>
            </a:r>
            <a:br>
              <a:rPr lang="en-US" dirty="0"/>
            </a:br>
            <a:br>
              <a:rPr lang="en-US" sz="3200" dirty="0"/>
            </a:br>
            <a:r>
              <a:rPr lang="en-US" sz="3200" dirty="0"/>
              <a:t>Web </a:t>
            </a:r>
            <a:r>
              <a:rPr lang="en-US" sz="3200" dirty="0" err="1"/>
              <a:t>IssuesThe</a:t>
            </a:r>
            <a:r>
              <a:rPr lang="en-US" sz="3200" dirty="0"/>
              <a:t> web application is entirely dependent on the website. Which means that, if the website happens to undergo failure, then most likely the application will be failing too. Hence, for the best performance of a web application it is necessary having a quality website</a:t>
            </a:r>
            <a:r>
              <a:rPr lang="en-US" sz="2400" dirty="0"/>
              <a:t>.</a:t>
            </a:r>
            <a:br>
              <a:rPr lang="en-US" dirty="0"/>
            </a:br>
            <a:endParaRPr lang="en-IN" dirty="0"/>
          </a:p>
        </p:txBody>
      </p:sp>
      <p:sp>
        <p:nvSpPr>
          <p:cNvPr id="3" name="Text Placeholder 2">
            <a:extLst>
              <a:ext uri="{FF2B5EF4-FFF2-40B4-BE49-F238E27FC236}">
                <a16:creationId xmlns:a16="http://schemas.microsoft.com/office/drawing/2014/main" id="{E7204A19-06A8-37F2-E9AD-320C69443ABC}"/>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542851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7191375">
              <a:lnSpc>
                <a:spcPct val="100000"/>
              </a:lnSpc>
              <a:spcBef>
                <a:spcPts val="100"/>
              </a:spcBef>
            </a:pPr>
            <a:r>
              <a:rPr spc="30" dirty="0"/>
              <a:t>F</a:t>
            </a:r>
            <a:r>
              <a:rPr spc="60" dirty="0"/>
              <a:t>u</a:t>
            </a:r>
            <a:r>
              <a:rPr spc="-200" dirty="0"/>
              <a:t>t</a:t>
            </a:r>
            <a:r>
              <a:rPr spc="60" dirty="0"/>
              <a:t>u</a:t>
            </a:r>
            <a:r>
              <a:rPr spc="105" dirty="0"/>
              <a:t>r</a:t>
            </a:r>
            <a:r>
              <a:rPr spc="-305" dirty="0"/>
              <a:t>e</a:t>
            </a:r>
            <a:r>
              <a:rPr spc="-295" dirty="0"/>
              <a:t> </a:t>
            </a:r>
            <a:r>
              <a:rPr spc="305" dirty="0"/>
              <a:t>S</a:t>
            </a:r>
            <a:r>
              <a:rPr spc="-75" dirty="0"/>
              <a:t>c</a:t>
            </a:r>
            <a:r>
              <a:rPr spc="-10" dirty="0"/>
              <a:t>o</a:t>
            </a:r>
            <a:r>
              <a:rPr spc="70" dirty="0"/>
              <a:t>p</a:t>
            </a:r>
            <a:r>
              <a:rPr spc="-305" dirty="0"/>
              <a:t>e</a:t>
            </a:r>
          </a:p>
        </p:txBody>
      </p:sp>
      <p:pic>
        <p:nvPicPr>
          <p:cNvPr id="3" name="object 3"/>
          <p:cNvPicPr/>
          <p:nvPr/>
        </p:nvPicPr>
        <p:blipFill>
          <a:blip r:embed="rId2" cstate="print"/>
          <a:stretch>
            <a:fillRect/>
          </a:stretch>
        </p:blipFill>
        <p:spPr>
          <a:xfrm>
            <a:off x="12924575" y="3283944"/>
            <a:ext cx="2098671" cy="217756"/>
          </a:xfrm>
          <a:prstGeom prst="rect">
            <a:avLst/>
          </a:prstGeom>
        </p:spPr>
      </p:pic>
      <p:pic>
        <p:nvPicPr>
          <p:cNvPr id="4" name="object 4"/>
          <p:cNvPicPr/>
          <p:nvPr/>
        </p:nvPicPr>
        <p:blipFill>
          <a:blip r:embed="rId3" cstate="print"/>
          <a:stretch>
            <a:fillRect/>
          </a:stretch>
        </p:blipFill>
        <p:spPr>
          <a:xfrm>
            <a:off x="11072272" y="3617319"/>
            <a:ext cx="1726700" cy="270020"/>
          </a:xfrm>
          <a:prstGeom prst="rect">
            <a:avLst/>
          </a:prstGeom>
        </p:spPr>
      </p:pic>
      <p:sp>
        <p:nvSpPr>
          <p:cNvPr id="5" name="object 5"/>
          <p:cNvSpPr txBox="1"/>
          <p:nvPr/>
        </p:nvSpPr>
        <p:spPr>
          <a:xfrm>
            <a:off x="11062202" y="3211427"/>
            <a:ext cx="5613400" cy="4718536"/>
          </a:xfrm>
          <a:prstGeom prst="rect">
            <a:avLst/>
          </a:prstGeom>
        </p:spPr>
        <p:txBody>
          <a:bodyPr vert="horz" wrap="square" lIns="0" tIns="8255" rIns="0" bIns="0" rtlCol="0">
            <a:spAutoFit/>
          </a:bodyPr>
          <a:lstStyle/>
          <a:p>
            <a:pPr marL="12700" marR="5080">
              <a:lnSpc>
                <a:spcPct val="102299"/>
              </a:lnSpc>
              <a:spcBef>
                <a:spcPts val="65"/>
              </a:spcBef>
            </a:pPr>
            <a:r>
              <a:rPr sz="2150" spc="-80" dirty="0">
                <a:solidFill>
                  <a:srgbClr val="FFFFFF"/>
                </a:solidFill>
                <a:latin typeface="Verdana"/>
                <a:cs typeface="Verdana"/>
              </a:rPr>
              <a:t>T</a:t>
            </a:r>
            <a:r>
              <a:rPr sz="2150" spc="110" dirty="0">
                <a:solidFill>
                  <a:srgbClr val="FFFFFF"/>
                </a:solidFill>
                <a:latin typeface="Verdana"/>
                <a:cs typeface="Verdana"/>
              </a:rPr>
              <a:t>h</a:t>
            </a:r>
            <a:r>
              <a:rPr sz="2150" spc="30" dirty="0">
                <a:solidFill>
                  <a:srgbClr val="FFFFFF"/>
                </a:solidFill>
                <a:latin typeface="Verdana"/>
                <a:cs typeface="Verdana"/>
              </a:rPr>
              <a:t>e</a:t>
            </a:r>
            <a:r>
              <a:rPr sz="2150" spc="-190" dirty="0">
                <a:solidFill>
                  <a:srgbClr val="FFFFFF"/>
                </a:solidFill>
                <a:latin typeface="Verdana"/>
                <a:cs typeface="Verdana"/>
              </a:rPr>
              <a:t> </a:t>
            </a:r>
            <a:r>
              <a:rPr sz="2150" spc="-20" dirty="0">
                <a:solidFill>
                  <a:srgbClr val="FFFFFF"/>
                </a:solidFill>
                <a:latin typeface="Verdana"/>
                <a:cs typeface="Verdana"/>
              </a:rPr>
              <a:t>f</a:t>
            </a:r>
            <a:r>
              <a:rPr sz="2150" spc="100" dirty="0">
                <a:solidFill>
                  <a:srgbClr val="FFFFFF"/>
                </a:solidFill>
                <a:latin typeface="Verdana"/>
                <a:cs typeface="Verdana"/>
              </a:rPr>
              <a:t>u</a:t>
            </a:r>
            <a:r>
              <a:rPr sz="2150" spc="35" dirty="0">
                <a:solidFill>
                  <a:srgbClr val="FFFFFF"/>
                </a:solidFill>
                <a:latin typeface="Verdana"/>
                <a:cs typeface="Verdana"/>
              </a:rPr>
              <a:t>t</a:t>
            </a:r>
            <a:r>
              <a:rPr sz="2150" spc="100" dirty="0">
                <a:solidFill>
                  <a:srgbClr val="FFFFFF"/>
                </a:solidFill>
                <a:latin typeface="Verdana"/>
                <a:cs typeface="Verdana"/>
              </a:rPr>
              <a:t>u</a:t>
            </a:r>
            <a:r>
              <a:rPr sz="2150" spc="-80" dirty="0">
                <a:solidFill>
                  <a:srgbClr val="FFFFFF"/>
                </a:solidFill>
                <a:latin typeface="Verdana"/>
                <a:cs typeface="Verdana"/>
              </a:rPr>
              <a:t>r</a:t>
            </a:r>
            <a:r>
              <a:rPr sz="2150" spc="30" dirty="0">
                <a:solidFill>
                  <a:srgbClr val="FFFFFF"/>
                </a:solidFill>
                <a:latin typeface="Verdana"/>
                <a:cs typeface="Verdana"/>
              </a:rPr>
              <a:t>e</a:t>
            </a:r>
            <a:r>
              <a:rPr sz="2150" spc="-190" dirty="0">
                <a:solidFill>
                  <a:srgbClr val="FFFFFF"/>
                </a:solidFill>
                <a:latin typeface="Verdana"/>
                <a:cs typeface="Verdana"/>
              </a:rPr>
              <a:t> </a:t>
            </a:r>
            <a:r>
              <a:rPr sz="2150" spc="55" dirty="0">
                <a:solidFill>
                  <a:srgbClr val="FFFFFF"/>
                </a:solidFill>
                <a:latin typeface="Verdana"/>
                <a:cs typeface="Verdana"/>
              </a:rPr>
              <a:t>o</a:t>
            </a:r>
            <a:r>
              <a:rPr sz="2150" spc="-20" dirty="0">
                <a:solidFill>
                  <a:srgbClr val="FFFFFF"/>
                </a:solidFill>
                <a:latin typeface="Verdana"/>
                <a:cs typeface="Verdana"/>
              </a:rPr>
              <a:t>f</a:t>
            </a:r>
            <a:r>
              <a:rPr sz="2150" spc="-190" dirty="0">
                <a:solidFill>
                  <a:srgbClr val="FFFFFF"/>
                </a:solidFill>
                <a:latin typeface="Verdana"/>
                <a:cs typeface="Verdana"/>
              </a:rPr>
              <a:t> </a:t>
            </a:r>
            <a:r>
              <a:rPr sz="2150" spc="-200" dirty="0">
                <a:latin typeface="Verdana"/>
                <a:cs typeface="Verdana"/>
              </a:rPr>
              <a:t>T</a:t>
            </a:r>
            <a:r>
              <a:rPr sz="2150" spc="55" dirty="0">
                <a:latin typeface="Verdana"/>
                <a:cs typeface="Verdana"/>
              </a:rPr>
              <a:t>o</a:t>
            </a:r>
            <a:r>
              <a:rPr sz="2150" spc="95" dirty="0">
                <a:latin typeface="Verdana"/>
                <a:cs typeface="Verdana"/>
              </a:rPr>
              <a:t> </a:t>
            </a:r>
            <a:r>
              <a:rPr sz="2150" spc="140" dirty="0">
                <a:latin typeface="Verdana"/>
                <a:cs typeface="Verdana"/>
              </a:rPr>
              <a:t>D</a:t>
            </a:r>
            <a:r>
              <a:rPr sz="2150" spc="55" dirty="0">
                <a:latin typeface="Verdana"/>
                <a:cs typeface="Verdana"/>
              </a:rPr>
              <a:t>o</a:t>
            </a:r>
            <a:r>
              <a:rPr sz="2150" spc="-190" dirty="0">
                <a:latin typeface="Verdana"/>
                <a:cs typeface="Verdana"/>
              </a:rPr>
              <a:t> </a:t>
            </a:r>
            <a:r>
              <a:rPr sz="2150" spc="80" dirty="0">
                <a:latin typeface="Verdana"/>
                <a:cs typeface="Verdana"/>
              </a:rPr>
              <a:t>L</a:t>
            </a:r>
            <a:r>
              <a:rPr sz="2150" spc="-5" dirty="0">
                <a:latin typeface="Verdana"/>
                <a:cs typeface="Verdana"/>
              </a:rPr>
              <a:t>i</a:t>
            </a:r>
            <a:r>
              <a:rPr sz="2150" spc="-60" dirty="0">
                <a:latin typeface="Verdana"/>
                <a:cs typeface="Verdana"/>
              </a:rPr>
              <a:t>s</a:t>
            </a:r>
            <a:r>
              <a:rPr sz="2150" spc="35" dirty="0">
                <a:latin typeface="Verdana"/>
                <a:cs typeface="Verdana"/>
              </a:rPr>
              <a:t>t</a:t>
            </a:r>
            <a:r>
              <a:rPr sz="2150" spc="-190" dirty="0">
                <a:latin typeface="Verdana"/>
                <a:cs typeface="Verdana"/>
              </a:rPr>
              <a:t> </a:t>
            </a:r>
            <a:r>
              <a:rPr sz="2150" spc="170" dirty="0">
                <a:latin typeface="Verdana"/>
                <a:cs typeface="Verdana"/>
              </a:rPr>
              <a:t>W</a:t>
            </a:r>
            <a:r>
              <a:rPr sz="2150" spc="30" dirty="0">
                <a:latin typeface="Verdana"/>
                <a:cs typeface="Verdana"/>
              </a:rPr>
              <a:t>e</a:t>
            </a:r>
            <a:r>
              <a:rPr sz="2150" spc="95" dirty="0">
                <a:latin typeface="Verdana"/>
                <a:cs typeface="Verdana"/>
              </a:rPr>
              <a:t>b  </a:t>
            </a:r>
            <a:r>
              <a:rPr sz="2150" spc="85" dirty="0">
                <a:latin typeface="Verdana"/>
                <a:cs typeface="Verdana"/>
              </a:rPr>
              <a:t>A</a:t>
            </a:r>
            <a:r>
              <a:rPr sz="2150" spc="135" dirty="0">
                <a:latin typeface="Verdana"/>
                <a:cs typeface="Verdana"/>
              </a:rPr>
              <a:t>pp</a:t>
            </a:r>
            <a:r>
              <a:rPr sz="2150" spc="-5" dirty="0">
                <a:latin typeface="Verdana"/>
                <a:cs typeface="Verdana"/>
              </a:rPr>
              <a:t>li</a:t>
            </a:r>
            <a:r>
              <a:rPr sz="2150" spc="100" dirty="0">
                <a:latin typeface="Verdana"/>
                <a:cs typeface="Verdana"/>
              </a:rPr>
              <a:t>c</a:t>
            </a:r>
            <a:r>
              <a:rPr sz="2150" spc="-10" dirty="0">
                <a:latin typeface="Verdana"/>
                <a:cs typeface="Verdana"/>
              </a:rPr>
              <a:t>a</a:t>
            </a:r>
            <a:r>
              <a:rPr sz="2150" spc="35" dirty="0">
                <a:latin typeface="Verdana"/>
                <a:cs typeface="Verdana"/>
              </a:rPr>
              <a:t>t</a:t>
            </a:r>
            <a:r>
              <a:rPr sz="2150" spc="-5" dirty="0">
                <a:latin typeface="Verdana"/>
                <a:cs typeface="Verdana"/>
              </a:rPr>
              <a:t>i</a:t>
            </a:r>
            <a:r>
              <a:rPr sz="2150" spc="55" dirty="0">
                <a:latin typeface="Verdana"/>
                <a:cs typeface="Verdana"/>
              </a:rPr>
              <a:t>o</a:t>
            </a:r>
            <a:r>
              <a:rPr sz="2150" spc="110" dirty="0">
                <a:latin typeface="Verdana"/>
                <a:cs typeface="Verdana"/>
              </a:rPr>
              <a:t>n</a:t>
            </a:r>
            <a:r>
              <a:rPr sz="2150" spc="-60" dirty="0">
                <a:latin typeface="Verdana"/>
                <a:cs typeface="Verdana"/>
              </a:rPr>
              <a:t>s</a:t>
            </a:r>
            <a:r>
              <a:rPr sz="2150" spc="-190" dirty="0">
                <a:latin typeface="Verdana"/>
                <a:cs typeface="Verdana"/>
              </a:rPr>
              <a:t> </a:t>
            </a:r>
            <a:r>
              <a:rPr sz="2150" spc="-5" dirty="0">
                <a:solidFill>
                  <a:srgbClr val="FFFFFF"/>
                </a:solidFill>
                <a:latin typeface="Verdana"/>
                <a:cs typeface="Verdana"/>
              </a:rPr>
              <a:t>l</a:t>
            </a:r>
            <a:r>
              <a:rPr sz="2150" spc="55" dirty="0">
                <a:solidFill>
                  <a:srgbClr val="FFFFFF"/>
                </a:solidFill>
                <a:latin typeface="Verdana"/>
                <a:cs typeface="Verdana"/>
              </a:rPr>
              <a:t>oo</a:t>
            </a:r>
            <a:r>
              <a:rPr sz="2150" spc="-5" dirty="0">
                <a:solidFill>
                  <a:srgbClr val="FFFFFF"/>
                </a:solidFill>
                <a:latin typeface="Verdana"/>
                <a:cs typeface="Verdana"/>
              </a:rPr>
              <a:t>k</a:t>
            </a:r>
            <a:r>
              <a:rPr sz="2150" spc="-60" dirty="0">
                <a:solidFill>
                  <a:srgbClr val="FFFFFF"/>
                </a:solidFill>
                <a:latin typeface="Verdana"/>
                <a:cs typeface="Verdana"/>
              </a:rPr>
              <a:t>s</a:t>
            </a:r>
            <a:r>
              <a:rPr sz="2150" spc="-190" dirty="0">
                <a:solidFill>
                  <a:srgbClr val="FFFFFF"/>
                </a:solidFill>
                <a:latin typeface="Verdana"/>
                <a:cs typeface="Verdana"/>
              </a:rPr>
              <a:t> </a:t>
            </a:r>
            <a:r>
              <a:rPr sz="2150" spc="135" dirty="0">
                <a:solidFill>
                  <a:srgbClr val="FFFFFF"/>
                </a:solidFill>
                <a:latin typeface="Verdana"/>
                <a:cs typeface="Verdana"/>
              </a:rPr>
              <a:t>p</a:t>
            </a:r>
            <a:r>
              <a:rPr sz="2150" spc="-80" dirty="0">
                <a:solidFill>
                  <a:srgbClr val="FFFFFF"/>
                </a:solidFill>
                <a:latin typeface="Verdana"/>
                <a:cs typeface="Verdana"/>
              </a:rPr>
              <a:t>r</a:t>
            </a:r>
            <a:r>
              <a:rPr sz="2150" spc="55" dirty="0">
                <a:solidFill>
                  <a:srgbClr val="FFFFFF"/>
                </a:solidFill>
                <a:latin typeface="Verdana"/>
                <a:cs typeface="Verdana"/>
              </a:rPr>
              <a:t>o</a:t>
            </a:r>
            <a:r>
              <a:rPr sz="2150" spc="215" dirty="0">
                <a:solidFill>
                  <a:srgbClr val="FFFFFF"/>
                </a:solidFill>
                <a:latin typeface="Verdana"/>
                <a:cs typeface="Verdana"/>
              </a:rPr>
              <a:t>m</a:t>
            </a:r>
            <a:r>
              <a:rPr sz="2150" spc="-5" dirty="0">
                <a:solidFill>
                  <a:srgbClr val="FFFFFF"/>
                </a:solidFill>
                <a:latin typeface="Verdana"/>
                <a:cs typeface="Verdana"/>
              </a:rPr>
              <a:t>i</a:t>
            </a:r>
            <a:r>
              <a:rPr sz="2150" spc="-60" dirty="0">
                <a:solidFill>
                  <a:srgbClr val="FFFFFF"/>
                </a:solidFill>
                <a:latin typeface="Verdana"/>
                <a:cs typeface="Verdana"/>
              </a:rPr>
              <a:t>s</a:t>
            </a:r>
            <a:r>
              <a:rPr sz="2150" spc="-5" dirty="0">
                <a:solidFill>
                  <a:srgbClr val="FFFFFF"/>
                </a:solidFill>
                <a:latin typeface="Verdana"/>
                <a:cs typeface="Verdana"/>
              </a:rPr>
              <a:t>i</a:t>
            </a:r>
            <a:r>
              <a:rPr sz="2150" spc="110" dirty="0">
                <a:solidFill>
                  <a:srgbClr val="FFFFFF"/>
                </a:solidFill>
                <a:latin typeface="Verdana"/>
                <a:cs typeface="Verdana"/>
              </a:rPr>
              <a:t>n</a:t>
            </a:r>
            <a:r>
              <a:rPr sz="2150" spc="150" dirty="0">
                <a:solidFill>
                  <a:srgbClr val="FFFFFF"/>
                </a:solidFill>
                <a:latin typeface="Verdana"/>
                <a:cs typeface="Verdana"/>
              </a:rPr>
              <a:t>g</a:t>
            </a:r>
            <a:r>
              <a:rPr sz="2150" spc="-325" dirty="0">
                <a:solidFill>
                  <a:srgbClr val="FFFFFF"/>
                </a:solidFill>
                <a:latin typeface="Verdana"/>
                <a:cs typeface="Verdana"/>
              </a:rPr>
              <a:t>.</a:t>
            </a:r>
            <a:r>
              <a:rPr sz="2150" spc="-190" dirty="0">
                <a:solidFill>
                  <a:srgbClr val="FFFFFF"/>
                </a:solidFill>
                <a:latin typeface="Verdana"/>
                <a:cs typeface="Verdana"/>
              </a:rPr>
              <a:t> </a:t>
            </a:r>
            <a:r>
              <a:rPr sz="2150" spc="250" dirty="0">
                <a:solidFill>
                  <a:srgbClr val="FFFFFF"/>
                </a:solidFill>
                <a:latin typeface="Verdana"/>
                <a:cs typeface="Verdana"/>
              </a:rPr>
              <a:t>W</a:t>
            </a:r>
            <a:r>
              <a:rPr sz="2150" spc="-5" dirty="0">
                <a:solidFill>
                  <a:srgbClr val="FFFFFF"/>
                </a:solidFill>
                <a:latin typeface="Verdana"/>
                <a:cs typeface="Verdana"/>
              </a:rPr>
              <a:t>i</a:t>
            </a:r>
            <a:r>
              <a:rPr sz="2150" spc="35" dirty="0">
                <a:solidFill>
                  <a:srgbClr val="FFFFFF"/>
                </a:solidFill>
                <a:latin typeface="Verdana"/>
                <a:cs typeface="Verdana"/>
              </a:rPr>
              <a:t>t</a:t>
            </a:r>
            <a:r>
              <a:rPr sz="2150" spc="75" dirty="0">
                <a:solidFill>
                  <a:srgbClr val="FFFFFF"/>
                </a:solidFill>
                <a:latin typeface="Verdana"/>
                <a:cs typeface="Verdana"/>
              </a:rPr>
              <a:t>h  </a:t>
            </a:r>
            <a:r>
              <a:rPr sz="2150" spc="-10" dirty="0">
                <a:solidFill>
                  <a:srgbClr val="FFFFFF"/>
                </a:solidFill>
                <a:latin typeface="Verdana"/>
                <a:cs typeface="Verdana"/>
              </a:rPr>
              <a:t>a</a:t>
            </a:r>
            <a:r>
              <a:rPr sz="2150" spc="135" dirty="0">
                <a:solidFill>
                  <a:srgbClr val="FFFFFF"/>
                </a:solidFill>
                <a:latin typeface="Verdana"/>
                <a:cs typeface="Verdana"/>
              </a:rPr>
              <a:t>d</a:t>
            </a:r>
            <a:r>
              <a:rPr sz="2150" spc="-130" dirty="0">
                <a:solidFill>
                  <a:srgbClr val="FFFFFF"/>
                </a:solidFill>
                <a:latin typeface="Verdana"/>
                <a:cs typeface="Verdana"/>
              </a:rPr>
              <a:t>v</a:t>
            </a:r>
            <a:r>
              <a:rPr sz="2150" spc="-10" dirty="0">
                <a:solidFill>
                  <a:srgbClr val="FFFFFF"/>
                </a:solidFill>
                <a:latin typeface="Verdana"/>
                <a:cs typeface="Verdana"/>
              </a:rPr>
              <a:t>a</a:t>
            </a:r>
            <a:r>
              <a:rPr sz="2150" spc="110" dirty="0">
                <a:solidFill>
                  <a:srgbClr val="FFFFFF"/>
                </a:solidFill>
                <a:latin typeface="Verdana"/>
                <a:cs typeface="Verdana"/>
              </a:rPr>
              <a:t>n</a:t>
            </a:r>
            <a:r>
              <a:rPr sz="2150" spc="80" dirty="0">
                <a:solidFill>
                  <a:srgbClr val="FFFFFF"/>
                </a:solidFill>
                <a:latin typeface="Verdana"/>
                <a:cs typeface="Verdana"/>
              </a:rPr>
              <a:t>c</a:t>
            </a:r>
            <a:r>
              <a:rPr sz="2150" spc="30" dirty="0">
                <a:solidFill>
                  <a:srgbClr val="FFFFFF"/>
                </a:solidFill>
                <a:latin typeface="Verdana"/>
                <a:cs typeface="Verdana"/>
              </a:rPr>
              <a:t>e</a:t>
            </a:r>
            <a:r>
              <a:rPr sz="2150" spc="215" dirty="0">
                <a:solidFill>
                  <a:srgbClr val="FFFFFF"/>
                </a:solidFill>
                <a:latin typeface="Verdana"/>
                <a:cs typeface="Verdana"/>
              </a:rPr>
              <a:t>m</a:t>
            </a:r>
            <a:r>
              <a:rPr sz="2150" spc="30" dirty="0">
                <a:solidFill>
                  <a:srgbClr val="FFFFFF"/>
                </a:solidFill>
                <a:latin typeface="Verdana"/>
                <a:cs typeface="Verdana"/>
              </a:rPr>
              <a:t>e</a:t>
            </a:r>
            <a:r>
              <a:rPr sz="2150" spc="110" dirty="0">
                <a:solidFill>
                  <a:srgbClr val="FFFFFF"/>
                </a:solidFill>
                <a:latin typeface="Verdana"/>
                <a:cs typeface="Verdana"/>
              </a:rPr>
              <a:t>n</a:t>
            </a:r>
            <a:r>
              <a:rPr sz="2150" spc="35" dirty="0">
                <a:solidFill>
                  <a:srgbClr val="FFFFFF"/>
                </a:solidFill>
                <a:latin typeface="Verdana"/>
                <a:cs typeface="Verdana"/>
              </a:rPr>
              <a:t>t</a:t>
            </a:r>
            <a:r>
              <a:rPr sz="2150" spc="-60" dirty="0">
                <a:solidFill>
                  <a:srgbClr val="FFFFFF"/>
                </a:solidFill>
                <a:latin typeface="Verdana"/>
                <a:cs typeface="Verdana"/>
              </a:rPr>
              <a:t>s</a:t>
            </a:r>
            <a:r>
              <a:rPr sz="2150" spc="-190" dirty="0">
                <a:solidFill>
                  <a:srgbClr val="FFFFFF"/>
                </a:solidFill>
                <a:latin typeface="Verdana"/>
                <a:cs typeface="Verdana"/>
              </a:rPr>
              <a:t> </a:t>
            </a:r>
            <a:r>
              <a:rPr sz="2150" spc="-5" dirty="0">
                <a:solidFill>
                  <a:srgbClr val="FFFFFF"/>
                </a:solidFill>
                <a:latin typeface="Verdana"/>
                <a:cs typeface="Verdana"/>
              </a:rPr>
              <a:t>i</a:t>
            </a:r>
            <a:r>
              <a:rPr sz="2150" spc="110" dirty="0">
                <a:solidFill>
                  <a:srgbClr val="FFFFFF"/>
                </a:solidFill>
                <a:latin typeface="Verdana"/>
                <a:cs typeface="Verdana"/>
              </a:rPr>
              <a:t>n</a:t>
            </a:r>
            <a:r>
              <a:rPr sz="2150" spc="-190" dirty="0">
                <a:solidFill>
                  <a:srgbClr val="FFFFFF"/>
                </a:solidFill>
                <a:latin typeface="Verdana"/>
                <a:cs typeface="Verdana"/>
              </a:rPr>
              <a:t> </a:t>
            </a:r>
            <a:r>
              <a:rPr sz="2150" spc="-10" dirty="0">
                <a:solidFill>
                  <a:srgbClr val="FFFFFF"/>
                </a:solidFill>
                <a:latin typeface="Verdana"/>
                <a:cs typeface="Verdana"/>
              </a:rPr>
              <a:t>t</a:t>
            </a:r>
            <a:r>
              <a:rPr sz="2150" spc="30" dirty="0">
                <a:solidFill>
                  <a:srgbClr val="FFFFFF"/>
                </a:solidFill>
                <a:latin typeface="Verdana"/>
                <a:cs typeface="Verdana"/>
              </a:rPr>
              <a:t>e</a:t>
            </a:r>
            <a:r>
              <a:rPr sz="2150" spc="80" dirty="0">
                <a:solidFill>
                  <a:srgbClr val="FFFFFF"/>
                </a:solidFill>
                <a:latin typeface="Verdana"/>
                <a:cs typeface="Verdana"/>
              </a:rPr>
              <a:t>c</a:t>
            </a:r>
            <a:r>
              <a:rPr sz="2150" spc="110" dirty="0">
                <a:solidFill>
                  <a:srgbClr val="FFFFFF"/>
                </a:solidFill>
                <a:latin typeface="Verdana"/>
                <a:cs typeface="Verdana"/>
              </a:rPr>
              <a:t>hn</a:t>
            </a:r>
            <a:r>
              <a:rPr sz="2150" spc="55" dirty="0">
                <a:solidFill>
                  <a:srgbClr val="FFFFFF"/>
                </a:solidFill>
                <a:latin typeface="Verdana"/>
                <a:cs typeface="Verdana"/>
              </a:rPr>
              <a:t>o</a:t>
            </a:r>
            <a:r>
              <a:rPr sz="2150" spc="-5" dirty="0">
                <a:solidFill>
                  <a:srgbClr val="FFFFFF"/>
                </a:solidFill>
                <a:latin typeface="Verdana"/>
                <a:cs typeface="Verdana"/>
              </a:rPr>
              <a:t>l</a:t>
            </a:r>
            <a:r>
              <a:rPr sz="2150" spc="55" dirty="0">
                <a:solidFill>
                  <a:srgbClr val="FFFFFF"/>
                </a:solidFill>
                <a:latin typeface="Verdana"/>
                <a:cs typeface="Verdana"/>
              </a:rPr>
              <a:t>o</a:t>
            </a:r>
            <a:r>
              <a:rPr sz="2150" spc="150" dirty="0">
                <a:solidFill>
                  <a:srgbClr val="FFFFFF"/>
                </a:solidFill>
                <a:latin typeface="Verdana"/>
                <a:cs typeface="Verdana"/>
              </a:rPr>
              <a:t>g</a:t>
            </a:r>
            <a:r>
              <a:rPr sz="2150" spc="-170" dirty="0">
                <a:solidFill>
                  <a:srgbClr val="FFFFFF"/>
                </a:solidFill>
                <a:latin typeface="Verdana"/>
                <a:cs typeface="Verdana"/>
              </a:rPr>
              <a:t>y</a:t>
            </a:r>
            <a:r>
              <a:rPr sz="2150" spc="-325" dirty="0">
                <a:solidFill>
                  <a:srgbClr val="FFFFFF"/>
                </a:solidFill>
                <a:latin typeface="Verdana"/>
                <a:cs typeface="Verdana"/>
              </a:rPr>
              <a:t>,</a:t>
            </a:r>
            <a:r>
              <a:rPr sz="2150" spc="-190" dirty="0">
                <a:solidFill>
                  <a:srgbClr val="FFFFFF"/>
                </a:solidFill>
                <a:latin typeface="Verdana"/>
                <a:cs typeface="Verdana"/>
              </a:rPr>
              <a:t> </a:t>
            </a:r>
            <a:r>
              <a:rPr sz="2150" spc="114" dirty="0">
                <a:solidFill>
                  <a:srgbClr val="FFFFFF"/>
                </a:solidFill>
                <a:latin typeface="Verdana"/>
                <a:cs typeface="Verdana"/>
              </a:rPr>
              <a:t>w</a:t>
            </a:r>
            <a:r>
              <a:rPr sz="2150" spc="30" dirty="0">
                <a:solidFill>
                  <a:srgbClr val="FFFFFF"/>
                </a:solidFill>
                <a:latin typeface="Verdana"/>
                <a:cs typeface="Verdana"/>
              </a:rPr>
              <a:t>e</a:t>
            </a:r>
            <a:r>
              <a:rPr sz="2150" spc="-190" dirty="0">
                <a:solidFill>
                  <a:srgbClr val="FFFFFF"/>
                </a:solidFill>
                <a:latin typeface="Verdana"/>
                <a:cs typeface="Verdana"/>
              </a:rPr>
              <a:t> </a:t>
            </a:r>
            <a:r>
              <a:rPr sz="2150" spc="100" dirty="0">
                <a:solidFill>
                  <a:srgbClr val="FFFFFF"/>
                </a:solidFill>
                <a:latin typeface="Verdana"/>
                <a:cs typeface="Verdana"/>
              </a:rPr>
              <a:t>c</a:t>
            </a:r>
            <a:r>
              <a:rPr sz="2150" spc="-10" dirty="0">
                <a:solidFill>
                  <a:srgbClr val="FFFFFF"/>
                </a:solidFill>
                <a:latin typeface="Verdana"/>
                <a:cs typeface="Verdana"/>
              </a:rPr>
              <a:t>a</a:t>
            </a:r>
            <a:r>
              <a:rPr sz="2150" spc="75" dirty="0">
                <a:solidFill>
                  <a:srgbClr val="FFFFFF"/>
                </a:solidFill>
                <a:latin typeface="Verdana"/>
                <a:cs typeface="Verdana"/>
              </a:rPr>
              <a:t>n  </a:t>
            </a:r>
            <a:r>
              <a:rPr sz="2150" spc="30" dirty="0">
                <a:solidFill>
                  <a:srgbClr val="FFFFFF"/>
                </a:solidFill>
                <a:latin typeface="Verdana"/>
                <a:cs typeface="Verdana"/>
              </a:rPr>
              <a:t>expect </a:t>
            </a:r>
            <a:r>
              <a:rPr sz="2150" spc="55" dirty="0">
                <a:solidFill>
                  <a:srgbClr val="FFFFFF"/>
                </a:solidFill>
                <a:latin typeface="Verdana"/>
                <a:cs typeface="Verdana"/>
              </a:rPr>
              <a:t>more </a:t>
            </a:r>
            <a:r>
              <a:rPr sz="2150" spc="15" dirty="0">
                <a:solidFill>
                  <a:srgbClr val="FFFFFF"/>
                </a:solidFill>
                <a:latin typeface="Verdana"/>
                <a:cs typeface="Verdana"/>
              </a:rPr>
              <a:t>intuitive </a:t>
            </a:r>
            <a:r>
              <a:rPr sz="2150" spc="-25" dirty="0">
                <a:solidFill>
                  <a:srgbClr val="FFFFFF"/>
                </a:solidFill>
                <a:latin typeface="Verdana"/>
                <a:cs typeface="Verdana"/>
              </a:rPr>
              <a:t>interfaces, </a:t>
            </a:r>
            <a:r>
              <a:rPr sz="2150" spc="-20" dirty="0">
                <a:solidFill>
                  <a:srgbClr val="FFFFFF"/>
                </a:solidFill>
                <a:latin typeface="Verdana"/>
                <a:cs typeface="Verdana"/>
              </a:rPr>
              <a:t> </a:t>
            </a:r>
            <a:r>
              <a:rPr sz="2150" spc="35" dirty="0">
                <a:solidFill>
                  <a:srgbClr val="FFFFFF"/>
                </a:solidFill>
                <a:latin typeface="Verdana"/>
                <a:cs typeface="Verdana"/>
              </a:rPr>
              <a:t>integration</a:t>
            </a:r>
            <a:r>
              <a:rPr sz="2150" spc="-190" dirty="0">
                <a:solidFill>
                  <a:srgbClr val="FFFFFF"/>
                </a:solidFill>
                <a:latin typeface="Verdana"/>
                <a:cs typeface="Verdana"/>
              </a:rPr>
              <a:t> </a:t>
            </a:r>
            <a:r>
              <a:rPr sz="2150" spc="70" dirty="0">
                <a:solidFill>
                  <a:srgbClr val="FFFFFF"/>
                </a:solidFill>
                <a:latin typeface="Verdana"/>
                <a:cs typeface="Verdana"/>
              </a:rPr>
              <a:t>with</a:t>
            </a:r>
            <a:r>
              <a:rPr sz="2150" spc="-190" dirty="0">
                <a:solidFill>
                  <a:srgbClr val="FFFFFF"/>
                </a:solidFill>
                <a:latin typeface="Verdana"/>
                <a:cs typeface="Verdana"/>
              </a:rPr>
              <a:t> </a:t>
            </a:r>
            <a:r>
              <a:rPr sz="2150" spc="35" dirty="0">
                <a:solidFill>
                  <a:srgbClr val="FFFFFF"/>
                </a:solidFill>
                <a:latin typeface="Verdana"/>
                <a:cs typeface="Verdana"/>
              </a:rPr>
              <a:t>other</a:t>
            </a:r>
            <a:r>
              <a:rPr sz="2150" spc="-185" dirty="0">
                <a:solidFill>
                  <a:srgbClr val="FFFFFF"/>
                </a:solidFill>
                <a:latin typeface="Verdana"/>
                <a:cs typeface="Verdana"/>
              </a:rPr>
              <a:t> </a:t>
            </a:r>
            <a:r>
              <a:rPr sz="2150" spc="25" dirty="0">
                <a:solidFill>
                  <a:srgbClr val="FFFFFF"/>
                </a:solidFill>
                <a:latin typeface="Verdana"/>
                <a:cs typeface="Verdana"/>
              </a:rPr>
              <a:t>productivity</a:t>
            </a:r>
            <a:r>
              <a:rPr sz="2150" spc="-190" dirty="0">
                <a:solidFill>
                  <a:srgbClr val="FFFFFF"/>
                </a:solidFill>
                <a:latin typeface="Verdana"/>
                <a:cs typeface="Verdana"/>
              </a:rPr>
              <a:t> </a:t>
            </a:r>
            <a:r>
              <a:rPr sz="2150" spc="-50" dirty="0">
                <a:solidFill>
                  <a:srgbClr val="FFFFFF"/>
                </a:solidFill>
                <a:latin typeface="Verdana"/>
                <a:cs typeface="Verdana"/>
              </a:rPr>
              <a:t>tools, </a:t>
            </a:r>
            <a:r>
              <a:rPr sz="2150" spc="-740" dirty="0">
                <a:solidFill>
                  <a:srgbClr val="FFFFFF"/>
                </a:solidFill>
                <a:latin typeface="Verdana"/>
                <a:cs typeface="Verdana"/>
              </a:rPr>
              <a:t> </a:t>
            </a:r>
            <a:r>
              <a:rPr sz="2150" spc="75" dirty="0">
                <a:solidFill>
                  <a:srgbClr val="FFFFFF"/>
                </a:solidFill>
                <a:latin typeface="Verdana"/>
                <a:cs typeface="Verdana"/>
              </a:rPr>
              <a:t>and</a:t>
            </a:r>
            <a:r>
              <a:rPr sz="2150" spc="-190" dirty="0">
                <a:solidFill>
                  <a:srgbClr val="FFFFFF"/>
                </a:solidFill>
                <a:latin typeface="Verdana"/>
                <a:cs typeface="Verdana"/>
              </a:rPr>
              <a:t> </a:t>
            </a:r>
            <a:r>
              <a:rPr sz="2150" spc="75" dirty="0">
                <a:solidFill>
                  <a:srgbClr val="FFFFFF"/>
                </a:solidFill>
                <a:latin typeface="Verdana"/>
                <a:cs typeface="Verdana"/>
              </a:rPr>
              <a:t>enhanced</a:t>
            </a:r>
            <a:r>
              <a:rPr sz="2150" spc="-190" dirty="0">
                <a:solidFill>
                  <a:srgbClr val="FFFFFF"/>
                </a:solidFill>
                <a:latin typeface="Verdana"/>
                <a:cs typeface="Verdana"/>
              </a:rPr>
              <a:t> </a:t>
            </a:r>
            <a:r>
              <a:rPr sz="2150" spc="30" dirty="0">
                <a:solidFill>
                  <a:srgbClr val="FFFFFF"/>
                </a:solidFill>
                <a:latin typeface="Verdana"/>
                <a:cs typeface="Verdana"/>
              </a:rPr>
              <a:t>collaboration</a:t>
            </a:r>
            <a:r>
              <a:rPr sz="2150" spc="-185" dirty="0">
                <a:solidFill>
                  <a:srgbClr val="FFFFFF"/>
                </a:solidFill>
                <a:latin typeface="Verdana"/>
                <a:cs typeface="Verdana"/>
              </a:rPr>
              <a:t> </a:t>
            </a:r>
            <a:r>
              <a:rPr sz="2150" spc="-40" dirty="0">
                <a:solidFill>
                  <a:srgbClr val="FFFFFF"/>
                </a:solidFill>
                <a:latin typeface="Verdana"/>
                <a:cs typeface="Verdana"/>
              </a:rPr>
              <a:t>features.</a:t>
            </a:r>
            <a:endParaRPr sz="2150" dirty="0">
              <a:latin typeface="Verdana"/>
              <a:cs typeface="Verdana"/>
            </a:endParaRPr>
          </a:p>
          <a:p>
            <a:pPr marL="12700" marR="52069">
              <a:lnSpc>
                <a:spcPct val="101699"/>
              </a:lnSpc>
            </a:pPr>
            <a:r>
              <a:rPr sz="2150" spc="80" dirty="0">
                <a:solidFill>
                  <a:srgbClr val="FFFFFF"/>
                </a:solidFill>
                <a:latin typeface="Verdana"/>
                <a:cs typeface="Verdana"/>
              </a:rPr>
              <a:t>Machine</a:t>
            </a:r>
            <a:r>
              <a:rPr sz="2150" spc="-190" dirty="0">
                <a:solidFill>
                  <a:srgbClr val="FFFFFF"/>
                </a:solidFill>
                <a:latin typeface="Verdana"/>
                <a:cs typeface="Verdana"/>
              </a:rPr>
              <a:t> </a:t>
            </a:r>
            <a:r>
              <a:rPr sz="2150" spc="35" dirty="0">
                <a:solidFill>
                  <a:srgbClr val="FFFFFF"/>
                </a:solidFill>
                <a:latin typeface="Verdana"/>
                <a:cs typeface="Verdana"/>
              </a:rPr>
              <a:t>learning</a:t>
            </a:r>
            <a:r>
              <a:rPr sz="2150" spc="-190" dirty="0">
                <a:solidFill>
                  <a:srgbClr val="FFFFFF"/>
                </a:solidFill>
                <a:latin typeface="Verdana"/>
                <a:cs typeface="Verdana"/>
              </a:rPr>
              <a:t> </a:t>
            </a:r>
            <a:r>
              <a:rPr sz="2150" spc="75" dirty="0">
                <a:solidFill>
                  <a:srgbClr val="FFFFFF"/>
                </a:solidFill>
                <a:latin typeface="Verdana"/>
                <a:cs typeface="Verdana"/>
              </a:rPr>
              <a:t>and</a:t>
            </a:r>
            <a:r>
              <a:rPr sz="2150" spc="-185" dirty="0">
                <a:solidFill>
                  <a:srgbClr val="FFFFFF"/>
                </a:solidFill>
                <a:latin typeface="Verdana"/>
                <a:cs typeface="Verdana"/>
              </a:rPr>
              <a:t> </a:t>
            </a:r>
            <a:r>
              <a:rPr sz="2150" spc="-80" dirty="0">
                <a:solidFill>
                  <a:srgbClr val="FFFFFF"/>
                </a:solidFill>
                <a:latin typeface="Verdana"/>
                <a:cs typeface="Verdana"/>
              </a:rPr>
              <a:t>AI</a:t>
            </a:r>
            <a:r>
              <a:rPr sz="2150" spc="-190" dirty="0">
                <a:solidFill>
                  <a:srgbClr val="FFFFFF"/>
                </a:solidFill>
                <a:latin typeface="Verdana"/>
                <a:cs typeface="Verdana"/>
              </a:rPr>
              <a:t> </a:t>
            </a:r>
            <a:r>
              <a:rPr sz="2150" spc="40" dirty="0">
                <a:solidFill>
                  <a:srgbClr val="FFFFFF"/>
                </a:solidFill>
                <a:latin typeface="Verdana"/>
                <a:cs typeface="Verdana"/>
              </a:rPr>
              <a:t>algorithms</a:t>
            </a:r>
            <a:r>
              <a:rPr sz="2150" spc="-190" dirty="0">
                <a:solidFill>
                  <a:srgbClr val="FFFFFF"/>
                </a:solidFill>
                <a:latin typeface="Verdana"/>
                <a:cs typeface="Verdana"/>
              </a:rPr>
              <a:t> </a:t>
            </a:r>
            <a:r>
              <a:rPr sz="2150" spc="65" dirty="0">
                <a:solidFill>
                  <a:srgbClr val="FFFFFF"/>
                </a:solidFill>
                <a:latin typeface="Verdana"/>
                <a:cs typeface="Verdana"/>
              </a:rPr>
              <a:t>can </a:t>
            </a:r>
            <a:r>
              <a:rPr sz="2150" spc="-740" dirty="0">
                <a:solidFill>
                  <a:srgbClr val="FFFFFF"/>
                </a:solidFill>
                <a:latin typeface="Verdana"/>
                <a:cs typeface="Verdana"/>
              </a:rPr>
              <a:t> </a:t>
            </a:r>
            <a:r>
              <a:rPr sz="2150" spc="-20" dirty="0">
                <a:solidFill>
                  <a:srgbClr val="FFFFFF"/>
                </a:solidFill>
                <a:latin typeface="Verdana"/>
                <a:cs typeface="Verdana"/>
              </a:rPr>
              <a:t>f</a:t>
            </a:r>
            <a:r>
              <a:rPr sz="2150" spc="100" dirty="0">
                <a:solidFill>
                  <a:srgbClr val="FFFFFF"/>
                </a:solidFill>
                <a:latin typeface="Verdana"/>
                <a:cs typeface="Verdana"/>
              </a:rPr>
              <a:t>u</a:t>
            </a:r>
            <a:r>
              <a:rPr sz="2150" spc="-20" dirty="0">
                <a:solidFill>
                  <a:srgbClr val="FFFFFF"/>
                </a:solidFill>
                <a:latin typeface="Verdana"/>
                <a:cs typeface="Verdana"/>
              </a:rPr>
              <a:t>r</a:t>
            </a:r>
            <a:r>
              <a:rPr sz="2150" spc="35" dirty="0">
                <a:solidFill>
                  <a:srgbClr val="FFFFFF"/>
                </a:solidFill>
                <a:latin typeface="Verdana"/>
                <a:cs typeface="Verdana"/>
              </a:rPr>
              <a:t>t</a:t>
            </a:r>
            <a:r>
              <a:rPr sz="2150" spc="110" dirty="0">
                <a:solidFill>
                  <a:srgbClr val="FFFFFF"/>
                </a:solidFill>
                <a:latin typeface="Verdana"/>
                <a:cs typeface="Verdana"/>
              </a:rPr>
              <a:t>h</a:t>
            </a:r>
            <a:r>
              <a:rPr sz="2150" spc="30" dirty="0">
                <a:solidFill>
                  <a:srgbClr val="FFFFFF"/>
                </a:solidFill>
                <a:latin typeface="Verdana"/>
                <a:cs typeface="Verdana"/>
              </a:rPr>
              <a:t>e</a:t>
            </a:r>
            <a:r>
              <a:rPr sz="2150" spc="-50" dirty="0">
                <a:solidFill>
                  <a:srgbClr val="FFFFFF"/>
                </a:solidFill>
                <a:latin typeface="Verdana"/>
                <a:cs typeface="Verdana"/>
              </a:rPr>
              <a:t>r</a:t>
            </a:r>
            <a:r>
              <a:rPr sz="2150" spc="-190" dirty="0">
                <a:solidFill>
                  <a:srgbClr val="FFFFFF"/>
                </a:solidFill>
                <a:latin typeface="Verdana"/>
                <a:cs typeface="Verdana"/>
              </a:rPr>
              <a:t> </a:t>
            </a:r>
            <a:r>
              <a:rPr sz="2150" spc="135" dirty="0">
                <a:solidFill>
                  <a:srgbClr val="FFFFFF"/>
                </a:solidFill>
                <a:latin typeface="Verdana"/>
                <a:cs typeface="Verdana"/>
              </a:rPr>
              <a:t>p</a:t>
            </a:r>
            <a:r>
              <a:rPr sz="2150" spc="30" dirty="0">
                <a:solidFill>
                  <a:srgbClr val="FFFFFF"/>
                </a:solidFill>
                <a:latin typeface="Verdana"/>
                <a:cs typeface="Verdana"/>
              </a:rPr>
              <a:t>e</a:t>
            </a:r>
            <a:r>
              <a:rPr sz="2150" spc="-60" dirty="0">
                <a:solidFill>
                  <a:srgbClr val="FFFFFF"/>
                </a:solidFill>
                <a:latin typeface="Verdana"/>
                <a:cs typeface="Verdana"/>
              </a:rPr>
              <a:t>rs</a:t>
            </a:r>
            <a:r>
              <a:rPr sz="2150" spc="55" dirty="0">
                <a:solidFill>
                  <a:srgbClr val="FFFFFF"/>
                </a:solidFill>
                <a:latin typeface="Verdana"/>
                <a:cs typeface="Verdana"/>
              </a:rPr>
              <a:t>o</a:t>
            </a:r>
            <a:r>
              <a:rPr sz="2150" spc="110" dirty="0">
                <a:solidFill>
                  <a:srgbClr val="FFFFFF"/>
                </a:solidFill>
                <a:latin typeface="Verdana"/>
                <a:cs typeface="Verdana"/>
              </a:rPr>
              <a:t>n</a:t>
            </a:r>
            <a:r>
              <a:rPr sz="2150" spc="-10" dirty="0">
                <a:solidFill>
                  <a:srgbClr val="FFFFFF"/>
                </a:solidFill>
                <a:latin typeface="Verdana"/>
                <a:cs typeface="Verdana"/>
              </a:rPr>
              <a:t>a</a:t>
            </a:r>
            <a:r>
              <a:rPr sz="2150" spc="-5" dirty="0">
                <a:solidFill>
                  <a:srgbClr val="FFFFFF"/>
                </a:solidFill>
                <a:latin typeface="Verdana"/>
                <a:cs typeface="Verdana"/>
              </a:rPr>
              <a:t>li</a:t>
            </a:r>
            <a:r>
              <a:rPr sz="2150" spc="-40" dirty="0">
                <a:solidFill>
                  <a:srgbClr val="FFFFFF"/>
                </a:solidFill>
                <a:latin typeface="Verdana"/>
                <a:cs typeface="Verdana"/>
              </a:rPr>
              <a:t>z</a:t>
            </a:r>
            <a:r>
              <a:rPr sz="2150" spc="30" dirty="0">
                <a:solidFill>
                  <a:srgbClr val="FFFFFF"/>
                </a:solidFill>
                <a:latin typeface="Verdana"/>
                <a:cs typeface="Verdana"/>
              </a:rPr>
              <a:t>e</a:t>
            </a:r>
            <a:r>
              <a:rPr sz="2150" spc="-190" dirty="0">
                <a:solidFill>
                  <a:srgbClr val="FFFFFF"/>
                </a:solidFill>
                <a:latin typeface="Verdana"/>
                <a:cs typeface="Verdana"/>
              </a:rPr>
              <a:t> </a:t>
            </a:r>
            <a:r>
              <a:rPr sz="2150" spc="35" dirty="0">
                <a:solidFill>
                  <a:srgbClr val="FFFFFF"/>
                </a:solidFill>
                <a:latin typeface="Verdana"/>
                <a:cs typeface="Verdana"/>
              </a:rPr>
              <a:t>t</a:t>
            </a:r>
            <a:r>
              <a:rPr sz="2150" spc="-10" dirty="0">
                <a:solidFill>
                  <a:srgbClr val="FFFFFF"/>
                </a:solidFill>
                <a:latin typeface="Verdana"/>
                <a:cs typeface="Verdana"/>
              </a:rPr>
              <a:t>a</a:t>
            </a:r>
            <a:r>
              <a:rPr sz="2150" spc="-60" dirty="0">
                <a:solidFill>
                  <a:srgbClr val="FFFFFF"/>
                </a:solidFill>
                <a:latin typeface="Verdana"/>
                <a:cs typeface="Verdana"/>
              </a:rPr>
              <a:t>s</a:t>
            </a:r>
            <a:r>
              <a:rPr sz="2150" spc="30" dirty="0">
                <a:solidFill>
                  <a:srgbClr val="FFFFFF"/>
                </a:solidFill>
                <a:latin typeface="Verdana"/>
                <a:cs typeface="Verdana"/>
              </a:rPr>
              <a:t>k</a:t>
            </a:r>
            <a:endParaRPr sz="2150" dirty="0">
              <a:latin typeface="Verdana"/>
              <a:cs typeface="Verdana"/>
            </a:endParaRPr>
          </a:p>
          <a:p>
            <a:pPr marL="12700" marR="341630">
              <a:lnSpc>
                <a:spcPct val="102299"/>
              </a:lnSpc>
              <a:spcBef>
                <a:spcPts val="60"/>
              </a:spcBef>
            </a:pPr>
            <a:r>
              <a:rPr sz="2150" spc="-80" dirty="0">
                <a:solidFill>
                  <a:srgbClr val="FFFFFF"/>
                </a:solidFill>
                <a:latin typeface="Verdana"/>
                <a:cs typeface="Verdana"/>
              </a:rPr>
              <a:t>r</a:t>
            </a:r>
            <a:r>
              <a:rPr sz="2150" spc="30" dirty="0">
                <a:solidFill>
                  <a:srgbClr val="FFFFFF"/>
                </a:solidFill>
                <a:latin typeface="Verdana"/>
                <a:cs typeface="Verdana"/>
              </a:rPr>
              <a:t>e</a:t>
            </a:r>
            <a:r>
              <a:rPr sz="2150" spc="80" dirty="0">
                <a:solidFill>
                  <a:srgbClr val="FFFFFF"/>
                </a:solidFill>
                <a:latin typeface="Verdana"/>
                <a:cs typeface="Verdana"/>
              </a:rPr>
              <a:t>c</a:t>
            </a:r>
            <a:r>
              <a:rPr sz="2150" spc="55" dirty="0">
                <a:solidFill>
                  <a:srgbClr val="FFFFFF"/>
                </a:solidFill>
                <a:latin typeface="Verdana"/>
                <a:cs typeface="Verdana"/>
              </a:rPr>
              <a:t>o</a:t>
            </a:r>
            <a:r>
              <a:rPr sz="2150" spc="215" dirty="0">
                <a:solidFill>
                  <a:srgbClr val="FFFFFF"/>
                </a:solidFill>
                <a:latin typeface="Verdana"/>
                <a:cs typeface="Verdana"/>
              </a:rPr>
              <a:t>mm</a:t>
            </a:r>
            <a:r>
              <a:rPr sz="2150" spc="30" dirty="0">
                <a:solidFill>
                  <a:srgbClr val="FFFFFF"/>
                </a:solidFill>
                <a:latin typeface="Verdana"/>
                <a:cs typeface="Verdana"/>
              </a:rPr>
              <a:t>e</a:t>
            </a:r>
            <a:r>
              <a:rPr sz="2150" spc="110" dirty="0">
                <a:solidFill>
                  <a:srgbClr val="FFFFFF"/>
                </a:solidFill>
                <a:latin typeface="Verdana"/>
                <a:cs typeface="Verdana"/>
              </a:rPr>
              <a:t>n</a:t>
            </a:r>
            <a:r>
              <a:rPr sz="2150" spc="135" dirty="0">
                <a:solidFill>
                  <a:srgbClr val="FFFFFF"/>
                </a:solidFill>
                <a:latin typeface="Verdana"/>
                <a:cs typeface="Verdana"/>
              </a:rPr>
              <a:t>d</a:t>
            </a:r>
            <a:r>
              <a:rPr sz="2150" spc="-10" dirty="0">
                <a:solidFill>
                  <a:srgbClr val="FFFFFF"/>
                </a:solidFill>
                <a:latin typeface="Verdana"/>
                <a:cs typeface="Verdana"/>
              </a:rPr>
              <a:t>a</a:t>
            </a:r>
            <a:r>
              <a:rPr sz="2150" spc="35" dirty="0">
                <a:solidFill>
                  <a:srgbClr val="FFFFFF"/>
                </a:solidFill>
                <a:latin typeface="Verdana"/>
                <a:cs typeface="Verdana"/>
              </a:rPr>
              <a:t>t</a:t>
            </a:r>
            <a:r>
              <a:rPr sz="2150" spc="-5" dirty="0">
                <a:solidFill>
                  <a:srgbClr val="FFFFFF"/>
                </a:solidFill>
                <a:latin typeface="Verdana"/>
                <a:cs typeface="Verdana"/>
              </a:rPr>
              <a:t>i</a:t>
            </a:r>
            <a:r>
              <a:rPr sz="2150" spc="55" dirty="0">
                <a:solidFill>
                  <a:srgbClr val="FFFFFF"/>
                </a:solidFill>
                <a:latin typeface="Verdana"/>
                <a:cs typeface="Verdana"/>
              </a:rPr>
              <a:t>o</a:t>
            </a:r>
            <a:r>
              <a:rPr sz="2150" spc="110" dirty="0">
                <a:solidFill>
                  <a:srgbClr val="FFFFFF"/>
                </a:solidFill>
                <a:latin typeface="Verdana"/>
                <a:cs typeface="Verdana"/>
              </a:rPr>
              <a:t>n</a:t>
            </a:r>
            <a:r>
              <a:rPr sz="2150" spc="-60" dirty="0">
                <a:solidFill>
                  <a:srgbClr val="FFFFFF"/>
                </a:solidFill>
                <a:latin typeface="Verdana"/>
                <a:cs typeface="Verdana"/>
              </a:rPr>
              <a:t>s</a:t>
            </a:r>
            <a:r>
              <a:rPr sz="2150" spc="-190" dirty="0">
                <a:solidFill>
                  <a:srgbClr val="FFFFFF"/>
                </a:solidFill>
                <a:latin typeface="Verdana"/>
                <a:cs typeface="Verdana"/>
              </a:rPr>
              <a:t> </a:t>
            </a:r>
            <a:r>
              <a:rPr sz="2150" spc="-10" dirty="0">
                <a:solidFill>
                  <a:srgbClr val="FFFFFF"/>
                </a:solidFill>
                <a:latin typeface="Verdana"/>
                <a:cs typeface="Verdana"/>
              </a:rPr>
              <a:t>a</a:t>
            </a:r>
            <a:r>
              <a:rPr sz="2150" spc="110" dirty="0">
                <a:solidFill>
                  <a:srgbClr val="FFFFFF"/>
                </a:solidFill>
                <a:latin typeface="Verdana"/>
                <a:cs typeface="Verdana"/>
              </a:rPr>
              <a:t>n</a:t>
            </a:r>
            <a:r>
              <a:rPr sz="2150" spc="135" dirty="0">
                <a:solidFill>
                  <a:srgbClr val="FFFFFF"/>
                </a:solidFill>
                <a:latin typeface="Verdana"/>
                <a:cs typeface="Verdana"/>
              </a:rPr>
              <a:t>d</a:t>
            </a:r>
            <a:r>
              <a:rPr sz="2150" spc="-190" dirty="0">
                <a:solidFill>
                  <a:srgbClr val="FFFFFF"/>
                </a:solidFill>
                <a:latin typeface="Verdana"/>
                <a:cs typeface="Verdana"/>
              </a:rPr>
              <a:t> </a:t>
            </a:r>
            <a:r>
              <a:rPr sz="2150" spc="-10" dirty="0">
                <a:solidFill>
                  <a:srgbClr val="FFFFFF"/>
                </a:solidFill>
                <a:latin typeface="Verdana"/>
                <a:cs typeface="Verdana"/>
              </a:rPr>
              <a:t>a</a:t>
            </a:r>
            <a:r>
              <a:rPr sz="2150" spc="100" dirty="0">
                <a:solidFill>
                  <a:srgbClr val="FFFFFF"/>
                </a:solidFill>
                <a:latin typeface="Verdana"/>
                <a:cs typeface="Verdana"/>
              </a:rPr>
              <a:t>u</a:t>
            </a:r>
            <a:r>
              <a:rPr sz="2150" spc="-10" dirty="0">
                <a:solidFill>
                  <a:srgbClr val="FFFFFF"/>
                </a:solidFill>
                <a:latin typeface="Verdana"/>
                <a:cs typeface="Verdana"/>
              </a:rPr>
              <a:t>t</a:t>
            </a:r>
            <a:r>
              <a:rPr sz="2150" spc="55" dirty="0">
                <a:solidFill>
                  <a:srgbClr val="FFFFFF"/>
                </a:solidFill>
                <a:latin typeface="Verdana"/>
                <a:cs typeface="Verdana"/>
              </a:rPr>
              <a:t>o</a:t>
            </a:r>
            <a:r>
              <a:rPr sz="2150" spc="215" dirty="0">
                <a:solidFill>
                  <a:srgbClr val="FFFFFF"/>
                </a:solidFill>
                <a:latin typeface="Verdana"/>
                <a:cs typeface="Verdana"/>
              </a:rPr>
              <a:t>m</a:t>
            </a:r>
            <a:r>
              <a:rPr sz="2150" spc="-10" dirty="0">
                <a:solidFill>
                  <a:srgbClr val="FFFFFF"/>
                </a:solidFill>
                <a:latin typeface="Verdana"/>
                <a:cs typeface="Verdana"/>
              </a:rPr>
              <a:t>at</a:t>
            </a:r>
            <a:r>
              <a:rPr sz="2150" spc="20" dirty="0">
                <a:solidFill>
                  <a:srgbClr val="FFFFFF"/>
                </a:solidFill>
                <a:latin typeface="Verdana"/>
                <a:cs typeface="Verdana"/>
              </a:rPr>
              <a:t>e  </a:t>
            </a:r>
            <a:r>
              <a:rPr sz="2150" spc="-80" dirty="0">
                <a:solidFill>
                  <a:srgbClr val="FFFFFF"/>
                </a:solidFill>
                <a:latin typeface="Verdana"/>
                <a:cs typeface="Verdana"/>
              </a:rPr>
              <a:t>r</a:t>
            </a:r>
            <a:r>
              <a:rPr sz="2150" spc="30" dirty="0">
                <a:solidFill>
                  <a:srgbClr val="FFFFFF"/>
                </a:solidFill>
                <a:latin typeface="Verdana"/>
                <a:cs typeface="Verdana"/>
              </a:rPr>
              <a:t>e</a:t>
            </a:r>
            <a:r>
              <a:rPr sz="2150" spc="135" dirty="0">
                <a:solidFill>
                  <a:srgbClr val="FFFFFF"/>
                </a:solidFill>
                <a:latin typeface="Verdana"/>
                <a:cs typeface="Verdana"/>
              </a:rPr>
              <a:t>p</a:t>
            </a:r>
            <a:r>
              <a:rPr sz="2150" spc="30" dirty="0">
                <a:solidFill>
                  <a:srgbClr val="FFFFFF"/>
                </a:solidFill>
                <a:latin typeface="Verdana"/>
                <a:cs typeface="Verdana"/>
              </a:rPr>
              <a:t>e</a:t>
            </a:r>
            <a:r>
              <a:rPr sz="2150" spc="35" dirty="0">
                <a:solidFill>
                  <a:srgbClr val="FFFFFF"/>
                </a:solidFill>
                <a:latin typeface="Verdana"/>
                <a:cs typeface="Verdana"/>
              </a:rPr>
              <a:t>t</a:t>
            </a:r>
            <a:r>
              <a:rPr sz="2150" spc="-5" dirty="0">
                <a:solidFill>
                  <a:srgbClr val="FFFFFF"/>
                </a:solidFill>
                <a:latin typeface="Verdana"/>
                <a:cs typeface="Verdana"/>
              </a:rPr>
              <a:t>i</a:t>
            </a:r>
            <a:r>
              <a:rPr sz="2150" spc="35" dirty="0">
                <a:solidFill>
                  <a:srgbClr val="FFFFFF"/>
                </a:solidFill>
                <a:latin typeface="Verdana"/>
                <a:cs typeface="Verdana"/>
              </a:rPr>
              <a:t>t</a:t>
            </a:r>
            <a:r>
              <a:rPr sz="2150" spc="-5" dirty="0">
                <a:solidFill>
                  <a:srgbClr val="FFFFFF"/>
                </a:solidFill>
                <a:latin typeface="Verdana"/>
                <a:cs typeface="Verdana"/>
              </a:rPr>
              <a:t>i</a:t>
            </a:r>
            <a:r>
              <a:rPr sz="2150" spc="-130" dirty="0">
                <a:solidFill>
                  <a:srgbClr val="FFFFFF"/>
                </a:solidFill>
                <a:latin typeface="Verdana"/>
                <a:cs typeface="Verdana"/>
              </a:rPr>
              <a:t>v</a:t>
            </a:r>
            <a:r>
              <a:rPr sz="2150" spc="30" dirty="0">
                <a:solidFill>
                  <a:srgbClr val="FFFFFF"/>
                </a:solidFill>
                <a:latin typeface="Verdana"/>
                <a:cs typeface="Verdana"/>
              </a:rPr>
              <a:t>e</a:t>
            </a:r>
            <a:r>
              <a:rPr sz="2150" spc="-190" dirty="0">
                <a:solidFill>
                  <a:srgbClr val="FFFFFF"/>
                </a:solidFill>
                <a:latin typeface="Verdana"/>
                <a:cs typeface="Verdana"/>
              </a:rPr>
              <a:t> </a:t>
            </a:r>
            <a:r>
              <a:rPr sz="2150" spc="35" dirty="0">
                <a:solidFill>
                  <a:srgbClr val="FFFFFF"/>
                </a:solidFill>
                <a:latin typeface="Verdana"/>
                <a:cs typeface="Verdana"/>
              </a:rPr>
              <a:t>t</a:t>
            </a:r>
            <a:r>
              <a:rPr sz="2150" spc="-10" dirty="0">
                <a:solidFill>
                  <a:srgbClr val="FFFFFF"/>
                </a:solidFill>
                <a:latin typeface="Verdana"/>
                <a:cs typeface="Verdana"/>
              </a:rPr>
              <a:t>a</a:t>
            </a:r>
            <a:r>
              <a:rPr sz="2150" spc="-60" dirty="0">
                <a:solidFill>
                  <a:srgbClr val="FFFFFF"/>
                </a:solidFill>
                <a:latin typeface="Verdana"/>
                <a:cs typeface="Verdana"/>
              </a:rPr>
              <a:t>s</a:t>
            </a:r>
            <a:r>
              <a:rPr sz="2150" spc="-5" dirty="0">
                <a:solidFill>
                  <a:srgbClr val="FFFFFF"/>
                </a:solidFill>
                <a:latin typeface="Verdana"/>
                <a:cs typeface="Verdana"/>
              </a:rPr>
              <a:t>k</a:t>
            </a:r>
            <a:r>
              <a:rPr sz="2150" spc="-60" dirty="0">
                <a:solidFill>
                  <a:srgbClr val="FFFFFF"/>
                </a:solidFill>
                <a:latin typeface="Verdana"/>
                <a:cs typeface="Verdana"/>
              </a:rPr>
              <a:t>s</a:t>
            </a:r>
            <a:r>
              <a:rPr sz="2150" spc="-325" dirty="0">
                <a:solidFill>
                  <a:srgbClr val="FFFFFF"/>
                </a:solidFill>
                <a:latin typeface="Verdana"/>
                <a:cs typeface="Verdana"/>
              </a:rPr>
              <a:t>.</a:t>
            </a:r>
            <a:r>
              <a:rPr sz="2150" spc="-190" dirty="0">
                <a:solidFill>
                  <a:srgbClr val="FFFFFF"/>
                </a:solidFill>
                <a:latin typeface="Verdana"/>
                <a:cs typeface="Verdana"/>
              </a:rPr>
              <a:t> </a:t>
            </a:r>
            <a:r>
              <a:rPr sz="2150" spc="-80" dirty="0">
                <a:solidFill>
                  <a:srgbClr val="FFFFFF"/>
                </a:solidFill>
                <a:latin typeface="Verdana"/>
                <a:cs typeface="Verdana"/>
              </a:rPr>
              <a:t>T</a:t>
            </a:r>
            <a:r>
              <a:rPr sz="2150" spc="110" dirty="0">
                <a:solidFill>
                  <a:srgbClr val="FFFFFF"/>
                </a:solidFill>
                <a:latin typeface="Verdana"/>
                <a:cs typeface="Verdana"/>
              </a:rPr>
              <a:t>h</a:t>
            </a:r>
            <a:r>
              <a:rPr sz="2150" spc="30" dirty="0">
                <a:solidFill>
                  <a:srgbClr val="FFFFFF"/>
                </a:solidFill>
                <a:latin typeface="Verdana"/>
                <a:cs typeface="Verdana"/>
              </a:rPr>
              <a:t>e</a:t>
            </a:r>
            <a:r>
              <a:rPr sz="2150" spc="-190" dirty="0">
                <a:solidFill>
                  <a:srgbClr val="FFFFFF"/>
                </a:solidFill>
                <a:latin typeface="Verdana"/>
                <a:cs typeface="Verdana"/>
              </a:rPr>
              <a:t> </a:t>
            </a:r>
            <a:r>
              <a:rPr sz="2150" spc="-20" dirty="0">
                <a:solidFill>
                  <a:srgbClr val="FFFFFF"/>
                </a:solidFill>
                <a:latin typeface="Verdana"/>
                <a:cs typeface="Verdana"/>
              </a:rPr>
              <a:t>f</a:t>
            </a:r>
            <a:r>
              <a:rPr sz="2150" spc="100" dirty="0">
                <a:solidFill>
                  <a:srgbClr val="FFFFFF"/>
                </a:solidFill>
                <a:latin typeface="Verdana"/>
                <a:cs typeface="Verdana"/>
              </a:rPr>
              <a:t>u</a:t>
            </a:r>
            <a:r>
              <a:rPr sz="2150" spc="35" dirty="0">
                <a:solidFill>
                  <a:srgbClr val="FFFFFF"/>
                </a:solidFill>
                <a:latin typeface="Verdana"/>
                <a:cs typeface="Verdana"/>
              </a:rPr>
              <a:t>t</a:t>
            </a:r>
            <a:r>
              <a:rPr sz="2150" spc="100" dirty="0">
                <a:solidFill>
                  <a:srgbClr val="FFFFFF"/>
                </a:solidFill>
                <a:latin typeface="Verdana"/>
                <a:cs typeface="Verdana"/>
              </a:rPr>
              <a:t>u</a:t>
            </a:r>
            <a:r>
              <a:rPr sz="2150" spc="-80" dirty="0">
                <a:solidFill>
                  <a:srgbClr val="FFFFFF"/>
                </a:solidFill>
                <a:latin typeface="Verdana"/>
                <a:cs typeface="Verdana"/>
              </a:rPr>
              <a:t>r</a:t>
            </a:r>
            <a:r>
              <a:rPr sz="2150" spc="30" dirty="0">
                <a:solidFill>
                  <a:srgbClr val="FFFFFF"/>
                </a:solidFill>
                <a:latin typeface="Verdana"/>
                <a:cs typeface="Verdana"/>
              </a:rPr>
              <a:t>e</a:t>
            </a:r>
            <a:r>
              <a:rPr sz="2150" spc="-190" dirty="0">
                <a:solidFill>
                  <a:srgbClr val="FFFFFF"/>
                </a:solidFill>
                <a:latin typeface="Verdana"/>
                <a:cs typeface="Verdana"/>
              </a:rPr>
              <a:t> </a:t>
            </a:r>
            <a:r>
              <a:rPr sz="2150" spc="110" dirty="0">
                <a:solidFill>
                  <a:srgbClr val="FFFFFF"/>
                </a:solidFill>
                <a:latin typeface="Verdana"/>
                <a:cs typeface="Verdana"/>
              </a:rPr>
              <a:t>h</a:t>
            </a:r>
            <a:r>
              <a:rPr sz="2150" spc="55" dirty="0">
                <a:solidFill>
                  <a:srgbClr val="FFFFFF"/>
                </a:solidFill>
                <a:latin typeface="Verdana"/>
                <a:cs typeface="Verdana"/>
              </a:rPr>
              <a:t>o</a:t>
            </a:r>
            <a:r>
              <a:rPr sz="2150" spc="-5" dirty="0">
                <a:solidFill>
                  <a:srgbClr val="FFFFFF"/>
                </a:solidFill>
                <a:latin typeface="Verdana"/>
                <a:cs typeface="Verdana"/>
              </a:rPr>
              <a:t>l</a:t>
            </a:r>
            <a:r>
              <a:rPr sz="2150" spc="135" dirty="0">
                <a:solidFill>
                  <a:srgbClr val="FFFFFF"/>
                </a:solidFill>
                <a:latin typeface="Verdana"/>
                <a:cs typeface="Verdana"/>
              </a:rPr>
              <a:t>d</a:t>
            </a:r>
            <a:r>
              <a:rPr sz="2150" spc="-45" dirty="0">
                <a:solidFill>
                  <a:srgbClr val="FFFFFF"/>
                </a:solidFill>
                <a:latin typeface="Verdana"/>
                <a:cs typeface="Verdana"/>
              </a:rPr>
              <a:t>s  </a:t>
            </a:r>
            <a:r>
              <a:rPr sz="2150" spc="-5" dirty="0">
                <a:solidFill>
                  <a:srgbClr val="FFFFFF"/>
                </a:solidFill>
                <a:latin typeface="Verdana"/>
                <a:cs typeface="Verdana"/>
              </a:rPr>
              <a:t>i</a:t>
            </a:r>
            <a:r>
              <a:rPr sz="2150" spc="215" dirty="0">
                <a:solidFill>
                  <a:srgbClr val="FFFFFF"/>
                </a:solidFill>
                <a:latin typeface="Verdana"/>
                <a:cs typeface="Verdana"/>
              </a:rPr>
              <a:t>mm</a:t>
            </a:r>
            <a:r>
              <a:rPr sz="2150" spc="30" dirty="0">
                <a:solidFill>
                  <a:srgbClr val="FFFFFF"/>
                </a:solidFill>
                <a:latin typeface="Verdana"/>
                <a:cs typeface="Verdana"/>
              </a:rPr>
              <a:t>e</a:t>
            </a:r>
            <a:r>
              <a:rPr sz="2150" spc="110" dirty="0">
                <a:solidFill>
                  <a:srgbClr val="FFFFFF"/>
                </a:solidFill>
                <a:latin typeface="Verdana"/>
                <a:cs typeface="Verdana"/>
              </a:rPr>
              <a:t>n</a:t>
            </a:r>
            <a:r>
              <a:rPr sz="2150" spc="-60" dirty="0">
                <a:solidFill>
                  <a:srgbClr val="FFFFFF"/>
                </a:solidFill>
                <a:latin typeface="Verdana"/>
                <a:cs typeface="Verdana"/>
              </a:rPr>
              <a:t>s</a:t>
            </a:r>
            <a:r>
              <a:rPr sz="2150" spc="30" dirty="0">
                <a:solidFill>
                  <a:srgbClr val="FFFFFF"/>
                </a:solidFill>
                <a:latin typeface="Verdana"/>
                <a:cs typeface="Verdana"/>
              </a:rPr>
              <a:t>e</a:t>
            </a:r>
            <a:r>
              <a:rPr sz="2150" spc="-190" dirty="0">
                <a:solidFill>
                  <a:srgbClr val="FFFFFF"/>
                </a:solidFill>
                <a:latin typeface="Verdana"/>
                <a:cs typeface="Verdana"/>
              </a:rPr>
              <a:t> </a:t>
            </a:r>
            <a:r>
              <a:rPr sz="2150" spc="135" dirty="0">
                <a:solidFill>
                  <a:srgbClr val="FFFFFF"/>
                </a:solidFill>
                <a:latin typeface="Verdana"/>
                <a:cs typeface="Verdana"/>
              </a:rPr>
              <a:t>p</a:t>
            </a:r>
            <a:r>
              <a:rPr sz="2150" spc="55" dirty="0">
                <a:solidFill>
                  <a:srgbClr val="FFFFFF"/>
                </a:solidFill>
                <a:latin typeface="Verdana"/>
                <a:cs typeface="Verdana"/>
              </a:rPr>
              <a:t>o</a:t>
            </a:r>
            <a:r>
              <a:rPr sz="2150" spc="-10" dirty="0">
                <a:solidFill>
                  <a:srgbClr val="FFFFFF"/>
                </a:solidFill>
                <a:latin typeface="Verdana"/>
                <a:cs typeface="Verdana"/>
              </a:rPr>
              <a:t>t</a:t>
            </a:r>
            <a:r>
              <a:rPr sz="2150" spc="30" dirty="0">
                <a:solidFill>
                  <a:srgbClr val="FFFFFF"/>
                </a:solidFill>
                <a:latin typeface="Verdana"/>
                <a:cs typeface="Verdana"/>
              </a:rPr>
              <a:t>e</a:t>
            </a:r>
            <a:r>
              <a:rPr sz="2150" spc="110" dirty="0">
                <a:solidFill>
                  <a:srgbClr val="FFFFFF"/>
                </a:solidFill>
                <a:latin typeface="Verdana"/>
                <a:cs typeface="Verdana"/>
              </a:rPr>
              <a:t>n</a:t>
            </a:r>
            <a:r>
              <a:rPr sz="2150" spc="35" dirty="0">
                <a:solidFill>
                  <a:srgbClr val="FFFFFF"/>
                </a:solidFill>
                <a:latin typeface="Verdana"/>
                <a:cs typeface="Verdana"/>
              </a:rPr>
              <a:t>t</a:t>
            </a:r>
            <a:r>
              <a:rPr sz="2150" spc="-5" dirty="0">
                <a:solidFill>
                  <a:srgbClr val="FFFFFF"/>
                </a:solidFill>
                <a:latin typeface="Verdana"/>
                <a:cs typeface="Verdana"/>
              </a:rPr>
              <a:t>i</a:t>
            </a:r>
            <a:r>
              <a:rPr sz="2150" spc="-10" dirty="0">
                <a:solidFill>
                  <a:srgbClr val="FFFFFF"/>
                </a:solidFill>
                <a:latin typeface="Verdana"/>
                <a:cs typeface="Verdana"/>
              </a:rPr>
              <a:t>a</a:t>
            </a:r>
            <a:r>
              <a:rPr sz="2150" spc="-5" dirty="0">
                <a:solidFill>
                  <a:srgbClr val="FFFFFF"/>
                </a:solidFill>
                <a:latin typeface="Verdana"/>
                <a:cs typeface="Verdana"/>
              </a:rPr>
              <a:t>l</a:t>
            </a:r>
            <a:r>
              <a:rPr sz="2150" spc="-190" dirty="0">
                <a:solidFill>
                  <a:srgbClr val="FFFFFF"/>
                </a:solidFill>
                <a:latin typeface="Verdana"/>
                <a:cs typeface="Verdana"/>
              </a:rPr>
              <a:t> </a:t>
            </a:r>
            <a:r>
              <a:rPr sz="2150" spc="-40" dirty="0">
                <a:solidFill>
                  <a:srgbClr val="FFFFFF"/>
                </a:solidFill>
                <a:latin typeface="Verdana"/>
                <a:cs typeface="Verdana"/>
              </a:rPr>
              <a:t>f</a:t>
            </a:r>
            <a:r>
              <a:rPr sz="2150" spc="55" dirty="0">
                <a:solidFill>
                  <a:srgbClr val="FFFFFF"/>
                </a:solidFill>
                <a:latin typeface="Verdana"/>
                <a:cs typeface="Verdana"/>
              </a:rPr>
              <a:t>o</a:t>
            </a:r>
            <a:r>
              <a:rPr sz="2150" spc="-50" dirty="0">
                <a:solidFill>
                  <a:srgbClr val="FFFFFF"/>
                </a:solidFill>
                <a:latin typeface="Verdana"/>
                <a:cs typeface="Verdana"/>
              </a:rPr>
              <a:t>r</a:t>
            </a:r>
            <a:r>
              <a:rPr sz="2150" spc="-190" dirty="0">
                <a:solidFill>
                  <a:srgbClr val="FFFFFF"/>
                </a:solidFill>
                <a:latin typeface="Verdana"/>
                <a:cs typeface="Verdana"/>
              </a:rPr>
              <a:t> </a:t>
            </a:r>
            <a:r>
              <a:rPr sz="2150" spc="35" dirty="0">
                <a:solidFill>
                  <a:srgbClr val="FFFFFF"/>
                </a:solidFill>
                <a:latin typeface="Verdana"/>
                <a:cs typeface="Verdana"/>
              </a:rPr>
              <a:t>t</a:t>
            </a:r>
            <a:r>
              <a:rPr sz="2150" spc="110" dirty="0">
                <a:solidFill>
                  <a:srgbClr val="FFFFFF"/>
                </a:solidFill>
                <a:latin typeface="Verdana"/>
                <a:cs typeface="Verdana"/>
              </a:rPr>
              <a:t>h</a:t>
            </a:r>
            <a:r>
              <a:rPr sz="2150" spc="30" dirty="0">
                <a:solidFill>
                  <a:srgbClr val="FFFFFF"/>
                </a:solidFill>
                <a:latin typeface="Verdana"/>
                <a:cs typeface="Verdana"/>
              </a:rPr>
              <a:t>e</a:t>
            </a:r>
            <a:r>
              <a:rPr sz="2150" spc="-10" dirty="0">
                <a:solidFill>
                  <a:srgbClr val="FFFFFF"/>
                </a:solidFill>
                <a:latin typeface="Verdana"/>
                <a:cs typeface="Verdana"/>
              </a:rPr>
              <a:t>se  a</a:t>
            </a:r>
            <a:r>
              <a:rPr sz="2150" spc="135" dirty="0">
                <a:solidFill>
                  <a:srgbClr val="FFFFFF"/>
                </a:solidFill>
                <a:latin typeface="Verdana"/>
                <a:cs typeface="Verdana"/>
              </a:rPr>
              <a:t>pp</a:t>
            </a:r>
            <a:r>
              <a:rPr sz="2150" spc="-5" dirty="0">
                <a:solidFill>
                  <a:srgbClr val="FFFFFF"/>
                </a:solidFill>
                <a:latin typeface="Verdana"/>
                <a:cs typeface="Verdana"/>
              </a:rPr>
              <a:t>li</a:t>
            </a:r>
            <a:r>
              <a:rPr sz="2150" spc="100" dirty="0">
                <a:solidFill>
                  <a:srgbClr val="FFFFFF"/>
                </a:solidFill>
                <a:latin typeface="Verdana"/>
                <a:cs typeface="Verdana"/>
              </a:rPr>
              <a:t>c</a:t>
            </a:r>
            <a:r>
              <a:rPr sz="2150" spc="-10" dirty="0">
                <a:solidFill>
                  <a:srgbClr val="FFFFFF"/>
                </a:solidFill>
                <a:latin typeface="Verdana"/>
                <a:cs typeface="Verdana"/>
              </a:rPr>
              <a:t>a</a:t>
            </a:r>
            <a:r>
              <a:rPr sz="2150" spc="35" dirty="0">
                <a:solidFill>
                  <a:srgbClr val="FFFFFF"/>
                </a:solidFill>
                <a:latin typeface="Verdana"/>
                <a:cs typeface="Verdana"/>
              </a:rPr>
              <a:t>t</a:t>
            </a:r>
            <a:r>
              <a:rPr sz="2150" spc="-5" dirty="0">
                <a:solidFill>
                  <a:srgbClr val="FFFFFF"/>
                </a:solidFill>
                <a:latin typeface="Verdana"/>
                <a:cs typeface="Verdana"/>
              </a:rPr>
              <a:t>i</a:t>
            </a:r>
            <a:r>
              <a:rPr sz="2150" spc="55" dirty="0">
                <a:solidFill>
                  <a:srgbClr val="FFFFFF"/>
                </a:solidFill>
                <a:latin typeface="Verdana"/>
                <a:cs typeface="Verdana"/>
              </a:rPr>
              <a:t>o</a:t>
            </a:r>
            <a:r>
              <a:rPr sz="2150" spc="110" dirty="0">
                <a:solidFill>
                  <a:srgbClr val="FFFFFF"/>
                </a:solidFill>
                <a:latin typeface="Verdana"/>
                <a:cs typeface="Verdana"/>
              </a:rPr>
              <a:t>n</a:t>
            </a:r>
            <a:r>
              <a:rPr sz="2150" spc="-60" dirty="0">
                <a:solidFill>
                  <a:srgbClr val="FFFFFF"/>
                </a:solidFill>
                <a:latin typeface="Verdana"/>
                <a:cs typeface="Verdana"/>
              </a:rPr>
              <a:t>s</a:t>
            </a:r>
            <a:r>
              <a:rPr sz="2150" spc="-190" dirty="0">
                <a:solidFill>
                  <a:srgbClr val="FFFFFF"/>
                </a:solidFill>
                <a:latin typeface="Verdana"/>
                <a:cs typeface="Verdana"/>
              </a:rPr>
              <a:t> </a:t>
            </a:r>
            <a:r>
              <a:rPr sz="2150" spc="-10" dirty="0">
                <a:solidFill>
                  <a:srgbClr val="FFFFFF"/>
                </a:solidFill>
                <a:latin typeface="Verdana"/>
                <a:cs typeface="Verdana"/>
              </a:rPr>
              <a:t>t</a:t>
            </a:r>
            <a:r>
              <a:rPr sz="2150" spc="55" dirty="0">
                <a:solidFill>
                  <a:srgbClr val="FFFFFF"/>
                </a:solidFill>
                <a:latin typeface="Verdana"/>
                <a:cs typeface="Verdana"/>
              </a:rPr>
              <a:t>o</a:t>
            </a:r>
            <a:r>
              <a:rPr sz="2150" spc="-190" dirty="0">
                <a:solidFill>
                  <a:srgbClr val="FFFFFF"/>
                </a:solidFill>
                <a:latin typeface="Verdana"/>
                <a:cs typeface="Verdana"/>
              </a:rPr>
              <a:t> </a:t>
            </a:r>
            <a:r>
              <a:rPr sz="2150" spc="135" dirty="0">
                <a:solidFill>
                  <a:srgbClr val="FFFFFF"/>
                </a:solidFill>
                <a:latin typeface="Verdana"/>
                <a:cs typeface="Verdana"/>
              </a:rPr>
              <a:t>b</a:t>
            </a:r>
            <a:r>
              <a:rPr sz="2150" spc="30" dirty="0">
                <a:solidFill>
                  <a:srgbClr val="FFFFFF"/>
                </a:solidFill>
                <a:latin typeface="Verdana"/>
                <a:cs typeface="Verdana"/>
              </a:rPr>
              <a:t>e</a:t>
            </a:r>
            <a:r>
              <a:rPr sz="2150" spc="80" dirty="0">
                <a:solidFill>
                  <a:srgbClr val="FFFFFF"/>
                </a:solidFill>
                <a:latin typeface="Verdana"/>
                <a:cs typeface="Verdana"/>
              </a:rPr>
              <a:t>c</a:t>
            </a:r>
            <a:r>
              <a:rPr sz="2150" spc="55" dirty="0">
                <a:solidFill>
                  <a:srgbClr val="FFFFFF"/>
                </a:solidFill>
                <a:latin typeface="Verdana"/>
                <a:cs typeface="Verdana"/>
              </a:rPr>
              <a:t>o</a:t>
            </a:r>
            <a:r>
              <a:rPr sz="2150" spc="215" dirty="0">
                <a:solidFill>
                  <a:srgbClr val="FFFFFF"/>
                </a:solidFill>
                <a:latin typeface="Verdana"/>
                <a:cs typeface="Verdana"/>
              </a:rPr>
              <a:t>m</a:t>
            </a:r>
            <a:r>
              <a:rPr sz="2150" spc="30" dirty="0">
                <a:solidFill>
                  <a:srgbClr val="FFFFFF"/>
                </a:solidFill>
                <a:latin typeface="Verdana"/>
                <a:cs typeface="Verdana"/>
              </a:rPr>
              <a:t>e</a:t>
            </a:r>
            <a:r>
              <a:rPr sz="2150" spc="-190" dirty="0">
                <a:solidFill>
                  <a:srgbClr val="FFFFFF"/>
                </a:solidFill>
                <a:latin typeface="Verdana"/>
                <a:cs typeface="Verdana"/>
              </a:rPr>
              <a:t> </a:t>
            </a:r>
            <a:r>
              <a:rPr sz="2150" spc="-5" dirty="0">
                <a:solidFill>
                  <a:srgbClr val="FFFFFF"/>
                </a:solidFill>
                <a:latin typeface="Verdana"/>
                <a:cs typeface="Verdana"/>
              </a:rPr>
              <a:t>i</a:t>
            </a:r>
            <a:r>
              <a:rPr sz="2150" spc="110" dirty="0">
                <a:solidFill>
                  <a:srgbClr val="FFFFFF"/>
                </a:solidFill>
                <a:latin typeface="Verdana"/>
                <a:cs typeface="Verdana"/>
              </a:rPr>
              <a:t>n</a:t>
            </a:r>
            <a:r>
              <a:rPr sz="2150" spc="135" dirty="0">
                <a:solidFill>
                  <a:srgbClr val="FFFFFF"/>
                </a:solidFill>
                <a:latin typeface="Verdana"/>
                <a:cs typeface="Verdana"/>
              </a:rPr>
              <a:t>d</a:t>
            </a:r>
            <a:r>
              <a:rPr sz="2150" spc="-5" dirty="0">
                <a:solidFill>
                  <a:srgbClr val="FFFFFF"/>
                </a:solidFill>
                <a:latin typeface="Verdana"/>
                <a:cs typeface="Verdana"/>
              </a:rPr>
              <a:t>i</a:t>
            </a:r>
            <a:r>
              <a:rPr sz="2150" spc="-60" dirty="0">
                <a:solidFill>
                  <a:srgbClr val="FFFFFF"/>
                </a:solidFill>
                <a:latin typeface="Verdana"/>
                <a:cs typeface="Verdana"/>
              </a:rPr>
              <a:t>s</a:t>
            </a:r>
            <a:r>
              <a:rPr sz="2150" spc="135" dirty="0">
                <a:solidFill>
                  <a:srgbClr val="FFFFFF"/>
                </a:solidFill>
                <a:latin typeface="Verdana"/>
                <a:cs typeface="Verdana"/>
              </a:rPr>
              <a:t>p</a:t>
            </a:r>
            <a:r>
              <a:rPr sz="2150" spc="30" dirty="0">
                <a:solidFill>
                  <a:srgbClr val="FFFFFF"/>
                </a:solidFill>
                <a:latin typeface="Verdana"/>
                <a:cs typeface="Verdana"/>
              </a:rPr>
              <a:t>e</a:t>
            </a:r>
            <a:r>
              <a:rPr sz="2150" spc="110" dirty="0">
                <a:solidFill>
                  <a:srgbClr val="FFFFFF"/>
                </a:solidFill>
                <a:latin typeface="Verdana"/>
                <a:cs typeface="Verdana"/>
              </a:rPr>
              <a:t>n</a:t>
            </a:r>
            <a:r>
              <a:rPr sz="2150" spc="-60" dirty="0">
                <a:solidFill>
                  <a:srgbClr val="FFFFFF"/>
                </a:solidFill>
                <a:latin typeface="Verdana"/>
                <a:cs typeface="Verdana"/>
              </a:rPr>
              <a:t>s</a:t>
            </a:r>
            <a:r>
              <a:rPr sz="2150" spc="-10" dirty="0">
                <a:solidFill>
                  <a:srgbClr val="FFFFFF"/>
                </a:solidFill>
                <a:latin typeface="Verdana"/>
                <a:cs typeface="Verdana"/>
              </a:rPr>
              <a:t>a</a:t>
            </a:r>
            <a:r>
              <a:rPr sz="2150" spc="135" dirty="0">
                <a:solidFill>
                  <a:srgbClr val="FFFFFF"/>
                </a:solidFill>
                <a:latin typeface="Verdana"/>
                <a:cs typeface="Verdana"/>
              </a:rPr>
              <a:t>b</a:t>
            </a:r>
            <a:r>
              <a:rPr sz="2150" spc="-5" dirty="0">
                <a:solidFill>
                  <a:srgbClr val="FFFFFF"/>
                </a:solidFill>
                <a:latin typeface="Verdana"/>
                <a:cs typeface="Verdana"/>
              </a:rPr>
              <a:t>l</a:t>
            </a:r>
            <a:r>
              <a:rPr sz="2150" spc="20" dirty="0">
                <a:solidFill>
                  <a:srgbClr val="FFFFFF"/>
                </a:solidFill>
                <a:latin typeface="Verdana"/>
                <a:cs typeface="Verdana"/>
              </a:rPr>
              <a:t>e  </a:t>
            </a:r>
            <a:r>
              <a:rPr sz="2150" spc="5" dirty="0">
                <a:solidFill>
                  <a:srgbClr val="FFFFFF"/>
                </a:solidFill>
                <a:latin typeface="Verdana"/>
                <a:cs typeface="Verdana"/>
              </a:rPr>
              <a:t>tools</a:t>
            </a:r>
            <a:r>
              <a:rPr sz="2150" spc="-190" dirty="0">
                <a:solidFill>
                  <a:srgbClr val="FFFFFF"/>
                </a:solidFill>
                <a:latin typeface="Verdana"/>
                <a:cs typeface="Verdana"/>
              </a:rPr>
              <a:t> </a:t>
            </a:r>
            <a:r>
              <a:rPr sz="2150" spc="-10" dirty="0">
                <a:solidFill>
                  <a:srgbClr val="FFFFFF"/>
                </a:solidFill>
                <a:latin typeface="Verdana"/>
                <a:cs typeface="Verdana"/>
              </a:rPr>
              <a:t>for</a:t>
            </a:r>
            <a:r>
              <a:rPr sz="2150" spc="-190" dirty="0">
                <a:solidFill>
                  <a:srgbClr val="FFFFFF"/>
                </a:solidFill>
                <a:latin typeface="Verdana"/>
                <a:cs typeface="Verdana"/>
              </a:rPr>
              <a:t> </a:t>
            </a:r>
            <a:r>
              <a:rPr sz="2150" spc="25" dirty="0">
                <a:solidFill>
                  <a:srgbClr val="FFFFFF"/>
                </a:solidFill>
                <a:latin typeface="Verdana"/>
                <a:cs typeface="Verdana"/>
              </a:rPr>
              <a:t>individuals</a:t>
            </a:r>
            <a:r>
              <a:rPr sz="2150" spc="-190" dirty="0">
                <a:solidFill>
                  <a:srgbClr val="FFFFFF"/>
                </a:solidFill>
                <a:latin typeface="Verdana"/>
                <a:cs typeface="Verdana"/>
              </a:rPr>
              <a:t> </a:t>
            </a:r>
            <a:r>
              <a:rPr sz="2150" spc="75" dirty="0">
                <a:solidFill>
                  <a:srgbClr val="FFFFFF"/>
                </a:solidFill>
                <a:latin typeface="Verdana"/>
                <a:cs typeface="Verdana"/>
              </a:rPr>
              <a:t>and</a:t>
            </a:r>
            <a:r>
              <a:rPr sz="2150" spc="-190" dirty="0">
                <a:solidFill>
                  <a:srgbClr val="FFFFFF"/>
                </a:solidFill>
                <a:latin typeface="Verdana"/>
                <a:cs typeface="Verdana"/>
              </a:rPr>
              <a:t> </a:t>
            </a:r>
            <a:r>
              <a:rPr sz="2150" spc="25" dirty="0">
                <a:solidFill>
                  <a:srgbClr val="FFFFFF"/>
                </a:solidFill>
                <a:latin typeface="Verdana"/>
                <a:cs typeface="Verdana"/>
              </a:rPr>
              <a:t>organizations </a:t>
            </a:r>
            <a:r>
              <a:rPr sz="2150" spc="-740" dirty="0">
                <a:solidFill>
                  <a:srgbClr val="FFFFFF"/>
                </a:solidFill>
                <a:latin typeface="Verdana"/>
                <a:cs typeface="Verdana"/>
              </a:rPr>
              <a:t> </a:t>
            </a:r>
            <a:r>
              <a:rPr sz="2150" spc="-55" dirty="0">
                <a:solidFill>
                  <a:srgbClr val="FFFFFF"/>
                </a:solidFill>
                <a:latin typeface="Verdana"/>
                <a:cs typeface="Verdana"/>
              </a:rPr>
              <a:t>alike.</a:t>
            </a:r>
            <a:endParaRPr sz="2150" dirty="0">
              <a:latin typeface="Verdana"/>
              <a:cs typeface="Verdana"/>
            </a:endParaRPr>
          </a:p>
        </p:txBody>
      </p:sp>
      <p:pic>
        <p:nvPicPr>
          <p:cNvPr id="6" name="object 6"/>
          <p:cNvPicPr/>
          <p:nvPr/>
        </p:nvPicPr>
        <p:blipFill>
          <a:blip r:embed="rId4" cstate="print"/>
          <a:stretch>
            <a:fillRect/>
          </a:stretch>
        </p:blipFill>
        <p:spPr>
          <a:xfrm>
            <a:off x="0" y="0"/>
            <a:ext cx="9143999" cy="1028699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95516" y="9055843"/>
            <a:ext cx="5897245" cy="1228725"/>
          </a:xfrm>
          <a:custGeom>
            <a:avLst/>
            <a:gdLst/>
            <a:ahLst/>
            <a:cxnLst/>
            <a:rect l="l" t="t" r="r" b="b"/>
            <a:pathLst>
              <a:path w="5897245" h="1228725">
                <a:moveTo>
                  <a:pt x="5897026" y="1228216"/>
                </a:moveTo>
                <a:lnTo>
                  <a:pt x="0" y="1228216"/>
                </a:lnTo>
                <a:lnTo>
                  <a:pt x="0" y="0"/>
                </a:lnTo>
                <a:lnTo>
                  <a:pt x="5897026" y="0"/>
                </a:lnTo>
                <a:lnTo>
                  <a:pt x="5897026" y="1228216"/>
                </a:lnTo>
                <a:close/>
              </a:path>
            </a:pathLst>
          </a:custGeom>
          <a:solidFill>
            <a:srgbClr val="000000"/>
          </a:solidFill>
        </p:spPr>
        <p:txBody>
          <a:bodyPr wrap="square" lIns="0" tIns="0" rIns="0" bIns="0" rtlCol="0"/>
          <a:lstStyle/>
          <a:p>
            <a:endParaRPr/>
          </a:p>
        </p:txBody>
      </p:sp>
      <p:sp>
        <p:nvSpPr>
          <p:cNvPr id="3" name="object 3"/>
          <p:cNvSpPr/>
          <p:nvPr/>
        </p:nvSpPr>
        <p:spPr>
          <a:xfrm>
            <a:off x="11815725" y="0"/>
            <a:ext cx="6472555" cy="10287000"/>
          </a:xfrm>
          <a:custGeom>
            <a:avLst/>
            <a:gdLst/>
            <a:ahLst/>
            <a:cxnLst/>
            <a:rect l="l" t="t" r="r" b="b"/>
            <a:pathLst>
              <a:path w="6472555" h="10287000">
                <a:moveTo>
                  <a:pt x="6472263" y="0"/>
                </a:moveTo>
                <a:lnTo>
                  <a:pt x="0" y="0"/>
                </a:lnTo>
                <a:lnTo>
                  <a:pt x="0" y="1225372"/>
                </a:lnTo>
                <a:lnTo>
                  <a:pt x="5246255" y="1225372"/>
                </a:lnTo>
                <a:lnTo>
                  <a:pt x="5246255" y="9061425"/>
                </a:lnTo>
                <a:lnTo>
                  <a:pt x="0" y="9061425"/>
                </a:lnTo>
                <a:lnTo>
                  <a:pt x="0" y="10286797"/>
                </a:lnTo>
                <a:lnTo>
                  <a:pt x="6472263" y="10286797"/>
                </a:lnTo>
                <a:lnTo>
                  <a:pt x="6472263" y="9061425"/>
                </a:lnTo>
                <a:lnTo>
                  <a:pt x="6472263" y="1225372"/>
                </a:lnTo>
                <a:lnTo>
                  <a:pt x="6472263" y="0"/>
                </a:lnTo>
                <a:close/>
              </a:path>
            </a:pathLst>
          </a:custGeom>
          <a:solidFill>
            <a:srgbClr val="000000"/>
          </a:solidFill>
        </p:spPr>
        <p:txBody>
          <a:bodyPr wrap="square" lIns="0" tIns="0" rIns="0" bIns="0" rtlCol="0"/>
          <a:lstStyle/>
          <a:p>
            <a:endParaRPr/>
          </a:p>
        </p:txBody>
      </p:sp>
      <p:grpSp>
        <p:nvGrpSpPr>
          <p:cNvPr id="4" name="object 4"/>
          <p:cNvGrpSpPr/>
          <p:nvPr/>
        </p:nvGrpSpPr>
        <p:grpSpPr>
          <a:xfrm>
            <a:off x="-1" y="0"/>
            <a:ext cx="12092940" cy="10287000"/>
            <a:chOff x="-1" y="0"/>
            <a:chExt cx="12092940" cy="10287000"/>
          </a:xfrm>
        </p:grpSpPr>
        <p:sp>
          <p:nvSpPr>
            <p:cNvPr id="5" name="object 5"/>
            <p:cNvSpPr/>
            <p:nvPr/>
          </p:nvSpPr>
          <p:spPr>
            <a:xfrm>
              <a:off x="0" y="0"/>
              <a:ext cx="12092940" cy="10287000"/>
            </a:xfrm>
            <a:custGeom>
              <a:avLst/>
              <a:gdLst/>
              <a:ahLst/>
              <a:cxnLst/>
              <a:rect l="l" t="t" r="r" b="b"/>
              <a:pathLst>
                <a:path w="12092940" h="10287000">
                  <a:moveTo>
                    <a:pt x="12092534" y="1511"/>
                  </a:moveTo>
                  <a:lnTo>
                    <a:pt x="6472250" y="1511"/>
                  </a:lnTo>
                  <a:lnTo>
                    <a:pt x="6472250" y="0"/>
                  </a:lnTo>
                  <a:lnTo>
                    <a:pt x="0" y="0"/>
                  </a:lnTo>
                  <a:lnTo>
                    <a:pt x="0" y="1225372"/>
                  </a:lnTo>
                  <a:lnTo>
                    <a:pt x="0" y="9061425"/>
                  </a:lnTo>
                  <a:lnTo>
                    <a:pt x="0" y="10286797"/>
                  </a:lnTo>
                  <a:lnTo>
                    <a:pt x="6472250" y="10286797"/>
                  </a:lnTo>
                  <a:lnTo>
                    <a:pt x="6472250" y="9061425"/>
                  </a:lnTo>
                  <a:lnTo>
                    <a:pt x="1225994" y="9061425"/>
                  </a:lnTo>
                  <a:lnTo>
                    <a:pt x="1225994" y="1225372"/>
                  </a:lnTo>
                  <a:lnTo>
                    <a:pt x="6195504" y="1225372"/>
                  </a:lnTo>
                  <a:lnTo>
                    <a:pt x="6195504" y="1229728"/>
                  </a:lnTo>
                  <a:lnTo>
                    <a:pt x="12092534" y="1229728"/>
                  </a:lnTo>
                  <a:lnTo>
                    <a:pt x="12092534" y="1511"/>
                  </a:lnTo>
                  <a:close/>
                </a:path>
              </a:pathLst>
            </a:custGeom>
            <a:solidFill>
              <a:srgbClr val="000000"/>
            </a:solidFill>
          </p:spPr>
          <p:txBody>
            <a:bodyPr wrap="square" lIns="0" tIns="0" rIns="0" bIns="0" rtlCol="0"/>
            <a:lstStyle/>
            <a:p>
              <a:endParaRPr/>
            </a:p>
          </p:txBody>
        </p:sp>
        <p:pic>
          <p:nvPicPr>
            <p:cNvPr id="6" name="object 6"/>
            <p:cNvPicPr/>
            <p:nvPr/>
          </p:nvPicPr>
          <p:blipFill>
            <a:blip r:embed="rId2" cstate="print"/>
            <a:stretch>
              <a:fillRect/>
            </a:stretch>
          </p:blipFill>
          <p:spPr>
            <a:xfrm>
              <a:off x="6919594" y="4817078"/>
              <a:ext cx="4260550" cy="307264"/>
            </a:xfrm>
            <a:prstGeom prst="rect">
              <a:avLst/>
            </a:prstGeom>
          </p:spPr>
        </p:pic>
      </p:grpSp>
      <p:sp>
        <p:nvSpPr>
          <p:cNvPr id="7" name="object 7"/>
          <p:cNvSpPr txBox="1">
            <a:spLocks noGrp="1"/>
          </p:cNvSpPr>
          <p:nvPr>
            <p:ph type="title"/>
          </p:nvPr>
        </p:nvSpPr>
        <p:spPr>
          <a:xfrm>
            <a:off x="6135928" y="2654250"/>
            <a:ext cx="6006465" cy="1361440"/>
          </a:xfrm>
          <a:prstGeom prst="rect">
            <a:avLst/>
          </a:prstGeom>
        </p:spPr>
        <p:txBody>
          <a:bodyPr vert="horz" wrap="square" lIns="0" tIns="13970" rIns="0" bIns="0" rtlCol="0">
            <a:spAutoFit/>
          </a:bodyPr>
          <a:lstStyle/>
          <a:p>
            <a:pPr marL="12700">
              <a:lnSpc>
                <a:spcPct val="100000"/>
              </a:lnSpc>
              <a:spcBef>
                <a:spcPts val="110"/>
              </a:spcBef>
            </a:pPr>
            <a:r>
              <a:rPr sz="8750" spc="285" dirty="0">
                <a:solidFill>
                  <a:srgbClr val="000000"/>
                </a:solidFill>
              </a:rPr>
              <a:t>Conclusion</a:t>
            </a:r>
            <a:endParaRPr sz="8750"/>
          </a:p>
        </p:txBody>
      </p:sp>
      <p:sp>
        <p:nvSpPr>
          <p:cNvPr id="8" name="object 8"/>
          <p:cNvSpPr txBox="1"/>
          <p:nvPr/>
        </p:nvSpPr>
        <p:spPr>
          <a:xfrm>
            <a:off x="4247001" y="4736310"/>
            <a:ext cx="9784715" cy="2688590"/>
          </a:xfrm>
          <a:prstGeom prst="rect">
            <a:avLst/>
          </a:prstGeom>
        </p:spPr>
        <p:txBody>
          <a:bodyPr vert="horz" wrap="square" lIns="0" tIns="8255" rIns="0" bIns="0" rtlCol="0">
            <a:spAutoFit/>
          </a:bodyPr>
          <a:lstStyle/>
          <a:p>
            <a:pPr marL="12700" marR="5080" indent="-635" algn="ctr">
              <a:lnSpc>
                <a:spcPct val="102000"/>
              </a:lnSpc>
              <a:spcBef>
                <a:spcPts val="65"/>
              </a:spcBef>
            </a:pPr>
            <a:r>
              <a:rPr lang="en-IN" sz="2450" spc="-80" dirty="0">
                <a:latin typeface="Verdana"/>
                <a:cs typeface="Verdana"/>
              </a:rPr>
              <a:t>In </a:t>
            </a:r>
            <a:r>
              <a:rPr lang="en-IN" sz="2450" spc="20" dirty="0">
                <a:latin typeface="Verdana"/>
                <a:cs typeface="Verdana"/>
              </a:rPr>
              <a:t>conclusion, </a:t>
            </a:r>
            <a:r>
              <a:rPr lang="en-IN" sz="2450" spc="-15" dirty="0">
                <a:latin typeface="Verdana"/>
                <a:cs typeface="Verdana"/>
              </a:rPr>
              <a:t>a </a:t>
            </a:r>
            <a:r>
              <a:rPr lang="en-IN" sz="2450" spc="-20" dirty="0">
                <a:latin typeface="Verdana"/>
                <a:cs typeface="Verdana"/>
              </a:rPr>
              <a:t>To-Do </a:t>
            </a:r>
            <a:r>
              <a:rPr lang="en-IN" sz="2450" spc="15" dirty="0">
                <a:latin typeface="Verdana"/>
                <a:cs typeface="Verdana"/>
              </a:rPr>
              <a:t>List </a:t>
            </a:r>
            <a:r>
              <a:rPr lang="en-IN" sz="2450" spc="120" dirty="0">
                <a:latin typeface="Verdana"/>
                <a:cs typeface="Verdana"/>
              </a:rPr>
              <a:t>Web </a:t>
            </a:r>
            <a:r>
              <a:rPr lang="en-IN" sz="2450" spc="65" dirty="0">
                <a:latin typeface="Verdana"/>
                <a:cs typeface="Verdana"/>
              </a:rPr>
              <a:t>Application</a:t>
            </a:r>
            <a:r>
              <a:rPr sz="2450" spc="65" dirty="0">
                <a:latin typeface="Verdana"/>
                <a:cs typeface="Verdana"/>
              </a:rPr>
              <a:t> </a:t>
            </a:r>
            <a:r>
              <a:rPr sz="2450" spc="-40" dirty="0">
                <a:latin typeface="Verdana"/>
                <a:cs typeface="Verdana"/>
              </a:rPr>
              <a:t>is </a:t>
            </a:r>
            <a:r>
              <a:rPr sz="2450" spc="-15" dirty="0">
                <a:latin typeface="Verdana"/>
                <a:cs typeface="Verdana"/>
              </a:rPr>
              <a:t>a </a:t>
            </a:r>
            <a:r>
              <a:rPr sz="2450" spc="10" dirty="0">
                <a:latin typeface="Verdana"/>
                <a:cs typeface="Verdana"/>
              </a:rPr>
              <a:t>valuable </a:t>
            </a:r>
            <a:r>
              <a:rPr sz="2450" spc="25" dirty="0">
                <a:latin typeface="Verdana"/>
                <a:cs typeface="Verdana"/>
              </a:rPr>
              <a:t>tool </a:t>
            </a:r>
            <a:r>
              <a:rPr sz="2450" spc="-850" dirty="0">
                <a:latin typeface="Verdana"/>
                <a:cs typeface="Verdana"/>
              </a:rPr>
              <a:t> </a:t>
            </a:r>
            <a:r>
              <a:rPr sz="2450" spc="-50" dirty="0">
                <a:latin typeface="Verdana"/>
                <a:cs typeface="Verdana"/>
              </a:rPr>
              <a:t>f</a:t>
            </a:r>
            <a:r>
              <a:rPr sz="2450" spc="60" dirty="0">
                <a:latin typeface="Verdana"/>
                <a:cs typeface="Verdana"/>
              </a:rPr>
              <a:t>o</a:t>
            </a:r>
            <a:r>
              <a:rPr sz="2450" spc="-55" dirty="0">
                <a:latin typeface="Verdana"/>
                <a:cs typeface="Verdana"/>
              </a:rPr>
              <a:t>r</a:t>
            </a:r>
            <a:r>
              <a:rPr sz="2450" spc="-215" dirty="0">
                <a:latin typeface="Verdana"/>
                <a:cs typeface="Verdana"/>
              </a:rPr>
              <a:t> </a:t>
            </a:r>
            <a:r>
              <a:rPr sz="2450" spc="35" dirty="0">
                <a:latin typeface="Verdana"/>
                <a:cs typeface="Verdana"/>
              </a:rPr>
              <a:t>e</a:t>
            </a:r>
            <a:r>
              <a:rPr sz="2450" spc="-25" dirty="0">
                <a:latin typeface="Verdana"/>
                <a:cs typeface="Verdana"/>
              </a:rPr>
              <a:t>f</a:t>
            </a:r>
            <a:r>
              <a:rPr sz="2450" spc="-50" dirty="0">
                <a:latin typeface="Verdana"/>
                <a:cs typeface="Verdana"/>
              </a:rPr>
              <a:t>f</a:t>
            </a:r>
            <a:r>
              <a:rPr sz="2450" spc="35" dirty="0">
                <a:latin typeface="Verdana"/>
                <a:cs typeface="Verdana"/>
              </a:rPr>
              <a:t>e</a:t>
            </a:r>
            <a:r>
              <a:rPr sz="2450" spc="125" dirty="0">
                <a:latin typeface="Verdana"/>
                <a:cs typeface="Verdana"/>
              </a:rPr>
              <a:t>c</a:t>
            </a:r>
            <a:r>
              <a:rPr sz="2450" spc="35" dirty="0">
                <a:latin typeface="Verdana"/>
                <a:cs typeface="Verdana"/>
              </a:rPr>
              <a:t>t</a:t>
            </a:r>
            <a:r>
              <a:rPr sz="2450" spc="-10" dirty="0">
                <a:latin typeface="Verdana"/>
                <a:cs typeface="Verdana"/>
              </a:rPr>
              <a:t>i</a:t>
            </a:r>
            <a:r>
              <a:rPr sz="2450" spc="-150" dirty="0">
                <a:latin typeface="Verdana"/>
                <a:cs typeface="Verdana"/>
              </a:rPr>
              <a:t>v</a:t>
            </a:r>
            <a:r>
              <a:rPr sz="2450" spc="35" dirty="0">
                <a:latin typeface="Verdana"/>
                <a:cs typeface="Verdana"/>
              </a:rPr>
              <a:t>e</a:t>
            </a:r>
            <a:r>
              <a:rPr sz="2450" spc="-215" dirty="0">
                <a:latin typeface="Verdana"/>
                <a:cs typeface="Verdana"/>
              </a:rPr>
              <a:t> </a:t>
            </a:r>
            <a:r>
              <a:rPr sz="2450" spc="35" dirty="0">
                <a:latin typeface="Verdana"/>
                <a:cs typeface="Verdana"/>
              </a:rPr>
              <a:t>t</a:t>
            </a:r>
            <a:r>
              <a:rPr sz="2450" spc="-15" dirty="0">
                <a:latin typeface="Verdana"/>
                <a:cs typeface="Verdana"/>
              </a:rPr>
              <a:t>a</a:t>
            </a:r>
            <a:r>
              <a:rPr sz="2450" spc="-70" dirty="0">
                <a:latin typeface="Verdana"/>
                <a:cs typeface="Verdana"/>
              </a:rPr>
              <a:t>s</a:t>
            </a:r>
            <a:r>
              <a:rPr sz="2450" spc="35" dirty="0">
                <a:latin typeface="Verdana"/>
                <a:cs typeface="Verdana"/>
              </a:rPr>
              <a:t>k</a:t>
            </a:r>
            <a:r>
              <a:rPr sz="2450" spc="-215" dirty="0">
                <a:latin typeface="Verdana"/>
                <a:cs typeface="Verdana"/>
              </a:rPr>
              <a:t> </a:t>
            </a:r>
            <a:r>
              <a:rPr sz="2450" spc="114" dirty="0">
                <a:latin typeface="Verdana"/>
                <a:cs typeface="Verdana"/>
              </a:rPr>
              <a:t>man</a:t>
            </a:r>
            <a:r>
              <a:rPr sz="2450" spc="-10" dirty="0">
                <a:latin typeface="Verdana"/>
                <a:cs typeface="Verdana"/>
              </a:rPr>
              <a:t>a</a:t>
            </a:r>
            <a:r>
              <a:rPr sz="2450" spc="100" dirty="0">
                <a:latin typeface="Verdana"/>
                <a:cs typeface="Verdana"/>
              </a:rPr>
              <a:t>ge</a:t>
            </a:r>
            <a:r>
              <a:rPr sz="2450" spc="240" dirty="0">
                <a:latin typeface="Verdana"/>
                <a:cs typeface="Verdana"/>
              </a:rPr>
              <a:t>m</a:t>
            </a:r>
            <a:r>
              <a:rPr sz="2450" spc="35" dirty="0">
                <a:latin typeface="Verdana"/>
                <a:cs typeface="Verdana"/>
              </a:rPr>
              <a:t>e</a:t>
            </a:r>
            <a:r>
              <a:rPr sz="2450" spc="125" dirty="0">
                <a:latin typeface="Verdana"/>
                <a:cs typeface="Verdana"/>
              </a:rPr>
              <a:t>n</a:t>
            </a:r>
            <a:r>
              <a:rPr sz="2450" spc="35" dirty="0">
                <a:latin typeface="Verdana"/>
                <a:cs typeface="Verdana"/>
              </a:rPr>
              <a:t>t</a:t>
            </a:r>
            <a:r>
              <a:rPr sz="2450" spc="-215" dirty="0">
                <a:latin typeface="Verdana"/>
                <a:cs typeface="Verdana"/>
              </a:rPr>
              <a:t> </a:t>
            </a:r>
            <a:r>
              <a:rPr sz="2450" spc="-15" dirty="0">
                <a:latin typeface="Verdana"/>
                <a:cs typeface="Verdana"/>
              </a:rPr>
              <a:t>a</a:t>
            </a:r>
            <a:r>
              <a:rPr sz="2450" spc="125" dirty="0">
                <a:latin typeface="Verdana"/>
                <a:cs typeface="Verdana"/>
              </a:rPr>
              <a:t>n</a:t>
            </a:r>
            <a:r>
              <a:rPr sz="2450" spc="150" dirty="0">
                <a:latin typeface="Verdana"/>
                <a:cs typeface="Verdana"/>
              </a:rPr>
              <a:t>d</a:t>
            </a:r>
            <a:r>
              <a:rPr sz="2450" spc="-215" dirty="0">
                <a:latin typeface="Verdana"/>
                <a:cs typeface="Verdana"/>
              </a:rPr>
              <a:t> </a:t>
            </a:r>
            <a:r>
              <a:rPr sz="2450" spc="60" dirty="0">
                <a:latin typeface="Verdana"/>
                <a:cs typeface="Verdana"/>
              </a:rPr>
              <a:t>o</a:t>
            </a:r>
            <a:r>
              <a:rPr sz="2450" spc="-90" dirty="0">
                <a:latin typeface="Verdana"/>
                <a:cs typeface="Verdana"/>
              </a:rPr>
              <a:t>r</a:t>
            </a:r>
            <a:r>
              <a:rPr sz="2450" spc="80" dirty="0">
                <a:latin typeface="Verdana"/>
                <a:cs typeface="Verdana"/>
              </a:rPr>
              <a:t>ga</a:t>
            </a:r>
            <a:r>
              <a:rPr sz="2450" spc="125" dirty="0">
                <a:latin typeface="Verdana"/>
                <a:cs typeface="Verdana"/>
              </a:rPr>
              <a:t>n</a:t>
            </a:r>
            <a:r>
              <a:rPr sz="2450" spc="-10" dirty="0">
                <a:latin typeface="Verdana"/>
                <a:cs typeface="Verdana"/>
              </a:rPr>
              <a:t>i</a:t>
            </a:r>
            <a:r>
              <a:rPr sz="2450" spc="-25" dirty="0">
                <a:latin typeface="Verdana"/>
                <a:cs typeface="Verdana"/>
              </a:rPr>
              <a:t>z</a:t>
            </a:r>
            <a:r>
              <a:rPr sz="2450" spc="-15" dirty="0">
                <a:latin typeface="Verdana"/>
                <a:cs typeface="Verdana"/>
              </a:rPr>
              <a:t>a</a:t>
            </a:r>
            <a:r>
              <a:rPr sz="2450" spc="35" dirty="0">
                <a:latin typeface="Verdana"/>
                <a:cs typeface="Verdana"/>
              </a:rPr>
              <a:t>t</a:t>
            </a:r>
            <a:r>
              <a:rPr sz="2450" spc="-10" dirty="0">
                <a:latin typeface="Verdana"/>
                <a:cs typeface="Verdana"/>
              </a:rPr>
              <a:t>i</a:t>
            </a:r>
            <a:r>
              <a:rPr sz="2450" spc="60" dirty="0">
                <a:latin typeface="Verdana"/>
                <a:cs typeface="Verdana"/>
              </a:rPr>
              <a:t>o</a:t>
            </a:r>
            <a:r>
              <a:rPr sz="2450" spc="125" dirty="0">
                <a:latin typeface="Verdana"/>
                <a:cs typeface="Verdana"/>
              </a:rPr>
              <a:t>n</a:t>
            </a:r>
            <a:r>
              <a:rPr sz="2450" spc="-370" dirty="0">
                <a:latin typeface="Verdana"/>
                <a:cs typeface="Verdana"/>
              </a:rPr>
              <a:t>.</a:t>
            </a:r>
            <a:r>
              <a:rPr sz="2450" spc="-215" dirty="0">
                <a:latin typeface="Verdana"/>
                <a:cs typeface="Verdana"/>
              </a:rPr>
              <a:t> </a:t>
            </a:r>
            <a:r>
              <a:rPr sz="2450" spc="-285" dirty="0">
                <a:latin typeface="Verdana"/>
                <a:cs typeface="Verdana"/>
              </a:rPr>
              <a:t>I</a:t>
            </a:r>
            <a:r>
              <a:rPr sz="2450" spc="35" dirty="0">
                <a:latin typeface="Verdana"/>
                <a:cs typeface="Verdana"/>
              </a:rPr>
              <a:t>t</a:t>
            </a:r>
            <a:r>
              <a:rPr sz="2450" spc="-215" dirty="0">
                <a:latin typeface="Verdana"/>
                <a:cs typeface="Verdana"/>
              </a:rPr>
              <a:t> </a:t>
            </a:r>
            <a:r>
              <a:rPr sz="2450" spc="60" dirty="0">
                <a:latin typeface="Verdana"/>
                <a:cs typeface="Verdana"/>
              </a:rPr>
              <a:t>o</a:t>
            </a:r>
            <a:r>
              <a:rPr sz="2450" spc="-25" dirty="0">
                <a:latin typeface="Verdana"/>
                <a:cs typeface="Verdana"/>
              </a:rPr>
              <a:t>f</a:t>
            </a:r>
            <a:r>
              <a:rPr sz="2450" spc="-50" dirty="0">
                <a:latin typeface="Verdana"/>
                <a:cs typeface="Verdana"/>
              </a:rPr>
              <a:t>f</a:t>
            </a:r>
            <a:r>
              <a:rPr sz="2450" spc="35" dirty="0">
                <a:latin typeface="Verdana"/>
                <a:cs typeface="Verdana"/>
              </a:rPr>
              <a:t>e</a:t>
            </a:r>
            <a:r>
              <a:rPr sz="2450" spc="-65" dirty="0">
                <a:latin typeface="Verdana"/>
                <a:cs typeface="Verdana"/>
              </a:rPr>
              <a:t>r</a:t>
            </a:r>
            <a:r>
              <a:rPr sz="2450" spc="-55" dirty="0">
                <a:latin typeface="Verdana"/>
                <a:cs typeface="Verdana"/>
              </a:rPr>
              <a:t>s  </a:t>
            </a:r>
            <a:r>
              <a:rPr sz="2450" spc="65" dirty="0">
                <a:latin typeface="Verdana"/>
                <a:cs typeface="Verdana"/>
              </a:rPr>
              <a:t>numerous </a:t>
            </a:r>
            <a:r>
              <a:rPr sz="2450" spc="15" dirty="0">
                <a:latin typeface="Verdana"/>
                <a:cs typeface="Verdana"/>
              </a:rPr>
              <a:t>beneﬁts, </a:t>
            </a:r>
            <a:r>
              <a:rPr sz="2450" spc="75" dirty="0">
                <a:latin typeface="Verdana"/>
                <a:cs typeface="Verdana"/>
              </a:rPr>
              <a:t>although </a:t>
            </a:r>
            <a:r>
              <a:rPr sz="2450" spc="15" dirty="0">
                <a:latin typeface="Verdana"/>
                <a:cs typeface="Verdana"/>
              </a:rPr>
              <a:t>it has </a:t>
            </a:r>
            <a:r>
              <a:rPr sz="2450" spc="65" dirty="0">
                <a:latin typeface="Verdana"/>
                <a:cs typeface="Verdana"/>
              </a:rPr>
              <a:t>some </a:t>
            </a:r>
            <a:r>
              <a:rPr sz="2450" dirty="0">
                <a:latin typeface="Verdana"/>
                <a:cs typeface="Verdana"/>
              </a:rPr>
              <a:t>limitations. </a:t>
            </a:r>
            <a:r>
              <a:rPr sz="2450" spc="5" dirty="0">
                <a:latin typeface="Verdana"/>
                <a:cs typeface="Verdana"/>
              </a:rPr>
              <a:t>As </a:t>
            </a:r>
            <a:r>
              <a:rPr sz="2450" spc="10" dirty="0">
                <a:latin typeface="Verdana"/>
                <a:cs typeface="Verdana"/>
              </a:rPr>
              <a:t> </a:t>
            </a:r>
            <a:r>
              <a:rPr sz="2450" spc="-15" dirty="0">
                <a:latin typeface="Verdana"/>
                <a:cs typeface="Verdana"/>
              </a:rPr>
              <a:t>t</a:t>
            </a:r>
            <a:r>
              <a:rPr sz="2450" spc="35" dirty="0">
                <a:latin typeface="Verdana"/>
                <a:cs typeface="Verdana"/>
              </a:rPr>
              <a:t>e</a:t>
            </a:r>
            <a:r>
              <a:rPr sz="2450" spc="95" dirty="0">
                <a:latin typeface="Verdana"/>
                <a:cs typeface="Verdana"/>
              </a:rPr>
              <a:t>c</a:t>
            </a:r>
            <a:r>
              <a:rPr sz="2450" spc="125" dirty="0">
                <a:latin typeface="Verdana"/>
                <a:cs typeface="Verdana"/>
              </a:rPr>
              <a:t>hn</a:t>
            </a:r>
            <a:r>
              <a:rPr sz="2450" spc="60" dirty="0">
                <a:latin typeface="Verdana"/>
                <a:cs typeface="Verdana"/>
              </a:rPr>
              <a:t>o</a:t>
            </a:r>
            <a:r>
              <a:rPr sz="2450" spc="-10" dirty="0">
                <a:latin typeface="Verdana"/>
                <a:cs typeface="Verdana"/>
              </a:rPr>
              <a:t>l</a:t>
            </a:r>
            <a:r>
              <a:rPr sz="2450" spc="60" dirty="0">
                <a:latin typeface="Verdana"/>
                <a:cs typeface="Verdana"/>
              </a:rPr>
              <a:t>o</a:t>
            </a:r>
            <a:r>
              <a:rPr sz="2450" spc="30" dirty="0">
                <a:latin typeface="Verdana"/>
                <a:cs typeface="Verdana"/>
              </a:rPr>
              <a:t>gy</a:t>
            </a:r>
            <a:r>
              <a:rPr sz="2450" spc="-215" dirty="0">
                <a:latin typeface="Verdana"/>
                <a:cs typeface="Verdana"/>
              </a:rPr>
              <a:t> </a:t>
            </a:r>
            <a:r>
              <a:rPr sz="2450" spc="-15" dirty="0">
                <a:latin typeface="Verdana"/>
                <a:cs typeface="Verdana"/>
              </a:rPr>
              <a:t>a</a:t>
            </a:r>
            <a:r>
              <a:rPr sz="2450" spc="150" dirty="0">
                <a:latin typeface="Verdana"/>
                <a:cs typeface="Verdana"/>
              </a:rPr>
              <a:t>d</a:t>
            </a:r>
            <a:r>
              <a:rPr sz="2450" spc="-150" dirty="0">
                <a:latin typeface="Verdana"/>
                <a:cs typeface="Verdana"/>
              </a:rPr>
              <a:t>v</a:t>
            </a:r>
            <a:r>
              <a:rPr sz="2450" spc="-15" dirty="0">
                <a:latin typeface="Verdana"/>
                <a:cs typeface="Verdana"/>
              </a:rPr>
              <a:t>a</a:t>
            </a:r>
            <a:r>
              <a:rPr sz="2450" spc="125" dirty="0">
                <a:latin typeface="Verdana"/>
                <a:cs typeface="Verdana"/>
              </a:rPr>
              <a:t>n</a:t>
            </a:r>
            <a:r>
              <a:rPr sz="2450" spc="90" dirty="0">
                <a:latin typeface="Verdana"/>
                <a:cs typeface="Verdana"/>
              </a:rPr>
              <a:t>c</a:t>
            </a:r>
            <a:r>
              <a:rPr sz="2450" spc="35" dirty="0">
                <a:latin typeface="Verdana"/>
                <a:cs typeface="Verdana"/>
              </a:rPr>
              <a:t>e</a:t>
            </a:r>
            <a:r>
              <a:rPr sz="2450" spc="-70" dirty="0">
                <a:latin typeface="Verdana"/>
                <a:cs typeface="Verdana"/>
              </a:rPr>
              <a:t>s</a:t>
            </a:r>
            <a:r>
              <a:rPr sz="2450" spc="-370" dirty="0">
                <a:latin typeface="Verdana"/>
                <a:cs typeface="Verdana"/>
              </a:rPr>
              <a:t>,</a:t>
            </a:r>
            <a:r>
              <a:rPr sz="2450" spc="-215" dirty="0">
                <a:latin typeface="Verdana"/>
                <a:cs typeface="Verdana"/>
              </a:rPr>
              <a:t> </a:t>
            </a:r>
            <a:r>
              <a:rPr sz="2450" spc="35" dirty="0">
                <a:latin typeface="Verdana"/>
                <a:cs typeface="Verdana"/>
              </a:rPr>
              <a:t>t</a:t>
            </a:r>
            <a:r>
              <a:rPr sz="2450" spc="125" dirty="0">
                <a:latin typeface="Verdana"/>
                <a:cs typeface="Verdana"/>
              </a:rPr>
              <a:t>h</a:t>
            </a:r>
            <a:r>
              <a:rPr sz="2450" spc="35" dirty="0">
                <a:latin typeface="Verdana"/>
                <a:cs typeface="Verdana"/>
              </a:rPr>
              <a:t>e</a:t>
            </a:r>
            <a:r>
              <a:rPr sz="2450" spc="-215" dirty="0">
                <a:latin typeface="Verdana"/>
                <a:cs typeface="Verdana"/>
              </a:rPr>
              <a:t> </a:t>
            </a:r>
            <a:r>
              <a:rPr sz="2450" spc="-25" dirty="0">
                <a:latin typeface="Verdana"/>
                <a:cs typeface="Verdana"/>
              </a:rPr>
              <a:t>f</a:t>
            </a:r>
            <a:r>
              <a:rPr sz="2450" spc="114" dirty="0">
                <a:latin typeface="Verdana"/>
                <a:cs typeface="Verdana"/>
              </a:rPr>
              <a:t>u</a:t>
            </a:r>
            <a:r>
              <a:rPr sz="2450" spc="35" dirty="0">
                <a:latin typeface="Verdana"/>
                <a:cs typeface="Verdana"/>
              </a:rPr>
              <a:t>t</a:t>
            </a:r>
            <a:r>
              <a:rPr sz="2450" spc="114" dirty="0">
                <a:latin typeface="Verdana"/>
                <a:cs typeface="Verdana"/>
              </a:rPr>
              <a:t>u</a:t>
            </a:r>
            <a:r>
              <a:rPr sz="2450" spc="-90" dirty="0">
                <a:latin typeface="Verdana"/>
                <a:cs typeface="Verdana"/>
              </a:rPr>
              <a:t>r</a:t>
            </a:r>
            <a:r>
              <a:rPr sz="2450" spc="35" dirty="0">
                <a:latin typeface="Verdana"/>
                <a:cs typeface="Verdana"/>
              </a:rPr>
              <a:t>e</a:t>
            </a:r>
            <a:r>
              <a:rPr sz="2450" spc="-215" dirty="0">
                <a:latin typeface="Verdana"/>
                <a:cs typeface="Verdana"/>
              </a:rPr>
              <a:t> </a:t>
            </a:r>
            <a:r>
              <a:rPr sz="2450" spc="60" dirty="0">
                <a:latin typeface="Verdana"/>
                <a:cs typeface="Verdana"/>
              </a:rPr>
              <a:t>o</a:t>
            </a:r>
            <a:r>
              <a:rPr sz="2450" spc="-25" dirty="0">
                <a:latin typeface="Verdana"/>
                <a:cs typeface="Verdana"/>
              </a:rPr>
              <a:t>f</a:t>
            </a:r>
            <a:r>
              <a:rPr sz="2450" spc="-215" dirty="0">
                <a:latin typeface="Verdana"/>
                <a:cs typeface="Verdana"/>
              </a:rPr>
              <a:t> </a:t>
            </a:r>
            <a:r>
              <a:rPr sz="2450" spc="35" dirty="0">
                <a:latin typeface="Verdana"/>
                <a:cs typeface="Verdana"/>
              </a:rPr>
              <a:t>t</a:t>
            </a:r>
            <a:r>
              <a:rPr sz="2450" spc="125" dirty="0">
                <a:latin typeface="Verdana"/>
                <a:cs typeface="Verdana"/>
              </a:rPr>
              <a:t>h</a:t>
            </a:r>
            <a:r>
              <a:rPr sz="2450" spc="35" dirty="0">
                <a:latin typeface="Verdana"/>
                <a:cs typeface="Verdana"/>
              </a:rPr>
              <a:t>e</a:t>
            </a:r>
            <a:r>
              <a:rPr sz="2450" spc="-70" dirty="0">
                <a:latin typeface="Verdana"/>
                <a:cs typeface="Verdana"/>
              </a:rPr>
              <a:t>s</a:t>
            </a:r>
            <a:r>
              <a:rPr sz="2450" spc="35" dirty="0">
                <a:latin typeface="Verdana"/>
                <a:cs typeface="Verdana"/>
              </a:rPr>
              <a:t>e</a:t>
            </a:r>
            <a:r>
              <a:rPr sz="2450" spc="-215" dirty="0">
                <a:latin typeface="Verdana"/>
                <a:cs typeface="Verdana"/>
              </a:rPr>
              <a:t> </a:t>
            </a:r>
            <a:r>
              <a:rPr sz="2450" spc="-15" dirty="0">
                <a:latin typeface="Verdana"/>
                <a:cs typeface="Verdana"/>
              </a:rPr>
              <a:t>a</a:t>
            </a:r>
            <a:r>
              <a:rPr sz="2450" spc="150" dirty="0">
                <a:latin typeface="Verdana"/>
                <a:cs typeface="Verdana"/>
              </a:rPr>
              <a:t>pp</a:t>
            </a:r>
            <a:r>
              <a:rPr sz="2450" spc="-10" dirty="0">
                <a:latin typeface="Verdana"/>
                <a:cs typeface="Verdana"/>
              </a:rPr>
              <a:t>li</a:t>
            </a:r>
            <a:r>
              <a:rPr sz="2450" spc="114" dirty="0">
                <a:latin typeface="Verdana"/>
                <a:cs typeface="Verdana"/>
              </a:rPr>
              <a:t>c</a:t>
            </a:r>
            <a:r>
              <a:rPr sz="2450" spc="-15" dirty="0">
                <a:latin typeface="Verdana"/>
                <a:cs typeface="Verdana"/>
              </a:rPr>
              <a:t>a</a:t>
            </a:r>
            <a:r>
              <a:rPr sz="2450" spc="35" dirty="0">
                <a:latin typeface="Verdana"/>
                <a:cs typeface="Verdana"/>
              </a:rPr>
              <a:t>t</a:t>
            </a:r>
            <a:r>
              <a:rPr sz="2450" spc="-10" dirty="0">
                <a:latin typeface="Verdana"/>
                <a:cs typeface="Verdana"/>
              </a:rPr>
              <a:t>i</a:t>
            </a:r>
            <a:r>
              <a:rPr sz="2450" spc="60" dirty="0">
                <a:latin typeface="Verdana"/>
                <a:cs typeface="Verdana"/>
              </a:rPr>
              <a:t>o</a:t>
            </a:r>
            <a:r>
              <a:rPr sz="2450" spc="125" dirty="0">
                <a:latin typeface="Verdana"/>
                <a:cs typeface="Verdana"/>
              </a:rPr>
              <a:t>n</a:t>
            </a:r>
            <a:r>
              <a:rPr sz="2450" spc="-70" dirty="0">
                <a:latin typeface="Verdana"/>
                <a:cs typeface="Verdana"/>
              </a:rPr>
              <a:t>s</a:t>
            </a:r>
            <a:r>
              <a:rPr sz="2450" spc="-215" dirty="0">
                <a:latin typeface="Verdana"/>
                <a:cs typeface="Verdana"/>
              </a:rPr>
              <a:t> </a:t>
            </a:r>
            <a:r>
              <a:rPr sz="2450" spc="-15" dirty="0">
                <a:latin typeface="Verdana"/>
                <a:cs typeface="Verdana"/>
              </a:rPr>
              <a:t>a</a:t>
            </a:r>
            <a:r>
              <a:rPr sz="2450" spc="150" dirty="0">
                <a:latin typeface="Verdana"/>
                <a:cs typeface="Verdana"/>
              </a:rPr>
              <a:t>pp</a:t>
            </a:r>
            <a:r>
              <a:rPr sz="2450" spc="-5" dirty="0">
                <a:latin typeface="Verdana"/>
                <a:cs typeface="Verdana"/>
              </a:rPr>
              <a:t>e</a:t>
            </a:r>
            <a:r>
              <a:rPr sz="2450" spc="-15" dirty="0">
                <a:latin typeface="Verdana"/>
                <a:cs typeface="Verdana"/>
              </a:rPr>
              <a:t>a</a:t>
            </a:r>
            <a:r>
              <a:rPr sz="2450" spc="-65" dirty="0">
                <a:latin typeface="Verdana"/>
                <a:cs typeface="Verdana"/>
              </a:rPr>
              <a:t>r</a:t>
            </a:r>
            <a:r>
              <a:rPr sz="2450" spc="-55" dirty="0">
                <a:latin typeface="Verdana"/>
                <a:cs typeface="Verdana"/>
              </a:rPr>
              <a:t>s  </a:t>
            </a:r>
            <a:r>
              <a:rPr sz="2450" spc="65" dirty="0">
                <a:latin typeface="Verdana"/>
                <a:cs typeface="Verdana"/>
              </a:rPr>
              <a:t>promising</a:t>
            </a:r>
            <a:r>
              <a:rPr sz="2450" spc="-215" dirty="0">
                <a:latin typeface="Verdana"/>
                <a:cs typeface="Verdana"/>
              </a:rPr>
              <a:t> </a:t>
            </a:r>
            <a:r>
              <a:rPr sz="2450" spc="80" dirty="0">
                <a:latin typeface="Verdana"/>
                <a:cs typeface="Verdana"/>
              </a:rPr>
              <a:t>with</a:t>
            </a:r>
            <a:r>
              <a:rPr sz="2450" spc="-210" dirty="0">
                <a:latin typeface="Verdana"/>
                <a:cs typeface="Verdana"/>
              </a:rPr>
              <a:t> </a:t>
            </a:r>
            <a:r>
              <a:rPr sz="2450" spc="30" dirty="0">
                <a:latin typeface="Verdana"/>
                <a:cs typeface="Verdana"/>
              </a:rPr>
              <a:t>exciting</a:t>
            </a:r>
            <a:r>
              <a:rPr sz="2450" spc="-215" dirty="0">
                <a:latin typeface="Verdana"/>
                <a:cs typeface="Verdana"/>
              </a:rPr>
              <a:t> </a:t>
            </a:r>
            <a:r>
              <a:rPr sz="2450" spc="-15" dirty="0">
                <a:latin typeface="Verdana"/>
                <a:cs typeface="Verdana"/>
              </a:rPr>
              <a:t>possibilities.</a:t>
            </a:r>
            <a:r>
              <a:rPr sz="2450" spc="-210" dirty="0">
                <a:latin typeface="Verdana"/>
                <a:cs typeface="Verdana"/>
              </a:rPr>
              <a:t> </a:t>
            </a:r>
            <a:r>
              <a:rPr sz="2450" spc="75" dirty="0">
                <a:latin typeface="Verdana"/>
                <a:cs typeface="Verdana"/>
              </a:rPr>
              <a:t>Embrace</a:t>
            </a:r>
            <a:r>
              <a:rPr sz="2450" spc="-215" dirty="0">
                <a:latin typeface="Verdana"/>
                <a:cs typeface="Verdana"/>
              </a:rPr>
              <a:t> </a:t>
            </a:r>
            <a:r>
              <a:rPr sz="2450" spc="65" dirty="0">
                <a:latin typeface="Verdana"/>
                <a:cs typeface="Verdana"/>
              </a:rPr>
              <a:t>the</a:t>
            </a:r>
            <a:r>
              <a:rPr sz="2450" spc="-210" dirty="0">
                <a:latin typeface="Verdana"/>
                <a:cs typeface="Verdana"/>
              </a:rPr>
              <a:t> </a:t>
            </a:r>
            <a:r>
              <a:rPr sz="2450" spc="55" dirty="0">
                <a:latin typeface="Verdana"/>
                <a:cs typeface="Verdana"/>
              </a:rPr>
              <a:t>power</a:t>
            </a:r>
            <a:r>
              <a:rPr sz="2450" spc="-215" dirty="0">
                <a:latin typeface="Verdana"/>
                <a:cs typeface="Verdana"/>
              </a:rPr>
              <a:t> </a:t>
            </a:r>
            <a:r>
              <a:rPr sz="2450" spc="20" dirty="0">
                <a:latin typeface="Verdana"/>
                <a:cs typeface="Verdana"/>
              </a:rPr>
              <a:t>of</a:t>
            </a:r>
            <a:r>
              <a:rPr sz="2450" spc="-210" dirty="0">
                <a:latin typeface="Verdana"/>
                <a:cs typeface="Verdana"/>
              </a:rPr>
              <a:t> </a:t>
            </a:r>
            <a:r>
              <a:rPr sz="2450" spc="-15" dirty="0">
                <a:latin typeface="Verdana"/>
                <a:cs typeface="Verdana"/>
              </a:rPr>
              <a:t>a </a:t>
            </a:r>
            <a:r>
              <a:rPr sz="2450" spc="-10" dirty="0">
                <a:latin typeface="Verdana"/>
                <a:cs typeface="Verdana"/>
              </a:rPr>
              <a:t> </a:t>
            </a:r>
            <a:r>
              <a:rPr sz="2450" spc="25" dirty="0">
                <a:latin typeface="Verdana"/>
                <a:cs typeface="Verdana"/>
              </a:rPr>
              <a:t>to-do </a:t>
            </a:r>
            <a:r>
              <a:rPr sz="2450" spc="-10" dirty="0">
                <a:latin typeface="Verdana"/>
                <a:cs typeface="Verdana"/>
              </a:rPr>
              <a:t>list </a:t>
            </a:r>
            <a:r>
              <a:rPr sz="2450" spc="105" dirty="0">
                <a:latin typeface="Verdana"/>
                <a:cs typeface="Verdana"/>
              </a:rPr>
              <a:t>web </a:t>
            </a:r>
            <a:r>
              <a:rPr sz="2450" spc="55" dirty="0">
                <a:latin typeface="Verdana"/>
                <a:cs typeface="Verdana"/>
              </a:rPr>
              <a:t>application </a:t>
            </a:r>
            <a:r>
              <a:rPr sz="2450" spc="85" dirty="0">
                <a:latin typeface="Verdana"/>
                <a:cs typeface="Verdana"/>
              </a:rPr>
              <a:t>and </a:t>
            </a:r>
            <a:r>
              <a:rPr sz="2450" spc="70" dirty="0">
                <a:latin typeface="Verdana"/>
                <a:cs typeface="Verdana"/>
              </a:rPr>
              <a:t>unlock </a:t>
            </a:r>
            <a:r>
              <a:rPr sz="2450" spc="-10" dirty="0">
                <a:latin typeface="Verdana"/>
                <a:cs typeface="Verdana"/>
              </a:rPr>
              <a:t>your </a:t>
            </a:r>
            <a:r>
              <a:rPr sz="2450" spc="25" dirty="0">
                <a:latin typeface="Verdana"/>
                <a:cs typeface="Verdana"/>
              </a:rPr>
              <a:t>productivity </a:t>
            </a:r>
            <a:r>
              <a:rPr sz="2450" spc="30" dirty="0">
                <a:latin typeface="Verdana"/>
                <a:cs typeface="Verdana"/>
              </a:rPr>
              <a:t> </a:t>
            </a:r>
            <a:r>
              <a:rPr sz="2450" spc="5" dirty="0">
                <a:latin typeface="Verdana"/>
                <a:cs typeface="Verdana"/>
              </a:rPr>
              <a:t>potential!</a:t>
            </a:r>
            <a:endParaRPr sz="2450" dirty="0">
              <a:latin typeface="Verdana"/>
              <a:cs typeface="Verdan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TotalTime>
  <Words>542</Words>
  <Application>Microsoft Office PowerPoint</Application>
  <PresentationFormat>Custom</PresentationFormat>
  <Paragraphs>19</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Cambria</vt:lpstr>
      <vt:lpstr>Palatino Linotype</vt:lpstr>
      <vt:lpstr>Trebuchet MS</vt:lpstr>
      <vt:lpstr>Verdana</vt:lpstr>
      <vt:lpstr>Office Theme</vt:lpstr>
      <vt:lpstr>PowerPoint Presentation</vt:lpstr>
      <vt:lpstr>Introduction</vt:lpstr>
      <vt:lpstr>Working</vt:lpstr>
      <vt:lpstr>Uses</vt:lpstr>
      <vt:lpstr>Advantages:</vt:lpstr>
      <vt:lpstr>                              Disadvantages:  Web IssuesThe web application is entirely dependent on the website. Which means that, if the website happens to undergo failure, then most likely the application will be failing too. Hence, for the best performance of a web application it is necessary having a quality website. </vt:lpstr>
      <vt:lpstr>Future Scope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Lokesh Puli</cp:lastModifiedBy>
  <cp:revision>1</cp:revision>
  <dcterms:created xsi:type="dcterms:W3CDTF">2023-10-30T06:32:58Z</dcterms:created>
  <dcterms:modified xsi:type="dcterms:W3CDTF">2023-10-30T07:25:58Z</dcterms:modified>
</cp:coreProperties>
</file>