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3" dt="2024-06-18T06:32:29.4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GOPAL BALLANKI" userId="b280b6ccbf9949ac" providerId="LiveId" clId="{7689AE43-DA77-40D4-B467-7BACBC7540A5}"/>
    <pc:docChg chg="undo custSel addSld modSld">
      <pc:chgData name="VENU GOPAL BALLANKI" userId="b280b6ccbf9949ac" providerId="LiveId" clId="{7689AE43-DA77-40D4-B467-7BACBC7540A5}" dt="2024-06-18T06:32:33.695" v="75" actId="14100"/>
      <pc:docMkLst>
        <pc:docMk/>
      </pc:docMkLst>
      <pc:sldChg chg="modSp mod">
        <pc:chgData name="VENU GOPAL BALLANKI" userId="b280b6ccbf9949ac" providerId="LiveId" clId="{7689AE43-DA77-40D4-B467-7BACBC7540A5}" dt="2024-06-18T06:26:55.556" v="55" actId="1076"/>
        <pc:sldMkLst>
          <pc:docMk/>
          <pc:sldMk cId="0" sldId="256"/>
        </pc:sldMkLst>
        <pc:spChg chg="mod">
          <ac:chgData name="VENU GOPAL BALLANKI" userId="b280b6ccbf9949ac" providerId="LiveId" clId="{7689AE43-DA77-40D4-B467-7BACBC7540A5}" dt="2024-06-18T06:26:44.875" v="54" actId="1076"/>
          <ac:spMkLst>
            <pc:docMk/>
            <pc:sldMk cId="0" sldId="256"/>
            <ac:spMk id="7" creationId="{00000000-0000-0000-0000-000000000000}"/>
          </ac:spMkLst>
        </pc:spChg>
        <pc:spChg chg="mod">
          <ac:chgData name="VENU GOPAL BALLANKI" userId="b280b6ccbf9949ac" providerId="LiveId" clId="{7689AE43-DA77-40D4-B467-7BACBC7540A5}" dt="2024-06-18T06:26:55.556" v="55" actId="1076"/>
          <ac:spMkLst>
            <pc:docMk/>
            <pc:sldMk cId="0" sldId="256"/>
            <ac:spMk id="8" creationId="{00000000-0000-0000-0000-000000000000}"/>
          </ac:spMkLst>
        </pc:spChg>
      </pc:sldChg>
      <pc:sldChg chg="modSp mod">
        <pc:chgData name="VENU GOPAL BALLANKI" userId="b280b6ccbf9949ac" providerId="LiveId" clId="{7689AE43-DA77-40D4-B467-7BACBC7540A5}" dt="2024-06-18T06:27:06.181" v="56" actId="207"/>
        <pc:sldMkLst>
          <pc:docMk/>
          <pc:sldMk cId="0" sldId="257"/>
        </pc:sldMkLst>
        <pc:spChg chg="mod">
          <ac:chgData name="VENU GOPAL BALLANKI" userId="b280b6ccbf9949ac" providerId="LiveId" clId="{7689AE43-DA77-40D4-B467-7BACBC7540A5}" dt="2024-06-18T06:27:06.181" v="56" actId="207"/>
          <ac:spMkLst>
            <pc:docMk/>
            <pc:sldMk cId="0" sldId="257"/>
            <ac:spMk id="23" creationId="{4390478C-E085-B8BE-342F-7973EEEEED6E}"/>
          </ac:spMkLst>
        </pc:spChg>
      </pc:sldChg>
      <pc:sldChg chg="modSp mod">
        <pc:chgData name="VENU GOPAL BALLANKI" userId="b280b6ccbf9949ac" providerId="LiveId" clId="{7689AE43-DA77-40D4-B467-7BACBC7540A5}" dt="2024-06-18T06:27:22.771" v="59" actId="1036"/>
        <pc:sldMkLst>
          <pc:docMk/>
          <pc:sldMk cId="0" sldId="258"/>
        </pc:sldMkLst>
        <pc:spChg chg="mod">
          <ac:chgData name="VENU GOPAL BALLANKI" userId="b280b6ccbf9949ac" providerId="LiveId" clId="{7689AE43-DA77-40D4-B467-7BACBC7540A5}" dt="2024-06-18T06:27:22.771" v="59" actId="1036"/>
          <ac:spMkLst>
            <pc:docMk/>
            <pc:sldMk cId="0" sldId="258"/>
            <ac:spMk id="2" creationId="{00000000-0000-0000-0000-000000000000}"/>
          </ac:spMkLst>
        </pc:spChg>
        <pc:spChg chg="mod">
          <ac:chgData name="VENU GOPAL BALLANKI" userId="b280b6ccbf9949ac" providerId="LiveId" clId="{7689AE43-DA77-40D4-B467-7BACBC7540A5}" dt="2024-06-18T06:27:17.809" v="57" actId="207"/>
          <ac:spMkLst>
            <pc:docMk/>
            <pc:sldMk cId="0" sldId="258"/>
            <ac:spMk id="21" creationId="{00000000-0000-0000-0000-000000000000}"/>
          </ac:spMkLst>
        </pc:spChg>
      </pc:sldChg>
      <pc:sldChg chg="modSp mod">
        <pc:chgData name="VENU GOPAL BALLANKI" userId="b280b6ccbf9949ac" providerId="LiveId" clId="{7689AE43-DA77-40D4-B467-7BACBC7540A5}" dt="2024-06-18T06:27:31.071" v="60" actId="207"/>
        <pc:sldMkLst>
          <pc:docMk/>
          <pc:sldMk cId="0" sldId="259"/>
        </pc:sldMkLst>
        <pc:spChg chg="mod">
          <ac:chgData name="VENU GOPAL BALLANKI" userId="b280b6ccbf9949ac" providerId="LiveId" clId="{7689AE43-DA77-40D4-B467-7BACBC7540A5}" dt="2024-06-18T06:27:31.071" v="60" actId="207"/>
          <ac:spMkLst>
            <pc:docMk/>
            <pc:sldMk cId="0" sldId="259"/>
            <ac:spMk id="7" creationId="{00000000-0000-0000-0000-000000000000}"/>
          </ac:spMkLst>
        </pc:spChg>
      </pc:sldChg>
      <pc:sldChg chg="delSp modSp mod">
        <pc:chgData name="VENU GOPAL BALLANKI" userId="b280b6ccbf9949ac" providerId="LiveId" clId="{7689AE43-DA77-40D4-B467-7BACBC7540A5}" dt="2024-06-18T06:27:39.120" v="61" actId="207"/>
        <pc:sldMkLst>
          <pc:docMk/>
          <pc:sldMk cId="0" sldId="260"/>
        </pc:sldMkLst>
        <pc:spChg chg="mod">
          <ac:chgData name="VENU GOPAL BALLANKI" userId="b280b6ccbf9949ac" providerId="LiveId" clId="{7689AE43-DA77-40D4-B467-7BACBC7540A5}" dt="2024-06-18T06:27:39.120" v="61" actId="207"/>
          <ac:spMkLst>
            <pc:docMk/>
            <pc:sldMk cId="0" sldId="260"/>
            <ac:spMk id="7" creationId="{00000000-0000-0000-0000-000000000000}"/>
          </ac:spMkLst>
        </pc:spChg>
        <pc:spChg chg="del mod">
          <ac:chgData name="VENU GOPAL BALLANKI" userId="b280b6ccbf9949ac" providerId="LiveId" clId="{7689AE43-DA77-40D4-B467-7BACBC7540A5}" dt="2024-06-13T05:26:38.297" v="15"/>
          <ac:spMkLst>
            <pc:docMk/>
            <pc:sldMk cId="0" sldId="260"/>
            <ac:spMk id="9" creationId="{00000000-0000-0000-0000-000000000000}"/>
          </ac:spMkLst>
        </pc:spChg>
        <pc:spChg chg="mod">
          <ac:chgData name="VENU GOPAL BALLANKI" userId="b280b6ccbf9949ac" providerId="LiveId" clId="{7689AE43-DA77-40D4-B467-7BACBC7540A5}" dt="2024-06-13T05:26:35.710" v="12" actId="20577"/>
          <ac:spMkLst>
            <pc:docMk/>
            <pc:sldMk cId="0" sldId="260"/>
            <ac:spMk id="12" creationId="{3FE40C2C-74AF-15F9-7972-5785AAF87368}"/>
          </ac:spMkLst>
        </pc:spChg>
      </pc:sldChg>
      <pc:sldChg chg="delSp modSp mod">
        <pc:chgData name="VENU GOPAL BALLANKI" userId="b280b6ccbf9949ac" providerId="LiveId" clId="{7689AE43-DA77-40D4-B467-7BACBC7540A5}" dt="2024-06-18T06:27:56.253" v="64" actId="207"/>
        <pc:sldMkLst>
          <pc:docMk/>
          <pc:sldMk cId="0" sldId="261"/>
        </pc:sldMkLst>
        <pc:spChg chg="mod">
          <ac:chgData name="VENU GOPAL BALLANKI" userId="b280b6ccbf9949ac" providerId="LiveId" clId="{7689AE43-DA77-40D4-B467-7BACBC7540A5}" dt="2024-06-18T06:27:56.253" v="64" actId="207"/>
          <ac:spMkLst>
            <pc:docMk/>
            <pc:sldMk cId="0" sldId="261"/>
            <ac:spMk id="5" creationId="{00000000-0000-0000-0000-000000000000}"/>
          </ac:spMkLst>
        </pc:spChg>
        <pc:spChg chg="del mod">
          <ac:chgData name="VENU GOPAL BALLANKI" userId="b280b6ccbf9949ac" providerId="LiveId" clId="{7689AE43-DA77-40D4-B467-7BACBC7540A5}" dt="2024-06-13T05:26:31.967" v="11"/>
          <ac:spMkLst>
            <pc:docMk/>
            <pc:sldMk cId="0" sldId="261"/>
            <ac:spMk id="7" creationId="{00000000-0000-0000-0000-000000000000}"/>
          </ac:spMkLst>
        </pc:spChg>
      </pc:sldChg>
      <pc:sldChg chg="delSp modSp mod">
        <pc:chgData name="VENU GOPAL BALLANKI" userId="b280b6ccbf9949ac" providerId="LiveId" clId="{7689AE43-DA77-40D4-B467-7BACBC7540A5}" dt="2024-06-18T06:28:00.736" v="65" actId="207"/>
        <pc:sldMkLst>
          <pc:docMk/>
          <pc:sldMk cId="0" sldId="262"/>
        </pc:sldMkLst>
        <pc:spChg chg="mod">
          <ac:chgData name="VENU GOPAL BALLANKI" userId="b280b6ccbf9949ac" providerId="LiveId" clId="{7689AE43-DA77-40D4-B467-7BACBC7540A5}" dt="2024-06-18T06:28:00.736" v="65" actId="207"/>
          <ac:spMkLst>
            <pc:docMk/>
            <pc:sldMk cId="0" sldId="262"/>
            <ac:spMk id="6" creationId="{00000000-0000-0000-0000-000000000000}"/>
          </ac:spMkLst>
        </pc:spChg>
        <pc:spChg chg="del mod">
          <ac:chgData name="VENU GOPAL BALLANKI" userId="b280b6ccbf9949ac" providerId="LiveId" clId="{7689AE43-DA77-40D4-B467-7BACBC7540A5}" dt="2024-06-13T05:26:30.179" v="8"/>
          <ac:spMkLst>
            <pc:docMk/>
            <pc:sldMk cId="0" sldId="262"/>
            <ac:spMk id="8" creationId="{00000000-0000-0000-0000-000000000000}"/>
          </ac:spMkLst>
        </pc:spChg>
      </pc:sldChg>
      <pc:sldChg chg="modSp mod">
        <pc:chgData name="VENU GOPAL BALLANKI" userId="b280b6ccbf9949ac" providerId="LiveId" clId="{7689AE43-DA77-40D4-B467-7BACBC7540A5}" dt="2024-06-18T06:28:05.431" v="66" actId="207"/>
        <pc:sldMkLst>
          <pc:docMk/>
          <pc:sldMk cId="0" sldId="263"/>
        </pc:sldMkLst>
        <pc:spChg chg="mod">
          <ac:chgData name="VENU GOPAL BALLANKI" userId="b280b6ccbf9949ac" providerId="LiveId" clId="{7689AE43-DA77-40D4-B467-7BACBC7540A5}" dt="2024-06-18T06:28:05.431" v="66" actId="207"/>
          <ac:spMkLst>
            <pc:docMk/>
            <pc:sldMk cId="0" sldId="263"/>
            <ac:spMk id="7" creationId="{00000000-0000-0000-0000-000000000000}"/>
          </ac:spMkLst>
        </pc:spChg>
      </pc:sldChg>
      <pc:sldChg chg="delSp modSp mod">
        <pc:chgData name="VENU GOPAL BALLANKI" userId="b280b6ccbf9949ac" providerId="LiveId" clId="{7689AE43-DA77-40D4-B467-7BACBC7540A5}" dt="2024-06-18T06:28:12.905" v="70" actId="1035"/>
        <pc:sldMkLst>
          <pc:docMk/>
          <pc:sldMk cId="0" sldId="264"/>
        </pc:sldMkLst>
        <pc:spChg chg="del mod">
          <ac:chgData name="VENU GOPAL BALLANKI" userId="b280b6ccbf9949ac" providerId="LiveId" clId="{7689AE43-DA77-40D4-B467-7BACBC7540A5}" dt="2024-06-13T05:26:24.924" v="5"/>
          <ac:spMkLst>
            <pc:docMk/>
            <pc:sldMk cId="0" sldId="264"/>
            <ac:spMk id="2" creationId="{00000000-0000-0000-0000-000000000000}"/>
          </ac:spMkLst>
        </pc:spChg>
        <pc:spChg chg="mod">
          <ac:chgData name="VENU GOPAL BALLANKI" userId="b280b6ccbf9949ac" providerId="LiveId" clId="{7689AE43-DA77-40D4-B467-7BACBC7540A5}" dt="2024-06-18T06:28:12.905" v="70" actId="1035"/>
          <ac:spMkLst>
            <pc:docMk/>
            <pc:sldMk cId="0" sldId="264"/>
            <ac:spMk id="8" creationId="{00000000-0000-0000-0000-000000000000}"/>
          </ac:spMkLst>
        </pc:spChg>
      </pc:sldChg>
      <pc:sldChg chg="delSp modSp mod">
        <pc:chgData name="VENU GOPAL BALLANKI" userId="b280b6ccbf9949ac" providerId="LiveId" clId="{7689AE43-DA77-40D4-B467-7BACBC7540A5}" dt="2024-06-13T05:26:22.690" v="2"/>
        <pc:sldMkLst>
          <pc:docMk/>
          <pc:sldMk cId="0" sldId="265"/>
        </pc:sldMkLst>
        <pc:spChg chg="del mod">
          <ac:chgData name="VENU GOPAL BALLANKI" userId="b280b6ccbf9949ac" providerId="LiveId" clId="{7689AE43-DA77-40D4-B467-7BACBC7540A5}" dt="2024-06-13T05:26:22.690" v="2"/>
          <ac:spMkLst>
            <pc:docMk/>
            <pc:sldMk cId="0" sldId="265"/>
            <ac:spMk id="2" creationId="{00000000-0000-0000-0000-000000000000}"/>
          </ac:spMkLst>
        </pc:spChg>
      </pc:sldChg>
      <pc:sldChg chg="modSp mod">
        <pc:chgData name="VENU GOPAL BALLANKI" userId="b280b6ccbf9949ac" providerId="LiveId" clId="{7689AE43-DA77-40D4-B467-7BACBC7540A5}" dt="2024-06-18T06:27:44.357" v="62" actId="207"/>
        <pc:sldMkLst>
          <pc:docMk/>
          <pc:sldMk cId="1216645647" sldId="267"/>
        </pc:sldMkLst>
        <pc:spChg chg="mod">
          <ac:chgData name="VENU GOPAL BALLANKI" userId="b280b6ccbf9949ac" providerId="LiveId" clId="{7689AE43-DA77-40D4-B467-7BACBC7540A5}" dt="2024-06-18T06:27:44.357" v="62" actId="207"/>
          <ac:spMkLst>
            <pc:docMk/>
            <pc:sldMk cId="1216645647" sldId="267"/>
            <ac:spMk id="8" creationId="{2729F341-B528-333F-87C4-97A75E3660F0}"/>
          </ac:spMkLst>
        </pc:spChg>
      </pc:sldChg>
      <pc:sldChg chg="modSp mod">
        <pc:chgData name="VENU GOPAL BALLANKI" userId="b280b6ccbf9949ac" providerId="LiveId" clId="{7689AE43-DA77-40D4-B467-7BACBC7540A5}" dt="2024-06-18T06:27:50.772" v="63" actId="207"/>
        <pc:sldMkLst>
          <pc:docMk/>
          <pc:sldMk cId="1098558991" sldId="268"/>
        </pc:sldMkLst>
        <pc:spChg chg="mod">
          <ac:chgData name="VENU GOPAL BALLANKI" userId="b280b6ccbf9949ac" providerId="LiveId" clId="{7689AE43-DA77-40D4-B467-7BACBC7540A5}" dt="2024-06-18T06:27:50.772" v="63" actId="207"/>
          <ac:spMkLst>
            <pc:docMk/>
            <pc:sldMk cId="1098558991" sldId="268"/>
            <ac:spMk id="45" creationId="{EFF2B22A-DBA3-E6B3-C53C-4CCCC9ABD38F}"/>
          </ac:spMkLst>
        </pc:spChg>
      </pc:sldChg>
      <pc:sldChg chg="addSp modSp new mod">
        <pc:chgData name="VENU GOPAL BALLANKI" userId="b280b6ccbf9949ac" providerId="LiveId" clId="{7689AE43-DA77-40D4-B467-7BACBC7540A5}" dt="2024-06-18T06:32:33.695" v="75" actId="14100"/>
        <pc:sldMkLst>
          <pc:docMk/>
          <pc:sldMk cId="3649068531" sldId="269"/>
        </pc:sldMkLst>
        <pc:spChg chg="mod">
          <ac:chgData name="VENU GOPAL BALLANKI" userId="b280b6ccbf9949ac" providerId="LiveId" clId="{7689AE43-DA77-40D4-B467-7BACBC7540A5}" dt="2024-06-13T05:57:57.357" v="34" actId="20577"/>
          <ac:spMkLst>
            <pc:docMk/>
            <pc:sldMk cId="3649068531" sldId="269"/>
            <ac:spMk id="2" creationId="{EC3581F4-F58E-9569-D3B1-4AEB30158886}"/>
          </ac:spMkLst>
        </pc:spChg>
        <pc:spChg chg="add mod">
          <ac:chgData name="VENU GOPAL BALLANKI" userId="b280b6ccbf9949ac" providerId="LiveId" clId="{7689AE43-DA77-40D4-B467-7BACBC7540A5}" dt="2024-06-18T06:32:33.695" v="75" actId="14100"/>
          <ac:spMkLst>
            <pc:docMk/>
            <pc:sldMk cId="3649068531" sldId="269"/>
            <ac:spMk id="4" creationId="{F1A55CAD-C67A-7B3F-E183-4C2C7A707F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18-06-2024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ishitvarma90/key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306931"/>
            <a:ext cx="10820399" cy="1247777"/>
          </a:xfrm>
          <a:prstGeom prst="rect">
            <a:avLst/>
          </a:prstGeom>
        </p:spPr>
        <p:txBody>
          <a:bodyPr vert="horz" wrap="square" lIns="0" tIns="16510" rIns="0" bIns="0" rtlCol="0">
            <a:spAutoFit/>
          </a:bodyPr>
          <a:lstStyle/>
          <a:p>
            <a:pPr marL="3213735" algn="l">
              <a:lnSpc>
                <a:spcPct val="100000"/>
              </a:lnSpc>
              <a:spcBef>
                <a:spcPts val="130"/>
              </a:spcBef>
            </a:pPr>
            <a:r>
              <a:rPr lang="fi-FI" sz="4000" spc="15" dirty="0">
                <a:latin typeface="Times New Roman" panose="02020603050405020304" pitchFamily="18" charset="0"/>
                <a:cs typeface="Times New Roman" panose="02020603050405020304" pitchFamily="18" charset="0"/>
              </a:rPr>
              <a:t>Patapati Madhu Sriram Rishit Varma</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029200" y="3586663"/>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304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1F4-F58E-9569-D3B1-4AEB30158886}"/>
              </a:ext>
            </a:extLst>
          </p:cNvPr>
          <p:cNvSpPr>
            <a:spLocks noGrp="1"/>
          </p:cNvSpPr>
          <p:nvPr>
            <p:ph type="title"/>
          </p:nvPr>
        </p:nvSpPr>
        <p:spPr/>
        <p:txBody>
          <a:bodyPr/>
          <a:lstStyle/>
          <a:p>
            <a:r>
              <a:rPr lang="en-IN" dirty="0"/>
              <a:t>PROJECT LINK</a:t>
            </a:r>
          </a:p>
        </p:txBody>
      </p:sp>
      <p:sp>
        <p:nvSpPr>
          <p:cNvPr id="4" name="TextBox 3">
            <a:extLst>
              <a:ext uri="{FF2B5EF4-FFF2-40B4-BE49-F238E27FC236}">
                <a16:creationId xmlns:a16="http://schemas.microsoft.com/office/drawing/2014/main" id="{F1A55CAD-C67A-7B3F-E183-4C2C7A707F36}"/>
              </a:ext>
            </a:extLst>
          </p:cNvPr>
          <p:cNvSpPr txBox="1"/>
          <p:nvPr/>
        </p:nvSpPr>
        <p:spPr>
          <a:xfrm>
            <a:off x="685800" y="3105834"/>
            <a:ext cx="8694174" cy="646331"/>
          </a:xfrm>
          <a:prstGeom prst="rect">
            <a:avLst/>
          </a:prstGeom>
          <a:noFill/>
        </p:spPr>
        <p:txBody>
          <a:bodyPr wrap="square">
            <a:spAutoFit/>
          </a:bodyPr>
          <a:lstStyle/>
          <a:p>
            <a:r>
              <a:rPr lang="en-IN" sz="3600" dirty="0">
                <a:hlinkClick r:id="rId2"/>
              </a:rPr>
              <a:t>https://github.com/Rishitvarma90/keylogger</a:t>
            </a:r>
            <a:endParaRPr lang="en-IN" sz="3600" dirty="0"/>
          </a:p>
        </p:txBody>
      </p:sp>
    </p:spTree>
    <p:extLst>
      <p:ext uri="{BB962C8B-B14F-4D97-AF65-F5344CB8AC3E}">
        <p14:creationId xmlns:p14="http://schemas.microsoft.com/office/powerpoint/2010/main"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1561</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Patapati Madhu Sriram Rishit Varma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VENU GOPAL BALLANKI</cp:lastModifiedBy>
  <cp:revision>7</cp:revision>
  <dcterms:created xsi:type="dcterms:W3CDTF">2024-06-03T05:48:59Z</dcterms:created>
  <dcterms:modified xsi:type="dcterms:W3CDTF">2024-06-18T06:32:39Z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