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4T08:59:03.5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2040 29 24575,'-3'3'0,"0"-1"0,0 0 0,-1 0 0,1 0 0,0 0 0,-1 0 0,0-1 0,1 1 0,-1-1 0,0 0 0,-6 1 0,-47 2 0,43-3 0,-530 2 0,277-6 0,-439 3 0,664 3 0,1 1 0,-70 16 0,62-10 0,-60 5 0,75-14 0,16 0 0,32-1 0,1392 30-743,-723-10 1486,-639-17-743,0 1 0,70 16 0,-69-10 0,1-2 0,60 2 0,293-12 0,-1012 2 0,598 1 0,-28-2 0,41 1 0,-1 0 0,1 0 0,0-1 0,0 1 0,-1-1 0,1 1 0,0-1 0,0 0 0,0 0 0,0 0 0,0 0 0,0 0 0,-3-2 0,5 3 0,0-1 0,0 1 0,0 0 0,0-1 0,0 1 0,0 0 0,0 0 0,0-1 0,0 1 0,0 0 0,0-1 0,0 1 0,0 0 0,0-1 0,0 1 0,0 0 0,0-1 0,0 1 0,0 0 0,0 0 0,0-1 0,0 1 0,1 0 0,-1 0 0,0-1 0,0 1 0,0 0 0,1 0 0,-1-1 0,0 1 0,0 0 0,1 0 0,-1 0 0,0-1 0,0 1 0,1 0 0,-1 0 0,0 0 0,0 0 0,1 0 0,-1 0 0,16-9 0,0 2 0,0 0 0,1 1 0,0 1 0,0 0 0,26-3 0,2-2 0,585-123 0,-746 132 0,69 2-1365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5/27/2022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"/>
            <a:ext cx="8458200" cy="99060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effectLst/>
                <a:latin typeface="Times New Roman" pitchFamily="18" charset="0"/>
                <a:cs typeface="Times New Roman" pitchFamily="18" charset="0"/>
              </a:rPr>
              <a:t>                   PES’s Modern College of Engineering, Shivajinagar, Pune-5.</a:t>
            </a:r>
            <a:br>
              <a:rPr lang="en-US" sz="2000" dirty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effectLst/>
                <a:latin typeface="Times New Roman" pitchFamily="18" charset="0"/>
                <a:cs typeface="Times New Roman" pitchFamily="18" charset="0"/>
              </a:rPr>
              <a:t>                            Department of Electronics and Telecommunication</a:t>
            </a:r>
            <a:br>
              <a:rPr lang="en-US" sz="2000" dirty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effectLst/>
                <a:latin typeface="Times New Roman" pitchFamily="18" charset="0"/>
                <a:cs typeface="Times New Roman" pitchFamily="18" charset="0"/>
              </a:rPr>
              <a:t>A.Y. – </a:t>
            </a:r>
            <a:r>
              <a:rPr lang="en-US" sz="2400" b="1" dirty="0">
                <a:effectLst/>
                <a:latin typeface="Times New Roman" pitchFamily="18" charset="0"/>
                <a:cs typeface="Times New Roman" pitchFamily="18" charset="0"/>
              </a:rPr>
              <a:t>2021-22</a:t>
            </a:r>
            <a:endParaRPr lang="en-US" sz="20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066800"/>
            <a:ext cx="7848600" cy="51054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Project Group ID- A8</a:t>
            </a:r>
          </a:p>
          <a:p>
            <a:pPr algn="ctr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Dry/ Wet Garbage Segregation and Monitoring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Omkar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Bhilare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-32006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Rishikesh Datey -32016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Neha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Ghogare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- 32030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Mini-Project Coordinators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Dr. Mrs. V. P.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Kodgirwar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Dr. Mrs. K. A. Adoni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Ramgopal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D:\D Drive\NBA 15-2-15\Modern 2017 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0"/>
            <a:ext cx="758952" cy="96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"/>
            <a:ext cx="8458200" cy="6096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effectLst/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000" b="1" dirty="0">
                <a:effectLst/>
                <a:latin typeface="Times New Roman" pitchFamily="18" charset="0"/>
                <a:cs typeface="Times New Roman" pitchFamily="18" charset="0"/>
              </a:rPr>
              <a:t>Introduction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62000"/>
            <a:ext cx="7848600" cy="5867400"/>
          </a:xfrm>
        </p:spPr>
        <p:txBody>
          <a:bodyPr>
            <a:normAutofit/>
          </a:bodyPr>
          <a:lstStyle/>
          <a:p>
            <a:pPr algn="ctr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70332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work is concerned with the issues of Municipal solid waste management in India with Emphasis on problems related to disposed by landfills.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Today’s era its big problem to consume waste. Day by day all types garbage increasing very fast and its harmful to human’s and societies.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main importance is to separation of garbage in Wet and Dry category. This project we made a smart garbage box for this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speration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auto.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27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"/>
            <a:ext cx="8458200" cy="6096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effectLst/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000" b="1" dirty="0">
                <a:effectLst/>
                <a:latin typeface="Times New Roman" pitchFamily="18" charset="0"/>
                <a:cs typeface="Times New Roman" pitchFamily="18" charset="0"/>
              </a:rPr>
              <a:t>Block Diagram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62000"/>
            <a:ext cx="7848600" cy="541020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2F2CB9-1545-B650-7621-6DE1DD4EB735}"/>
                  </a:ext>
                </a:extLst>
              </p14:cNvPr>
              <p14:cNvContentPartPr/>
              <p14:nvPr/>
            </p14:nvContentPartPr>
            <p14:xfrm>
              <a:off x="4620277" y="3760118"/>
              <a:ext cx="1087200" cy="77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2F2CB9-1545-B650-7621-6DE1DD4EB7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7277" y="3697478"/>
                <a:ext cx="1212840" cy="20304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D859419-3025-8FE2-4E9F-4605B8409D6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2" t="14445" r="17501" b="14444"/>
          <a:stretch/>
        </p:blipFill>
        <p:spPr>
          <a:xfrm>
            <a:off x="2001577" y="1622225"/>
            <a:ext cx="6324600" cy="42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2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"/>
            <a:ext cx="8458200" cy="6096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effectLst/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000" b="1" dirty="0">
                <a:effectLst/>
                <a:latin typeface="Times New Roman" pitchFamily="18" charset="0"/>
                <a:cs typeface="Times New Roman" pitchFamily="18" charset="0"/>
              </a:rPr>
              <a:t>Working of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62000"/>
            <a:ext cx="7848600" cy="5410200"/>
          </a:xfrm>
        </p:spPr>
        <p:txBody>
          <a:bodyPr>
            <a:normAutofit lnSpcReduction="10000"/>
          </a:bodyPr>
          <a:lstStyle/>
          <a:p>
            <a:pPr algn="ctr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When the object (waste) is placed on the plank one by one IR sensor detects the object.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Depending upon the type of object(wet /dry) placed on the plank, moisture sensor detects whether the object is wet or dry.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object contains moisture then servo motor send object into the Left 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Chamber.</a:t>
            </a:r>
          </a:p>
          <a:p>
            <a:r>
              <a:rPr lang="en-US" sz="24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object does not contains any moisture then servo motor send object into the Right Chamber.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</a:t>
            </a:r>
            <a:r>
              <a:rPr lang="en-US" sz="24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use to measure the junk level of both the chamber.</a:t>
            </a:r>
          </a:p>
          <a:p>
            <a:r>
              <a:rPr lang="en-US" sz="24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 display will show the remaining space in Chamber (in %) and count of objects put in both the chamber.</a:t>
            </a:r>
          </a:p>
          <a:p>
            <a:pPr marL="370332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59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"/>
            <a:ext cx="8458200" cy="6096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effectLst/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4000" b="1" dirty="0">
                <a:effectLst/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62000"/>
            <a:ext cx="7848600" cy="5410200"/>
          </a:xfrm>
        </p:spPr>
        <p:txBody>
          <a:bodyPr>
            <a:normAutofit/>
          </a:bodyPr>
          <a:lstStyle/>
          <a:p>
            <a:pPr algn="ctr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7033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It can be used for collecting the garbage from public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palces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household,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etc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70332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7033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Reducing human time and effort which requires to segregate garbage.</a:t>
            </a:r>
          </a:p>
          <a:p>
            <a:pPr marL="370332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7033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Municipal Corporation can use it as replacement to the traditional dustbins.</a:t>
            </a:r>
          </a:p>
          <a:p>
            <a:pPr marL="370332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325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325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Gill Sans MT</vt:lpstr>
      <vt:lpstr>Times New Roman</vt:lpstr>
      <vt:lpstr>Verdana</vt:lpstr>
      <vt:lpstr>Wingdings</vt:lpstr>
      <vt:lpstr>Wingdings 2</vt:lpstr>
      <vt:lpstr>Solstice</vt:lpstr>
      <vt:lpstr>                   PES’s Modern College of Engineering, Shivajinagar, Pune-5.                             Department of Electronics and Telecommunication A.Y. – 2021-22</vt:lpstr>
      <vt:lpstr>   Introduction </vt:lpstr>
      <vt:lpstr>   Block Diagram</vt:lpstr>
      <vt:lpstr>   Working of project</vt:lpstr>
      <vt:lpstr>  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PES’s Modern College of Engineering, Shivajinagar, pune-5.</dc:title>
  <dc:creator>Aparna.Laturkar</dc:creator>
  <cp:lastModifiedBy>Rishikesh Datey</cp:lastModifiedBy>
  <cp:revision>39</cp:revision>
  <dcterms:created xsi:type="dcterms:W3CDTF">2006-08-16T00:00:00Z</dcterms:created>
  <dcterms:modified xsi:type="dcterms:W3CDTF">2022-05-27T17:29:49Z</dcterms:modified>
</cp:coreProperties>
</file>