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2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2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0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8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3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2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56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DB7E71-E909-4E1E-8791-0B83CD80B30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0AE3A5-A884-4E4A-8D80-82448FE5A9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67E8-A8AB-BF22-78BA-5810123D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86508" cy="3566160"/>
          </a:xfrm>
        </p:spPr>
        <p:txBody>
          <a:bodyPr/>
          <a:lstStyle/>
          <a:p>
            <a:r>
              <a:rPr lang="en-IN" dirty="0"/>
              <a:t>WELCOME TO                    HALSEY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A68D-E309-22C2-FC09-0CA67C2A0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This website is Created by RISHMA from C S E department</a:t>
            </a:r>
          </a:p>
        </p:txBody>
      </p:sp>
    </p:spTree>
    <p:extLst>
      <p:ext uri="{BB962C8B-B14F-4D97-AF65-F5344CB8AC3E}">
        <p14:creationId xmlns:p14="http://schemas.microsoft.com/office/powerpoint/2010/main" val="78023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0FB2-DA16-FF87-1928-26D1E583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BUY NOW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1950C-E4C4-5422-A152-FFECAD67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2007628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78136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4D58-180F-E52B-62B4-E3992FEE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 WITH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6DB3-4E1B-3F21-3F6A-36522522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Use a credit or debit card to make instant online payments.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Enter card details and CVV code securely.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Fast, convenient, and suitable for immediate purchases.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Offers electronic receipts for transactions.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6728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A121-3C04-878C-AAF7-3718D7FF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 WITH CARD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09800-1C51-9FDA-F325-44A096125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1944874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9838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7216-336C-8C98-3D86-16756C1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 ON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B862-4480-9F25-ADFC-48E7D37F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Choose to pay in cash or card upon product delivery.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Provides an option to inspect the product before payment.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Suitable for customers who prefer not to share card details online.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May have a delivery fee associated.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Requires coordination with delivery personnel for payment collection.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18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6620-CC19-703C-F86D-18D33ED3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 ON DELIVERY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18065-1DAE-2891-816C-4574320CC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2052451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04603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FF52-2ED2-E1FB-32AC-D43A0C3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8705-E26E-1BC7-96B5-F577AF17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5004"/>
            <a:ext cx="10058400" cy="4023360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The order is placed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56927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0F25-C0F7-B32E-54B9-49F0C0A3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CONFIRMATION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1FA8A-94C2-6A5B-871B-F3C623150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2025557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64588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BCA6-4747-80DE-EDFE-65F79CD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5AA2-22D3-E533-15A0-3A74BF27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Profit Tracking: </a:t>
            </a:r>
            <a:r>
              <a:rPr lang="en-US" dirty="0"/>
              <a:t>Admin can access a dashboard displaying profit metrics.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Cost Analysis: </a:t>
            </a:r>
            <a:r>
              <a:rPr lang="en-US" dirty="0"/>
              <a:t>Evaluate expenses related to production, shipping, etc.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Profit Calculation: </a:t>
            </a:r>
            <a:r>
              <a:rPr lang="en-US" dirty="0"/>
              <a:t>Deduct costs from revenue to calculate profits.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ADMIN CAN SEE THERE PROFITE AT VISIT THE WEBISTE WITH THERE ACCESS PASSWORD</a:t>
            </a:r>
          </a:p>
        </p:txBody>
      </p:sp>
    </p:spTree>
    <p:extLst>
      <p:ext uri="{BB962C8B-B14F-4D97-AF65-F5344CB8AC3E}">
        <p14:creationId xmlns:p14="http://schemas.microsoft.com/office/powerpoint/2010/main" val="836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D6B9-4F94-1EDD-F604-B4EDA29D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0D1BC-F574-F4BF-77D0-E8432330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2025557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7416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BB4B-D57C-2188-64CD-B62EBB0D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713B-B506-8B5D-31CE-8BB45827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398" y="3683499"/>
            <a:ext cx="10058400" cy="4023360"/>
          </a:xfrm>
        </p:spPr>
        <p:txBody>
          <a:bodyPr/>
          <a:lstStyle/>
          <a:p>
            <a:r>
              <a:rPr lang="en-IN" dirty="0"/>
              <a:t>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57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52A3-C8D3-1825-116E-7D1F6E87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 LOOK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1BC612-6864-F2BC-00E0-D875A69CA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38" y="1998664"/>
            <a:ext cx="7391452" cy="4157692"/>
          </a:xfrm>
        </p:spPr>
      </p:pic>
    </p:spTree>
    <p:extLst>
      <p:ext uri="{BB962C8B-B14F-4D97-AF65-F5344CB8AC3E}">
        <p14:creationId xmlns:p14="http://schemas.microsoft.com/office/powerpoint/2010/main" val="54722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BEF5-BAC9-C936-C89B-F19B3EDE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WHAT USER CAN DO IN  LOGIN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21B4-063F-1818-7552-40EBC347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547873" cy="43937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Log In: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Enter credentials (email/username and password) to access their account.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Forgot Password: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Reset their password if forgotten, usually through an email link.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Remember Me: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Opt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ion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to save login info for future visits.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Sign Up: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Create a new account if they don't have 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98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81B5-60FD-31D7-6E60-B8ACD2B4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18A6E-FE8F-ADEC-4C49-ADAEA6D59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2025558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07704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2EBB-8BBB-62FF-3064-5F637582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A187-91E1-385B-975D-6E273FCC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7412"/>
            <a:ext cx="10058400" cy="39416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Username:  </a:t>
            </a:r>
            <a:r>
              <a:rPr lang="en-US" dirty="0">
                <a:solidFill>
                  <a:schemeClr val="tx1"/>
                </a:solidFill>
              </a:rPr>
              <a:t>A unique identifier chosen by the user for logging into their account and interacting on the platform.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Email:   </a:t>
            </a:r>
            <a:r>
              <a:rPr lang="en-US" dirty="0">
                <a:solidFill>
                  <a:schemeClr val="tx1"/>
                </a:solidFill>
              </a:rPr>
              <a:t>An individual's unique email address, used for communication, account recovery, 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receiving important notifications.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Password:  </a:t>
            </a:r>
            <a:r>
              <a:rPr lang="en-US" dirty="0">
                <a:solidFill>
                  <a:schemeClr val="tx1"/>
                </a:solidFill>
              </a:rPr>
              <a:t>A confidential combination of characters that grants access to the user's account and protects their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personal information.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Confirm Password:  </a:t>
            </a:r>
            <a:r>
              <a:rPr lang="en-US" dirty="0">
                <a:solidFill>
                  <a:schemeClr val="tx1"/>
                </a:solidFill>
              </a:rPr>
              <a:t>A repeated entry of the password during registration to ensure accuracy and prevent typing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errors.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7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AE70-049D-EB62-8E6E-8BFA15F1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3529E-DCD9-5952-9AE2-9033D8234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1989699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47382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CA19-E718-3165-FDBA-45A7EA94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PRODUCT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FE52A-91F8-2545-6234-690997F9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Price: </a:t>
            </a:r>
            <a:r>
              <a:rPr lang="en-US" dirty="0"/>
              <a:t>Find the cost of the product.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Add to Cart: </a:t>
            </a:r>
            <a:r>
              <a:rPr lang="en-US" dirty="0"/>
              <a:t>Place selected products in the shopping cart.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Quantity: </a:t>
            </a:r>
            <a:r>
              <a:rPr lang="en-US" dirty="0"/>
              <a:t>Specify how many of a product to purchase.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Buy: </a:t>
            </a:r>
            <a:r>
              <a:rPr lang="en-US" dirty="0"/>
              <a:t>Proceed to the checkout process for purchase.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22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B6F3-4540-712A-9432-70EB0B64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F1417-98F4-E966-CC3B-454ECCAE8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2061416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6300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9F7A-4A4B-4053-11A5-7B5DBF83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BUY NOW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D605-FD88-66C1-1B02-01C64682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There  are two payment options within the "Buy Now"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PAY WITH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PAY ON DELIVERY</a:t>
            </a:r>
          </a:p>
        </p:txBody>
      </p:sp>
    </p:spTree>
    <p:extLst>
      <p:ext uri="{BB962C8B-B14F-4D97-AF65-F5344CB8AC3E}">
        <p14:creationId xmlns:p14="http://schemas.microsoft.com/office/powerpoint/2010/main" val="14143282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431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Söhne</vt:lpstr>
      <vt:lpstr>Retrospect</vt:lpstr>
      <vt:lpstr>WELCOME TO                    HALSEY</vt:lpstr>
      <vt:lpstr>HOME PAGE LOOK</vt:lpstr>
      <vt:lpstr>  WHAT USER CAN DO IN  LOGIN </vt:lpstr>
      <vt:lpstr>LOGIN  </vt:lpstr>
      <vt:lpstr>USE OF SIGN UP</vt:lpstr>
      <vt:lpstr>SIGN UP</vt:lpstr>
      <vt:lpstr>ABOUT PRODUCT PAGE</vt:lpstr>
      <vt:lpstr>PRODUCT</vt:lpstr>
      <vt:lpstr>BUY NOW PROCESS</vt:lpstr>
      <vt:lpstr>BUY NOW PAGE</vt:lpstr>
      <vt:lpstr>PAY WITH CARD</vt:lpstr>
      <vt:lpstr>PAY WITH CARD PAGE</vt:lpstr>
      <vt:lpstr>PAY ON DELIVERY</vt:lpstr>
      <vt:lpstr>PAY ON DELIVERY</vt:lpstr>
      <vt:lpstr>PAYMENT CONFIRMATION</vt:lpstr>
      <vt:lpstr>PAYMENT CONFIRMATION PAGE</vt:lpstr>
      <vt:lpstr>ADMIN SIDE</vt:lpstr>
      <vt:lpstr>ADMIN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                  HALSEY</dc:title>
  <dc:creator>Rishma Rameesh</dc:creator>
  <cp:lastModifiedBy>Rishma Rameesh</cp:lastModifiedBy>
  <cp:revision>2</cp:revision>
  <dcterms:created xsi:type="dcterms:W3CDTF">2023-08-23T09:27:41Z</dcterms:created>
  <dcterms:modified xsi:type="dcterms:W3CDTF">2023-08-23T10:42:16Z</dcterms:modified>
</cp:coreProperties>
</file>