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0058400" cy="7772400"/>
  <p:notesSz cx="10058400" cy="7772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9357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79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5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143000" y="0"/>
            <a:ext cx="7772400" cy="7772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2920" y="310895"/>
            <a:ext cx="9052559" cy="12435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59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7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Benutzerdefiniert</PresentationFormat>
  <Paragraphs>0</Paragraphs>
  <Slides>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 Theme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Online2PDF.com</cp:lastModifiedBy>
  <cp:revision>1</cp:revision>
  <dcterms:created xsi:type="dcterms:W3CDTF">2023-09-20T06:27:32Z</dcterms:created>
  <dcterms:modified xsi:type="dcterms:W3CDTF">2023-09-20T04:27:34Z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2023-09-20T00:00:00Z</vt:filetime>
  </property>
  <property fmtid="{D5CDD505-2E9C-101B-9397-08002B2CF9AE}" pid="3" name="LastSaved">
    <vt:filetime>2023-09-20T00:00:00Z</vt:filetime>
  </property>
</Properties>
</file>