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sldIdLst>
    <p:sldId id="259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shu Kumar" initials="RK" lastIdx="1" clrIdx="0">
    <p:extLst>
      <p:ext uri="{19B8F6BF-5375-455C-9EA6-DF929625EA0E}">
        <p15:presenceInfo xmlns:p15="http://schemas.microsoft.com/office/powerpoint/2012/main" userId="Rishu Kum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1T15:27:34.71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51D522-D4A1-41DF-9991-BDEDA124A78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D3B94EE-1EEA-496A-A39F-9D13700F6FE4}">
      <dgm:prSet/>
      <dgm:spPr/>
      <dgm:t>
        <a:bodyPr/>
        <a:lstStyle/>
        <a:p>
          <a:r>
            <a:rPr lang="en-IN"/>
            <a:t>An app to store the relevant information about the doctors.</a:t>
          </a:r>
          <a:endParaRPr lang="en-US"/>
        </a:p>
      </dgm:t>
    </dgm:pt>
    <dgm:pt modelId="{3E3BA268-0F48-46EF-9847-7CC7D59BCD34}" type="parTrans" cxnId="{2F937D35-6B39-4A52-9E9C-9212FBCEE3BB}">
      <dgm:prSet/>
      <dgm:spPr/>
      <dgm:t>
        <a:bodyPr/>
        <a:lstStyle/>
        <a:p>
          <a:endParaRPr lang="en-US"/>
        </a:p>
      </dgm:t>
    </dgm:pt>
    <dgm:pt modelId="{74519F59-12F3-493B-84EB-B71870102B34}" type="sibTrans" cxnId="{2F937D35-6B39-4A52-9E9C-9212FBCEE3BB}">
      <dgm:prSet/>
      <dgm:spPr/>
      <dgm:t>
        <a:bodyPr/>
        <a:lstStyle/>
        <a:p>
          <a:endParaRPr lang="en-US"/>
        </a:p>
      </dgm:t>
    </dgm:pt>
    <dgm:pt modelId="{12E3744E-FA6C-4096-A2DB-7662AD38169A}">
      <dgm:prSet/>
      <dgm:spPr/>
      <dgm:t>
        <a:bodyPr/>
        <a:lstStyle/>
        <a:p>
          <a:r>
            <a:rPr lang="en-IN" dirty="0"/>
            <a:t>Like their qualification, rating, awards, experience, fees, address, contact details.</a:t>
          </a:r>
          <a:endParaRPr lang="en-US" dirty="0"/>
        </a:p>
      </dgm:t>
    </dgm:pt>
    <dgm:pt modelId="{72ED9EFA-C8DE-4D34-B2E4-6814FACA4EA7}" type="parTrans" cxnId="{B806B6DA-84AB-4911-859A-E7104EC7D609}">
      <dgm:prSet/>
      <dgm:spPr/>
      <dgm:t>
        <a:bodyPr/>
        <a:lstStyle/>
        <a:p>
          <a:endParaRPr lang="en-US"/>
        </a:p>
      </dgm:t>
    </dgm:pt>
    <dgm:pt modelId="{774B7320-F429-47CF-A659-ED8DB294DC32}" type="sibTrans" cxnId="{B806B6DA-84AB-4911-859A-E7104EC7D609}">
      <dgm:prSet/>
      <dgm:spPr/>
      <dgm:t>
        <a:bodyPr/>
        <a:lstStyle/>
        <a:p>
          <a:endParaRPr lang="en-US"/>
        </a:p>
      </dgm:t>
    </dgm:pt>
    <dgm:pt modelId="{A0FB5F6C-1655-4FD6-8008-FFDDF8B6FCA6}">
      <dgm:prSet/>
      <dgm:spPr/>
      <dgm:t>
        <a:bodyPr/>
        <a:lstStyle/>
        <a:p>
          <a:r>
            <a:rPr lang="en-IN" dirty="0"/>
            <a:t>You can check their reviews at first if you are uncomfortable.</a:t>
          </a:r>
          <a:endParaRPr lang="en-US" dirty="0"/>
        </a:p>
      </dgm:t>
    </dgm:pt>
    <dgm:pt modelId="{D4BAA4FD-2F01-401C-A1DD-26C9E0827FB5}" type="parTrans" cxnId="{7835E86A-2553-42BF-A8E3-38FD31654EA1}">
      <dgm:prSet/>
      <dgm:spPr/>
      <dgm:t>
        <a:bodyPr/>
        <a:lstStyle/>
        <a:p>
          <a:endParaRPr lang="en-US"/>
        </a:p>
      </dgm:t>
    </dgm:pt>
    <dgm:pt modelId="{82C85D93-0776-4A18-8159-89D144C080EE}" type="sibTrans" cxnId="{7835E86A-2553-42BF-A8E3-38FD31654EA1}">
      <dgm:prSet/>
      <dgm:spPr/>
      <dgm:t>
        <a:bodyPr/>
        <a:lstStyle/>
        <a:p>
          <a:endParaRPr lang="en-US"/>
        </a:p>
      </dgm:t>
    </dgm:pt>
    <dgm:pt modelId="{9A97F997-AE4C-4050-8E0E-1E89F4FF7204}" type="pres">
      <dgm:prSet presAssocID="{9B51D522-D4A1-41DF-9991-BDEDA124A780}" presName="root" presStyleCnt="0">
        <dgm:presLayoutVars>
          <dgm:dir/>
          <dgm:resizeHandles val="exact"/>
        </dgm:presLayoutVars>
      </dgm:prSet>
      <dgm:spPr/>
    </dgm:pt>
    <dgm:pt modelId="{ADC21778-77C9-4161-99CF-5D3E37E1A7E4}" type="pres">
      <dgm:prSet presAssocID="{0D3B94EE-1EEA-496A-A39F-9D13700F6FE4}" presName="compNode" presStyleCnt="0"/>
      <dgm:spPr/>
    </dgm:pt>
    <dgm:pt modelId="{BAA01A20-4C18-4CD8-81DD-A02B160B067F}" type="pres">
      <dgm:prSet presAssocID="{0D3B94EE-1EEA-496A-A39F-9D13700F6FE4}" presName="bgRect" presStyleLbl="bgShp" presStyleIdx="0" presStyleCnt="3"/>
      <dgm:spPr/>
    </dgm:pt>
    <dgm:pt modelId="{F1CD2F72-0325-4702-87DC-C799E0B23503}" type="pres">
      <dgm:prSet presAssocID="{0D3B94EE-1EEA-496A-A39F-9D13700F6FE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C37D50F6-230C-43C0-8D04-CD3D1B3530D0}" type="pres">
      <dgm:prSet presAssocID="{0D3B94EE-1EEA-496A-A39F-9D13700F6FE4}" presName="spaceRect" presStyleCnt="0"/>
      <dgm:spPr/>
    </dgm:pt>
    <dgm:pt modelId="{866BF5AD-A34F-4604-8FB2-7F200FCC2F45}" type="pres">
      <dgm:prSet presAssocID="{0D3B94EE-1EEA-496A-A39F-9D13700F6FE4}" presName="parTx" presStyleLbl="revTx" presStyleIdx="0" presStyleCnt="3">
        <dgm:presLayoutVars>
          <dgm:chMax val="0"/>
          <dgm:chPref val="0"/>
        </dgm:presLayoutVars>
      </dgm:prSet>
      <dgm:spPr/>
    </dgm:pt>
    <dgm:pt modelId="{4BE4769B-A3A8-4B01-8DAA-8BCE82D8FDAD}" type="pres">
      <dgm:prSet presAssocID="{74519F59-12F3-493B-84EB-B71870102B34}" presName="sibTrans" presStyleCnt="0"/>
      <dgm:spPr/>
    </dgm:pt>
    <dgm:pt modelId="{52ADDCED-12DD-4243-86BA-523917D9B9D5}" type="pres">
      <dgm:prSet presAssocID="{12E3744E-FA6C-4096-A2DB-7662AD38169A}" presName="compNode" presStyleCnt="0"/>
      <dgm:spPr/>
    </dgm:pt>
    <dgm:pt modelId="{3DAA4582-296C-4575-B708-1F1F9631837C}" type="pres">
      <dgm:prSet presAssocID="{12E3744E-FA6C-4096-A2DB-7662AD38169A}" presName="bgRect" presStyleLbl="bgShp" presStyleIdx="1" presStyleCnt="3"/>
      <dgm:spPr/>
    </dgm:pt>
    <dgm:pt modelId="{67CF6208-3E71-4773-9D2F-5E68849C00B4}" type="pres">
      <dgm:prSet presAssocID="{12E3744E-FA6C-4096-A2DB-7662AD38169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515A6418-DE9A-450D-9223-D1E1E16CAA33}" type="pres">
      <dgm:prSet presAssocID="{12E3744E-FA6C-4096-A2DB-7662AD38169A}" presName="spaceRect" presStyleCnt="0"/>
      <dgm:spPr/>
    </dgm:pt>
    <dgm:pt modelId="{52E0737D-1ECF-4F8F-B601-BF70053C39B3}" type="pres">
      <dgm:prSet presAssocID="{12E3744E-FA6C-4096-A2DB-7662AD38169A}" presName="parTx" presStyleLbl="revTx" presStyleIdx="1" presStyleCnt="3">
        <dgm:presLayoutVars>
          <dgm:chMax val="0"/>
          <dgm:chPref val="0"/>
        </dgm:presLayoutVars>
      </dgm:prSet>
      <dgm:spPr/>
    </dgm:pt>
    <dgm:pt modelId="{3080C186-891F-4641-9992-281A8E6C1ED4}" type="pres">
      <dgm:prSet presAssocID="{774B7320-F429-47CF-A659-ED8DB294DC32}" presName="sibTrans" presStyleCnt="0"/>
      <dgm:spPr/>
    </dgm:pt>
    <dgm:pt modelId="{F4E7FE74-F7F3-406A-9EF6-CFE3153EC1DF}" type="pres">
      <dgm:prSet presAssocID="{A0FB5F6C-1655-4FD6-8008-FFDDF8B6FCA6}" presName="compNode" presStyleCnt="0"/>
      <dgm:spPr/>
    </dgm:pt>
    <dgm:pt modelId="{95BABFFD-45A1-43EF-9DB8-A131DE720310}" type="pres">
      <dgm:prSet presAssocID="{A0FB5F6C-1655-4FD6-8008-FFDDF8B6FCA6}" presName="bgRect" presStyleLbl="bgShp" presStyleIdx="2" presStyleCnt="3"/>
      <dgm:spPr/>
    </dgm:pt>
    <dgm:pt modelId="{172434FB-F9F7-4F8D-A15A-CD267F95B787}" type="pres">
      <dgm:prSet presAssocID="{A0FB5F6C-1655-4FD6-8008-FFDDF8B6FC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A00D341F-02EC-40B6-8FCD-D56B3A94582F}" type="pres">
      <dgm:prSet presAssocID="{A0FB5F6C-1655-4FD6-8008-FFDDF8B6FCA6}" presName="spaceRect" presStyleCnt="0"/>
      <dgm:spPr/>
    </dgm:pt>
    <dgm:pt modelId="{FB0C4319-3B19-42F3-9C1C-EAC072E73343}" type="pres">
      <dgm:prSet presAssocID="{A0FB5F6C-1655-4FD6-8008-FFDDF8B6FCA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46F1518-E25E-430F-BB45-551C9738EC91}" type="presOf" srcId="{0D3B94EE-1EEA-496A-A39F-9D13700F6FE4}" destId="{866BF5AD-A34F-4604-8FB2-7F200FCC2F45}" srcOrd="0" destOrd="0" presId="urn:microsoft.com/office/officeart/2018/2/layout/IconVerticalSolidList"/>
    <dgm:cxn modelId="{031B582C-291A-4373-9103-A3334A967582}" type="presOf" srcId="{12E3744E-FA6C-4096-A2DB-7662AD38169A}" destId="{52E0737D-1ECF-4F8F-B601-BF70053C39B3}" srcOrd="0" destOrd="0" presId="urn:microsoft.com/office/officeart/2018/2/layout/IconVerticalSolidList"/>
    <dgm:cxn modelId="{2F937D35-6B39-4A52-9E9C-9212FBCEE3BB}" srcId="{9B51D522-D4A1-41DF-9991-BDEDA124A780}" destId="{0D3B94EE-1EEA-496A-A39F-9D13700F6FE4}" srcOrd="0" destOrd="0" parTransId="{3E3BA268-0F48-46EF-9847-7CC7D59BCD34}" sibTransId="{74519F59-12F3-493B-84EB-B71870102B34}"/>
    <dgm:cxn modelId="{7835E86A-2553-42BF-A8E3-38FD31654EA1}" srcId="{9B51D522-D4A1-41DF-9991-BDEDA124A780}" destId="{A0FB5F6C-1655-4FD6-8008-FFDDF8B6FCA6}" srcOrd="2" destOrd="0" parTransId="{D4BAA4FD-2F01-401C-A1DD-26C9E0827FB5}" sibTransId="{82C85D93-0776-4A18-8159-89D144C080EE}"/>
    <dgm:cxn modelId="{52CE52B1-D3C8-4CF0-8264-2C007A7C1613}" type="presOf" srcId="{9B51D522-D4A1-41DF-9991-BDEDA124A780}" destId="{9A97F997-AE4C-4050-8E0E-1E89F4FF7204}" srcOrd="0" destOrd="0" presId="urn:microsoft.com/office/officeart/2018/2/layout/IconVerticalSolidList"/>
    <dgm:cxn modelId="{B806B6DA-84AB-4911-859A-E7104EC7D609}" srcId="{9B51D522-D4A1-41DF-9991-BDEDA124A780}" destId="{12E3744E-FA6C-4096-A2DB-7662AD38169A}" srcOrd="1" destOrd="0" parTransId="{72ED9EFA-C8DE-4D34-B2E4-6814FACA4EA7}" sibTransId="{774B7320-F429-47CF-A659-ED8DB294DC32}"/>
    <dgm:cxn modelId="{7F315DF1-3AA9-4057-ADDA-748C1CF59C16}" type="presOf" srcId="{A0FB5F6C-1655-4FD6-8008-FFDDF8B6FCA6}" destId="{FB0C4319-3B19-42F3-9C1C-EAC072E73343}" srcOrd="0" destOrd="0" presId="urn:microsoft.com/office/officeart/2018/2/layout/IconVerticalSolidList"/>
    <dgm:cxn modelId="{CE864FB7-9E61-4677-96FF-619C3CED990D}" type="presParOf" srcId="{9A97F997-AE4C-4050-8E0E-1E89F4FF7204}" destId="{ADC21778-77C9-4161-99CF-5D3E37E1A7E4}" srcOrd="0" destOrd="0" presId="urn:microsoft.com/office/officeart/2018/2/layout/IconVerticalSolidList"/>
    <dgm:cxn modelId="{B4E28B74-34F3-44C5-9BA8-6B5416C73E83}" type="presParOf" srcId="{ADC21778-77C9-4161-99CF-5D3E37E1A7E4}" destId="{BAA01A20-4C18-4CD8-81DD-A02B160B067F}" srcOrd="0" destOrd="0" presId="urn:microsoft.com/office/officeart/2018/2/layout/IconVerticalSolidList"/>
    <dgm:cxn modelId="{FF44BAE2-2422-41D6-8346-29339F83F322}" type="presParOf" srcId="{ADC21778-77C9-4161-99CF-5D3E37E1A7E4}" destId="{F1CD2F72-0325-4702-87DC-C799E0B23503}" srcOrd="1" destOrd="0" presId="urn:microsoft.com/office/officeart/2018/2/layout/IconVerticalSolidList"/>
    <dgm:cxn modelId="{459E28E3-079B-4E15-A0BA-71969263419C}" type="presParOf" srcId="{ADC21778-77C9-4161-99CF-5D3E37E1A7E4}" destId="{C37D50F6-230C-43C0-8D04-CD3D1B3530D0}" srcOrd="2" destOrd="0" presId="urn:microsoft.com/office/officeart/2018/2/layout/IconVerticalSolidList"/>
    <dgm:cxn modelId="{22A4CB07-DD7B-49DE-AA05-B740BFD6AE92}" type="presParOf" srcId="{ADC21778-77C9-4161-99CF-5D3E37E1A7E4}" destId="{866BF5AD-A34F-4604-8FB2-7F200FCC2F45}" srcOrd="3" destOrd="0" presId="urn:microsoft.com/office/officeart/2018/2/layout/IconVerticalSolidList"/>
    <dgm:cxn modelId="{78603921-5261-4A96-AFB3-0CA89CCD791D}" type="presParOf" srcId="{9A97F997-AE4C-4050-8E0E-1E89F4FF7204}" destId="{4BE4769B-A3A8-4B01-8DAA-8BCE82D8FDAD}" srcOrd="1" destOrd="0" presId="urn:microsoft.com/office/officeart/2018/2/layout/IconVerticalSolidList"/>
    <dgm:cxn modelId="{AED5F547-A350-4D4E-B22A-C43005BCC96D}" type="presParOf" srcId="{9A97F997-AE4C-4050-8E0E-1E89F4FF7204}" destId="{52ADDCED-12DD-4243-86BA-523917D9B9D5}" srcOrd="2" destOrd="0" presId="urn:microsoft.com/office/officeart/2018/2/layout/IconVerticalSolidList"/>
    <dgm:cxn modelId="{2EE80AC0-D634-450C-A3B2-06DA48DF63B7}" type="presParOf" srcId="{52ADDCED-12DD-4243-86BA-523917D9B9D5}" destId="{3DAA4582-296C-4575-B708-1F1F9631837C}" srcOrd="0" destOrd="0" presId="urn:microsoft.com/office/officeart/2018/2/layout/IconVerticalSolidList"/>
    <dgm:cxn modelId="{267F8877-3627-4211-A209-F31CEC39EE80}" type="presParOf" srcId="{52ADDCED-12DD-4243-86BA-523917D9B9D5}" destId="{67CF6208-3E71-4773-9D2F-5E68849C00B4}" srcOrd="1" destOrd="0" presId="urn:microsoft.com/office/officeart/2018/2/layout/IconVerticalSolidList"/>
    <dgm:cxn modelId="{2381B81E-34B6-4167-B0C4-D21759BCF7E1}" type="presParOf" srcId="{52ADDCED-12DD-4243-86BA-523917D9B9D5}" destId="{515A6418-DE9A-450D-9223-D1E1E16CAA33}" srcOrd="2" destOrd="0" presId="urn:microsoft.com/office/officeart/2018/2/layout/IconVerticalSolidList"/>
    <dgm:cxn modelId="{036C25A7-BB83-4A12-82CC-AEAA90260786}" type="presParOf" srcId="{52ADDCED-12DD-4243-86BA-523917D9B9D5}" destId="{52E0737D-1ECF-4F8F-B601-BF70053C39B3}" srcOrd="3" destOrd="0" presId="urn:microsoft.com/office/officeart/2018/2/layout/IconVerticalSolidList"/>
    <dgm:cxn modelId="{E3E7083B-1682-4FC1-A7A3-C5FA35DA9317}" type="presParOf" srcId="{9A97F997-AE4C-4050-8E0E-1E89F4FF7204}" destId="{3080C186-891F-4641-9992-281A8E6C1ED4}" srcOrd="3" destOrd="0" presId="urn:microsoft.com/office/officeart/2018/2/layout/IconVerticalSolidList"/>
    <dgm:cxn modelId="{67E474B1-70A5-4FE0-92E5-AEF95E4B56BF}" type="presParOf" srcId="{9A97F997-AE4C-4050-8E0E-1E89F4FF7204}" destId="{F4E7FE74-F7F3-406A-9EF6-CFE3153EC1DF}" srcOrd="4" destOrd="0" presId="urn:microsoft.com/office/officeart/2018/2/layout/IconVerticalSolidList"/>
    <dgm:cxn modelId="{2465EE05-EDA7-496C-AE00-B6907F1ED402}" type="presParOf" srcId="{F4E7FE74-F7F3-406A-9EF6-CFE3153EC1DF}" destId="{95BABFFD-45A1-43EF-9DB8-A131DE720310}" srcOrd="0" destOrd="0" presId="urn:microsoft.com/office/officeart/2018/2/layout/IconVerticalSolidList"/>
    <dgm:cxn modelId="{6BB44747-83BD-46A0-8681-15E8080F7FAB}" type="presParOf" srcId="{F4E7FE74-F7F3-406A-9EF6-CFE3153EC1DF}" destId="{172434FB-F9F7-4F8D-A15A-CD267F95B787}" srcOrd="1" destOrd="0" presId="urn:microsoft.com/office/officeart/2018/2/layout/IconVerticalSolidList"/>
    <dgm:cxn modelId="{2857B8E6-D8D7-487D-A6DF-98B2D5B1F76D}" type="presParOf" srcId="{F4E7FE74-F7F3-406A-9EF6-CFE3153EC1DF}" destId="{A00D341F-02EC-40B6-8FCD-D56B3A94582F}" srcOrd="2" destOrd="0" presId="urn:microsoft.com/office/officeart/2018/2/layout/IconVerticalSolidList"/>
    <dgm:cxn modelId="{B68DCDE1-E7C8-4F47-B948-46586B3AB2E7}" type="presParOf" srcId="{F4E7FE74-F7F3-406A-9EF6-CFE3153EC1DF}" destId="{FB0C4319-3B19-42F3-9C1C-EAC072E733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01A20-4C18-4CD8-81DD-A02B160B067F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D2F72-0325-4702-87DC-C799E0B23503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BF5AD-A34F-4604-8FB2-7F200FCC2F45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An app to store the relevant information about the doctors.</a:t>
          </a:r>
          <a:endParaRPr lang="en-US" sz="2500" kern="1200"/>
        </a:p>
      </dsp:txBody>
      <dsp:txXfrm>
        <a:off x="1642860" y="607"/>
        <a:ext cx="4985943" cy="1422390"/>
      </dsp:txXfrm>
    </dsp:sp>
    <dsp:sp modelId="{3DAA4582-296C-4575-B708-1F1F9631837C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CF6208-3E71-4773-9D2F-5E68849C00B4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E0737D-1ECF-4F8F-B601-BF70053C39B3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Like their qualification, rating, awards, experience, fees, address, contact details.</a:t>
          </a:r>
          <a:endParaRPr lang="en-US" sz="2500" kern="1200" dirty="0"/>
        </a:p>
      </dsp:txBody>
      <dsp:txXfrm>
        <a:off x="1642860" y="1778595"/>
        <a:ext cx="4985943" cy="1422390"/>
      </dsp:txXfrm>
    </dsp:sp>
    <dsp:sp modelId="{95BABFFD-45A1-43EF-9DB8-A131DE720310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434FB-F9F7-4F8D-A15A-CD267F95B787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C4319-3B19-42F3-9C1C-EAC072E73343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You can check their reviews at first if you are uncomfortable.</a:t>
          </a:r>
          <a:endParaRPr lang="en-US" sz="2500" kern="1200" dirty="0"/>
        </a:p>
      </dsp:txBody>
      <dsp:txXfrm>
        <a:off x="1642860" y="3556583"/>
        <a:ext cx="4985943" cy="1422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1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8342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07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6507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54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88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6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6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4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9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8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7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3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1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11E9B-2ABA-4724-9169-EE5F29B8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Problems: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384F4-78B2-46DD-9E38-288A45595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			</a:t>
            </a:r>
            <a:r>
              <a:rPr lang="en-IN" sz="2800" b="1" dirty="0"/>
              <a:t>Difficult to find a doctor in your locality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5" name="Picture 4" descr="A person walking down the street&#10;&#10;Description automatically generated">
            <a:extLst>
              <a:ext uri="{FF2B5EF4-FFF2-40B4-BE49-F238E27FC236}">
                <a16:creationId xmlns:a16="http://schemas.microsoft.com/office/drawing/2014/main" id="{F953172E-6BD8-43F3-A0F6-DBA4FE80A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121" y="3326666"/>
            <a:ext cx="4222953" cy="281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4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3CE426B-864A-44DA-AF4A-6F389DBADA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3" r="14201" b="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32C4C-65A4-47FA-97E0-F448DF9A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IN" dirty="0"/>
              <a:t>Not to do: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ED12E6-A971-4326-A180-7C2E8A982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n-US" dirty="0"/>
              <a:t>You don’t need to stop at any shop or find a person to ask the address of a specialized doctor.</a:t>
            </a:r>
          </a:p>
          <a:p>
            <a:r>
              <a:rPr lang="en-US" dirty="0"/>
              <a:t>You don’t need to search the google and besides that sometimes you don’t get information about the doctor on the google itself.</a:t>
            </a:r>
          </a:p>
          <a:p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142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93DF-C5EC-4D72-A2BA-27447D80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IN" dirty="0"/>
              <a:t>What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81A15-96DA-4313-88EE-F848AA159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IN" dirty="0"/>
              <a:t>You don’t need to worry at all.</a:t>
            </a:r>
          </a:p>
          <a:p>
            <a:r>
              <a:rPr lang="en-IN" dirty="0"/>
              <a:t>It’s right in your pocket.</a:t>
            </a:r>
          </a:p>
          <a:p>
            <a:r>
              <a:rPr lang="en-IN" dirty="0"/>
              <a:t>Just open your app and you get every relevant information about the doctors that you are seeking.</a:t>
            </a:r>
          </a:p>
        </p:txBody>
      </p:sp>
      <p:pic>
        <p:nvPicPr>
          <p:cNvPr id="5" name="Picture 4" descr="A picture containing outdoor, water, grass, large&#10;&#10;Description automatically generated">
            <a:extLst>
              <a:ext uri="{FF2B5EF4-FFF2-40B4-BE49-F238E27FC236}">
                <a16:creationId xmlns:a16="http://schemas.microsoft.com/office/drawing/2014/main" id="{B72547EA-FBB7-4461-8FE0-36438CB80A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1119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60FF6-92FE-4396-AF60-C085BF05D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IN" sz="4400"/>
              <a:t>Here is your app: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AC054E-007D-4664-8ABA-82C1E8E0F2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678941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059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E4B5A-8A0E-4892-A610-3DF41DE0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use the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F0698-5310-4733-9A26-6065A5000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016429" cy="3880773"/>
          </a:xfrm>
        </p:spPr>
        <p:txBody>
          <a:bodyPr/>
          <a:lstStyle/>
          <a:p>
            <a:r>
              <a:rPr lang="en-IN" dirty="0"/>
              <a:t>It’s quite simple.</a:t>
            </a:r>
          </a:p>
          <a:p>
            <a:r>
              <a:rPr lang="en-IN" dirty="0"/>
              <a:t>After opening the app, you will see this screen at first.</a:t>
            </a:r>
          </a:p>
          <a:p>
            <a:r>
              <a:rPr lang="en-IN" dirty="0"/>
              <a:t>This shows all the health issues that a person can face.</a:t>
            </a:r>
          </a:p>
          <a:p>
            <a:r>
              <a:rPr lang="en-IN" dirty="0"/>
              <a:t>It basically categories the health related problems.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CE3C6A-0258-4B85-A231-5AD50DD22E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6" b="6171"/>
          <a:stretch/>
        </p:blipFill>
        <p:spPr>
          <a:xfrm>
            <a:off x="7730484" y="498814"/>
            <a:ext cx="3246834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8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462E-2C00-4901-B3A3-36772284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use the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F5453-2F35-46F4-B2FC-C1D3F8FBD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you click on any health issues, you will be shown various doctors in those speciality.</a:t>
            </a:r>
          </a:p>
          <a:p>
            <a:r>
              <a:rPr lang="en-IN" dirty="0"/>
              <a:t>You will get to know how much they cost.</a:t>
            </a:r>
          </a:p>
          <a:p>
            <a:r>
              <a:rPr lang="en-IN" dirty="0"/>
              <a:t>What’s their rating, so that you can get proper treatment.</a:t>
            </a:r>
          </a:p>
          <a:p>
            <a:endParaRPr lang="en-IN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F21F32-E960-46FF-846B-3426E45EEC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7" b="6084"/>
          <a:stretch/>
        </p:blipFill>
        <p:spPr>
          <a:xfrm>
            <a:off x="8452974" y="371475"/>
            <a:ext cx="3246834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EA36-6274-4631-8125-66B86DB1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use the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2117A-E5AC-4AC5-8624-A29BA84BF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that, if you click on any profile, you can see every information that you are seeking.</a:t>
            </a:r>
          </a:p>
          <a:p>
            <a:r>
              <a:rPr lang="en-IN" dirty="0"/>
              <a:t>You can also see their reviews.</a:t>
            </a:r>
          </a:p>
          <a:p>
            <a:r>
              <a:rPr lang="en-IN" dirty="0"/>
              <a:t>Here is another feature for you.</a:t>
            </a:r>
          </a:p>
          <a:p>
            <a:r>
              <a:rPr lang="en-IN" dirty="0"/>
              <a:t>You can add any doctor as your favourite.</a:t>
            </a:r>
          </a:p>
          <a:p>
            <a:r>
              <a:rPr lang="en-IN" dirty="0"/>
              <a:t>So that in future, if you are in hurry and you can directly open your doctor.</a:t>
            </a:r>
          </a:p>
          <a:p>
            <a:endParaRPr lang="en-IN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18F659-6FFE-468A-926E-CAC0A1A45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7" b="6250"/>
          <a:stretch/>
        </p:blipFill>
        <p:spPr>
          <a:xfrm>
            <a:off x="8945166" y="285750"/>
            <a:ext cx="3246834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6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05BD6-50F6-45FA-8B5A-0D2993C3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use the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F517E-3DC2-4F32-B29A-63C39B6CC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Suppose in your locality, there are many doctors.</a:t>
            </a:r>
          </a:p>
          <a:p>
            <a:r>
              <a:rPr lang="en-IN" dirty="0"/>
              <a:t>So, in that case, you can filters the doctors related to location, </a:t>
            </a:r>
          </a:p>
          <a:p>
            <a:pPr marL="0" indent="0">
              <a:buNone/>
            </a:pPr>
            <a:r>
              <a:rPr lang="en-IN" dirty="0"/>
              <a:t>      their ratings.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75E017-89D0-4243-B8D5-523E640AF8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0" b="6805"/>
          <a:stretch/>
        </p:blipFill>
        <p:spPr>
          <a:xfrm>
            <a:off x="8606433" y="257174"/>
            <a:ext cx="3246834" cy="613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58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82C6FF-C1EF-460E-A1F8-205267C29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37617" cy="3881437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E67FFA-F7B8-4FB3-99A2-829167FFA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408" y="0"/>
            <a:ext cx="2023467" cy="3881437"/>
          </a:xfrm>
          <a:prstGeom prst="rect">
            <a:avLst/>
          </a:prstGeom>
        </p:spPr>
      </p:pic>
      <p:pic>
        <p:nvPicPr>
          <p:cNvPr id="9" name="Picture 8" descr="A person with collar shirt&#10;&#10;Description automatically generated">
            <a:extLst>
              <a:ext uri="{FF2B5EF4-FFF2-40B4-BE49-F238E27FC236}">
                <a16:creationId xmlns:a16="http://schemas.microsoft.com/office/drawing/2014/main" id="{B6D3072F-9984-4028-9139-EA0B7FB0A2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665" y="1"/>
            <a:ext cx="2023467" cy="388143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C03224-7BD8-4DF9-A18C-8303AC6B4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666" y="0"/>
            <a:ext cx="2023467" cy="3881436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CA9FA8-EE71-4C3A-8E26-8320E77CFC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75" y="0"/>
            <a:ext cx="2023467" cy="388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345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909D5D6-F1CE-4923-BCE7-3F953C84AF0C}">
  <we:reference id="f12c312d-282a-4734-8843-05915fdfef0b" version="4.3.3.0" store="EXCatalog" storeType="EXCatalog"/>
  <we:alternateReferences>
    <we:reference id="WA104178141" version="4.3.3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335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Problems:  </vt:lpstr>
      <vt:lpstr>Not to do:</vt:lpstr>
      <vt:lpstr>What to do?</vt:lpstr>
      <vt:lpstr>Here is your app:</vt:lpstr>
      <vt:lpstr>How to use the app?</vt:lpstr>
      <vt:lpstr>How to use the app?</vt:lpstr>
      <vt:lpstr>How to use the app?</vt:lpstr>
      <vt:lpstr>How to use the app?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Problems:</dc:title>
  <dc:creator>Rishu Kumar</dc:creator>
  <cp:lastModifiedBy>Rishu Kumar</cp:lastModifiedBy>
  <cp:revision>7</cp:revision>
  <dcterms:created xsi:type="dcterms:W3CDTF">2020-06-01T09:50:01Z</dcterms:created>
  <dcterms:modified xsi:type="dcterms:W3CDTF">2020-08-11T07:26:24Z</dcterms:modified>
</cp:coreProperties>
</file>