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D5FD87-57B3-B223-6EA5-AB975FD64BD9}" v="17" dt="2025-06-22T19:27:40.459"/>
    <p1510:client id="{909EB7F1-7E09-07A3-ABC8-4A8A527CEDB9}" v="50" dt="2025-06-22T18:36:41.278"/>
    <p1510:client id="{FC7AC469-9276-6EC4-C87E-1AA5230E2E72}" v="71" dt="2025-06-22T19:09:37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C9C58D-257E-472A-9AA1-7ADAD2959B2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F56FC1-57DB-4503-A0FC-6F477FFB97BF}">
      <dgm:prSet/>
      <dgm:spPr/>
      <dgm:t>
        <a:bodyPr/>
        <a:lstStyle/>
        <a:p>
          <a:r>
            <a:rPr lang="en-US"/>
            <a:t>Apply clustering techniques to patient wellness data</a:t>
          </a:r>
        </a:p>
      </dgm:t>
    </dgm:pt>
    <dgm:pt modelId="{43E8856E-D80C-4DD4-BD63-8FC834C982D7}" type="parTrans" cxnId="{2809A937-7183-4F1E-8217-3DE13A8A0C8E}">
      <dgm:prSet/>
      <dgm:spPr/>
      <dgm:t>
        <a:bodyPr/>
        <a:lstStyle/>
        <a:p>
          <a:endParaRPr lang="en-US"/>
        </a:p>
      </dgm:t>
    </dgm:pt>
    <dgm:pt modelId="{F25E4E31-936D-4A1C-BDF4-AD1DDD70D524}" type="sibTrans" cxnId="{2809A937-7183-4F1E-8217-3DE13A8A0C8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2970DA4-0FA6-49F1-BCC5-844462424E26}">
      <dgm:prSet/>
      <dgm:spPr/>
      <dgm:t>
        <a:bodyPr/>
        <a:lstStyle/>
        <a:p>
          <a:r>
            <a:rPr lang="en-US"/>
            <a:t>Identify behavioral patterns and lifestyle segments</a:t>
          </a:r>
        </a:p>
      </dgm:t>
    </dgm:pt>
    <dgm:pt modelId="{A6545915-A84D-4E92-8109-F4C62C4C9151}" type="parTrans" cxnId="{954844F4-B993-4B02-BB2B-2595E7B4DF35}">
      <dgm:prSet/>
      <dgm:spPr/>
      <dgm:t>
        <a:bodyPr/>
        <a:lstStyle/>
        <a:p>
          <a:endParaRPr lang="en-US"/>
        </a:p>
      </dgm:t>
    </dgm:pt>
    <dgm:pt modelId="{5145798C-A1CC-4C04-9692-FFC9E36F268B}" type="sibTrans" cxnId="{954844F4-B993-4B02-BB2B-2595E7B4DF3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5A6AD92-0BD0-4A23-9978-9E5C5FBBC1D6}">
      <dgm:prSet/>
      <dgm:spPr/>
      <dgm:t>
        <a:bodyPr/>
        <a:lstStyle/>
        <a:p>
          <a:r>
            <a:rPr lang="en-US"/>
            <a:t>Tailor wellness programs to specific patient groups</a:t>
          </a:r>
        </a:p>
      </dgm:t>
    </dgm:pt>
    <dgm:pt modelId="{1FDCE621-9BF7-4AE9-A179-E590B6CA39CB}" type="parTrans" cxnId="{5F6DB734-85E5-4905-89DF-F1ABFCDD08BB}">
      <dgm:prSet/>
      <dgm:spPr/>
      <dgm:t>
        <a:bodyPr/>
        <a:lstStyle/>
        <a:p>
          <a:endParaRPr lang="en-US"/>
        </a:p>
      </dgm:t>
    </dgm:pt>
    <dgm:pt modelId="{BC403D4C-1CC6-49DF-803D-B7F7DD7C9829}" type="sibTrans" cxnId="{5F6DB734-85E5-4905-89DF-F1ABFCDD08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7F4367-CA72-4DA5-80F3-6BC2F161FBB0}" type="pres">
      <dgm:prSet presAssocID="{2BC9C58D-257E-472A-9AA1-7ADAD2959B26}" presName="Name0" presStyleCnt="0">
        <dgm:presLayoutVars>
          <dgm:animLvl val="lvl"/>
          <dgm:resizeHandles val="exact"/>
        </dgm:presLayoutVars>
      </dgm:prSet>
      <dgm:spPr/>
    </dgm:pt>
    <dgm:pt modelId="{71F4780B-56B1-4215-8694-187161EFE8A6}" type="pres">
      <dgm:prSet presAssocID="{0FF56FC1-57DB-4503-A0FC-6F477FFB97BF}" presName="compositeNode" presStyleCnt="0">
        <dgm:presLayoutVars>
          <dgm:bulletEnabled val="1"/>
        </dgm:presLayoutVars>
      </dgm:prSet>
      <dgm:spPr/>
    </dgm:pt>
    <dgm:pt modelId="{1A047147-F2E0-4959-8F29-923933636154}" type="pres">
      <dgm:prSet presAssocID="{0FF56FC1-57DB-4503-A0FC-6F477FFB97BF}" presName="bgRect" presStyleLbl="bgAccFollowNode1" presStyleIdx="0" presStyleCnt="3"/>
      <dgm:spPr/>
    </dgm:pt>
    <dgm:pt modelId="{46CDCEAD-7118-424A-8F96-B7F05BB28F24}" type="pres">
      <dgm:prSet presAssocID="{F25E4E31-936D-4A1C-BDF4-AD1DDD70D524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F61D55A-0AC9-4D68-B5C8-925B64769085}" type="pres">
      <dgm:prSet presAssocID="{0FF56FC1-57DB-4503-A0FC-6F477FFB97BF}" presName="bottomLine" presStyleLbl="alignNode1" presStyleIdx="1" presStyleCnt="6">
        <dgm:presLayoutVars/>
      </dgm:prSet>
      <dgm:spPr/>
    </dgm:pt>
    <dgm:pt modelId="{C989AF99-4DA3-455A-B92B-1B815C070C99}" type="pres">
      <dgm:prSet presAssocID="{0FF56FC1-57DB-4503-A0FC-6F477FFB97BF}" presName="nodeText" presStyleLbl="bgAccFollowNode1" presStyleIdx="0" presStyleCnt="3">
        <dgm:presLayoutVars>
          <dgm:bulletEnabled val="1"/>
        </dgm:presLayoutVars>
      </dgm:prSet>
      <dgm:spPr/>
    </dgm:pt>
    <dgm:pt modelId="{F77AFA36-447C-4C16-A721-772CAE5B0B64}" type="pres">
      <dgm:prSet presAssocID="{F25E4E31-936D-4A1C-BDF4-AD1DDD70D524}" presName="sibTrans" presStyleCnt="0"/>
      <dgm:spPr/>
    </dgm:pt>
    <dgm:pt modelId="{D4435003-4390-4701-96C8-DD317D4606AE}" type="pres">
      <dgm:prSet presAssocID="{82970DA4-0FA6-49F1-BCC5-844462424E26}" presName="compositeNode" presStyleCnt="0">
        <dgm:presLayoutVars>
          <dgm:bulletEnabled val="1"/>
        </dgm:presLayoutVars>
      </dgm:prSet>
      <dgm:spPr/>
    </dgm:pt>
    <dgm:pt modelId="{CF229F64-DE35-45F4-A7DD-860C64E2D1E7}" type="pres">
      <dgm:prSet presAssocID="{82970DA4-0FA6-49F1-BCC5-844462424E26}" presName="bgRect" presStyleLbl="bgAccFollowNode1" presStyleIdx="1" presStyleCnt="3"/>
      <dgm:spPr/>
    </dgm:pt>
    <dgm:pt modelId="{07456605-6159-4A4F-924E-D83325B431D4}" type="pres">
      <dgm:prSet presAssocID="{5145798C-A1CC-4C04-9692-FFC9E36F268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60D7A2B-6CC0-48F9-8B86-B8B10E2C8AD0}" type="pres">
      <dgm:prSet presAssocID="{82970DA4-0FA6-49F1-BCC5-844462424E26}" presName="bottomLine" presStyleLbl="alignNode1" presStyleIdx="3" presStyleCnt="6">
        <dgm:presLayoutVars/>
      </dgm:prSet>
      <dgm:spPr/>
    </dgm:pt>
    <dgm:pt modelId="{80E9FA54-9705-41CC-AC3B-34BEE4DC4721}" type="pres">
      <dgm:prSet presAssocID="{82970DA4-0FA6-49F1-BCC5-844462424E26}" presName="nodeText" presStyleLbl="bgAccFollowNode1" presStyleIdx="1" presStyleCnt="3">
        <dgm:presLayoutVars>
          <dgm:bulletEnabled val="1"/>
        </dgm:presLayoutVars>
      </dgm:prSet>
      <dgm:spPr/>
    </dgm:pt>
    <dgm:pt modelId="{17525655-5101-45D4-AECC-E71C103023BA}" type="pres">
      <dgm:prSet presAssocID="{5145798C-A1CC-4C04-9692-FFC9E36F268B}" presName="sibTrans" presStyleCnt="0"/>
      <dgm:spPr/>
    </dgm:pt>
    <dgm:pt modelId="{C01F033D-B923-4AEB-B3B7-0E3A88A3FD0A}" type="pres">
      <dgm:prSet presAssocID="{F5A6AD92-0BD0-4A23-9978-9E5C5FBBC1D6}" presName="compositeNode" presStyleCnt="0">
        <dgm:presLayoutVars>
          <dgm:bulletEnabled val="1"/>
        </dgm:presLayoutVars>
      </dgm:prSet>
      <dgm:spPr/>
    </dgm:pt>
    <dgm:pt modelId="{2B071996-1FC6-4533-94E0-7B21FEFE712F}" type="pres">
      <dgm:prSet presAssocID="{F5A6AD92-0BD0-4A23-9978-9E5C5FBBC1D6}" presName="bgRect" presStyleLbl="bgAccFollowNode1" presStyleIdx="2" presStyleCnt="3"/>
      <dgm:spPr/>
    </dgm:pt>
    <dgm:pt modelId="{EE8446C0-9E25-4633-8C73-47A474AC86F8}" type="pres">
      <dgm:prSet presAssocID="{BC403D4C-1CC6-49DF-803D-B7F7DD7C982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809A053-93D8-4529-95A1-6320FFF1423D}" type="pres">
      <dgm:prSet presAssocID="{F5A6AD92-0BD0-4A23-9978-9E5C5FBBC1D6}" presName="bottomLine" presStyleLbl="alignNode1" presStyleIdx="5" presStyleCnt="6">
        <dgm:presLayoutVars/>
      </dgm:prSet>
      <dgm:spPr/>
    </dgm:pt>
    <dgm:pt modelId="{04B53037-2CC6-4E6F-90D6-2FBBFBACDCF7}" type="pres">
      <dgm:prSet presAssocID="{F5A6AD92-0BD0-4A23-9978-9E5C5FBBC1D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E54E511-3B91-4B55-A704-76FF2DA05FBD}" type="presOf" srcId="{F25E4E31-936D-4A1C-BDF4-AD1DDD70D524}" destId="{46CDCEAD-7118-424A-8F96-B7F05BB28F24}" srcOrd="0" destOrd="0" presId="urn:microsoft.com/office/officeart/2016/7/layout/BasicLinearProcessNumbered"/>
    <dgm:cxn modelId="{A23E991E-3374-4057-B3DA-851C2EDACED6}" type="presOf" srcId="{5145798C-A1CC-4C04-9692-FFC9E36F268B}" destId="{07456605-6159-4A4F-924E-D83325B431D4}" srcOrd="0" destOrd="0" presId="urn:microsoft.com/office/officeart/2016/7/layout/BasicLinearProcessNumbered"/>
    <dgm:cxn modelId="{CC8FCB22-ECE9-41CB-BA63-0CD5CD25CD19}" type="presOf" srcId="{0FF56FC1-57DB-4503-A0FC-6F477FFB97BF}" destId="{1A047147-F2E0-4959-8F29-923933636154}" srcOrd="0" destOrd="0" presId="urn:microsoft.com/office/officeart/2016/7/layout/BasicLinearProcessNumbered"/>
    <dgm:cxn modelId="{5F6DB734-85E5-4905-89DF-F1ABFCDD08BB}" srcId="{2BC9C58D-257E-472A-9AA1-7ADAD2959B26}" destId="{F5A6AD92-0BD0-4A23-9978-9E5C5FBBC1D6}" srcOrd="2" destOrd="0" parTransId="{1FDCE621-9BF7-4AE9-A179-E590B6CA39CB}" sibTransId="{BC403D4C-1CC6-49DF-803D-B7F7DD7C9829}"/>
    <dgm:cxn modelId="{2809A937-7183-4F1E-8217-3DE13A8A0C8E}" srcId="{2BC9C58D-257E-472A-9AA1-7ADAD2959B26}" destId="{0FF56FC1-57DB-4503-A0FC-6F477FFB97BF}" srcOrd="0" destOrd="0" parTransId="{43E8856E-D80C-4DD4-BD63-8FC834C982D7}" sibTransId="{F25E4E31-936D-4A1C-BDF4-AD1DDD70D524}"/>
    <dgm:cxn modelId="{56C3835C-73EC-42DF-97AC-D05F89CCCC42}" type="presOf" srcId="{BC403D4C-1CC6-49DF-803D-B7F7DD7C9829}" destId="{EE8446C0-9E25-4633-8C73-47A474AC86F8}" srcOrd="0" destOrd="0" presId="urn:microsoft.com/office/officeart/2016/7/layout/BasicLinearProcessNumbered"/>
    <dgm:cxn modelId="{815CC94E-78BB-4CDE-88B5-546D58140B49}" type="presOf" srcId="{82970DA4-0FA6-49F1-BCC5-844462424E26}" destId="{80E9FA54-9705-41CC-AC3B-34BEE4DC4721}" srcOrd="1" destOrd="0" presId="urn:microsoft.com/office/officeart/2016/7/layout/BasicLinearProcessNumbered"/>
    <dgm:cxn modelId="{056C2277-AD54-4281-A4F4-ED4775D6D027}" type="presOf" srcId="{82970DA4-0FA6-49F1-BCC5-844462424E26}" destId="{CF229F64-DE35-45F4-A7DD-860C64E2D1E7}" srcOrd="0" destOrd="0" presId="urn:microsoft.com/office/officeart/2016/7/layout/BasicLinearProcessNumbered"/>
    <dgm:cxn modelId="{8CE5E986-1EB2-4BCE-BFDD-661D61209819}" type="presOf" srcId="{F5A6AD92-0BD0-4A23-9978-9E5C5FBBC1D6}" destId="{04B53037-2CC6-4E6F-90D6-2FBBFBACDCF7}" srcOrd="1" destOrd="0" presId="urn:microsoft.com/office/officeart/2016/7/layout/BasicLinearProcessNumbered"/>
    <dgm:cxn modelId="{94CA298C-2548-4FAE-85CC-A8327516026A}" type="presOf" srcId="{2BC9C58D-257E-472A-9AA1-7ADAD2959B26}" destId="{2F7F4367-CA72-4DA5-80F3-6BC2F161FBB0}" srcOrd="0" destOrd="0" presId="urn:microsoft.com/office/officeart/2016/7/layout/BasicLinearProcessNumbered"/>
    <dgm:cxn modelId="{1F5F01B0-970D-46D0-8373-B8A36C0A6B88}" type="presOf" srcId="{F5A6AD92-0BD0-4A23-9978-9E5C5FBBC1D6}" destId="{2B071996-1FC6-4533-94E0-7B21FEFE712F}" srcOrd="0" destOrd="0" presId="urn:microsoft.com/office/officeart/2016/7/layout/BasicLinearProcessNumbered"/>
    <dgm:cxn modelId="{954844F4-B993-4B02-BB2B-2595E7B4DF35}" srcId="{2BC9C58D-257E-472A-9AA1-7ADAD2959B26}" destId="{82970DA4-0FA6-49F1-BCC5-844462424E26}" srcOrd="1" destOrd="0" parTransId="{A6545915-A84D-4E92-8109-F4C62C4C9151}" sibTransId="{5145798C-A1CC-4C04-9692-FFC9E36F268B}"/>
    <dgm:cxn modelId="{E7F996FE-8481-4DD5-9EE9-6852BBAC9497}" type="presOf" srcId="{0FF56FC1-57DB-4503-A0FC-6F477FFB97BF}" destId="{C989AF99-4DA3-455A-B92B-1B815C070C99}" srcOrd="1" destOrd="0" presId="urn:microsoft.com/office/officeart/2016/7/layout/BasicLinearProcessNumbered"/>
    <dgm:cxn modelId="{A35CA21B-D22E-48AC-9341-5DC15248286F}" type="presParOf" srcId="{2F7F4367-CA72-4DA5-80F3-6BC2F161FBB0}" destId="{71F4780B-56B1-4215-8694-187161EFE8A6}" srcOrd="0" destOrd="0" presId="urn:microsoft.com/office/officeart/2016/7/layout/BasicLinearProcessNumbered"/>
    <dgm:cxn modelId="{CCF00E74-13AA-484C-A066-A5E90EE6A19F}" type="presParOf" srcId="{71F4780B-56B1-4215-8694-187161EFE8A6}" destId="{1A047147-F2E0-4959-8F29-923933636154}" srcOrd="0" destOrd="0" presId="urn:microsoft.com/office/officeart/2016/7/layout/BasicLinearProcessNumbered"/>
    <dgm:cxn modelId="{AF8BB73C-4330-44DA-96C7-6CE3C2FD7619}" type="presParOf" srcId="{71F4780B-56B1-4215-8694-187161EFE8A6}" destId="{46CDCEAD-7118-424A-8F96-B7F05BB28F24}" srcOrd="1" destOrd="0" presId="urn:microsoft.com/office/officeart/2016/7/layout/BasicLinearProcessNumbered"/>
    <dgm:cxn modelId="{40EB67F1-60D0-4D85-8B7C-C37189293172}" type="presParOf" srcId="{71F4780B-56B1-4215-8694-187161EFE8A6}" destId="{AF61D55A-0AC9-4D68-B5C8-925B64769085}" srcOrd="2" destOrd="0" presId="urn:microsoft.com/office/officeart/2016/7/layout/BasicLinearProcessNumbered"/>
    <dgm:cxn modelId="{9199AB6C-4DDD-48B7-808E-FB5CD2FC14FB}" type="presParOf" srcId="{71F4780B-56B1-4215-8694-187161EFE8A6}" destId="{C989AF99-4DA3-455A-B92B-1B815C070C99}" srcOrd="3" destOrd="0" presId="urn:microsoft.com/office/officeart/2016/7/layout/BasicLinearProcessNumbered"/>
    <dgm:cxn modelId="{8BBA6D2D-F1E2-438A-8BE2-7C954FB2AB1F}" type="presParOf" srcId="{2F7F4367-CA72-4DA5-80F3-6BC2F161FBB0}" destId="{F77AFA36-447C-4C16-A721-772CAE5B0B64}" srcOrd="1" destOrd="0" presId="urn:microsoft.com/office/officeart/2016/7/layout/BasicLinearProcessNumbered"/>
    <dgm:cxn modelId="{FE5EAB17-5141-48D1-9644-F19006F5A7A7}" type="presParOf" srcId="{2F7F4367-CA72-4DA5-80F3-6BC2F161FBB0}" destId="{D4435003-4390-4701-96C8-DD317D4606AE}" srcOrd="2" destOrd="0" presId="urn:microsoft.com/office/officeart/2016/7/layout/BasicLinearProcessNumbered"/>
    <dgm:cxn modelId="{F8827466-29E8-41D5-A99B-7C601CD042F3}" type="presParOf" srcId="{D4435003-4390-4701-96C8-DD317D4606AE}" destId="{CF229F64-DE35-45F4-A7DD-860C64E2D1E7}" srcOrd="0" destOrd="0" presId="urn:microsoft.com/office/officeart/2016/7/layout/BasicLinearProcessNumbered"/>
    <dgm:cxn modelId="{A5BD1AB5-0EB7-4919-8276-F409C9A785ED}" type="presParOf" srcId="{D4435003-4390-4701-96C8-DD317D4606AE}" destId="{07456605-6159-4A4F-924E-D83325B431D4}" srcOrd="1" destOrd="0" presId="urn:microsoft.com/office/officeart/2016/7/layout/BasicLinearProcessNumbered"/>
    <dgm:cxn modelId="{FD813FCA-9F84-40B1-9D19-C292624E8367}" type="presParOf" srcId="{D4435003-4390-4701-96C8-DD317D4606AE}" destId="{E60D7A2B-6CC0-48F9-8B86-B8B10E2C8AD0}" srcOrd="2" destOrd="0" presId="urn:microsoft.com/office/officeart/2016/7/layout/BasicLinearProcessNumbered"/>
    <dgm:cxn modelId="{7689EEC8-A843-4FAC-B41F-9B03729AF659}" type="presParOf" srcId="{D4435003-4390-4701-96C8-DD317D4606AE}" destId="{80E9FA54-9705-41CC-AC3B-34BEE4DC4721}" srcOrd="3" destOrd="0" presId="urn:microsoft.com/office/officeart/2016/7/layout/BasicLinearProcessNumbered"/>
    <dgm:cxn modelId="{0C66C742-0DDD-4188-8DC6-13D208D1EF32}" type="presParOf" srcId="{2F7F4367-CA72-4DA5-80F3-6BC2F161FBB0}" destId="{17525655-5101-45D4-AECC-E71C103023BA}" srcOrd="3" destOrd="0" presId="urn:microsoft.com/office/officeart/2016/7/layout/BasicLinearProcessNumbered"/>
    <dgm:cxn modelId="{429FA53E-3A17-48D0-AD7F-23A99B2AAE0F}" type="presParOf" srcId="{2F7F4367-CA72-4DA5-80F3-6BC2F161FBB0}" destId="{C01F033D-B923-4AEB-B3B7-0E3A88A3FD0A}" srcOrd="4" destOrd="0" presId="urn:microsoft.com/office/officeart/2016/7/layout/BasicLinearProcessNumbered"/>
    <dgm:cxn modelId="{16401DF2-2847-46C9-8CF2-FAB55EC76F26}" type="presParOf" srcId="{C01F033D-B923-4AEB-B3B7-0E3A88A3FD0A}" destId="{2B071996-1FC6-4533-94E0-7B21FEFE712F}" srcOrd="0" destOrd="0" presId="urn:microsoft.com/office/officeart/2016/7/layout/BasicLinearProcessNumbered"/>
    <dgm:cxn modelId="{9848654E-55BE-4F46-A6BB-CCBFC182EE7B}" type="presParOf" srcId="{C01F033D-B923-4AEB-B3B7-0E3A88A3FD0A}" destId="{EE8446C0-9E25-4633-8C73-47A474AC86F8}" srcOrd="1" destOrd="0" presId="urn:microsoft.com/office/officeart/2016/7/layout/BasicLinearProcessNumbered"/>
    <dgm:cxn modelId="{4F98977E-1A66-4B11-9396-96A3DB2D9EA3}" type="presParOf" srcId="{C01F033D-B923-4AEB-B3B7-0E3A88A3FD0A}" destId="{A809A053-93D8-4529-95A1-6320FFF1423D}" srcOrd="2" destOrd="0" presId="urn:microsoft.com/office/officeart/2016/7/layout/BasicLinearProcessNumbered"/>
    <dgm:cxn modelId="{33485878-EC55-459D-B08D-3AF5109B5BE2}" type="presParOf" srcId="{C01F033D-B923-4AEB-B3B7-0E3A88A3FD0A}" destId="{04B53037-2CC6-4E6F-90D6-2FBBFBACDCF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550551-B846-4518-80C2-7B4FD3DF703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5E3D5C-8002-4D87-9AFE-91ADBC6C29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Features: Age, Stress Level, Sleep Hours, Physical Activity, Healthy Meals</a:t>
          </a:r>
        </a:p>
      </dgm:t>
    </dgm:pt>
    <dgm:pt modelId="{3C6529A4-CF4A-4855-8063-112AABDACBD2}" type="parTrans" cxnId="{753A1259-9E7F-4BDB-A5B9-9B67CA757FE8}">
      <dgm:prSet/>
      <dgm:spPr/>
      <dgm:t>
        <a:bodyPr/>
        <a:lstStyle/>
        <a:p>
          <a:endParaRPr lang="en-US"/>
        </a:p>
      </dgm:t>
    </dgm:pt>
    <dgm:pt modelId="{78F2A2CD-C473-494B-96BF-5292124370DC}" type="sibTrans" cxnId="{753A1259-9E7F-4BDB-A5B9-9B67CA757FE8}">
      <dgm:prSet/>
      <dgm:spPr/>
      <dgm:t>
        <a:bodyPr/>
        <a:lstStyle/>
        <a:p>
          <a:endParaRPr lang="en-US"/>
        </a:p>
      </dgm:t>
    </dgm:pt>
    <dgm:pt modelId="{92189818-0CEA-4987-96FE-6A0BBB2324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Preprocessing: Null value handling, data type conversion</a:t>
          </a:r>
        </a:p>
      </dgm:t>
    </dgm:pt>
    <dgm:pt modelId="{1E491246-601D-48AB-9991-79AEC931107E}" type="parTrans" cxnId="{438F2AF7-6762-4B05-AA38-0D20F9698DFA}">
      <dgm:prSet/>
      <dgm:spPr/>
      <dgm:t>
        <a:bodyPr/>
        <a:lstStyle/>
        <a:p>
          <a:endParaRPr lang="en-US"/>
        </a:p>
      </dgm:t>
    </dgm:pt>
    <dgm:pt modelId="{CFC1A76F-770B-4CFE-8040-6BC196246A7F}" type="sibTrans" cxnId="{438F2AF7-6762-4B05-AA38-0D20F9698DFA}">
      <dgm:prSet/>
      <dgm:spPr/>
      <dgm:t>
        <a:bodyPr/>
        <a:lstStyle/>
        <a:p>
          <a:endParaRPr lang="en-US"/>
        </a:p>
      </dgm:t>
    </dgm:pt>
    <dgm:pt modelId="{EF2CF2CE-1DF5-4050-B3A3-BCB9C45DD031}" type="pres">
      <dgm:prSet presAssocID="{D2550551-B846-4518-80C2-7B4FD3DF7039}" presName="root" presStyleCnt="0">
        <dgm:presLayoutVars>
          <dgm:dir/>
          <dgm:resizeHandles val="exact"/>
        </dgm:presLayoutVars>
      </dgm:prSet>
      <dgm:spPr/>
    </dgm:pt>
    <dgm:pt modelId="{EA1BA867-AE64-45B4-997C-4120D3391804}" type="pres">
      <dgm:prSet presAssocID="{355E3D5C-8002-4D87-9AFE-91ADBC6C2909}" presName="compNode" presStyleCnt="0"/>
      <dgm:spPr/>
    </dgm:pt>
    <dgm:pt modelId="{083D654D-2410-4440-A62B-B546E0CA661E}" type="pres">
      <dgm:prSet presAssocID="{355E3D5C-8002-4D87-9AFE-91ADBC6C2909}" presName="bgRect" presStyleLbl="bgShp" presStyleIdx="0" presStyleCnt="2"/>
      <dgm:spPr/>
    </dgm:pt>
    <dgm:pt modelId="{2D9F43C3-271E-4BD2-871F-0357633CC8A7}" type="pres">
      <dgm:prSet presAssocID="{355E3D5C-8002-4D87-9AFE-91ADBC6C29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E86069ED-EAD2-42C9-B15F-A8EDCA36ADFD}" type="pres">
      <dgm:prSet presAssocID="{355E3D5C-8002-4D87-9AFE-91ADBC6C2909}" presName="spaceRect" presStyleCnt="0"/>
      <dgm:spPr/>
    </dgm:pt>
    <dgm:pt modelId="{1BB63271-0F65-492A-B9E7-8F693655D0B6}" type="pres">
      <dgm:prSet presAssocID="{355E3D5C-8002-4D87-9AFE-91ADBC6C2909}" presName="parTx" presStyleLbl="revTx" presStyleIdx="0" presStyleCnt="2">
        <dgm:presLayoutVars>
          <dgm:chMax val="0"/>
          <dgm:chPref val="0"/>
        </dgm:presLayoutVars>
      </dgm:prSet>
      <dgm:spPr/>
    </dgm:pt>
    <dgm:pt modelId="{1CB66E19-FB08-43B5-A803-B7A873118576}" type="pres">
      <dgm:prSet presAssocID="{78F2A2CD-C473-494B-96BF-5292124370DC}" presName="sibTrans" presStyleCnt="0"/>
      <dgm:spPr/>
    </dgm:pt>
    <dgm:pt modelId="{529CC438-33AC-4332-BCA6-30B93C21AF36}" type="pres">
      <dgm:prSet presAssocID="{92189818-0CEA-4987-96FE-6A0BBB232461}" presName="compNode" presStyleCnt="0"/>
      <dgm:spPr/>
    </dgm:pt>
    <dgm:pt modelId="{32B86DF1-DA67-4CFF-BE8E-3528F88BDE21}" type="pres">
      <dgm:prSet presAssocID="{92189818-0CEA-4987-96FE-6A0BBB232461}" presName="bgRect" presStyleLbl="bgShp" presStyleIdx="1" presStyleCnt="2"/>
      <dgm:spPr/>
    </dgm:pt>
    <dgm:pt modelId="{E5CBF794-4418-43F7-ADED-9B2A049D413C}" type="pres">
      <dgm:prSet presAssocID="{92189818-0CEA-4987-96FE-6A0BBB23246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5CE4218-D186-41B2-B634-00E16DEC900D}" type="pres">
      <dgm:prSet presAssocID="{92189818-0CEA-4987-96FE-6A0BBB232461}" presName="spaceRect" presStyleCnt="0"/>
      <dgm:spPr/>
    </dgm:pt>
    <dgm:pt modelId="{F4733D95-0E8F-427A-B18C-424DB7BD92AA}" type="pres">
      <dgm:prSet presAssocID="{92189818-0CEA-4987-96FE-6A0BBB23246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4ACFA63-2799-4C8E-876D-DCA3E0DC6C66}" type="presOf" srcId="{D2550551-B846-4518-80C2-7B4FD3DF7039}" destId="{EF2CF2CE-1DF5-4050-B3A3-BCB9C45DD031}" srcOrd="0" destOrd="0" presId="urn:microsoft.com/office/officeart/2018/2/layout/IconVerticalSolidList"/>
    <dgm:cxn modelId="{753A1259-9E7F-4BDB-A5B9-9B67CA757FE8}" srcId="{D2550551-B846-4518-80C2-7B4FD3DF7039}" destId="{355E3D5C-8002-4D87-9AFE-91ADBC6C2909}" srcOrd="0" destOrd="0" parTransId="{3C6529A4-CF4A-4855-8063-112AABDACBD2}" sibTransId="{78F2A2CD-C473-494B-96BF-5292124370DC}"/>
    <dgm:cxn modelId="{A0887AB4-4BE8-4C67-8281-3D14B47DDFEC}" type="presOf" srcId="{355E3D5C-8002-4D87-9AFE-91ADBC6C2909}" destId="{1BB63271-0F65-492A-B9E7-8F693655D0B6}" srcOrd="0" destOrd="0" presId="urn:microsoft.com/office/officeart/2018/2/layout/IconVerticalSolidList"/>
    <dgm:cxn modelId="{E80A9BCF-59DA-4E98-97AC-1E4B4BCB1BE8}" type="presOf" srcId="{92189818-0CEA-4987-96FE-6A0BBB232461}" destId="{F4733D95-0E8F-427A-B18C-424DB7BD92AA}" srcOrd="0" destOrd="0" presId="urn:microsoft.com/office/officeart/2018/2/layout/IconVerticalSolidList"/>
    <dgm:cxn modelId="{438F2AF7-6762-4B05-AA38-0D20F9698DFA}" srcId="{D2550551-B846-4518-80C2-7B4FD3DF7039}" destId="{92189818-0CEA-4987-96FE-6A0BBB232461}" srcOrd="1" destOrd="0" parTransId="{1E491246-601D-48AB-9991-79AEC931107E}" sibTransId="{CFC1A76F-770B-4CFE-8040-6BC196246A7F}"/>
    <dgm:cxn modelId="{B53D8162-F8E0-4C24-AFD8-0FB4536581E6}" type="presParOf" srcId="{EF2CF2CE-1DF5-4050-B3A3-BCB9C45DD031}" destId="{EA1BA867-AE64-45B4-997C-4120D3391804}" srcOrd="0" destOrd="0" presId="urn:microsoft.com/office/officeart/2018/2/layout/IconVerticalSolidList"/>
    <dgm:cxn modelId="{0E5EA42B-54C9-465E-A462-6A5C4DDD5DD5}" type="presParOf" srcId="{EA1BA867-AE64-45B4-997C-4120D3391804}" destId="{083D654D-2410-4440-A62B-B546E0CA661E}" srcOrd="0" destOrd="0" presId="urn:microsoft.com/office/officeart/2018/2/layout/IconVerticalSolidList"/>
    <dgm:cxn modelId="{B60E561F-2BCF-4521-9A2D-CD3ADE6A78AB}" type="presParOf" srcId="{EA1BA867-AE64-45B4-997C-4120D3391804}" destId="{2D9F43C3-271E-4BD2-871F-0357633CC8A7}" srcOrd="1" destOrd="0" presId="urn:microsoft.com/office/officeart/2018/2/layout/IconVerticalSolidList"/>
    <dgm:cxn modelId="{EC4FF49D-6337-4F5C-B26F-462F61059B21}" type="presParOf" srcId="{EA1BA867-AE64-45B4-997C-4120D3391804}" destId="{E86069ED-EAD2-42C9-B15F-A8EDCA36ADFD}" srcOrd="2" destOrd="0" presId="urn:microsoft.com/office/officeart/2018/2/layout/IconVerticalSolidList"/>
    <dgm:cxn modelId="{788EBE14-A20A-4166-8C25-061B9B4A4329}" type="presParOf" srcId="{EA1BA867-AE64-45B4-997C-4120D3391804}" destId="{1BB63271-0F65-492A-B9E7-8F693655D0B6}" srcOrd="3" destOrd="0" presId="urn:microsoft.com/office/officeart/2018/2/layout/IconVerticalSolidList"/>
    <dgm:cxn modelId="{58B778F0-A6F8-4554-BFCA-581C9B5515C4}" type="presParOf" srcId="{EF2CF2CE-1DF5-4050-B3A3-BCB9C45DD031}" destId="{1CB66E19-FB08-43B5-A803-B7A873118576}" srcOrd="1" destOrd="0" presId="urn:microsoft.com/office/officeart/2018/2/layout/IconVerticalSolidList"/>
    <dgm:cxn modelId="{5904DCB8-825F-4058-A4E6-536247C33878}" type="presParOf" srcId="{EF2CF2CE-1DF5-4050-B3A3-BCB9C45DD031}" destId="{529CC438-33AC-4332-BCA6-30B93C21AF36}" srcOrd="2" destOrd="0" presId="urn:microsoft.com/office/officeart/2018/2/layout/IconVerticalSolidList"/>
    <dgm:cxn modelId="{6B855F54-644F-4191-B3B5-E2CB791C9736}" type="presParOf" srcId="{529CC438-33AC-4332-BCA6-30B93C21AF36}" destId="{32B86DF1-DA67-4CFF-BE8E-3528F88BDE21}" srcOrd="0" destOrd="0" presId="urn:microsoft.com/office/officeart/2018/2/layout/IconVerticalSolidList"/>
    <dgm:cxn modelId="{1C55685D-0B50-4E10-A813-BA0CEBED1362}" type="presParOf" srcId="{529CC438-33AC-4332-BCA6-30B93C21AF36}" destId="{E5CBF794-4418-43F7-ADED-9B2A049D413C}" srcOrd="1" destOrd="0" presId="urn:microsoft.com/office/officeart/2018/2/layout/IconVerticalSolidList"/>
    <dgm:cxn modelId="{4B4F5ADC-0F0E-430D-B45D-B984DDF0EBD7}" type="presParOf" srcId="{529CC438-33AC-4332-BCA6-30B93C21AF36}" destId="{85CE4218-D186-41B2-B634-00E16DEC900D}" srcOrd="2" destOrd="0" presId="urn:microsoft.com/office/officeart/2018/2/layout/IconVerticalSolidList"/>
    <dgm:cxn modelId="{FC20AF3D-C4B9-4B43-B876-BACAE002E4E2}" type="presParOf" srcId="{529CC438-33AC-4332-BCA6-30B93C21AF36}" destId="{F4733D95-0E8F-427A-B18C-424DB7BD92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98ED9F-0234-47DB-9F1B-1FD342D1669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F996C63-B03D-4918-B50B-4C13B36A0C9C}">
      <dgm:prSet/>
      <dgm:spPr/>
      <dgm:t>
        <a:bodyPr/>
        <a:lstStyle/>
        <a:p>
          <a:pPr>
            <a:defRPr cap="all"/>
          </a:pPr>
          <a:r>
            <a:rPr lang="en-US"/>
            <a:t>Cluster 1: Mindfulness and sleep therapy</a:t>
          </a:r>
        </a:p>
      </dgm:t>
    </dgm:pt>
    <dgm:pt modelId="{BEA22CEB-F6CD-4485-83F4-19EA2EC19468}" type="parTrans" cxnId="{426C51EF-79FB-47F4-BE09-E93EF21D9430}">
      <dgm:prSet/>
      <dgm:spPr/>
      <dgm:t>
        <a:bodyPr/>
        <a:lstStyle/>
        <a:p>
          <a:endParaRPr lang="en-US"/>
        </a:p>
      </dgm:t>
    </dgm:pt>
    <dgm:pt modelId="{2FB22711-A995-4972-BEC5-28B8B8DF36BE}" type="sibTrans" cxnId="{426C51EF-79FB-47F4-BE09-E93EF21D9430}">
      <dgm:prSet/>
      <dgm:spPr/>
      <dgm:t>
        <a:bodyPr/>
        <a:lstStyle/>
        <a:p>
          <a:endParaRPr lang="en-US"/>
        </a:p>
      </dgm:t>
    </dgm:pt>
    <dgm:pt modelId="{B995EB6F-E5AE-452C-B06D-9E11A91183BB}">
      <dgm:prSet/>
      <dgm:spPr/>
      <dgm:t>
        <a:bodyPr/>
        <a:lstStyle/>
        <a:p>
          <a:pPr>
            <a:defRPr cap="all"/>
          </a:pPr>
          <a:r>
            <a:rPr lang="en-US"/>
            <a:t>Cluster 2: Gamified nutrition apps</a:t>
          </a:r>
        </a:p>
      </dgm:t>
    </dgm:pt>
    <dgm:pt modelId="{ABA46EEE-C02A-4831-9FE8-96303E736110}" type="parTrans" cxnId="{703BD729-ACBC-4AA1-B89F-807AAA3B1A96}">
      <dgm:prSet/>
      <dgm:spPr/>
      <dgm:t>
        <a:bodyPr/>
        <a:lstStyle/>
        <a:p>
          <a:endParaRPr lang="en-US"/>
        </a:p>
      </dgm:t>
    </dgm:pt>
    <dgm:pt modelId="{FD23753C-FBF5-4075-9DC4-133D3D30BEF0}" type="sibTrans" cxnId="{703BD729-ACBC-4AA1-B89F-807AAA3B1A96}">
      <dgm:prSet/>
      <dgm:spPr/>
      <dgm:t>
        <a:bodyPr/>
        <a:lstStyle/>
        <a:p>
          <a:endParaRPr lang="en-US"/>
        </a:p>
      </dgm:t>
    </dgm:pt>
    <dgm:pt modelId="{5EBD1BE9-0E0C-4DFD-B9B4-B1672F6BDB1E}">
      <dgm:prSet/>
      <dgm:spPr/>
      <dgm:t>
        <a:bodyPr/>
        <a:lstStyle/>
        <a:p>
          <a:pPr>
            <a:defRPr cap="all"/>
          </a:pPr>
          <a:r>
            <a:rPr lang="en-US"/>
            <a:t>Cluster 0: Peer support and ambassador roles</a:t>
          </a:r>
        </a:p>
      </dgm:t>
    </dgm:pt>
    <dgm:pt modelId="{B81ECC8C-C365-461B-892E-CC5C8CE3979B}" type="parTrans" cxnId="{E876CDD9-9689-4A7C-AA34-FC8D807CAB82}">
      <dgm:prSet/>
      <dgm:spPr/>
      <dgm:t>
        <a:bodyPr/>
        <a:lstStyle/>
        <a:p>
          <a:endParaRPr lang="en-US"/>
        </a:p>
      </dgm:t>
    </dgm:pt>
    <dgm:pt modelId="{8FE613E8-67DC-4766-B1A1-EA7F1E53DB31}" type="sibTrans" cxnId="{E876CDD9-9689-4A7C-AA34-FC8D807CAB82}">
      <dgm:prSet/>
      <dgm:spPr/>
      <dgm:t>
        <a:bodyPr/>
        <a:lstStyle/>
        <a:p>
          <a:endParaRPr lang="en-US"/>
        </a:p>
      </dgm:t>
    </dgm:pt>
    <dgm:pt modelId="{ACAA1B9C-7D8B-4AA1-96B2-949AF1A349B7}">
      <dgm:prSet/>
      <dgm:spPr/>
      <dgm:t>
        <a:bodyPr/>
        <a:lstStyle/>
        <a:p>
          <a:pPr>
            <a:defRPr cap="all"/>
          </a:pPr>
          <a:r>
            <a:rPr lang="en-US"/>
            <a:t>Cluster 3: Chronic care and maintenance</a:t>
          </a:r>
        </a:p>
      </dgm:t>
    </dgm:pt>
    <dgm:pt modelId="{4F02F56F-36EB-43C1-B578-940D881B4A8C}" type="parTrans" cxnId="{E07F89DB-D104-4FD8-B3B7-963B053A5F4A}">
      <dgm:prSet/>
      <dgm:spPr/>
      <dgm:t>
        <a:bodyPr/>
        <a:lstStyle/>
        <a:p>
          <a:endParaRPr lang="en-US"/>
        </a:p>
      </dgm:t>
    </dgm:pt>
    <dgm:pt modelId="{6AC24558-E37C-403C-8FD4-CA0D639C4CCA}" type="sibTrans" cxnId="{E07F89DB-D104-4FD8-B3B7-963B053A5F4A}">
      <dgm:prSet/>
      <dgm:spPr/>
      <dgm:t>
        <a:bodyPr/>
        <a:lstStyle/>
        <a:p>
          <a:endParaRPr lang="en-US"/>
        </a:p>
      </dgm:t>
    </dgm:pt>
    <dgm:pt modelId="{71EE63BF-2862-4D33-A58E-40038B9251D5}" type="pres">
      <dgm:prSet presAssocID="{0998ED9F-0234-47DB-9F1B-1FD342D1669A}" presName="root" presStyleCnt="0">
        <dgm:presLayoutVars>
          <dgm:dir/>
          <dgm:resizeHandles val="exact"/>
        </dgm:presLayoutVars>
      </dgm:prSet>
      <dgm:spPr/>
    </dgm:pt>
    <dgm:pt modelId="{ECE0A8C1-9481-443C-A111-CA34D540512D}" type="pres">
      <dgm:prSet presAssocID="{2F996C63-B03D-4918-B50B-4C13B36A0C9C}" presName="compNode" presStyleCnt="0"/>
      <dgm:spPr/>
    </dgm:pt>
    <dgm:pt modelId="{2DF614ED-3432-438A-BA30-8FB9F4DF5403}" type="pres">
      <dgm:prSet presAssocID="{2F996C63-B03D-4918-B50B-4C13B36A0C9C}" presName="iconBgRect" presStyleLbl="bgShp" presStyleIdx="0" presStyleCnt="4"/>
      <dgm:spPr/>
    </dgm:pt>
    <dgm:pt modelId="{127BCCE7-D796-49C6-A7C3-EE63BA2EA699}" type="pres">
      <dgm:prSet presAssocID="{2F996C63-B03D-4918-B50B-4C13B36A0C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A420971F-1597-4968-8B55-598EC2D8AFFD}" type="pres">
      <dgm:prSet presAssocID="{2F996C63-B03D-4918-B50B-4C13B36A0C9C}" presName="spaceRect" presStyleCnt="0"/>
      <dgm:spPr/>
    </dgm:pt>
    <dgm:pt modelId="{21254BA8-F021-4026-BDDC-B3A6E6127339}" type="pres">
      <dgm:prSet presAssocID="{2F996C63-B03D-4918-B50B-4C13B36A0C9C}" presName="textRect" presStyleLbl="revTx" presStyleIdx="0" presStyleCnt="4">
        <dgm:presLayoutVars>
          <dgm:chMax val="1"/>
          <dgm:chPref val="1"/>
        </dgm:presLayoutVars>
      </dgm:prSet>
      <dgm:spPr/>
    </dgm:pt>
    <dgm:pt modelId="{49AA989B-64AA-497B-9624-EC38444A60A8}" type="pres">
      <dgm:prSet presAssocID="{2FB22711-A995-4972-BEC5-28B8B8DF36BE}" presName="sibTrans" presStyleCnt="0"/>
      <dgm:spPr/>
    </dgm:pt>
    <dgm:pt modelId="{D7033E05-EF60-48B6-AD96-0E09FFCE66C6}" type="pres">
      <dgm:prSet presAssocID="{B995EB6F-E5AE-452C-B06D-9E11A91183BB}" presName="compNode" presStyleCnt="0"/>
      <dgm:spPr/>
    </dgm:pt>
    <dgm:pt modelId="{195F47CE-8BC8-428B-954F-6F0FCA64A730}" type="pres">
      <dgm:prSet presAssocID="{B995EB6F-E5AE-452C-B06D-9E11A91183BB}" presName="iconBgRect" presStyleLbl="bgShp" presStyleIdx="1" presStyleCnt="4"/>
      <dgm:spPr/>
    </dgm:pt>
    <dgm:pt modelId="{C31372B3-E237-4B05-B530-95C469E0CA35}" type="pres">
      <dgm:prSet presAssocID="{B995EB6F-E5AE-452C-B06D-9E11A91183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7330F5-9659-41C0-8AD8-E00A2FF24110}" type="pres">
      <dgm:prSet presAssocID="{B995EB6F-E5AE-452C-B06D-9E11A91183BB}" presName="spaceRect" presStyleCnt="0"/>
      <dgm:spPr/>
    </dgm:pt>
    <dgm:pt modelId="{57C4018E-9768-4A88-927D-9A7FC4D68F68}" type="pres">
      <dgm:prSet presAssocID="{B995EB6F-E5AE-452C-B06D-9E11A91183BB}" presName="textRect" presStyleLbl="revTx" presStyleIdx="1" presStyleCnt="4">
        <dgm:presLayoutVars>
          <dgm:chMax val="1"/>
          <dgm:chPref val="1"/>
        </dgm:presLayoutVars>
      </dgm:prSet>
      <dgm:spPr/>
    </dgm:pt>
    <dgm:pt modelId="{F78E7AF2-1093-434E-B07B-3B5FCFDB0E5D}" type="pres">
      <dgm:prSet presAssocID="{FD23753C-FBF5-4075-9DC4-133D3D30BEF0}" presName="sibTrans" presStyleCnt="0"/>
      <dgm:spPr/>
    </dgm:pt>
    <dgm:pt modelId="{D5A85D2D-4612-463C-919F-2900BC1E9E0F}" type="pres">
      <dgm:prSet presAssocID="{5EBD1BE9-0E0C-4DFD-B9B4-B1672F6BDB1E}" presName="compNode" presStyleCnt="0"/>
      <dgm:spPr/>
    </dgm:pt>
    <dgm:pt modelId="{E51EA431-31AA-4D39-8AAD-24B18648C7D7}" type="pres">
      <dgm:prSet presAssocID="{5EBD1BE9-0E0C-4DFD-B9B4-B1672F6BDB1E}" presName="iconBgRect" presStyleLbl="bgShp" presStyleIdx="2" presStyleCnt="4"/>
      <dgm:spPr/>
    </dgm:pt>
    <dgm:pt modelId="{34A3906A-5A09-4770-A424-396DDC1B57A9}" type="pres">
      <dgm:prSet presAssocID="{5EBD1BE9-0E0C-4DFD-B9B4-B1672F6BDB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AEB116CF-21CE-49C1-A966-A956D63611F9}" type="pres">
      <dgm:prSet presAssocID="{5EBD1BE9-0E0C-4DFD-B9B4-B1672F6BDB1E}" presName="spaceRect" presStyleCnt="0"/>
      <dgm:spPr/>
    </dgm:pt>
    <dgm:pt modelId="{C505466D-B31D-4E7B-B86D-8105E77ED68D}" type="pres">
      <dgm:prSet presAssocID="{5EBD1BE9-0E0C-4DFD-B9B4-B1672F6BDB1E}" presName="textRect" presStyleLbl="revTx" presStyleIdx="2" presStyleCnt="4">
        <dgm:presLayoutVars>
          <dgm:chMax val="1"/>
          <dgm:chPref val="1"/>
        </dgm:presLayoutVars>
      </dgm:prSet>
      <dgm:spPr/>
    </dgm:pt>
    <dgm:pt modelId="{4DE017D5-B168-434E-8DC1-DC0664727975}" type="pres">
      <dgm:prSet presAssocID="{8FE613E8-67DC-4766-B1A1-EA7F1E53DB31}" presName="sibTrans" presStyleCnt="0"/>
      <dgm:spPr/>
    </dgm:pt>
    <dgm:pt modelId="{776EEBF7-D89E-4102-8EEE-03BEC748DC5B}" type="pres">
      <dgm:prSet presAssocID="{ACAA1B9C-7D8B-4AA1-96B2-949AF1A349B7}" presName="compNode" presStyleCnt="0"/>
      <dgm:spPr/>
    </dgm:pt>
    <dgm:pt modelId="{DDBFA6BE-FC2A-42AA-B82B-C6A6078E3F03}" type="pres">
      <dgm:prSet presAssocID="{ACAA1B9C-7D8B-4AA1-96B2-949AF1A349B7}" presName="iconBgRect" presStyleLbl="bgShp" presStyleIdx="3" presStyleCnt="4"/>
      <dgm:spPr/>
    </dgm:pt>
    <dgm:pt modelId="{F73A5D18-6C98-4F1A-A04D-6D6953702731}" type="pres">
      <dgm:prSet presAssocID="{ACAA1B9C-7D8B-4AA1-96B2-949AF1A34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31E57622-9E9E-4C57-8726-4B01E39A053F}" type="pres">
      <dgm:prSet presAssocID="{ACAA1B9C-7D8B-4AA1-96B2-949AF1A349B7}" presName="spaceRect" presStyleCnt="0"/>
      <dgm:spPr/>
    </dgm:pt>
    <dgm:pt modelId="{AD544511-D36A-4EE7-8DFA-5B1794E899DD}" type="pres">
      <dgm:prSet presAssocID="{ACAA1B9C-7D8B-4AA1-96B2-949AF1A349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3BD729-ACBC-4AA1-B89F-807AAA3B1A96}" srcId="{0998ED9F-0234-47DB-9F1B-1FD342D1669A}" destId="{B995EB6F-E5AE-452C-B06D-9E11A91183BB}" srcOrd="1" destOrd="0" parTransId="{ABA46EEE-C02A-4831-9FE8-96303E736110}" sibTransId="{FD23753C-FBF5-4075-9DC4-133D3D30BEF0}"/>
    <dgm:cxn modelId="{79B0D733-23C0-40E9-980F-4D70CA26088B}" type="presOf" srcId="{2F996C63-B03D-4918-B50B-4C13B36A0C9C}" destId="{21254BA8-F021-4026-BDDC-B3A6E6127339}" srcOrd="0" destOrd="0" presId="urn:microsoft.com/office/officeart/2018/5/layout/IconCircleLabelList"/>
    <dgm:cxn modelId="{07383E97-BDDC-41CF-ABB1-BA69A1DAA292}" type="presOf" srcId="{0998ED9F-0234-47DB-9F1B-1FD342D1669A}" destId="{71EE63BF-2862-4D33-A58E-40038B9251D5}" srcOrd="0" destOrd="0" presId="urn:microsoft.com/office/officeart/2018/5/layout/IconCircleLabelList"/>
    <dgm:cxn modelId="{EC6977AD-6825-46A7-9C19-1A21929C9CBE}" type="presOf" srcId="{5EBD1BE9-0E0C-4DFD-B9B4-B1672F6BDB1E}" destId="{C505466D-B31D-4E7B-B86D-8105E77ED68D}" srcOrd="0" destOrd="0" presId="urn:microsoft.com/office/officeart/2018/5/layout/IconCircleLabelList"/>
    <dgm:cxn modelId="{8938A0AF-C921-41CB-B2C3-F30D96BEBF61}" type="presOf" srcId="{B995EB6F-E5AE-452C-B06D-9E11A91183BB}" destId="{57C4018E-9768-4A88-927D-9A7FC4D68F68}" srcOrd="0" destOrd="0" presId="urn:microsoft.com/office/officeart/2018/5/layout/IconCircleLabelList"/>
    <dgm:cxn modelId="{315943C4-2563-47F2-A8C7-ABCE11B65280}" type="presOf" srcId="{ACAA1B9C-7D8B-4AA1-96B2-949AF1A349B7}" destId="{AD544511-D36A-4EE7-8DFA-5B1794E899DD}" srcOrd="0" destOrd="0" presId="urn:microsoft.com/office/officeart/2018/5/layout/IconCircleLabelList"/>
    <dgm:cxn modelId="{E876CDD9-9689-4A7C-AA34-FC8D807CAB82}" srcId="{0998ED9F-0234-47DB-9F1B-1FD342D1669A}" destId="{5EBD1BE9-0E0C-4DFD-B9B4-B1672F6BDB1E}" srcOrd="2" destOrd="0" parTransId="{B81ECC8C-C365-461B-892E-CC5C8CE3979B}" sibTransId="{8FE613E8-67DC-4766-B1A1-EA7F1E53DB31}"/>
    <dgm:cxn modelId="{E07F89DB-D104-4FD8-B3B7-963B053A5F4A}" srcId="{0998ED9F-0234-47DB-9F1B-1FD342D1669A}" destId="{ACAA1B9C-7D8B-4AA1-96B2-949AF1A349B7}" srcOrd="3" destOrd="0" parTransId="{4F02F56F-36EB-43C1-B578-940D881B4A8C}" sibTransId="{6AC24558-E37C-403C-8FD4-CA0D639C4CCA}"/>
    <dgm:cxn modelId="{426C51EF-79FB-47F4-BE09-E93EF21D9430}" srcId="{0998ED9F-0234-47DB-9F1B-1FD342D1669A}" destId="{2F996C63-B03D-4918-B50B-4C13B36A0C9C}" srcOrd="0" destOrd="0" parTransId="{BEA22CEB-F6CD-4485-83F4-19EA2EC19468}" sibTransId="{2FB22711-A995-4972-BEC5-28B8B8DF36BE}"/>
    <dgm:cxn modelId="{CB1BF98B-01CA-48B4-9580-A2A75D3951F0}" type="presParOf" srcId="{71EE63BF-2862-4D33-A58E-40038B9251D5}" destId="{ECE0A8C1-9481-443C-A111-CA34D540512D}" srcOrd="0" destOrd="0" presId="urn:microsoft.com/office/officeart/2018/5/layout/IconCircleLabelList"/>
    <dgm:cxn modelId="{B7E736CE-CD7D-4A19-A64B-ECF3BA44F4FF}" type="presParOf" srcId="{ECE0A8C1-9481-443C-A111-CA34D540512D}" destId="{2DF614ED-3432-438A-BA30-8FB9F4DF5403}" srcOrd="0" destOrd="0" presId="urn:microsoft.com/office/officeart/2018/5/layout/IconCircleLabelList"/>
    <dgm:cxn modelId="{710501E4-8C60-49CB-9F54-11666DE2A027}" type="presParOf" srcId="{ECE0A8C1-9481-443C-A111-CA34D540512D}" destId="{127BCCE7-D796-49C6-A7C3-EE63BA2EA699}" srcOrd="1" destOrd="0" presId="urn:microsoft.com/office/officeart/2018/5/layout/IconCircleLabelList"/>
    <dgm:cxn modelId="{D6703D65-E3B8-417F-981D-B52A7FCE46D1}" type="presParOf" srcId="{ECE0A8C1-9481-443C-A111-CA34D540512D}" destId="{A420971F-1597-4968-8B55-598EC2D8AFFD}" srcOrd="2" destOrd="0" presId="urn:microsoft.com/office/officeart/2018/5/layout/IconCircleLabelList"/>
    <dgm:cxn modelId="{BAF21993-D4C1-4EF9-962F-D30DB144B9D1}" type="presParOf" srcId="{ECE0A8C1-9481-443C-A111-CA34D540512D}" destId="{21254BA8-F021-4026-BDDC-B3A6E6127339}" srcOrd="3" destOrd="0" presId="urn:microsoft.com/office/officeart/2018/5/layout/IconCircleLabelList"/>
    <dgm:cxn modelId="{D4036C9B-F732-4864-807B-B51A32231E96}" type="presParOf" srcId="{71EE63BF-2862-4D33-A58E-40038B9251D5}" destId="{49AA989B-64AA-497B-9624-EC38444A60A8}" srcOrd="1" destOrd="0" presId="urn:microsoft.com/office/officeart/2018/5/layout/IconCircleLabelList"/>
    <dgm:cxn modelId="{10AD1D32-4B43-47E4-BCDE-6D38CFB787D5}" type="presParOf" srcId="{71EE63BF-2862-4D33-A58E-40038B9251D5}" destId="{D7033E05-EF60-48B6-AD96-0E09FFCE66C6}" srcOrd="2" destOrd="0" presId="urn:microsoft.com/office/officeart/2018/5/layout/IconCircleLabelList"/>
    <dgm:cxn modelId="{6D226177-8D22-48DB-97BA-28A83D74B395}" type="presParOf" srcId="{D7033E05-EF60-48B6-AD96-0E09FFCE66C6}" destId="{195F47CE-8BC8-428B-954F-6F0FCA64A730}" srcOrd="0" destOrd="0" presId="urn:microsoft.com/office/officeart/2018/5/layout/IconCircleLabelList"/>
    <dgm:cxn modelId="{4D42C685-F1CB-496E-9669-E2E4304A26C5}" type="presParOf" srcId="{D7033E05-EF60-48B6-AD96-0E09FFCE66C6}" destId="{C31372B3-E237-4B05-B530-95C469E0CA35}" srcOrd="1" destOrd="0" presId="urn:microsoft.com/office/officeart/2018/5/layout/IconCircleLabelList"/>
    <dgm:cxn modelId="{4C152E33-17E7-40FC-A931-9EE823A0899B}" type="presParOf" srcId="{D7033E05-EF60-48B6-AD96-0E09FFCE66C6}" destId="{D57330F5-9659-41C0-8AD8-E00A2FF24110}" srcOrd="2" destOrd="0" presId="urn:microsoft.com/office/officeart/2018/5/layout/IconCircleLabelList"/>
    <dgm:cxn modelId="{44C590B0-A4D6-453C-A83B-CA39B88353B1}" type="presParOf" srcId="{D7033E05-EF60-48B6-AD96-0E09FFCE66C6}" destId="{57C4018E-9768-4A88-927D-9A7FC4D68F68}" srcOrd="3" destOrd="0" presId="urn:microsoft.com/office/officeart/2018/5/layout/IconCircleLabelList"/>
    <dgm:cxn modelId="{C6720FF2-2974-4B90-9289-AF7E91D523BE}" type="presParOf" srcId="{71EE63BF-2862-4D33-A58E-40038B9251D5}" destId="{F78E7AF2-1093-434E-B07B-3B5FCFDB0E5D}" srcOrd="3" destOrd="0" presId="urn:microsoft.com/office/officeart/2018/5/layout/IconCircleLabelList"/>
    <dgm:cxn modelId="{1784C1E2-F5A0-47E1-B402-1B6A18FB8E48}" type="presParOf" srcId="{71EE63BF-2862-4D33-A58E-40038B9251D5}" destId="{D5A85D2D-4612-463C-919F-2900BC1E9E0F}" srcOrd="4" destOrd="0" presId="urn:microsoft.com/office/officeart/2018/5/layout/IconCircleLabelList"/>
    <dgm:cxn modelId="{086F288B-F2A3-45D8-89B7-75958D463C95}" type="presParOf" srcId="{D5A85D2D-4612-463C-919F-2900BC1E9E0F}" destId="{E51EA431-31AA-4D39-8AAD-24B18648C7D7}" srcOrd="0" destOrd="0" presId="urn:microsoft.com/office/officeart/2018/5/layout/IconCircleLabelList"/>
    <dgm:cxn modelId="{57DBDE8B-9FF2-452A-88B4-5F04B2C76E4F}" type="presParOf" srcId="{D5A85D2D-4612-463C-919F-2900BC1E9E0F}" destId="{34A3906A-5A09-4770-A424-396DDC1B57A9}" srcOrd="1" destOrd="0" presId="urn:microsoft.com/office/officeart/2018/5/layout/IconCircleLabelList"/>
    <dgm:cxn modelId="{9E0A4360-43FC-4A53-831A-25A86F705942}" type="presParOf" srcId="{D5A85D2D-4612-463C-919F-2900BC1E9E0F}" destId="{AEB116CF-21CE-49C1-A966-A956D63611F9}" srcOrd="2" destOrd="0" presId="urn:microsoft.com/office/officeart/2018/5/layout/IconCircleLabelList"/>
    <dgm:cxn modelId="{754114B7-E174-40CB-8F18-F302981D3D77}" type="presParOf" srcId="{D5A85D2D-4612-463C-919F-2900BC1E9E0F}" destId="{C505466D-B31D-4E7B-B86D-8105E77ED68D}" srcOrd="3" destOrd="0" presId="urn:microsoft.com/office/officeart/2018/5/layout/IconCircleLabelList"/>
    <dgm:cxn modelId="{B62D7404-4A0C-4DB0-82BA-C6646B72A1FF}" type="presParOf" srcId="{71EE63BF-2862-4D33-A58E-40038B9251D5}" destId="{4DE017D5-B168-434E-8DC1-DC0664727975}" srcOrd="5" destOrd="0" presId="urn:microsoft.com/office/officeart/2018/5/layout/IconCircleLabelList"/>
    <dgm:cxn modelId="{CF3F5FDD-510E-4D12-929A-EB7C32DCB99A}" type="presParOf" srcId="{71EE63BF-2862-4D33-A58E-40038B9251D5}" destId="{776EEBF7-D89E-4102-8EEE-03BEC748DC5B}" srcOrd="6" destOrd="0" presId="urn:microsoft.com/office/officeart/2018/5/layout/IconCircleLabelList"/>
    <dgm:cxn modelId="{B4829747-E558-4F48-8F85-4ED5EC82E36E}" type="presParOf" srcId="{776EEBF7-D89E-4102-8EEE-03BEC748DC5B}" destId="{DDBFA6BE-FC2A-42AA-B82B-C6A6078E3F03}" srcOrd="0" destOrd="0" presId="urn:microsoft.com/office/officeart/2018/5/layout/IconCircleLabelList"/>
    <dgm:cxn modelId="{E7B99E0E-B57A-43B0-ABA7-0B7E11AFBEEE}" type="presParOf" srcId="{776EEBF7-D89E-4102-8EEE-03BEC748DC5B}" destId="{F73A5D18-6C98-4F1A-A04D-6D6953702731}" srcOrd="1" destOrd="0" presId="urn:microsoft.com/office/officeart/2018/5/layout/IconCircleLabelList"/>
    <dgm:cxn modelId="{91E77515-A10B-4B39-9686-7F10A37B10D0}" type="presParOf" srcId="{776EEBF7-D89E-4102-8EEE-03BEC748DC5B}" destId="{31E57622-9E9E-4C57-8726-4B01E39A053F}" srcOrd="2" destOrd="0" presId="urn:microsoft.com/office/officeart/2018/5/layout/IconCircleLabelList"/>
    <dgm:cxn modelId="{E73E0845-9577-4B6A-A790-D9AEB0FB1BE6}" type="presParOf" srcId="{776EEBF7-D89E-4102-8EEE-03BEC748DC5B}" destId="{AD544511-D36A-4EE7-8DFA-5B1794E899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47147-F2E0-4959-8F29-923933636154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Apply clustering techniques to patient wellness data</a:t>
          </a:r>
        </a:p>
      </dsp:txBody>
      <dsp:txXfrm>
        <a:off x="0" y="1401973"/>
        <a:ext cx="3414946" cy="2213643"/>
      </dsp:txXfrm>
    </dsp:sp>
    <dsp:sp modelId="{46CDCEAD-7118-424A-8F96-B7F05BB28F24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AF61D55A-0AC9-4D68-B5C8-925B64769085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29F64-DE35-45F4-A7DD-860C64E2D1E7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Identify behavioral patterns and lifestyle segments</a:t>
          </a:r>
        </a:p>
      </dsp:txBody>
      <dsp:txXfrm>
        <a:off x="3756441" y="1401973"/>
        <a:ext cx="3414946" cy="2213643"/>
      </dsp:txXfrm>
    </dsp:sp>
    <dsp:sp modelId="{07456605-6159-4A4F-924E-D83325B431D4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E60D7A2B-6CC0-48F9-8B86-B8B10E2C8AD0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71996-1FC6-4533-94E0-7B21FEFE712F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Tailor wellness programs to specific patient groups</a:t>
          </a:r>
        </a:p>
      </dsp:txBody>
      <dsp:txXfrm>
        <a:off x="7512882" y="1401973"/>
        <a:ext cx="3414946" cy="2213643"/>
      </dsp:txXfrm>
    </dsp:sp>
    <dsp:sp modelId="{EE8446C0-9E25-4633-8C73-47A474AC86F8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A809A053-93D8-4529-95A1-6320FFF1423D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3D654D-2410-4440-A62B-B546E0CA661E}">
      <dsp:nvSpPr>
        <dsp:cNvPr id="0" name=""/>
        <dsp:cNvSpPr/>
      </dsp:nvSpPr>
      <dsp:spPr>
        <a:xfrm>
          <a:off x="0" y="707092"/>
          <a:ext cx="497477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9F43C3-271E-4BD2-871F-0357633CC8A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63271-0F65-492A-B9E7-8F693655D0B6}">
      <dsp:nvSpPr>
        <dsp:cNvPr id="0" name=""/>
        <dsp:cNvSpPr/>
      </dsp:nvSpPr>
      <dsp:spPr>
        <a:xfrm>
          <a:off x="1507738" y="707092"/>
          <a:ext cx="346703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Key Features: Age, Stress Level, Sleep Hours, Physical Activity, Healthy Meals</a:t>
          </a:r>
        </a:p>
      </dsp:txBody>
      <dsp:txXfrm>
        <a:off x="1507738" y="707092"/>
        <a:ext cx="3467032" cy="1305401"/>
      </dsp:txXfrm>
    </dsp:sp>
    <dsp:sp modelId="{32B86DF1-DA67-4CFF-BE8E-3528F88BDE21}">
      <dsp:nvSpPr>
        <dsp:cNvPr id="0" name=""/>
        <dsp:cNvSpPr/>
      </dsp:nvSpPr>
      <dsp:spPr>
        <a:xfrm>
          <a:off x="0" y="2338844"/>
          <a:ext cx="4974771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BF794-4418-43F7-ADED-9B2A049D413C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33D95-0E8F-427A-B18C-424DB7BD92AA}">
      <dsp:nvSpPr>
        <dsp:cNvPr id="0" name=""/>
        <dsp:cNvSpPr/>
      </dsp:nvSpPr>
      <dsp:spPr>
        <a:xfrm>
          <a:off x="1507738" y="2338844"/>
          <a:ext cx="3467032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Preprocessing: Null value handling, data type conversion</a:t>
          </a:r>
        </a:p>
      </dsp:txBody>
      <dsp:txXfrm>
        <a:off x="1507738" y="2338844"/>
        <a:ext cx="3467032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614ED-3432-438A-BA30-8FB9F4DF5403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BCCE7-D796-49C6-A7C3-EE63BA2EA699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54BA8-F021-4026-BDDC-B3A6E6127339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Cluster 1: Mindfulness and sleep therapy</a:t>
          </a:r>
        </a:p>
      </dsp:txBody>
      <dsp:txXfrm>
        <a:off x="100682" y="2684598"/>
        <a:ext cx="2370489" cy="720000"/>
      </dsp:txXfrm>
    </dsp:sp>
    <dsp:sp modelId="{195F47CE-8BC8-428B-954F-6F0FCA64A730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1372B3-E237-4B05-B530-95C469E0CA35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4018E-9768-4A88-927D-9A7FC4D68F68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Cluster 2: Gamified nutrition apps</a:t>
          </a:r>
        </a:p>
      </dsp:txBody>
      <dsp:txXfrm>
        <a:off x="2886007" y="2684598"/>
        <a:ext cx="2370489" cy="720000"/>
      </dsp:txXfrm>
    </dsp:sp>
    <dsp:sp modelId="{E51EA431-31AA-4D39-8AAD-24B18648C7D7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3906A-5A09-4770-A424-396DDC1B57A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5466D-B31D-4E7B-B86D-8105E77ED68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Cluster 0: Peer support and ambassador roles</a:t>
          </a:r>
        </a:p>
      </dsp:txBody>
      <dsp:txXfrm>
        <a:off x="5671332" y="2684598"/>
        <a:ext cx="2370489" cy="720000"/>
      </dsp:txXfrm>
    </dsp:sp>
    <dsp:sp modelId="{DDBFA6BE-FC2A-42AA-B82B-C6A6078E3F03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A5D18-6C98-4F1A-A04D-6D6953702731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44511-D36A-4EE7-8DFA-5B1794E899DD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Cluster 3: Chronic care and maintenance</a:t>
          </a:r>
        </a:p>
      </dsp:txBody>
      <dsp:txXfrm>
        <a:off x="8456657" y="2684598"/>
        <a:ext cx="237048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 Analysis and Recommendations for Patient Wellness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Subtitle:</a:t>
            </a:r>
            <a:r>
              <a:rPr lang="en-US" sz="2000"/>
              <a:t> Lab Report 3 – Master’s in Business Analytics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Presented by:</a:t>
            </a:r>
            <a:r>
              <a:rPr lang="en-US" sz="2000"/>
              <a:t> Rishu Dixit – Northwood University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Date:</a:t>
            </a:r>
            <a:r>
              <a:rPr lang="en-US" sz="2000"/>
              <a:t> June 22, 2025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b="1"/>
              <a:t>Professor</a:t>
            </a:r>
            <a:r>
              <a:rPr lang="en-US" sz="2000"/>
              <a:t>: </a:t>
            </a:r>
            <a:r>
              <a:rPr lang="en-US" sz="2000" err="1"/>
              <a:t>Itauma</a:t>
            </a:r>
            <a:r>
              <a:rPr lang="en-US" sz="2000"/>
              <a:t> </a:t>
            </a:r>
            <a:r>
              <a:rPr lang="en-US" sz="2000" err="1"/>
              <a:t>Itauma</a:t>
            </a: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AE1F0-6039-7072-E957-1B68B9C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ea typeface="+mj-lt"/>
                <a:cs typeface="+mj-lt"/>
              </a:rPr>
              <a:t>Recommendations</a:t>
            </a:r>
            <a:endParaRPr lang="en-US" sz="4000">
              <a:solidFill>
                <a:srgbClr val="FFFFFF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0C6DA5-E20A-4EE4-9D68-650541E9C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9143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0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27757-EE62-45B3-8E76-782B5EA3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Conclusion</a:t>
            </a:r>
            <a:endParaRPr lang="en-US">
              <a:solidFill>
                <a:schemeClr val="bg1"/>
              </a:solidFill>
            </a:endParaRPr>
          </a:p>
          <a:p>
            <a:pPr marL="285750" indent="-285750" algn="ctr">
              <a:buFont typeface="Arial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F27C-E9E0-40DA-0180-BE8B3CDC1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Clustering revealed key patient segments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Personalization improves wellness outcomes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Next step: integrate real-time wearable data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7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81C8E-D991-4F8B-1CC7-78746DF2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b="1">
                <a:ea typeface="+mj-lt"/>
                <a:cs typeface="+mj-lt"/>
              </a:rPr>
              <a:t>References</a:t>
            </a:r>
            <a:endParaRPr lang="en-US" sz="5200"/>
          </a:p>
          <a:p>
            <a:endParaRPr lang="en-US" sz="520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AA0C7DC-C505-E5B4-A165-3CD326C18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APA, WHO, McKinsey (2024–2025)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Scikit-learn, Seaborn, Jupyter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NEJM, Nature Medicine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231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31C40-7D87-9DD6-9AC5-9D56705B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  <a:latin typeface="Aptos"/>
              </a:rPr>
              <a:t>Objectives &amp; Abstract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D160F-CD58-26C5-CF4C-D3C0FAB45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62561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162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ectangle 37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729F3-2911-B234-3F94-3FB0EB249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ea typeface="+mj-lt"/>
                <a:cs typeface="+mj-lt"/>
              </a:rPr>
              <a:t>Dataset Overview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7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7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0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4" y="4748270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381" name="Content Placeholder 2">
            <a:extLst>
              <a:ext uri="{FF2B5EF4-FFF2-40B4-BE49-F238E27FC236}">
                <a16:creationId xmlns:a16="http://schemas.microsoft.com/office/drawing/2014/main" id="{E7BC2ECC-EAF2-A6D3-6C1D-86DBDEFAA1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77270" y="1130846"/>
          <a:ext cx="497477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962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250B7-F45B-FF13-7F0F-C46023D3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4300" b="1">
                <a:ea typeface="+mj-lt"/>
                <a:cs typeface="+mj-lt"/>
              </a:rPr>
              <a:t>Exploratory Data Analysis (EDA)</a:t>
            </a:r>
            <a:endParaRPr lang="en-US" sz="4300"/>
          </a:p>
          <a:p>
            <a:endParaRPr lang="en-US" sz="43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brant multicolor checkered floor design">
            <a:extLst>
              <a:ext uri="{FF2B5EF4-FFF2-40B4-BE49-F238E27FC236}">
                <a16:creationId xmlns:a16="http://schemas.microsoft.com/office/drawing/2014/main" id="{D9C080E7-C873-A5D7-0930-AABF007B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27" r="17272" b="-2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CAB6B-2AF7-6D71-5027-5B21B6CB7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Box plots to identify outliers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Heatmap to assess feature correlation</a:t>
            </a:r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4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C48B4-0B76-3AE8-D4FE-082FF41C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Box Plot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CAEBE-44A6-9B02-6DDD-2D77E01EA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298" y="1675227"/>
            <a:ext cx="8137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E242F-1587-6568-7262-F5D88F864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Heat Map</a:t>
            </a:r>
          </a:p>
        </p:txBody>
      </p:sp>
      <p:pic>
        <p:nvPicPr>
          <p:cNvPr id="4" name="Content Placeholder 3" descr="A diagram of a heatmap&#10;&#10;AI-generated content may be incorrect.">
            <a:extLst>
              <a:ext uri="{FF2B5EF4-FFF2-40B4-BE49-F238E27FC236}">
                <a16:creationId xmlns:a16="http://schemas.microsoft.com/office/drawing/2014/main" id="{BFB408C0-67A7-26D8-047D-BF8479D20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7241" y="643466"/>
            <a:ext cx="640084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3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81354-C9E6-DE29-C7E1-EB850D77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653" y="-258429"/>
            <a:ext cx="4305394" cy="3251037"/>
          </a:xfrm>
        </p:spPr>
        <p:txBody>
          <a:bodyPr anchor="b">
            <a:normAutofit/>
          </a:bodyPr>
          <a:lstStyle/>
          <a:p>
            <a:r>
              <a:rPr lang="en-US" sz="3600" b="1">
                <a:ea typeface="+mj-lt"/>
                <a:cs typeface="+mj-lt"/>
              </a:rPr>
              <a:t>Standardization &amp; PCA</a:t>
            </a:r>
            <a:endParaRPr lang="en-US" sz="3600"/>
          </a:p>
          <a:p>
            <a:pPr marL="285750" indent="-285750">
              <a:buFont typeface="Arial"/>
              <a:buChar char="•"/>
            </a:pPr>
            <a:endParaRPr lang="en-US" sz="3600"/>
          </a:p>
          <a:p>
            <a:endParaRPr lang="en-US" sz="3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7">
            <a:extLst>
              <a:ext uri="{FF2B5EF4-FFF2-40B4-BE49-F238E27FC236}">
                <a16:creationId xmlns:a16="http://schemas.microsoft.com/office/drawing/2014/main" id="{ADA0E62B-05D6-DF6A-0914-90CA2C3A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Z-score normalization</a:t>
            </a:r>
            <a:endParaRPr lang="en-US" sz="1800"/>
          </a:p>
          <a:p>
            <a:r>
              <a:rPr lang="en-US" sz="1800">
                <a:ea typeface="+mn-lt"/>
                <a:cs typeface="+mn-lt"/>
              </a:rPr>
              <a:t>PCA for dimensionality reduction</a:t>
            </a:r>
            <a:endParaRPr lang="en-US"/>
          </a:p>
          <a:p>
            <a:endParaRPr lang="en-US" sz="18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66A78A62-771F-C774-A451-784906F9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40252"/>
            <a:ext cx="5628018" cy="45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8BCEB-1141-5BB4-FB63-5CAEB639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Techniques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graph of a graph and a graph of a graph&#10;&#10;AI-generated content may be incorrect.">
            <a:extLst>
              <a:ext uri="{FF2B5EF4-FFF2-40B4-BE49-F238E27FC236}">
                <a16:creationId xmlns:a16="http://schemas.microsoft.com/office/drawing/2014/main" id="{52C3CF06-1AB0-40BC-5A8E-F29C319150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448046"/>
            <a:ext cx="10744200" cy="37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6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0B047-0AFA-80F0-A13A-50E17151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02840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>
                <a:ea typeface="+mj-lt"/>
                <a:cs typeface="+mj-lt"/>
              </a:rPr>
              <a:t>Cluster Insights</a:t>
            </a:r>
            <a:endParaRPr lang="en-US" sz="5400"/>
          </a:p>
          <a:p>
            <a:pPr marL="285750" indent="-285750">
              <a:buFont typeface="Arial"/>
              <a:buChar char="•"/>
            </a:pPr>
            <a:endParaRPr lang="en-US" sz="5400"/>
          </a:p>
          <a:p>
            <a:endParaRPr lang="en-US" sz="540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DCA665-F5B3-5EA3-70E1-A587BEB6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Cluster 0: Healthy lifestyle, low stress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Cluster 1: High stress, poor sleep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Cluster 2: Young adults, inconsistent habits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Cluster 3: Older adults, structured wellness routines</a:t>
            </a:r>
            <a:endParaRPr lang="en-US" dirty="0"/>
          </a:p>
          <a:p>
            <a:endParaRPr lang="en-US" sz="2200" dirty="0"/>
          </a:p>
        </p:txBody>
      </p:sp>
      <p:pic>
        <p:nvPicPr>
          <p:cNvPr id="4" name="Content Placeholder 3" descr="A graph with many colored dots&#10;&#10;AI-generated content may be incorrect.">
            <a:extLst>
              <a:ext uri="{FF2B5EF4-FFF2-40B4-BE49-F238E27FC236}">
                <a16:creationId xmlns:a16="http://schemas.microsoft.com/office/drawing/2014/main" id="{A75BD0AE-3D1A-C2B3-9385-B28B669B43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0" r="5810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813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Clustering Analysis and Recommendations for Patient Wellness Program</vt:lpstr>
      <vt:lpstr>Objectives &amp; Abstract</vt:lpstr>
      <vt:lpstr>Dataset Overview </vt:lpstr>
      <vt:lpstr>Exploratory Data Analysis (EDA) </vt:lpstr>
      <vt:lpstr>Box Plot</vt:lpstr>
      <vt:lpstr>Heat Map</vt:lpstr>
      <vt:lpstr>Standardization &amp; PCA  </vt:lpstr>
      <vt:lpstr>Clustering Techniques </vt:lpstr>
      <vt:lpstr>Cluster Insights  </vt:lpstr>
      <vt:lpstr>Recommendations  </vt:lpstr>
      <vt:lpstr>Conclusion 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</cp:revision>
  <dcterms:created xsi:type="dcterms:W3CDTF">2025-06-22T18:32:10Z</dcterms:created>
  <dcterms:modified xsi:type="dcterms:W3CDTF">2025-06-22T19:29:26Z</dcterms:modified>
</cp:coreProperties>
</file>