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340"/>
    <a:srgbClr val="E9ABC9"/>
    <a:srgbClr val="E5C0D8"/>
    <a:srgbClr val="B6147D"/>
    <a:srgbClr val="36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6"/>
  </p:normalViewPr>
  <p:slideViewPr>
    <p:cSldViewPr snapToGrid="0" snapToObjects="1">
      <p:cViewPr varScale="1">
        <p:scale>
          <a:sx n="133" d="100"/>
          <a:sy n="13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63D-7C6C-374B-83D6-F8D9186C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03849-0B7E-5E4D-B6A2-3A42283D9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4E26-55EC-8844-9282-0B81D0F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78BF-FE37-0341-A3EC-50FFD17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286F-B10A-C442-8DC7-B73BB955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0CD-6DF4-794A-85C3-CB2AD578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CA20E-FF97-534A-9234-40E5C70E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B3222-5BA6-F446-B1C0-A694AF73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EDF-A420-D34C-BC98-D99373AF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7F71-0146-1244-A568-FEB53CF9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19CC-6CED-E44D-991D-616A3FACB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4B629-27C6-B445-97AE-BD221794E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34BE-CB96-BA4A-B8E6-AE6FB29F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DABB-1A3C-7B4B-A1C7-0424695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4425-FFB0-B443-80BE-306C9B4A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1E4A-1FAA-364C-8B56-367503F8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78FB-4C1B-A44D-99A8-61305A61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76C-C101-A644-9CDF-6873D140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1DE4-3BE9-CE4A-959F-39276E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822F-8C79-EA47-98B7-D43B343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460C-02A8-8940-90A7-9F92C3D2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74B1-9676-5B49-86A0-00349265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8A06-18D7-8046-8364-6319C32B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AEBF-BD7F-AC46-81CE-FAB71F02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8AEF-96B3-B84F-945A-ADB014F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AA99-AC8D-954E-ADDC-A186BCCD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CB5-1182-024A-A4E9-6815DDDA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C0FA-C28F-B945-A3E5-BB489D76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3718-323C-094A-98A5-F240CEF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DAB46-D18D-5747-BB09-BD879109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5D37-7F20-274F-B32C-0DAD58D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6FEF-9993-E142-9CF6-BBB154C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3C07-4C59-0B41-BF52-A2382DC9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40484-04C4-A54F-9CB0-0BB41226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4A1B-C2FD-8C45-8057-108D99C18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4771-5F51-B846-ACF2-4AFC20395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29C5B-2051-1D40-A83F-8C8A8796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6D87C-947E-C546-9F9A-0427EDF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D781A-E36C-4F49-86D7-F33633F3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1D3E-53F6-FC4F-A1B7-4EA52B0B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A66D5-D7C8-B64C-A8B2-E76A59F7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2D63F-BA6C-1849-AACC-8C073DF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8331-7293-4044-BE15-E7D7DB86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C695A-E62F-4941-8D21-898D3261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5040C-40FF-8749-8EC4-687BA9D1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1860-0643-7148-B27B-479BEFB2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96E4-CF5B-8140-9546-7270A1CA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1F9-1E85-5E48-953F-528D986F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2E0CD-2B3B-6543-A7EC-6D83451B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B269-8EF0-E24E-919E-37F9C940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7102-1B5C-3A40-88AE-A8B60DB0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A3F9-646D-3A4A-98EA-EEDB94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0A36-9797-3542-8E89-8CF992E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3635B-9665-EA4F-8BD8-11D7E8E8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F46F-C6FC-CF45-A3E5-E085CBA37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9F2F1-3FDD-AC48-849D-47AF31C5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D112-DEF3-9F44-A1A7-BAA6924B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59D0-2853-3142-A113-522DE16B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238A-D4D7-3749-8B0F-B6420FE8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2E2D-9D41-D64B-9412-A8A50D84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B2B6-887C-ED4E-A60D-C8940EED5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0176-4305-0741-B537-4CCB4917CF5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7B08-BB43-DC45-8E5E-9A41364CB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E85D-E87B-DE42-948B-B98FFCAB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5F8D-9213-F24B-BAF5-35918D79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35062-C9AA-534F-AC96-EA0A8A23EA0C}"/>
              </a:ext>
            </a:extLst>
          </p:cNvPr>
          <p:cNvSpPr/>
          <p:nvPr/>
        </p:nvSpPr>
        <p:spPr>
          <a:xfrm>
            <a:off x="311670" y="153550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E7CB6-86A9-7147-94F1-2A4FB20C4273}"/>
              </a:ext>
            </a:extLst>
          </p:cNvPr>
          <p:cNvSpPr/>
          <p:nvPr/>
        </p:nvSpPr>
        <p:spPr>
          <a:xfrm>
            <a:off x="311670" y="3947110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94D982A-9576-194E-B4C9-C819FFD72435}"/>
              </a:ext>
            </a:extLst>
          </p:cNvPr>
          <p:cNvSpPr/>
          <p:nvPr/>
        </p:nvSpPr>
        <p:spPr>
          <a:xfrm>
            <a:off x="648554" y="3415076"/>
            <a:ext cx="1491916" cy="4812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29F5F1-6C09-494D-9D40-7F7B1BDFAB87}"/>
              </a:ext>
            </a:extLst>
          </p:cNvPr>
          <p:cNvSpPr/>
          <p:nvPr/>
        </p:nvSpPr>
        <p:spPr>
          <a:xfrm>
            <a:off x="2361519" y="2105892"/>
            <a:ext cx="9594691" cy="28092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241C08-9B7B-DC47-82F0-AF440FB3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3" t="36410" r="58440" b="24273"/>
          <a:stretch/>
        </p:blipFill>
        <p:spPr>
          <a:xfrm>
            <a:off x="9761244" y="2191113"/>
            <a:ext cx="2051539" cy="26963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BEE178-B60A-9A4C-9796-FCABEA57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05" y="2702990"/>
            <a:ext cx="2194560" cy="1626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BDAC17-E1E0-D44A-9F49-F435BFE51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644" y="2702990"/>
            <a:ext cx="2194560" cy="16315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F78E4A-8FB6-754E-AB00-63E55830B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483" y="2706112"/>
            <a:ext cx="2194560" cy="1622777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63CFE0A4-AEF9-FC48-8C87-CA2F59298A38}"/>
              </a:ext>
            </a:extLst>
          </p:cNvPr>
          <p:cNvSpPr/>
          <p:nvPr/>
        </p:nvSpPr>
        <p:spPr>
          <a:xfrm>
            <a:off x="9200969" y="3298635"/>
            <a:ext cx="449751" cy="4812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F5CE8C-63DB-DF41-96C8-31DE116589A7}"/>
              </a:ext>
            </a:extLst>
          </p:cNvPr>
          <p:cNvSpPr txBox="1"/>
          <p:nvPr/>
        </p:nvSpPr>
        <p:spPr>
          <a:xfrm>
            <a:off x="2498675" y="23704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40427-6BF4-084F-BD80-E3C5184D8E32}"/>
              </a:ext>
            </a:extLst>
          </p:cNvPr>
          <p:cNvSpPr txBox="1"/>
          <p:nvPr/>
        </p:nvSpPr>
        <p:spPr>
          <a:xfrm>
            <a:off x="4678057" y="23704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months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BB4F0-501A-404B-854B-58FE14335C73}"/>
              </a:ext>
            </a:extLst>
          </p:cNvPr>
          <p:cNvSpPr txBox="1"/>
          <p:nvPr/>
        </p:nvSpPr>
        <p:spPr>
          <a:xfrm>
            <a:off x="6895978" y="23704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months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B3C10-4C65-8342-8B23-CE5FB521D681}"/>
              </a:ext>
            </a:extLst>
          </p:cNvPr>
          <p:cNvSpPr/>
          <p:nvPr/>
        </p:nvSpPr>
        <p:spPr>
          <a:xfrm>
            <a:off x="2361519" y="1075431"/>
            <a:ext cx="4248316" cy="1029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632F0-84DD-954F-BCDE-86A6BC670304}"/>
              </a:ext>
            </a:extLst>
          </p:cNvPr>
          <p:cNvSpPr/>
          <p:nvPr/>
        </p:nvSpPr>
        <p:spPr>
          <a:xfrm>
            <a:off x="2495568" y="1282971"/>
            <a:ext cx="288758" cy="269507"/>
          </a:xfrm>
          <a:prstGeom prst="rect">
            <a:avLst/>
          </a:prstGeom>
          <a:solidFill>
            <a:srgbClr val="3695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F9382C-1FB6-2947-A7A2-72BA4C61D446}"/>
              </a:ext>
            </a:extLst>
          </p:cNvPr>
          <p:cNvSpPr/>
          <p:nvPr/>
        </p:nvSpPr>
        <p:spPr>
          <a:xfrm>
            <a:off x="4297910" y="1273783"/>
            <a:ext cx="288758" cy="269507"/>
          </a:xfrm>
          <a:prstGeom prst="rect">
            <a:avLst/>
          </a:prstGeom>
          <a:solidFill>
            <a:srgbClr val="B614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D12B8-E0F6-434C-BB8D-561460247DA2}"/>
              </a:ext>
            </a:extLst>
          </p:cNvPr>
          <p:cNvSpPr/>
          <p:nvPr/>
        </p:nvSpPr>
        <p:spPr>
          <a:xfrm>
            <a:off x="4297910" y="1651965"/>
            <a:ext cx="288758" cy="269507"/>
          </a:xfrm>
          <a:prstGeom prst="rect">
            <a:avLst/>
          </a:prstGeom>
          <a:solidFill>
            <a:srgbClr val="E9A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019570-2A80-0C41-8FBA-ACA4D632A2AB}"/>
              </a:ext>
            </a:extLst>
          </p:cNvPr>
          <p:cNvSpPr/>
          <p:nvPr/>
        </p:nvSpPr>
        <p:spPr>
          <a:xfrm>
            <a:off x="2495568" y="1661153"/>
            <a:ext cx="288758" cy="2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BF2AF8-4783-174F-9CFE-0543212303D9}"/>
              </a:ext>
            </a:extLst>
          </p:cNvPr>
          <p:cNvSpPr txBox="1"/>
          <p:nvPr/>
        </p:nvSpPr>
        <p:spPr>
          <a:xfrm>
            <a:off x="2746244" y="1273783"/>
            <a:ext cx="13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Interstitial Space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CCBEF-4D01-EE4C-993B-C40F5DCF0579}"/>
              </a:ext>
            </a:extLst>
          </p:cNvPr>
          <p:cNvSpPr txBox="1"/>
          <p:nvPr/>
        </p:nvSpPr>
        <p:spPr>
          <a:xfrm>
            <a:off x="2757753" y="1673800"/>
            <a:ext cx="13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Alveolar Space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5AE201-AE85-E947-A9D3-AE1FC4C469F4}"/>
              </a:ext>
            </a:extLst>
          </p:cNvPr>
          <p:cNvSpPr txBox="1"/>
          <p:nvPr/>
        </p:nvSpPr>
        <p:spPr>
          <a:xfrm>
            <a:off x="4565625" y="1278779"/>
            <a:ext cx="174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 Collagen Deposition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ECC9B-409D-D746-8366-B19914A4AC8E}"/>
              </a:ext>
            </a:extLst>
          </p:cNvPr>
          <p:cNvSpPr txBox="1"/>
          <p:nvPr/>
        </p:nvSpPr>
        <p:spPr>
          <a:xfrm>
            <a:off x="4590172" y="1654643"/>
            <a:ext cx="20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Medium Collagen Deposition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7B202-EA58-9940-AEC3-DD5C689F1A3B}"/>
              </a:ext>
            </a:extLst>
          </p:cNvPr>
          <p:cNvSpPr/>
          <p:nvPr/>
        </p:nvSpPr>
        <p:spPr>
          <a:xfrm>
            <a:off x="6609835" y="1074160"/>
            <a:ext cx="2092290" cy="1029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D50A40-EF60-2147-98CA-A0EA2FC6E149}"/>
              </a:ext>
            </a:extLst>
          </p:cNvPr>
          <p:cNvSpPr/>
          <p:nvPr/>
        </p:nvSpPr>
        <p:spPr>
          <a:xfrm>
            <a:off x="6735958" y="1199608"/>
            <a:ext cx="320040" cy="32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694659-E3F6-7345-947D-FEA248B685D3}"/>
              </a:ext>
            </a:extLst>
          </p:cNvPr>
          <p:cNvSpPr/>
          <p:nvPr/>
        </p:nvSpPr>
        <p:spPr>
          <a:xfrm>
            <a:off x="6749055" y="1645096"/>
            <a:ext cx="320040" cy="320040"/>
          </a:xfrm>
          <a:prstGeom prst="ellipse">
            <a:avLst/>
          </a:prstGeom>
          <a:solidFill>
            <a:srgbClr val="F893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495C0F-674A-DA4B-B37C-B274B9C55872}"/>
              </a:ext>
            </a:extLst>
          </p:cNvPr>
          <p:cNvSpPr/>
          <p:nvPr/>
        </p:nvSpPr>
        <p:spPr>
          <a:xfrm>
            <a:off x="7852965" y="1200611"/>
            <a:ext cx="320040" cy="3200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4E16A-5FCB-7548-812A-ECA2AE4F748D}"/>
              </a:ext>
            </a:extLst>
          </p:cNvPr>
          <p:cNvSpPr txBox="1"/>
          <p:nvPr/>
        </p:nvSpPr>
        <p:spPr>
          <a:xfrm>
            <a:off x="7018708" y="1209816"/>
            <a:ext cx="60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Thy1+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317D0-32DC-B040-B2D6-753EED89195D}"/>
              </a:ext>
            </a:extLst>
          </p:cNvPr>
          <p:cNvSpPr txBox="1"/>
          <p:nvPr/>
        </p:nvSpPr>
        <p:spPr>
          <a:xfrm>
            <a:off x="8122229" y="1209816"/>
            <a:ext cx="57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Thy1-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1F8DBD-42C2-B341-B538-75153DEC3C29}"/>
              </a:ext>
            </a:extLst>
          </p:cNvPr>
          <p:cNvSpPr txBox="1"/>
          <p:nvPr/>
        </p:nvSpPr>
        <p:spPr>
          <a:xfrm>
            <a:off x="7012436" y="1668397"/>
            <a:ext cx="174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Degrader </a:t>
            </a:r>
          </a:p>
        </p:txBody>
      </p:sp>
    </p:spTree>
    <p:extLst>
      <p:ext uri="{BB962C8B-B14F-4D97-AF65-F5344CB8AC3E}">
        <p14:creationId xmlns:p14="http://schemas.microsoft.com/office/powerpoint/2010/main" val="45299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2020-04-13T12:33:14Z</dcterms:created>
  <dcterms:modified xsi:type="dcterms:W3CDTF">2020-04-16T02:04:42Z</dcterms:modified>
</cp:coreProperties>
</file>