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96C13-599E-47CC-8331-95A7890FDF1E}" type="datetimeFigureOut">
              <a:rPr lang="en-IN" smtClean="0"/>
              <a:pPr/>
              <a:t>12-01-2014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D1156-1AC7-4F81-B5F7-7F479418CAC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72074-400F-4FCF-BB27-4ED1802E84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2D01-1190-4206-9106-CCBD007904EF}" type="datetimeFigureOut">
              <a:rPr lang="en-IN" smtClean="0"/>
              <a:pPr/>
              <a:t>12-01-2014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54A8-59FC-461B-84C5-23508DA9EA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2D01-1190-4206-9106-CCBD007904EF}" type="datetimeFigureOut">
              <a:rPr lang="en-IN" smtClean="0"/>
              <a:pPr/>
              <a:t>12-01-2014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54A8-59FC-461B-84C5-23508DA9EA8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076056" cy="53012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47664" y="5157192"/>
            <a:ext cx="5544616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</a:t>
            </a:r>
            <a:endParaRPr lang="en-US" sz="1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" name="Picture 6" descr="images (9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0"/>
            <a:ext cx="4067944" cy="5301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Presentation2</dc:title>
  <dc:creator>Pandey</dc:creator>
  <dc:description/>
  <cp:lastModifiedBy>Pandey</cp:lastModifiedBy>
  <cp:revision>3</cp:revision>
  <dcterms:created xsi:type="dcterms:W3CDTF">2014-01-11T18:29:32Z</dcterms:created>
  <dcterms:modified xsi:type="dcterms:W3CDTF">2014-01-11T19:12:19Z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Presentation2</vt:lpwstr>
  </property>
  <property fmtid="{D5CDD505-2E9C-101B-9397-08002B2CF9AE}" pid="3" name="SlideDescription">
    <vt:lpwstr/>
  </property>
</Properties>
</file>