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2D01-1190-4206-9106-CCBD007904EF}" type="datetimeFigureOut">
              <a:rPr lang="en-IN" smtClean="0"/>
              <a:t>11-01-2014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54A8-59FC-461B-84C5-23508DA9EA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2D01-1190-4206-9106-CCBD007904EF}" type="datetimeFigureOut">
              <a:rPr lang="en-IN" smtClean="0"/>
              <a:t>11-01-2014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54A8-59FC-461B-84C5-23508DA9EA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97632" y="5445224"/>
            <a:ext cx="92416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DANCE ACADEMY</a:t>
            </a:r>
            <a:endParaRPr lang="en-US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</dc:title>
  <dc:creator>Pandey</dc:creator>
  <dc:description/>
  <cp:lastModifiedBy>Pandey</cp:lastModifiedBy>
  <cp:revision>3</cp:revision>
  <dcterms:created xsi:type="dcterms:W3CDTF">2014-01-11T18:29:32Z</dcterms:created>
  <dcterms:modified xsi:type="dcterms:W3CDTF">2014-01-11T18:57:16Z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Presentation2</vt:lpwstr>
  </property>
  <property fmtid="{D5CDD505-2E9C-101B-9397-08002B2CF9AE}" pid="3" name="SlideDescription">
    <vt:lpwstr/>
  </property>
</Properties>
</file>