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6" r:id="rId2"/>
    <p:sldId id="263" r:id="rId3"/>
    <p:sldId id="265" r:id="rId4"/>
    <p:sldId id="260" r:id="rId5"/>
    <p:sldId id="261" r:id="rId6"/>
    <p:sldId id="262" r:id="rId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4660"/>
  </p:normalViewPr>
  <p:slideViewPr>
    <p:cSldViewPr>
      <p:cViewPr varScale="1">
        <p:scale>
          <a:sx n="54" d="100"/>
          <a:sy n="54" d="100"/>
        </p:scale>
        <p:origin x="-116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1/18/2014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FRAMING IN HTML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101340"/>
            <a:ext cx="762000" cy="655320"/>
          </a:xfrm>
          <a:prstGeom prst="rect">
            <a:avLst/>
          </a:prstGeom>
          <a:noFill/>
        </p:spPr>
      </p:pic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027" name="Picture 3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912768" cy="51845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body" sz="quarter" idx="11"/>
          </p:nvPr>
        </p:nvSpPr>
        <p:spPr>
          <a:xfrm>
            <a:off x="3779912" y="228600"/>
            <a:ext cx="4525888" cy="6296744"/>
          </a:xfrm>
        </p:spPr>
        <p:txBody>
          <a:bodyPr/>
          <a:lstStyle>
            <a:extLst/>
          </a:lstStyle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FRAMES ALLOWS US TO DISPLAY MORE THAN ONE THINGS AT A TIME  ON THE BROWSER SCREEN.FRAMES ALLOW CONTROLLING THE ON THE LAYOUT OF THE BROWSER WINDOW BY </a:t>
            </a:r>
            <a:r>
              <a:rPr lang="en-US" dirty="0" smtClean="0"/>
              <a:t>SEGREGATING IT INTO </a:t>
            </a:r>
            <a:r>
              <a:rPr lang="en-US" dirty="0" smtClean="0"/>
              <a:t>LITTLE RECTANGULAR SECTIONS  FOR CONTAINING INDIVIDUAL HTML PAGES.EACH  FRAME IS A REGULAR ,COMPLETE HTML DOCUMENT.</a:t>
            </a:r>
          </a:p>
          <a:p>
            <a:endParaRPr lang="en-US" dirty="0" smtClean="0"/>
          </a:p>
          <a:p>
            <a:r>
              <a:rPr lang="en-US" dirty="0" smtClean="0"/>
              <a:t>THIS  MASTER DOCUMENT CONTAINS  THE URL OF THE FRAMED PAGES TO SPECIFY WHAT GOES WHERE..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6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…then click the placeholders to add your own pictures and captions.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Choose a layout…</a:t>
            </a:r>
            <a:endParaRPr lang="en-US" dirty="0"/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/>
          </p:cNvSpPr>
          <p:nvPr>
            <p:ph type="body" sz="quarter" idx="11"/>
          </p:nvPr>
        </p:nvSpPr>
        <p:spPr>
          <a:xfrm>
            <a:off x="5105400" y="228600"/>
            <a:ext cx="3200400" cy="3810000"/>
          </a:xfrm>
        </p:spPr>
        <p:txBody>
          <a:bodyPr/>
          <a:lstStyle>
            <a:extLst/>
          </a:lstStyle>
          <a:p>
            <a:r>
              <a:rPr lang="en-US" dirty="0"/>
              <a:t>On the </a:t>
            </a:r>
            <a:r>
              <a:rPr lang="en-US" b="1" dirty="0"/>
              <a:t>Picture Tools | Format </a:t>
            </a:r>
            <a:r>
              <a:rPr lang="en-US" dirty="0"/>
              <a:t>tab, you can create your own frames and make picture corrections such as adjusting contrast and brightness or cropping the picture for just the right </a:t>
            </a:r>
            <a:r>
              <a:rPr lang="en-US" dirty="0" smtClean="0"/>
              <a:t>look.</a:t>
            </a:r>
            <a:endParaRPr lang="en-US" dirty="0"/>
          </a:p>
        </p:txBody>
      </p:sp>
      <p:pic>
        <p:nvPicPr>
          <p:cNvPr id="6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duotone>
              <a:srgbClr val="000000"/>
              <a:schemeClr val="accent5"/>
            </a:duotone>
          </a:blip>
          <a:srcRect t="2556" b="2556"/>
          <a:stretch>
            <a:fillRect/>
          </a:stretch>
        </p:blipFill>
        <p:spPr>
          <a:xfrm>
            <a:off x="304800" y="228600"/>
            <a:ext cx="4754563" cy="63246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Quick Styles </a:t>
            </a:r>
            <a:r>
              <a:rPr lang="en-US" dirty="0" smtClean="0"/>
              <a:t> give you great looking “frames” in a single click.</a:t>
            </a:r>
            <a:endParaRPr lang="en-US" dirty="0"/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Photo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139</Words>
  <Application>Microsoft Office PowerPoint</Application>
  <PresentationFormat>On-screen Show (4:3)</PresentationFormat>
  <Paragraphs>16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ContemporaryPhotoAlbum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2014-01-18T16:00:03Z</dcterms:created>
  <dcterms:modified xsi:type="dcterms:W3CDTF">2014-01-18T17:13:28Z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