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42DFE-4A71-4F09-B7ED-B2473E7BF690}" v="53" dt="2023-05-16T21:51:35.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wei Liang" userId="72d46054-3878-42b6-985f-a1be72c8583a" providerId="ADAL" clId="{26242DFE-4A71-4F09-B7ED-B2473E7BF690}"/>
    <pc:docChg chg="undo redo custSel addSld modSld">
      <pc:chgData name="Yiwei Liang" userId="72d46054-3878-42b6-985f-a1be72c8583a" providerId="ADAL" clId="{26242DFE-4A71-4F09-B7ED-B2473E7BF690}" dt="2023-05-16T21:53:33.190" v="844" actId="1076"/>
      <pc:docMkLst>
        <pc:docMk/>
      </pc:docMkLst>
      <pc:sldChg chg="addSp delSp modSp new mod modClrScheme chgLayout">
        <pc:chgData name="Yiwei Liang" userId="72d46054-3878-42b6-985f-a1be72c8583a" providerId="ADAL" clId="{26242DFE-4A71-4F09-B7ED-B2473E7BF690}" dt="2023-05-16T20:13:58.268" v="109" actId="20577"/>
        <pc:sldMkLst>
          <pc:docMk/>
          <pc:sldMk cId="2837856667" sldId="256"/>
        </pc:sldMkLst>
        <pc:spChg chg="del mod">
          <ac:chgData name="Yiwei Liang" userId="72d46054-3878-42b6-985f-a1be72c8583a" providerId="ADAL" clId="{26242DFE-4A71-4F09-B7ED-B2473E7BF690}" dt="2023-05-16T20:11:21.792" v="2" actId="700"/>
          <ac:spMkLst>
            <pc:docMk/>
            <pc:sldMk cId="2837856667" sldId="256"/>
            <ac:spMk id="2" creationId="{DB95CCD4-8258-9D07-F60E-3660851A1CDD}"/>
          </ac:spMkLst>
        </pc:spChg>
        <pc:spChg chg="del mod">
          <ac:chgData name="Yiwei Liang" userId="72d46054-3878-42b6-985f-a1be72c8583a" providerId="ADAL" clId="{26242DFE-4A71-4F09-B7ED-B2473E7BF690}" dt="2023-05-16T20:11:21.792" v="2" actId="700"/>
          <ac:spMkLst>
            <pc:docMk/>
            <pc:sldMk cId="2837856667" sldId="256"/>
            <ac:spMk id="3" creationId="{60DC7D46-3C41-430F-96C6-8CD1BAE3C921}"/>
          </ac:spMkLst>
        </pc:spChg>
        <pc:spChg chg="add del mod">
          <ac:chgData name="Yiwei Liang" userId="72d46054-3878-42b6-985f-a1be72c8583a" providerId="ADAL" clId="{26242DFE-4A71-4F09-B7ED-B2473E7BF690}" dt="2023-05-16T20:12:12.941" v="15"/>
          <ac:spMkLst>
            <pc:docMk/>
            <pc:sldMk cId="2837856667" sldId="256"/>
            <ac:spMk id="4" creationId="{8D9FFC55-92EB-D640-FBDE-48D92F1DBD2F}"/>
          </ac:spMkLst>
        </pc:spChg>
        <pc:spChg chg="add mod">
          <ac:chgData name="Yiwei Liang" userId="72d46054-3878-42b6-985f-a1be72c8583a" providerId="ADAL" clId="{26242DFE-4A71-4F09-B7ED-B2473E7BF690}" dt="2023-05-16T20:13:41.604" v="103" actId="1076"/>
          <ac:spMkLst>
            <pc:docMk/>
            <pc:sldMk cId="2837856667" sldId="256"/>
            <ac:spMk id="5" creationId="{99DA3D4D-7DC4-95A3-8D07-EAF576ECC901}"/>
          </ac:spMkLst>
        </pc:spChg>
        <pc:spChg chg="add mod">
          <ac:chgData name="Yiwei Liang" userId="72d46054-3878-42b6-985f-a1be72c8583a" providerId="ADAL" clId="{26242DFE-4A71-4F09-B7ED-B2473E7BF690}" dt="2023-05-16T20:13:58.268" v="109" actId="20577"/>
          <ac:spMkLst>
            <pc:docMk/>
            <pc:sldMk cId="2837856667" sldId="256"/>
            <ac:spMk id="6" creationId="{4D146E15-6BD4-3991-E28F-F3BB1508B6B9}"/>
          </ac:spMkLst>
        </pc:spChg>
      </pc:sldChg>
      <pc:sldChg chg="addSp modSp new mod">
        <pc:chgData name="Yiwei Liang" userId="72d46054-3878-42b6-985f-a1be72c8583a" providerId="ADAL" clId="{26242DFE-4A71-4F09-B7ED-B2473E7BF690}" dt="2023-05-16T21:53:33.190" v="844" actId="1076"/>
        <pc:sldMkLst>
          <pc:docMk/>
          <pc:sldMk cId="2030623562" sldId="257"/>
        </pc:sldMkLst>
        <pc:spChg chg="add mod">
          <ac:chgData name="Yiwei Liang" userId="72d46054-3878-42b6-985f-a1be72c8583a" providerId="ADAL" clId="{26242DFE-4A71-4F09-B7ED-B2473E7BF690}" dt="2023-05-16T21:51:28.544" v="766" actId="20577"/>
          <ac:spMkLst>
            <pc:docMk/>
            <pc:sldMk cId="2030623562" sldId="257"/>
            <ac:spMk id="2" creationId="{610CE87B-8C1E-59DE-E94D-DE9954558F78}"/>
          </ac:spMkLst>
        </pc:spChg>
        <pc:spChg chg="add mod">
          <ac:chgData name="Yiwei Liang" userId="72d46054-3878-42b6-985f-a1be72c8583a" providerId="ADAL" clId="{26242DFE-4A71-4F09-B7ED-B2473E7BF690}" dt="2023-05-16T21:53:33.190" v="844" actId="1076"/>
          <ac:spMkLst>
            <pc:docMk/>
            <pc:sldMk cId="2030623562" sldId="257"/>
            <ac:spMk id="3" creationId="{7441A665-F989-BB73-7295-DFA478C09E6A}"/>
          </ac:spMkLst>
        </pc:spChg>
      </pc:sldChg>
      <pc:sldChg chg="addSp delSp modSp new mod">
        <pc:chgData name="Yiwei Liang" userId="72d46054-3878-42b6-985f-a1be72c8583a" providerId="ADAL" clId="{26242DFE-4A71-4F09-B7ED-B2473E7BF690}" dt="2023-05-16T20:15:31.989" v="168" actId="1076"/>
        <pc:sldMkLst>
          <pc:docMk/>
          <pc:sldMk cId="2158086372" sldId="258"/>
        </pc:sldMkLst>
        <pc:spChg chg="add mod">
          <ac:chgData name="Yiwei Liang" userId="72d46054-3878-42b6-985f-a1be72c8583a" providerId="ADAL" clId="{26242DFE-4A71-4F09-B7ED-B2473E7BF690}" dt="2023-05-16T20:14:40.754" v="130" actId="120"/>
          <ac:spMkLst>
            <pc:docMk/>
            <pc:sldMk cId="2158086372" sldId="258"/>
            <ac:spMk id="2" creationId="{78EF71DF-B5FD-E43F-F0E3-AA8BBE336CA9}"/>
          </ac:spMkLst>
        </pc:spChg>
        <pc:spChg chg="add del mod">
          <ac:chgData name="Yiwei Liang" userId="72d46054-3878-42b6-985f-a1be72c8583a" providerId="ADAL" clId="{26242DFE-4A71-4F09-B7ED-B2473E7BF690}" dt="2023-05-16T20:15:05.282" v="163"/>
          <ac:spMkLst>
            <pc:docMk/>
            <pc:sldMk cId="2158086372" sldId="258"/>
            <ac:spMk id="3" creationId="{B97885F5-5E4E-3900-A7C6-1C90C3E6DD27}"/>
          </ac:spMkLst>
        </pc:spChg>
        <pc:spChg chg="add mod">
          <ac:chgData name="Yiwei Liang" userId="72d46054-3878-42b6-985f-a1be72c8583a" providerId="ADAL" clId="{26242DFE-4A71-4F09-B7ED-B2473E7BF690}" dt="2023-05-16T20:15:31.989" v="168" actId="1076"/>
          <ac:spMkLst>
            <pc:docMk/>
            <pc:sldMk cId="2158086372" sldId="258"/>
            <ac:spMk id="4" creationId="{BD9298A7-CA65-35DF-7FD2-6D831E20E8CF}"/>
          </ac:spMkLst>
        </pc:spChg>
      </pc:sldChg>
      <pc:sldChg chg="addSp delSp modSp new mod">
        <pc:chgData name="Yiwei Liang" userId="72d46054-3878-42b6-985f-a1be72c8583a" providerId="ADAL" clId="{26242DFE-4A71-4F09-B7ED-B2473E7BF690}" dt="2023-05-16T20:19:17.166" v="372" actId="1076"/>
        <pc:sldMkLst>
          <pc:docMk/>
          <pc:sldMk cId="2665919086" sldId="259"/>
        </pc:sldMkLst>
        <pc:spChg chg="add del mod">
          <ac:chgData name="Yiwei Liang" userId="72d46054-3878-42b6-985f-a1be72c8583a" providerId="ADAL" clId="{26242DFE-4A71-4F09-B7ED-B2473E7BF690}" dt="2023-05-16T20:15:50.579" v="184"/>
          <ac:spMkLst>
            <pc:docMk/>
            <pc:sldMk cId="2665919086" sldId="259"/>
            <ac:spMk id="2" creationId="{A865B1C2-AC27-334C-482D-648408FD2DE5}"/>
          </ac:spMkLst>
        </pc:spChg>
        <pc:spChg chg="add mod">
          <ac:chgData name="Yiwei Liang" userId="72d46054-3878-42b6-985f-a1be72c8583a" providerId="ADAL" clId="{26242DFE-4A71-4F09-B7ED-B2473E7BF690}" dt="2023-05-16T20:18:10.893" v="227" actId="20577"/>
          <ac:spMkLst>
            <pc:docMk/>
            <pc:sldMk cId="2665919086" sldId="259"/>
            <ac:spMk id="3" creationId="{77A4CF4E-97A8-692B-2794-DF161DF88191}"/>
          </ac:spMkLst>
        </pc:spChg>
        <pc:spChg chg="add del">
          <ac:chgData name="Yiwei Liang" userId="72d46054-3878-42b6-985f-a1be72c8583a" providerId="ADAL" clId="{26242DFE-4A71-4F09-B7ED-B2473E7BF690}" dt="2023-05-16T20:16:14.107" v="208" actId="22"/>
          <ac:spMkLst>
            <pc:docMk/>
            <pc:sldMk cId="2665919086" sldId="259"/>
            <ac:spMk id="5" creationId="{37869128-F476-073D-F27A-CD523B401174}"/>
          </ac:spMkLst>
        </pc:spChg>
        <pc:spChg chg="add mod">
          <ac:chgData name="Yiwei Liang" userId="72d46054-3878-42b6-985f-a1be72c8583a" providerId="ADAL" clId="{26242DFE-4A71-4F09-B7ED-B2473E7BF690}" dt="2023-05-16T20:16:38.068" v="216" actId="1076"/>
          <ac:spMkLst>
            <pc:docMk/>
            <pc:sldMk cId="2665919086" sldId="259"/>
            <ac:spMk id="6" creationId="{427592D1-3580-FCC9-FD07-FB86A4B3CD50}"/>
          </ac:spMkLst>
        </pc:spChg>
        <pc:spChg chg="add del mod">
          <ac:chgData name="Yiwei Liang" userId="72d46054-3878-42b6-985f-a1be72c8583a" providerId="ADAL" clId="{26242DFE-4A71-4F09-B7ED-B2473E7BF690}" dt="2023-05-16T20:17:42.626" v="219"/>
          <ac:spMkLst>
            <pc:docMk/>
            <pc:sldMk cId="2665919086" sldId="259"/>
            <ac:spMk id="7" creationId="{72B0E554-E626-AE80-C001-A463D92C7414}"/>
          </ac:spMkLst>
        </pc:spChg>
        <pc:spChg chg="add mod">
          <ac:chgData name="Yiwei Liang" userId="72d46054-3878-42b6-985f-a1be72c8583a" providerId="ADAL" clId="{26242DFE-4A71-4F09-B7ED-B2473E7BF690}" dt="2023-05-16T20:17:43.018" v="220"/>
          <ac:spMkLst>
            <pc:docMk/>
            <pc:sldMk cId="2665919086" sldId="259"/>
            <ac:spMk id="8" creationId="{2A2B63BE-B10B-7506-5512-6585E2BE88A1}"/>
          </ac:spMkLst>
        </pc:spChg>
        <pc:spChg chg="add mod">
          <ac:chgData name="Yiwei Liang" userId="72d46054-3878-42b6-985f-a1be72c8583a" providerId="ADAL" clId="{26242DFE-4A71-4F09-B7ED-B2473E7BF690}" dt="2023-05-16T20:19:17.166" v="372" actId="1076"/>
          <ac:spMkLst>
            <pc:docMk/>
            <pc:sldMk cId="2665919086" sldId="259"/>
            <ac:spMk id="9" creationId="{83A5EBA9-C0F1-4D06-F3C4-9C4594248860}"/>
          </ac:spMkLst>
        </pc:spChg>
      </pc:sldChg>
      <pc:sldChg chg="addSp delSp modSp new mod">
        <pc:chgData name="Yiwei Liang" userId="72d46054-3878-42b6-985f-a1be72c8583a" providerId="ADAL" clId="{26242DFE-4A71-4F09-B7ED-B2473E7BF690}" dt="2023-05-16T20:24:54.673" v="424" actId="1076"/>
        <pc:sldMkLst>
          <pc:docMk/>
          <pc:sldMk cId="1260739545" sldId="260"/>
        </pc:sldMkLst>
        <pc:spChg chg="add mod">
          <ac:chgData name="Yiwei Liang" userId="72d46054-3878-42b6-985f-a1be72c8583a" providerId="ADAL" clId="{26242DFE-4A71-4F09-B7ED-B2473E7BF690}" dt="2023-05-16T20:20:56.227" v="392" actId="1076"/>
          <ac:spMkLst>
            <pc:docMk/>
            <pc:sldMk cId="1260739545" sldId="260"/>
            <ac:spMk id="2" creationId="{E3FBF5BC-39C8-3834-133E-99DC957232CF}"/>
          </ac:spMkLst>
        </pc:spChg>
        <pc:spChg chg="add mod">
          <ac:chgData name="Yiwei Liang" userId="72d46054-3878-42b6-985f-a1be72c8583a" providerId="ADAL" clId="{26242DFE-4A71-4F09-B7ED-B2473E7BF690}" dt="2023-05-16T20:21:14.389" v="398" actId="20577"/>
          <ac:spMkLst>
            <pc:docMk/>
            <pc:sldMk cId="1260739545" sldId="260"/>
            <ac:spMk id="3" creationId="{55143C78-9B89-6A87-F114-1564CC454EAD}"/>
          </ac:spMkLst>
        </pc:spChg>
        <pc:spChg chg="add del">
          <ac:chgData name="Yiwei Liang" userId="72d46054-3878-42b6-985f-a1be72c8583a" providerId="ADAL" clId="{26242DFE-4A71-4F09-B7ED-B2473E7BF690}" dt="2023-05-16T20:21:09.033" v="395"/>
          <ac:spMkLst>
            <pc:docMk/>
            <pc:sldMk cId="1260739545" sldId="260"/>
            <ac:spMk id="4" creationId="{8094D527-0F66-AFA1-B23B-6A31C3C84BA5}"/>
          </ac:spMkLst>
        </pc:spChg>
        <pc:picChg chg="add mod">
          <ac:chgData name="Yiwei Liang" userId="72d46054-3878-42b6-985f-a1be72c8583a" providerId="ADAL" clId="{26242DFE-4A71-4F09-B7ED-B2473E7BF690}" dt="2023-05-16T20:24:36.685" v="417" actId="1076"/>
          <ac:picMkLst>
            <pc:docMk/>
            <pc:sldMk cId="1260739545" sldId="260"/>
            <ac:picMk id="6" creationId="{2B90E3F9-F1D0-6638-F20D-DCC7DE9485DD}"/>
          </ac:picMkLst>
        </pc:picChg>
        <pc:picChg chg="add del mod">
          <ac:chgData name="Yiwei Liang" userId="72d46054-3878-42b6-985f-a1be72c8583a" providerId="ADAL" clId="{26242DFE-4A71-4F09-B7ED-B2473E7BF690}" dt="2023-05-16T20:24:31.583" v="415" actId="478"/>
          <ac:picMkLst>
            <pc:docMk/>
            <pc:sldMk cId="1260739545" sldId="260"/>
            <ac:picMk id="7" creationId="{1929DF1A-65A7-0063-2A7C-94968D856AF5}"/>
          </ac:picMkLst>
        </pc:picChg>
        <pc:picChg chg="add mod">
          <ac:chgData name="Yiwei Liang" userId="72d46054-3878-42b6-985f-a1be72c8583a" providerId="ADAL" clId="{26242DFE-4A71-4F09-B7ED-B2473E7BF690}" dt="2023-05-16T20:24:37.544" v="418" actId="1076"/>
          <ac:picMkLst>
            <pc:docMk/>
            <pc:sldMk cId="1260739545" sldId="260"/>
            <ac:picMk id="9" creationId="{C60F33B6-6AD9-88C7-CAA4-3D5398DE350D}"/>
          </ac:picMkLst>
        </pc:picChg>
        <pc:picChg chg="add del mod">
          <ac:chgData name="Yiwei Liang" userId="72d46054-3878-42b6-985f-a1be72c8583a" providerId="ADAL" clId="{26242DFE-4A71-4F09-B7ED-B2473E7BF690}" dt="2023-05-16T20:24:44.691" v="420" actId="478"/>
          <ac:picMkLst>
            <pc:docMk/>
            <pc:sldMk cId="1260739545" sldId="260"/>
            <ac:picMk id="11" creationId="{11807B08-FEBB-2695-D135-46E3D8C77DE3}"/>
          </ac:picMkLst>
        </pc:picChg>
        <pc:picChg chg="add mod">
          <ac:chgData name="Yiwei Liang" userId="72d46054-3878-42b6-985f-a1be72c8583a" providerId="ADAL" clId="{26242DFE-4A71-4F09-B7ED-B2473E7BF690}" dt="2023-05-16T20:24:54.673" v="424" actId="1076"/>
          <ac:picMkLst>
            <pc:docMk/>
            <pc:sldMk cId="1260739545" sldId="260"/>
            <ac:picMk id="13" creationId="{0871AEDF-0CD2-5EBA-D4E8-A97C248BA31A}"/>
          </ac:picMkLst>
        </pc:picChg>
      </pc:sldChg>
      <pc:sldChg chg="addSp delSp modSp new mod">
        <pc:chgData name="Yiwei Liang" userId="72d46054-3878-42b6-985f-a1be72c8583a" providerId="ADAL" clId="{26242DFE-4A71-4F09-B7ED-B2473E7BF690}" dt="2023-05-16T20:28:14.820" v="472" actId="113"/>
        <pc:sldMkLst>
          <pc:docMk/>
          <pc:sldMk cId="2807432914" sldId="261"/>
        </pc:sldMkLst>
        <pc:spChg chg="add mod">
          <ac:chgData name="Yiwei Liang" userId="72d46054-3878-42b6-985f-a1be72c8583a" providerId="ADAL" clId="{26242DFE-4A71-4F09-B7ED-B2473E7BF690}" dt="2023-05-16T20:25:04.598" v="426"/>
          <ac:spMkLst>
            <pc:docMk/>
            <pc:sldMk cId="2807432914" sldId="261"/>
            <ac:spMk id="2" creationId="{78CB8CB9-FA72-14B4-DB14-0CD25C094988}"/>
          </ac:spMkLst>
        </pc:spChg>
        <pc:spChg chg="add del">
          <ac:chgData name="Yiwei Liang" userId="72d46054-3878-42b6-985f-a1be72c8583a" providerId="ADAL" clId="{26242DFE-4A71-4F09-B7ED-B2473E7BF690}" dt="2023-05-16T20:26:54.215" v="439"/>
          <ac:spMkLst>
            <pc:docMk/>
            <pc:sldMk cId="2807432914" sldId="261"/>
            <ac:spMk id="5" creationId="{DBEBCF31-AF08-51AF-CA4C-39E20E8DB20B}"/>
          </ac:spMkLst>
        </pc:spChg>
        <pc:spChg chg="add mod">
          <ac:chgData name="Yiwei Liang" userId="72d46054-3878-42b6-985f-a1be72c8583a" providerId="ADAL" clId="{26242DFE-4A71-4F09-B7ED-B2473E7BF690}" dt="2023-05-16T20:28:14.820" v="472" actId="113"/>
          <ac:spMkLst>
            <pc:docMk/>
            <pc:sldMk cId="2807432914" sldId="261"/>
            <ac:spMk id="7" creationId="{508A800C-23B9-C699-B310-AC3723C3740E}"/>
          </ac:spMkLst>
        </pc:spChg>
        <pc:spChg chg="add del">
          <ac:chgData name="Yiwei Liang" userId="72d46054-3878-42b6-985f-a1be72c8583a" providerId="ADAL" clId="{26242DFE-4A71-4F09-B7ED-B2473E7BF690}" dt="2023-05-16T20:28:09.881" v="468"/>
          <ac:spMkLst>
            <pc:docMk/>
            <pc:sldMk cId="2807432914" sldId="261"/>
            <ac:spMk id="8" creationId="{B37B6336-D384-44F2-C87D-7E8A293D9EEF}"/>
          </ac:spMkLst>
        </pc:spChg>
        <pc:picChg chg="add mod">
          <ac:chgData name="Yiwei Liang" userId="72d46054-3878-42b6-985f-a1be72c8583a" providerId="ADAL" clId="{26242DFE-4A71-4F09-B7ED-B2473E7BF690}" dt="2023-05-16T20:27:27.759" v="454" actId="1076"/>
          <ac:picMkLst>
            <pc:docMk/>
            <pc:sldMk cId="2807432914" sldId="261"/>
            <ac:picMk id="4" creationId="{C9F1EDE2-3CA6-4992-97B1-24B2E5AA7036}"/>
          </ac:picMkLst>
        </pc:picChg>
      </pc:sldChg>
      <pc:sldChg chg="addSp modSp new mod">
        <pc:chgData name="Yiwei Liang" userId="72d46054-3878-42b6-985f-a1be72c8583a" providerId="ADAL" clId="{26242DFE-4A71-4F09-B7ED-B2473E7BF690}" dt="2023-05-16T20:30:23.761" v="519" actId="1076"/>
        <pc:sldMkLst>
          <pc:docMk/>
          <pc:sldMk cId="2736984987" sldId="262"/>
        </pc:sldMkLst>
        <pc:spChg chg="add mod">
          <ac:chgData name="Yiwei Liang" userId="72d46054-3878-42b6-985f-a1be72c8583a" providerId="ADAL" clId="{26242DFE-4A71-4F09-B7ED-B2473E7BF690}" dt="2023-05-16T20:28:46.297" v="483" actId="20577"/>
          <ac:spMkLst>
            <pc:docMk/>
            <pc:sldMk cId="2736984987" sldId="262"/>
            <ac:spMk id="2" creationId="{D6E497F3-BABF-65A9-DC6B-3806111B4F19}"/>
          </ac:spMkLst>
        </pc:spChg>
        <pc:spChg chg="add mod">
          <ac:chgData name="Yiwei Liang" userId="72d46054-3878-42b6-985f-a1be72c8583a" providerId="ADAL" clId="{26242DFE-4A71-4F09-B7ED-B2473E7BF690}" dt="2023-05-16T20:30:23.761" v="519" actId="1076"/>
          <ac:spMkLst>
            <pc:docMk/>
            <pc:sldMk cId="2736984987" sldId="262"/>
            <ac:spMk id="4" creationId="{E5ADD0FF-0D8F-E334-655A-9D551B1FBE11}"/>
          </ac:spMkLst>
        </pc:spChg>
      </pc:sldChg>
      <pc:sldChg chg="addSp delSp modSp new mod">
        <pc:chgData name="Yiwei Liang" userId="72d46054-3878-42b6-985f-a1be72c8583a" providerId="ADAL" clId="{26242DFE-4A71-4F09-B7ED-B2473E7BF690}" dt="2023-05-16T20:31:57.313" v="561" actId="14100"/>
        <pc:sldMkLst>
          <pc:docMk/>
          <pc:sldMk cId="2736553524" sldId="263"/>
        </pc:sldMkLst>
        <pc:spChg chg="add mod">
          <ac:chgData name="Yiwei Liang" userId="72d46054-3878-42b6-985f-a1be72c8583a" providerId="ADAL" clId="{26242DFE-4A71-4F09-B7ED-B2473E7BF690}" dt="2023-05-16T20:30:52.661" v="532" actId="20577"/>
          <ac:spMkLst>
            <pc:docMk/>
            <pc:sldMk cId="2736553524" sldId="263"/>
            <ac:spMk id="2" creationId="{6A2164F6-458F-B31C-31D1-44592A486A3E}"/>
          </ac:spMkLst>
        </pc:spChg>
        <pc:picChg chg="add del mod">
          <ac:chgData name="Yiwei Liang" userId="72d46054-3878-42b6-985f-a1be72c8583a" providerId="ADAL" clId="{26242DFE-4A71-4F09-B7ED-B2473E7BF690}" dt="2023-05-16T20:31:05.785" v="538" actId="478"/>
          <ac:picMkLst>
            <pc:docMk/>
            <pc:sldMk cId="2736553524" sldId="263"/>
            <ac:picMk id="4" creationId="{64D6DB15-D18B-60DE-1342-98F41157A7E0}"/>
          </ac:picMkLst>
        </pc:picChg>
        <pc:picChg chg="add del mod">
          <ac:chgData name="Yiwei Liang" userId="72d46054-3878-42b6-985f-a1be72c8583a" providerId="ADAL" clId="{26242DFE-4A71-4F09-B7ED-B2473E7BF690}" dt="2023-05-16T20:31:05.785" v="538" actId="478"/>
          <ac:picMkLst>
            <pc:docMk/>
            <pc:sldMk cId="2736553524" sldId="263"/>
            <ac:picMk id="6" creationId="{698AA810-C3A0-B2A5-65D3-F3082C7B96C0}"/>
          </ac:picMkLst>
        </pc:picChg>
        <pc:picChg chg="add del mod">
          <ac:chgData name="Yiwei Liang" userId="72d46054-3878-42b6-985f-a1be72c8583a" providerId="ADAL" clId="{26242DFE-4A71-4F09-B7ED-B2473E7BF690}" dt="2023-05-16T20:31:05.785" v="538" actId="478"/>
          <ac:picMkLst>
            <pc:docMk/>
            <pc:sldMk cId="2736553524" sldId="263"/>
            <ac:picMk id="8" creationId="{061EB684-3206-E2F6-D04D-B6EEC188EDB4}"/>
          </ac:picMkLst>
        </pc:picChg>
        <pc:picChg chg="add del mod">
          <ac:chgData name="Yiwei Liang" userId="72d46054-3878-42b6-985f-a1be72c8583a" providerId="ADAL" clId="{26242DFE-4A71-4F09-B7ED-B2473E7BF690}" dt="2023-05-16T20:31:05.785" v="538" actId="478"/>
          <ac:picMkLst>
            <pc:docMk/>
            <pc:sldMk cId="2736553524" sldId="263"/>
            <ac:picMk id="10" creationId="{D6A014FC-C436-7046-EE7C-358FE42B8494}"/>
          </ac:picMkLst>
        </pc:picChg>
        <pc:picChg chg="add del mod">
          <ac:chgData name="Yiwei Liang" userId="72d46054-3878-42b6-985f-a1be72c8583a" providerId="ADAL" clId="{26242DFE-4A71-4F09-B7ED-B2473E7BF690}" dt="2023-05-16T20:31:25.338" v="547" actId="478"/>
          <ac:picMkLst>
            <pc:docMk/>
            <pc:sldMk cId="2736553524" sldId="263"/>
            <ac:picMk id="12" creationId="{EBFFE664-2643-00CA-98F7-8ABBF7E12148}"/>
          </ac:picMkLst>
        </pc:picChg>
        <pc:picChg chg="add del mod">
          <ac:chgData name="Yiwei Liang" userId="72d46054-3878-42b6-985f-a1be72c8583a" providerId="ADAL" clId="{26242DFE-4A71-4F09-B7ED-B2473E7BF690}" dt="2023-05-16T20:31:25.338" v="547" actId="478"/>
          <ac:picMkLst>
            <pc:docMk/>
            <pc:sldMk cId="2736553524" sldId="263"/>
            <ac:picMk id="14" creationId="{005E4769-625A-D0CE-7FA1-80ACBF58D75A}"/>
          </ac:picMkLst>
        </pc:picChg>
        <pc:picChg chg="add mod">
          <ac:chgData name="Yiwei Liang" userId="72d46054-3878-42b6-985f-a1be72c8583a" providerId="ADAL" clId="{26242DFE-4A71-4F09-B7ED-B2473E7BF690}" dt="2023-05-16T20:31:50.571" v="559" actId="1076"/>
          <ac:picMkLst>
            <pc:docMk/>
            <pc:sldMk cId="2736553524" sldId="263"/>
            <ac:picMk id="16" creationId="{A4537854-3CAD-7428-E1C9-13D896B929A8}"/>
          </ac:picMkLst>
        </pc:picChg>
        <pc:picChg chg="add mod">
          <ac:chgData name="Yiwei Liang" userId="72d46054-3878-42b6-985f-a1be72c8583a" providerId="ADAL" clId="{26242DFE-4A71-4F09-B7ED-B2473E7BF690}" dt="2023-05-16T20:31:57.313" v="561" actId="14100"/>
          <ac:picMkLst>
            <pc:docMk/>
            <pc:sldMk cId="2736553524" sldId="263"/>
            <ac:picMk id="18" creationId="{52726197-0E24-39A2-DA8A-1E54FB1E5E34}"/>
          </ac:picMkLst>
        </pc:picChg>
      </pc:sldChg>
      <pc:sldChg chg="addSp modSp new mod">
        <pc:chgData name="Yiwei Liang" userId="72d46054-3878-42b6-985f-a1be72c8583a" providerId="ADAL" clId="{26242DFE-4A71-4F09-B7ED-B2473E7BF690}" dt="2023-05-16T20:32:29.543" v="575" actId="1076"/>
        <pc:sldMkLst>
          <pc:docMk/>
          <pc:sldMk cId="3932414100" sldId="264"/>
        </pc:sldMkLst>
        <pc:spChg chg="add mod">
          <ac:chgData name="Yiwei Liang" userId="72d46054-3878-42b6-985f-a1be72c8583a" providerId="ADAL" clId="{26242DFE-4A71-4F09-B7ED-B2473E7BF690}" dt="2023-05-16T20:32:06.751" v="563"/>
          <ac:spMkLst>
            <pc:docMk/>
            <pc:sldMk cId="3932414100" sldId="264"/>
            <ac:spMk id="2" creationId="{ECE2032E-26F6-4EA5-3EB9-05F8D7AF60BF}"/>
          </ac:spMkLst>
        </pc:spChg>
        <pc:picChg chg="add mod">
          <ac:chgData name="Yiwei Liang" userId="72d46054-3878-42b6-985f-a1be72c8583a" providerId="ADAL" clId="{26242DFE-4A71-4F09-B7ED-B2473E7BF690}" dt="2023-05-16T20:32:17.061" v="568" actId="1076"/>
          <ac:picMkLst>
            <pc:docMk/>
            <pc:sldMk cId="3932414100" sldId="264"/>
            <ac:picMk id="4" creationId="{52F08E86-20F2-2F54-4002-B9D42B10FFB8}"/>
          </ac:picMkLst>
        </pc:picChg>
        <pc:picChg chg="add mod">
          <ac:chgData name="Yiwei Liang" userId="72d46054-3878-42b6-985f-a1be72c8583a" providerId="ADAL" clId="{26242DFE-4A71-4F09-B7ED-B2473E7BF690}" dt="2023-05-16T20:32:29.543" v="575" actId="1076"/>
          <ac:picMkLst>
            <pc:docMk/>
            <pc:sldMk cId="3932414100" sldId="264"/>
            <ac:picMk id="6" creationId="{728865B0-7FD5-A6F9-7CB8-A43A629F8AAB}"/>
          </ac:picMkLst>
        </pc:picChg>
      </pc:sldChg>
      <pc:sldChg chg="addSp delSp modSp new mod">
        <pc:chgData name="Yiwei Liang" userId="72d46054-3878-42b6-985f-a1be72c8583a" providerId="ADAL" clId="{26242DFE-4A71-4F09-B7ED-B2473E7BF690}" dt="2023-05-16T20:34:41.696" v="615" actId="1076"/>
        <pc:sldMkLst>
          <pc:docMk/>
          <pc:sldMk cId="2561319346" sldId="265"/>
        </pc:sldMkLst>
        <pc:spChg chg="add mod">
          <ac:chgData name="Yiwei Liang" userId="72d46054-3878-42b6-985f-a1be72c8583a" providerId="ADAL" clId="{26242DFE-4A71-4F09-B7ED-B2473E7BF690}" dt="2023-05-16T20:32:36.195" v="577"/>
          <ac:spMkLst>
            <pc:docMk/>
            <pc:sldMk cId="2561319346" sldId="265"/>
            <ac:spMk id="2" creationId="{C0DA3D66-96CE-1D5A-862F-DB174AC2CC54}"/>
          </ac:spMkLst>
        </pc:spChg>
        <pc:spChg chg="add del mod">
          <ac:chgData name="Yiwei Liang" userId="72d46054-3878-42b6-985f-a1be72c8583a" providerId="ADAL" clId="{26242DFE-4A71-4F09-B7ED-B2473E7BF690}" dt="2023-05-16T20:32:54.643" v="579"/>
          <ac:spMkLst>
            <pc:docMk/>
            <pc:sldMk cId="2561319346" sldId="265"/>
            <ac:spMk id="3" creationId="{B64BE2CA-EAF5-41B2-24AB-8D3976354342}"/>
          </ac:spMkLst>
        </pc:spChg>
        <pc:spChg chg="add mod">
          <ac:chgData name="Yiwei Liang" userId="72d46054-3878-42b6-985f-a1be72c8583a" providerId="ADAL" clId="{26242DFE-4A71-4F09-B7ED-B2473E7BF690}" dt="2023-05-16T20:34:41.696" v="615" actId="1076"/>
          <ac:spMkLst>
            <pc:docMk/>
            <pc:sldMk cId="2561319346" sldId="265"/>
            <ac:spMk id="4" creationId="{CEB6E4FE-16E5-96F7-103C-B503F8FF0930}"/>
          </ac:spMkLst>
        </pc:spChg>
      </pc:sldChg>
      <pc:sldChg chg="addSp modSp new mod">
        <pc:chgData name="Yiwei Liang" userId="72d46054-3878-42b6-985f-a1be72c8583a" providerId="ADAL" clId="{26242DFE-4A71-4F09-B7ED-B2473E7BF690}" dt="2023-05-16T20:36:14.687" v="636" actId="1076"/>
        <pc:sldMkLst>
          <pc:docMk/>
          <pc:sldMk cId="3015663935" sldId="266"/>
        </pc:sldMkLst>
        <pc:spChg chg="add mod">
          <ac:chgData name="Yiwei Liang" userId="72d46054-3878-42b6-985f-a1be72c8583a" providerId="ADAL" clId="{26242DFE-4A71-4F09-B7ED-B2473E7BF690}" dt="2023-05-16T20:35:59.061" v="633" actId="1076"/>
          <ac:spMkLst>
            <pc:docMk/>
            <pc:sldMk cId="3015663935" sldId="266"/>
            <ac:spMk id="2" creationId="{E2D893FF-618D-7358-2046-70308E9110AC}"/>
          </ac:spMkLst>
        </pc:spChg>
        <pc:spChg chg="add mod">
          <ac:chgData name="Yiwei Liang" userId="72d46054-3878-42b6-985f-a1be72c8583a" providerId="ADAL" clId="{26242DFE-4A71-4F09-B7ED-B2473E7BF690}" dt="2023-05-16T20:36:14.687" v="636" actId="1076"/>
          <ac:spMkLst>
            <pc:docMk/>
            <pc:sldMk cId="3015663935" sldId="266"/>
            <ac:spMk id="3" creationId="{00096615-3446-F4C2-10DD-44E6E1A621CC}"/>
          </ac:spMkLst>
        </pc:spChg>
      </pc:sldChg>
      <pc:sldChg chg="addSp delSp modSp new mod">
        <pc:chgData name="Yiwei Liang" userId="72d46054-3878-42b6-985f-a1be72c8583a" providerId="ADAL" clId="{26242DFE-4A71-4F09-B7ED-B2473E7BF690}" dt="2023-05-16T20:37:04.047" v="648" actId="20577"/>
        <pc:sldMkLst>
          <pc:docMk/>
          <pc:sldMk cId="1245560304" sldId="267"/>
        </pc:sldMkLst>
        <pc:spChg chg="add mod">
          <ac:chgData name="Yiwei Liang" userId="72d46054-3878-42b6-985f-a1be72c8583a" providerId="ADAL" clId="{26242DFE-4A71-4F09-B7ED-B2473E7BF690}" dt="2023-05-16T20:36:38.286" v="641"/>
          <ac:spMkLst>
            <pc:docMk/>
            <pc:sldMk cId="1245560304" sldId="267"/>
            <ac:spMk id="2" creationId="{DFBCB227-E85C-C4FF-A058-E84C17761D2D}"/>
          </ac:spMkLst>
        </pc:spChg>
        <pc:spChg chg="add del">
          <ac:chgData name="Yiwei Liang" userId="72d46054-3878-42b6-985f-a1be72c8583a" providerId="ADAL" clId="{26242DFE-4A71-4F09-B7ED-B2473E7BF690}" dt="2023-05-16T20:36:46.013" v="643" actId="22"/>
          <ac:spMkLst>
            <pc:docMk/>
            <pc:sldMk cId="1245560304" sldId="267"/>
            <ac:spMk id="4" creationId="{EB00441F-CCB9-8EBF-0137-B842FFDA8529}"/>
          </ac:spMkLst>
        </pc:spChg>
        <pc:spChg chg="add mod">
          <ac:chgData name="Yiwei Liang" userId="72d46054-3878-42b6-985f-a1be72c8583a" providerId="ADAL" clId="{26242DFE-4A71-4F09-B7ED-B2473E7BF690}" dt="2023-05-16T20:37:04.047" v="648" actId="20577"/>
          <ac:spMkLst>
            <pc:docMk/>
            <pc:sldMk cId="1245560304" sldId="267"/>
            <ac:spMk id="5" creationId="{83B9F474-EAE2-2670-072D-4D9B0A490C5B}"/>
          </ac:spMkLst>
        </pc:spChg>
      </pc:sldChg>
      <pc:sldChg chg="addSp modSp new mod">
        <pc:chgData name="Yiwei Liang" userId="72d46054-3878-42b6-985f-a1be72c8583a" providerId="ADAL" clId="{26242DFE-4A71-4F09-B7ED-B2473E7BF690}" dt="2023-05-16T21:11:46.138" v="757" actId="122"/>
        <pc:sldMkLst>
          <pc:docMk/>
          <pc:sldMk cId="55954828" sldId="268"/>
        </pc:sldMkLst>
        <pc:spChg chg="add mod">
          <ac:chgData name="Yiwei Liang" userId="72d46054-3878-42b6-985f-a1be72c8583a" providerId="ADAL" clId="{26242DFE-4A71-4F09-B7ED-B2473E7BF690}" dt="2023-05-16T20:37:31.568" v="661" actId="20577"/>
          <ac:spMkLst>
            <pc:docMk/>
            <pc:sldMk cId="55954828" sldId="268"/>
            <ac:spMk id="2" creationId="{E9D8A078-3FB8-CE0E-0333-FD0FE3649856}"/>
          </ac:spMkLst>
        </pc:spChg>
        <pc:spChg chg="add mod">
          <ac:chgData name="Yiwei Liang" userId="72d46054-3878-42b6-985f-a1be72c8583a" providerId="ADAL" clId="{26242DFE-4A71-4F09-B7ED-B2473E7BF690}" dt="2023-05-16T21:11:46.138" v="757" actId="122"/>
          <ac:spMkLst>
            <pc:docMk/>
            <pc:sldMk cId="55954828" sldId="268"/>
            <ac:spMk id="4" creationId="{150B10DB-B73F-6820-F6E0-904727D60D5C}"/>
          </ac:spMkLst>
        </pc:spChg>
      </pc:sldChg>
      <pc:sldChg chg="addSp delSp modSp new mod">
        <pc:chgData name="Yiwei Liang" userId="72d46054-3878-42b6-985f-a1be72c8583a" providerId="ADAL" clId="{26242DFE-4A71-4F09-B7ED-B2473E7BF690}" dt="2023-05-16T20:38:37.672" v="694" actId="1076"/>
        <pc:sldMkLst>
          <pc:docMk/>
          <pc:sldMk cId="3357561805" sldId="269"/>
        </pc:sldMkLst>
        <pc:spChg chg="add del mod">
          <ac:chgData name="Yiwei Liang" userId="72d46054-3878-42b6-985f-a1be72c8583a" providerId="ADAL" clId="{26242DFE-4A71-4F09-B7ED-B2473E7BF690}" dt="2023-05-16T20:38:10.636" v="678" actId="33987"/>
          <ac:spMkLst>
            <pc:docMk/>
            <pc:sldMk cId="3357561805" sldId="269"/>
            <ac:spMk id="2" creationId="{25D53C89-8FBF-57EC-1AC7-BE13C4606865}"/>
          </ac:spMkLst>
        </pc:spChg>
        <pc:spChg chg="add mod">
          <ac:chgData name="Yiwei Liang" userId="72d46054-3878-42b6-985f-a1be72c8583a" providerId="ADAL" clId="{26242DFE-4A71-4F09-B7ED-B2473E7BF690}" dt="2023-05-16T20:38:37.672" v="694" actId="1076"/>
          <ac:spMkLst>
            <pc:docMk/>
            <pc:sldMk cId="3357561805" sldId="269"/>
            <ac:spMk id="3" creationId="{FB68AD86-A3CF-7219-2354-A92394D3A09D}"/>
          </ac:spMkLst>
        </pc:spChg>
      </pc:sldChg>
      <pc:sldChg chg="addSp modSp new mod">
        <pc:chgData name="Yiwei Liang" userId="72d46054-3878-42b6-985f-a1be72c8583a" providerId="ADAL" clId="{26242DFE-4A71-4F09-B7ED-B2473E7BF690}" dt="2023-05-16T21:11:30.645" v="752" actId="1076"/>
        <pc:sldMkLst>
          <pc:docMk/>
          <pc:sldMk cId="1062733449" sldId="270"/>
        </pc:sldMkLst>
        <pc:spChg chg="add mod">
          <ac:chgData name="Yiwei Liang" userId="72d46054-3878-42b6-985f-a1be72c8583a" providerId="ADAL" clId="{26242DFE-4A71-4F09-B7ED-B2473E7BF690}" dt="2023-05-16T20:38:50.326" v="707" actId="20577"/>
          <ac:spMkLst>
            <pc:docMk/>
            <pc:sldMk cId="1062733449" sldId="270"/>
            <ac:spMk id="2" creationId="{E8B79E34-865E-11FC-7F95-D4BE479FE319}"/>
          </ac:spMkLst>
        </pc:spChg>
        <pc:spChg chg="add mod">
          <ac:chgData name="Yiwei Liang" userId="72d46054-3878-42b6-985f-a1be72c8583a" providerId="ADAL" clId="{26242DFE-4A71-4F09-B7ED-B2473E7BF690}" dt="2023-05-16T21:11:30.645" v="752" actId="1076"/>
          <ac:spMkLst>
            <pc:docMk/>
            <pc:sldMk cId="1062733449" sldId="270"/>
            <ac:spMk id="4" creationId="{A7120B29-24DC-10B2-065A-D1BDBBDE69D4}"/>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CAA88DD-9823-4DF9-A131-4697DEEEA168}"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1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93371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54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935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1902053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05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907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24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39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72025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9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05179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96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3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133272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77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57960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581159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9DA3D4D-7DC4-95A3-8D07-EAF576ECC901}"/>
              </a:ext>
            </a:extLst>
          </p:cNvPr>
          <p:cNvSpPr/>
          <p:nvPr/>
        </p:nvSpPr>
        <p:spPr>
          <a:xfrm>
            <a:off x="821135" y="1582341"/>
            <a:ext cx="9876915" cy="1846659"/>
          </a:xfrm>
          <a:prstGeom prst="rect">
            <a:avLst/>
          </a:prstGeom>
          <a:noFill/>
        </p:spPr>
        <p:txBody>
          <a:bodyPr wrap="square" lIns="91440" tIns="45720" rIns="91440" bIns="45720">
            <a:spAutoFit/>
          </a:bodyPr>
          <a:lstStyle/>
          <a:p>
            <a:pPr algn="ctr"/>
            <a:r>
              <a:rPr lang="en-US" altLang="zh-CN" sz="3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Alternative Dollar Auction Game: Modeling and Simulation Based on "Thirty-Six Stratagems" and Game Theory.</a:t>
            </a:r>
            <a:endParaRPr lang="zh-CN" altLang="en-US" sz="3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文本框 5">
            <a:extLst>
              <a:ext uri="{FF2B5EF4-FFF2-40B4-BE49-F238E27FC236}">
                <a16:creationId xmlns:a16="http://schemas.microsoft.com/office/drawing/2014/main" id="{4D146E15-6BD4-3991-E28F-F3BB1508B6B9}"/>
              </a:ext>
            </a:extLst>
          </p:cNvPr>
          <p:cNvSpPr txBox="1"/>
          <p:nvPr/>
        </p:nvSpPr>
        <p:spPr>
          <a:xfrm>
            <a:off x="3694679" y="3712336"/>
            <a:ext cx="4129826" cy="1384995"/>
          </a:xfrm>
          <a:prstGeom prst="rect">
            <a:avLst/>
          </a:prstGeom>
          <a:noFill/>
        </p:spPr>
        <p:txBody>
          <a:bodyPr wrap="square" rtlCol="0">
            <a:spAutoFit/>
          </a:bodyPr>
          <a:lstStyle/>
          <a:p>
            <a:pPr algn="ctr"/>
            <a:r>
              <a:rPr lang="en-US" altLang="zh-CN" sz="2800" dirty="0"/>
              <a:t>CS/ECON 206</a:t>
            </a:r>
          </a:p>
          <a:p>
            <a:pPr algn="ctr"/>
            <a:r>
              <a:rPr lang="en-US" altLang="zh-CN" sz="2800" dirty="0"/>
              <a:t>Duke Kunshan University</a:t>
            </a:r>
          </a:p>
          <a:p>
            <a:pPr algn="ctr"/>
            <a:r>
              <a:rPr lang="en-US" altLang="zh-CN" sz="2800" dirty="0"/>
              <a:t>Yiwei Liang</a:t>
            </a:r>
            <a:endParaRPr lang="zh-CN" altLang="en-US" sz="2800" dirty="0"/>
          </a:p>
        </p:txBody>
      </p:sp>
    </p:spTree>
    <p:extLst>
      <p:ext uri="{BB962C8B-B14F-4D97-AF65-F5344CB8AC3E}">
        <p14:creationId xmlns:p14="http://schemas.microsoft.com/office/powerpoint/2010/main" val="283785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DA3D66-96CE-1D5A-862F-DB174AC2CC54}"/>
              </a:ext>
            </a:extLst>
          </p:cNvPr>
          <p:cNvSpPr txBox="1"/>
          <p:nvPr/>
        </p:nvSpPr>
        <p:spPr>
          <a:xfrm>
            <a:off x="652530" y="661116"/>
            <a:ext cx="4898264" cy="615553"/>
          </a:xfrm>
          <a:prstGeom prst="rect">
            <a:avLst/>
          </a:prstGeom>
          <a:noFill/>
        </p:spPr>
        <p:txBody>
          <a:bodyPr wrap="square" rtlCol="0">
            <a:spAutoFit/>
          </a:bodyPr>
          <a:lstStyle/>
          <a:p>
            <a:r>
              <a:rPr lang="en-US" altLang="zh-CN" sz="3400" dirty="0"/>
              <a:t>Results</a:t>
            </a:r>
            <a:endParaRPr lang="zh-CN" altLang="en-US" sz="3400" dirty="0"/>
          </a:p>
        </p:txBody>
      </p:sp>
      <p:sp>
        <p:nvSpPr>
          <p:cNvPr id="4" name="文本框 3">
            <a:extLst>
              <a:ext uri="{FF2B5EF4-FFF2-40B4-BE49-F238E27FC236}">
                <a16:creationId xmlns:a16="http://schemas.microsoft.com/office/drawing/2014/main" id="{CEB6E4FE-16E5-96F7-103C-B503F8FF0930}"/>
              </a:ext>
            </a:extLst>
          </p:cNvPr>
          <p:cNvSpPr txBox="1"/>
          <p:nvPr/>
        </p:nvSpPr>
        <p:spPr>
          <a:xfrm>
            <a:off x="935865" y="1917292"/>
            <a:ext cx="10118501" cy="3703771"/>
          </a:xfrm>
          <a:prstGeom prst="rect">
            <a:avLst/>
          </a:prstGeom>
          <a:noFill/>
        </p:spPr>
        <p:txBody>
          <a:bodyPr wrap="square" rtlCol="0">
            <a:spAutoFit/>
          </a:bodyPr>
          <a:lstStyle/>
          <a:p>
            <a:pPr marL="457200" indent="-457200">
              <a:lnSpc>
                <a:spcPct val="200000"/>
              </a:lnSpc>
              <a:buAutoNum type="arabicPeriod"/>
            </a:pPr>
            <a:r>
              <a:rPr lang="en-US" altLang="zh-CN" sz="2000" dirty="0"/>
              <a:t>Paying a higher value increases the probability of winning the game: The code suggests that players who pay a higher value for goods have a higher chance of winning.</a:t>
            </a:r>
          </a:p>
          <a:p>
            <a:pPr marL="457200" indent="-457200">
              <a:lnSpc>
                <a:spcPct val="200000"/>
              </a:lnSpc>
              <a:buAutoNum type="arabicPeriod"/>
            </a:pPr>
            <a:endParaRPr lang="en-US" altLang="zh-CN" sz="2000" dirty="0"/>
          </a:p>
          <a:p>
            <a:pPr marL="457200" indent="-457200">
              <a:lnSpc>
                <a:spcPct val="200000"/>
              </a:lnSpc>
              <a:buAutoNum type="arabicPeriod"/>
            </a:pPr>
            <a:r>
              <a:rPr lang="en-US" altLang="zh-CN" sz="2000" dirty="0"/>
              <a:t> Splitting action goods can lead to a more complex situation and reduce damage from irrational opponent options.</a:t>
            </a:r>
          </a:p>
          <a:p>
            <a:pPr indent="457200">
              <a:lnSpc>
                <a:spcPct val="200000"/>
              </a:lnSpc>
            </a:pPr>
            <a:endParaRPr lang="zh-CN" altLang="en-US" sz="2000" dirty="0"/>
          </a:p>
        </p:txBody>
      </p:sp>
    </p:spTree>
    <p:extLst>
      <p:ext uri="{BB962C8B-B14F-4D97-AF65-F5344CB8AC3E}">
        <p14:creationId xmlns:p14="http://schemas.microsoft.com/office/powerpoint/2010/main" val="256131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D893FF-618D-7358-2046-70308E9110AC}"/>
              </a:ext>
            </a:extLst>
          </p:cNvPr>
          <p:cNvSpPr txBox="1"/>
          <p:nvPr/>
        </p:nvSpPr>
        <p:spPr>
          <a:xfrm>
            <a:off x="652529" y="661116"/>
            <a:ext cx="7933385" cy="615553"/>
          </a:xfrm>
          <a:prstGeom prst="rect">
            <a:avLst/>
          </a:prstGeom>
          <a:noFill/>
        </p:spPr>
        <p:txBody>
          <a:bodyPr wrap="square" rtlCol="0">
            <a:spAutoFit/>
          </a:bodyPr>
          <a:lstStyle/>
          <a:p>
            <a:r>
              <a:rPr lang="en-US" altLang="zh-CN" sz="3400" dirty="0"/>
              <a:t>Intellectual Merits</a:t>
            </a:r>
            <a:endParaRPr lang="zh-CN" altLang="en-US" sz="3400" dirty="0"/>
          </a:p>
        </p:txBody>
      </p:sp>
      <p:sp>
        <p:nvSpPr>
          <p:cNvPr id="3" name="文本框 2">
            <a:extLst>
              <a:ext uri="{FF2B5EF4-FFF2-40B4-BE49-F238E27FC236}">
                <a16:creationId xmlns:a16="http://schemas.microsoft.com/office/drawing/2014/main" id="{00096615-3446-F4C2-10DD-44E6E1A621CC}"/>
              </a:ext>
            </a:extLst>
          </p:cNvPr>
          <p:cNvSpPr txBox="1"/>
          <p:nvPr/>
        </p:nvSpPr>
        <p:spPr>
          <a:xfrm>
            <a:off x="1036749" y="1276669"/>
            <a:ext cx="10118501" cy="4934877"/>
          </a:xfrm>
          <a:prstGeom prst="rect">
            <a:avLst/>
          </a:prstGeom>
          <a:noFill/>
        </p:spPr>
        <p:txBody>
          <a:bodyPr wrap="square" rtlCol="0">
            <a:spAutoFit/>
          </a:bodyPr>
          <a:lstStyle/>
          <a:p>
            <a:pPr>
              <a:lnSpc>
                <a:spcPct val="200000"/>
              </a:lnSpc>
            </a:pPr>
            <a:r>
              <a:rPr lang="en-US" altLang="zh-CN" sz="2000" dirty="0"/>
              <a:t>	Algorithmic Analysis: The project involves analyzing game strategies and decision-making processes using algorithmic techniques. By examining various factors such as payment values, goods distribution, and strategic choices, it contributes to the understanding of optimal game-playing strategies.</a:t>
            </a:r>
          </a:p>
          <a:p>
            <a:pPr>
              <a:lnSpc>
                <a:spcPct val="200000"/>
              </a:lnSpc>
            </a:pPr>
            <a:r>
              <a:rPr lang="en-US" altLang="zh-CN" sz="2000" dirty="0"/>
              <a:t>	Game Theory: The code implementation demonstrates practical applications of game theory principles. It explores the dynamics between two players, their strategies, and the resulting outcomes. This contributes to the field of game theory by providing empirical data on the effectiveness of different strategies.</a:t>
            </a:r>
            <a:endParaRPr lang="zh-CN" altLang="en-US" sz="2000" dirty="0"/>
          </a:p>
        </p:txBody>
      </p:sp>
    </p:spTree>
    <p:extLst>
      <p:ext uri="{BB962C8B-B14F-4D97-AF65-F5344CB8AC3E}">
        <p14:creationId xmlns:p14="http://schemas.microsoft.com/office/powerpoint/2010/main" val="301566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BCB227-E85C-C4FF-A058-E84C17761D2D}"/>
              </a:ext>
            </a:extLst>
          </p:cNvPr>
          <p:cNvSpPr txBox="1"/>
          <p:nvPr/>
        </p:nvSpPr>
        <p:spPr>
          <a:xfrm>
            <a:off x="652529" y="661116"/>
            <a:ext cx="7933385" cy="615553"/>
          </a:xfrm>
          <a:prstGeom prst="rect">
            <a:avLst/>
          </a:prstGeom>
          <a:noFill/>
        </p:spPr>
        <p:txBody>
          <a:bodyPr wrap="square" rtlCol="0">
            <a:spAutoFit/>
          </a:bodyPr>
          <a:lstStyle/>
          <a:p>
            <a:r>
              <a:rPr lang="en-US" altLang="zh-CN" sz="3400" dirty="0"/>
              <a:t>Practical Impacts:</a:t>
            </a:r>
            <a:endParaRPr lang="zh-CN" altLang="en-US" sz="3400" dirty="0"/>
          </a:p>
        </p:txBody>
      </p:sp>
      <p:sp>
        <p:nvSpPr>
          <p:cNvPr id="5" name="文本框 4">
            <a:extLst>
              <a:ext uri="{FF2B5EF4-FFF2-40B4-BE49-F238E27FC236}">
                <a16:creationId xmlns:a16="http://schemas.microsoft.com/office/drawing/2014/main" id="{83B9F474-EAE2-2670-072D-4D9B0A490C5B}"/>
              </a:ext>
            </a:extLst>
          </p:cNvPr>
          <p:cNvSpPr txBox="1"/>
          <p:nvPr/>
        </p:nvSpPr>
        <p:spPr>
          <a:xfrm>
            <a:off x="1036749" y="1276669"/>
            <a:ext cx="10118501" cy="4319324"/>
          </a:xfrm>
          <a:prstGeom prst="rect">
            <a:avLst/>
          </a:prstGeom>
          <a:noFill/>
        </p:spPr>
        <p:txBody>
          <a:bodyPr wrap="square" rtlCol="0">
            <a:spAutoFit/>
          </a:bodyPr>
          <a:lstStyle/>
          <a:p>
            <a:pPr>
              <a:lnSpc>
                <a:spcPct val="200000"/>
              </a:lnSpc>
            </a:pPr>
            <a:r>
              <a:rPr lang="en-US" altLang="zh-CN" sz="2000" dirty="0"/>
              <a:t>	Strategic Planning: The project can be utilized in various practical scenarios that involve strategic planning and decision-making. Industries such as finance, marketing, and military planning could benefit from analyzing game strategies and understanding the implications of different choices.</a:t>
            </a:r>
          </a:p>
          <a:p>
            <a:pPr>
              <a:lnSpc>
                <a:spcPct val="200000"/>
              </a:lnSpc>
            </a:pPr>
            <a:r>
              <a:rPr lang="en-US" altLang="zh-CN" sz="2000" dirty="0"/>
              <a:t>	Risk Management: The project sheds light on the risks associated with different actions in a game. It highlights the importance of assessing potential losses and developing risk management strategies. This knowledge can be applied to real-world situations, such as investment decisions or competitive market analysis.</a:t>
            </a:r>
            <a:endParaRPr lang="zh-CN" altLang="en-US" sz="2000" dirty="0"/>
          </a:p>
        </p:txBody>
      </p:sp>
    </p:spTree>
    <p:extLst>
      <p:ext uri="{BB962C8B-B14F-4D97-AF65-F5344CB8AC3E}">
        <p14:creationId xmlns:p14="http://schemas.microsoft.com/office/powerpoint/2010/main" val="124556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D8A078-3FB8-CE0E-0333-FD0FE3649856}"/>
              </a:ext>
            </a:extLst>
          </p:cNvPr>
          <p:cNvSpPr txBox="1"/>
          <p:nvPr/>
        </p:nvSpPr>
        <p:spPr>
          <a:xfrm>
            <a:off x="652529" y="661116"/>
            <a:ext cx="7933385" cy="615553"/>
          </a:xfrm>
          <a:prstGeom prst="rect">
            <a:avLst/>
          </a:prstGeom>
          <a:noFill/>
        </p:spPr>
        <p:txBody>
          <a:bodyPr wrap="square" rtlCol="0">
            <a:spAutoFit/>
          </a:bodyPr>
          <a:lstStyle/>
          <a:p>
            <a:r>
              <a:rPr lang="en-US" altLang="zh-CN" sz="3400" dirty="0"/>
              <a:t>Conclusion:</a:t>
            </a:r>
            <a:endParaRPr lang="zh-CN" altLang="en-US" sz="3400" dirty="0"/>
          </a:p>
        </p:txBody>
      </p:sp>
      <p:sp>
        <p:nvSpPr>
          <p:cNvPr id="4" name="文本框 3">
            <a:extLst>
              <a:ext uri="{FF2B5EF4-FFF2-40B4-BE49-F238E27FC236}">
                <a16:creationId xmlns:a16="http://schemas.microsoft.com/office/drawing/2014/main" id="{150B10DB-B73F-6820-F6E0-904727D60D5C}"/>
              </a:ext>
            </a:extLst>
          </p:cNvPr>
          <p:cNvSpPr txBox="1"/>
          <p:nvPr/>
        </p:nvSpPr>
        <p:spPr>
          <a:xfrm>
            <a:off x="2095500" y="3136959"/>
            <a:ext cx="8000999" cy="1077218"/>
          </a:xfrm>
          <a:prstGeom prst="rect">
            <a:avLst/>
          </a:prstGeom>
          <a:noFill/>
        </p:spPr>
        <p:txBody>
          <a:bodyPr wrap="square">
            <a:spAutoFit/>
          </a:bodyPr>
          <a:lstStyle/>
          <a:p>
            <a:pPr algn="ctr"/>
            <a:r>
              <a:rPr lang="en-US" altLang="zh-CN" sz="3200" b="0" i="0" dirty="0">
                <a:solidFill>
                  <a:srgbClr val="1F2328"/>
                </a:solidFill>
                <a:effectLst/>
                <a:latin typeface="-apple-system"/>
              </a:rPr>
              <a:t>In conclusion, the project is useful and meaningful as a tool and new solution</a:t>
            </a:r>
            <a:endParaRPr lang="zh-CN" altLang="en-US" sz="3200" dirty="0"/>
          </a:p>
        </p:txBody>
      </p:sp>
    </p:spTree>
    <p:extLst>
      <p:ext uri="{BB962C8B-B14F-4D97-AF65-F5344CB8AC3E}">
        <p14:creationId xmlns:p14="http://schemas.microsoft.com/office/powerpoint/2010/main" val="559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68AD86-A3CF-7219-2354-A92394D3A09D}"/>
              </a:ext>
            </a:extLst>
          </p:cNvPr>
          <p:cNvSpPr/>
          <p:nvPr/>
        </p:nvSpPr>
        <p:spPr>
          <a:xfrm>
            <a:off x="4058523" y="2812788"/>
            <a:ext cx="3628494"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Thank You!</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35756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B79E34-865E-11FC-7F95-D4BE479FE319}"/>
              </a:ext>
            </a:extLst>
          </p:cNvPr>
          <p:cNvSpPr txBox="1"/>
          <p:nvPr/>
        </p:nvSpPr>
        <p:spPr>
          <a:xfrm>
            <a:off x="652529" y="661116"/>
            <a:ext cx="7933385" cy="615553"/>
          </a:xfrm>
          <a:prstGeom prst="rect">
            <a:avLst/>
          </a:prstGeom>
          <a:noFill/>
        </p:spPr>
        <p:txBody>
          <a:bodyPr wrap="square" rtlCol="0">
            <a:spAutoFit/>
          </a:bodyPr>
          <a:lstStyle/>
          <a:p>
            <a:r>
              <a:rPr lang="en-US" altLang="zh-CN" sz="3400" dirty="0"/>
              <a:t>References:</a:t>
            </a:r>
            <a:endParaRPr lang="zh-CN" altLang="en-US" sz="3400" dirty="0"/>
          </a:p>
        </p:txBody>
      </p:sp>
      <p:sp>
        <p:nvSpPr>
          <p:cNvPr id="4" name="文本框 3">
            <a:extLst>
              <a:ext uri="{FF2B5EF4-FFF2-40B4-BE49-F238E27FC236}">
                <a16:creationId xmlns:a16="http://schemas.microsoft.com/office/drawing/2014/main" id="{A7120B29-24DC-10B2-065A-D1BDBBDE69D4}"/>
              </a:ext>
            </a:extLst>
          </p:cNvPr>
          <p:cNvSpPr txBox="1"/>
          <p:nvPr/>
        </p:nvSpPr>
        <p:spPr>
          <a:xfrm>
            <a:off x="1150513" y="1593705"/>
            <a:ext cx="9890973" cy="4093428"/>
          </a:xfrm>
          <a:prstGeom prst="rect">
            <a:avLst/>
          </a:prstGeom>
          <a:noFill/>
        </p:spPr>
        <p:txBody>
          <a:bodyPr wrap="square">
            <a:spAutoFit/>
          </a:bodyPr>
          <a:lstStyle/>
          <a:p>
            <a:pPr indent="-457200"/>
            <a:r>
              <a:rPr lang="en-US" altLang="zh-CN" sz="2000" b="0" i="0" dirty="0">
                <a:effectLst/>
                <a:latin typeface="Times New Roman" panose="02020603050405020304" pitchFamily="18" charset="0"/>
                <a:cs typeface="Times New Roman" panose="02020603050405020304" pitchFamily="18" charset="0"/>
              </a:rPr>
              <a:t>G. </a:t>
            </a:r>
            <a:r>
              <a:rPr lang="en-US" altLang="zh-CN" sz="2000" b="0" i="0" dirty="0" err="1">
                <a:effectLst/>
                <a:latin typeface="Times New Roman" panose="02020603050405020304" pitchFamily="18" charset="0"/>
                <a:cs typeface="Times New Roman" panose="02020603050405020304" pitchFamily="18" charset="0"/>
              </a:rPr>
              <a:t>Cungen</a:t>
            </a:r>
            <a:r>
              <a:rPr lang="en-US" altLang="zh-CN" sz="2000" b="0" i="0" dirty="0">
                <a:effectLst/>
                <a:latin typeface="Times New Roman" panose="02020603050405020304" pitchFamily="18" charset="0"/>
                <a:cs typeface="Times New Roman" panose="02020603050405020304" pitchFamily="18" charset="0"/>
              </a:rPr>
              <a:t> and Z. </a:t>
            </a:r>
            <a:r>
              <a:rPr lang="en-US" altLang="zh-CN" sz="2000" b="0" i="0" dirty="0" err="1">
                <a:effectLst/>
                <a:latin typeface="Times New Roman" panose="02020603050405020304" pitchFamily="18" charset="0"/>
                <a:cs typeface="Times New Roman" panose="02020603050405020304" pitchFamily="18" charset="0"/>
              </a:rPr>
              <a:t>Yongxin</a:t>
            </a:r>
            <a:r>
              <a:rPr lang="en-US" altLang="zh-CN" sz="2000" b="0" i="0" dirty="0">
                <a:effectLst/>
                <a:latin typeface="Times New Roman" panose="02020603050405020304" pitchFamily="18" charset="0"/>
                <a:cs typeface="Times New Roman" panose="02020603050405020304" pitchFamily="18" charset="0"/>
              </a:rPr>
              <a:t>, “The psychology of the thirty-six stratagems 	and its management 	position,” Psychological Science, vol. 26, no. 3, 	pp. 411–414, 2003.</a:t>
            </a:r>
          </a:p>
          <a:p>
            <a:pPr indent="-457200"/>
            <a:br>
              <a:rPr lang="en-US" altLang="zh-CN" sz="2000" dirty="0">
                <a:latin typeface="Times New Roman" panose="02020603050405020304" pitchFamily="18" charset="0"/>
                <a:cs typeface="Times New Roman" panose="02020603050405020304" pitchFamily="18" charset="0"/>
              </a:rPr>
            </a:br>
            <a:r>
              <a:rPr lang="en-US" altLang="zh-CN" sz="2000" b="0" i="0" dirty="0">
                <a:effectLst/>
                <a:latin typeface="Times New Roman" panose="02020603050405020304" pitchFamily="18" charset="0"/>
                <a:cs typeface="Times New Roman" panose="02020603050405020304" pitchFamily="18" charset="0"/>
              </a:rPr>
              <a:t>V. Neumann and O. Morgenstern, Theory of Games and Economic 	Behavior. (Second edition.). 	Princeton University Press, 1947.</a:t>
            </a:r>
          </a:p>
          <a:p>
            <a:pPr indent="-457200"/>
            <a:br>
              <a:rPr lang="en-US" altLang="zh-CN" sz="2000" dirty="0">
                <a:latin typeface="Times New Roman" panose="02020603050405020304" pitchFamily="18" charset="0"/>
                <a:cs typeface="Times New Roman" panose="02020603050405020304" pitchFamily="18" charset="0"/>
              </a:rPr>
            </a:br>
            <a:r>
              <a:rPr lang="en-US" altLang="zh-CN" sz="2000" b="0" i="0" dirty="0">
                <a:effectLst/>
                <a:latin typeface="Times New Roman" panose="02020603050405020304" pitchFamily="18" charset="0"/>
                <a:cs typeface="Times New Roman" panose="02020603050405020304" pitchFamily="18" charset="0"/>
              </a:rPr>
              <a:t>R. L. Tung, “Strategic management thought in east </a:t>
            </a:r>
            <a:r>
              <a:rPr lang="en-US" altLang="zh-CN" sz="2000" b="0" i="0" dirty="0" err="1">
                <a:effectLst/>
                <a:latin typeface="Times New Roman" panose="02020603050405020304" pitchFamily="18" charset="0"/>
                <a:cs typeface="Times New Roman" panose="02020603050405020304" pitchFamily="18" charset="0"/>
              </a:rPr>
              <a:t>asia</a:t>
            </a:r>
            <a:r>
              <a:rPr lang="en-US" altLang="zh-CN" sz="2000" b="0" i="0" dirty="0">
                <a:effectLst/>
                <a:latin typeface="Times New Roman" panose="02020603050405020304" pitchFamily="18" charset="0"/>
                <a:cs typeface="Times New Roman" panose="02020603050405020304" pitchFamily="18" charset="0"/>
              </a:rPr>
              <a:t>,” Organizational</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b="0" i="0" dirty="0">
                <a:effectLst/>
                <a:latin typeface="Times New Roman" panose="02020603050405020304" pitchFamily="18" charset="0"/>
                <a:cs typeface="Times New Roman" panose="02020603050405020304" pitchFamily="18" charset="0"/>
              </a:rPr>
              <a:t>Dynamics, vol. 22, no. 4, pp. 55–65, 1994.</a:t>
            </a:r>
          </a:p>
          <a:p>
            <a:pPr indent="-457200"/>
            <a:endParaRPr lang="en-US" altLang="zh-CN" sz="2000" b="0" i="0" dirty="0">
              <a:effectLst/>
              <a:latin typeface="Times New Roman" panose="02020603050405020304" pitchFamily="18" charset="0"/>
              <a:cs typeface="Times New Roman" panose="02020603050405020304" pitchFamily="18" charset="0"/>
            </a:endParaRPr>
          </a:p>
          <a:p>
            <a:pPr indent="-457200"/>
            <a:r>
              <a:rPr lang="en-US" altLang="zh-CN" sz="2000" dirty="0" err="1">
                <a:latin typeface="Times New Roman" panose="02020603050405020304" pitchFamily="18" charset="0"/>
                <a:cs typeface="Times New Roman" panose="02020603050405020304" pitchFamily="18" charset="0"/>
              </a:rPr>
              <a:t>Shubik</a:t>
            </a:r>
            <a:r>
              <a:rPr lang="en-US" altLang="zh-CN" sz="2000" dirty="0">
                <a:latin typeface="Times New Roman" panose="02020603050405020304" pitchFamily="18" charset="0"/>
                <a:cs typeface="Times New Roman" panose="02020603050405020304" pitchFamily="18" charset="0"/>
              </a:rPr>
              <a:t>, Martin. "The dollar auction game: A paradox in noncooperative behavior and 	escalation." Journal of conflict Resolution 15, no. 1 (1971): 109-111.</a:t>
            </a:r>
          </a:p>
          <a:p>
            <a:pPr indent="-457200"/>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a:t>
            </a:r>
            <a:r>
              <a:rPr lang="en-US" altLang="zh-CN" sz="2000" b="0" i="0" dirty="0">
                <a:effectLst/>
                <a:latin typeface="Times New Roman" panose="02020603050405020304" pitchFamily="18" charset="0"/>
                <a:cs typeface="Times New Roman" panose="02020603050405020304" pitchFamily="18" charset="0"/>
              </a:rPr>
              <a:t>. H. Verstappen, “The thirty-six strategies,” 2017.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7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0CE87B-8C1E-59DE-E94D-DE9954558F78}"/>
              </a:ext>
            </a:extLst>
          </p:cNvPr>
          <p:cNvSpPr txBox="1"/>
          <p:nvPr/>
        </p:nvSpPr>
        <p:spPr>
          <a:xfrm>
            <a:off x="652530" y="661116"/>
            <a:ext cx="4898264" cy="615553"/>
          </a:xfrm>
          <a:prstGeom prst="rect">
            <a:avLst/>
          </a:prstGeom>
          <a:noFill/>
        </p:spPr>
        <p:txBody>
          <a:bodyPr wrap="square" rtlCol="0">
            <a:spAutoFit/>
          </a:bodyPr>
          <a:lstStyle/>
          <a:p>
            <a:r>
              <a:rPr lang="en-US" altLang="zh-CN" sz="3400" dirty="0"/>
              <a:t>Contents</a:t>
            </a:r>
            <a:endParaRPr lang="zh-CN" altLang="en-US" sz="3400" dirty="0"/>
          </a:p>
        </p:txBody>
      </p:sp>
      <p:sp>
        <p:nvSpPr>
          <p:cNvPr id="3" name="文本框 2">
            <a:extLst>
              <a:ext uri="{FF2B5EF4-FFF2-40B4-BE49-F238E27FC236}">
                <a16:creationId xmlns:a16="http://schemas.microsoft.com/office/drawing/2014/main" id="{7441A665-F989-BB73-7295-DFA478C09E6A}"/>
              </a:ext>
            </a:extLst>
          </p:cNvPr>
          <p:cNvSpPr txBox="1"/>
          <p:nvPr/>
        </p:nvSpPr>
        <p:spPr>
          <a:xfrm>
            <a:off x="1161245" y="2039155"/>
            <a:ext cx="9869510" cy="4031873"/>
          </a:xfrm>
          <a:prstGeom prst="rect">
            <a:avLst/>
          </a:prstGeom>
          <a:noFill/>
        </p:spPr>
        <p:txBody>
          <a:bodyPr wrap="square" rtlCol="0">
            <a:spAutoFit/>
          </a:bodyPr>
          <a:lstStyle/>
          <a:p>
            <a:pPr marL="457200" indent="-457200" algn="ctr">
              <a:buAutoNum type="arabicPeriod"/>
            </a:pPr>
            <a:r>
              <a:rPr lang="en-US" altLang="zh-CN" sz="2200" dirty="0"/>
              <a:t>Introduction</a:t>
            </a:r>
          </a:p>
          <a:p>
            <a:pPr marL="457200" indent="-457200" algn="ctr">
              <a:buAutoNum type="arabicPeriod"/>
            </a:pPr>
            <a:r>
              <a:rPr lang="en-US" altLang="zh-CN" sz="2200" dirty="0"/>
              <a:t>Research Question:</a:t>
            </a:r>
          </a:p>
          <a:p>
            <a:pPr marL="457200" indent="-457200" algn="ctr">
              <a:buAutoNum type="arabicPeriod"/>
            </a:pPr>
            <a:r>
              <a:rPr lang="en-US" altLang="zh-CN" sz="2200" dirty="0"/>
              <a:t>Coding Works</a:t>
            </a:r>
          </a:p>
          <a:p>
            <a:pPr marL="457200" indent="-457200" algn="ctr">
              <a:buFontTx/>
              <a:buAutoNum type="arabicPeriod"/>
            </a:pPr>
            <a:r>
              <a:rPr lang="en-US" altLang="zh-CN" sz="2400" dirty="0"/>
              <a:t>Game Flow</a:t>
            </a:r>
          </a:p>
          <a:p>
            <a:pPr marL="457200" indent="-457200" algn="ctr">
              <a:buFontTx/>
              <a:buAutoNum type="arabicPeriod"/>
            </a:pPr>
            <a:r>
              <a:rPr lang="en-US" altLang="zh-CN" sz="2400" dirty="0"/>
              <a:t>Results</a:t>
            </a:r>
          </a:p>
          <a:p>
            <a:pPr marL="457200" indent="-457200" algn="ctr">
              <a:buFontTx/>
              <a:buAutoNum type="arabicPeriod"/>
            </a:pPr>
            <a:r>
              <a:rPr lang="en-US" altLang="zh-CN" sz="2400" dirty="0"/>
              <a:t>Intellectual Merits</a:t>
            </a:r>
          </a:p>
          <a:p>
            <a:pPr marL="457200" indent="-457200" algn="ctr">
              <a:buFontTx/>
              <a:buAutoNum type="arabicPeriod"/>
            </a:pPr>
            <a:r>
              <a:rPr lang="en-US" altLang="zh-CN" sz="2400" dirty="0"/>
              <a:t>Practical Impacts</a:t>
            </a:r>
          </a:p>
          <a:p>
            <a:pPr marL="457200" indent="-457200" algn="ctr">
              <a:buFontTx/>
              <a:buAutoNum type="arabicPeriod"/>
            </a:pPr>
            <a:r>
              <a:rPr lang="en-US" altLang="zh-CN" sz="2400" dirty="0"/>
              <a:t>Conclusion</a:t>
            </a:r>
            <a:endParaRPr lang="zh-CN" altLang="en-US" sz="2400" dirty="0"/>
          </a:p>
          <a:p>
            <a:pPr marL="457200" indent="-457200">
              <a:buFontTx/>
              <a:buAutoNum type="arabicPeriod"/>
            </a:pPr>
            <a:endParaRPr lang="zh-CN" altLang="en-US" sz="2400" dirty="0"/>
          </a:p>
          <a:p>
            <a:pPr marL="457200" indent="-457200">
              <a:buFontTx/>
              <a:buAutoNum type="arabicPeriod"/>
            </a:pPr>
            <a:endParaRPr lang="zh-CN" altLang="en-US" sz="2400" dirty="0"/>
          </a:p>
          <a:p>
            <a:pPr marL="457200" indent="-457200">
              <a:buAutoNum type="arabicPeriod"/>
            </a:pPr>
            <a:endParaRPr lang="zh-CN" altLang="en-US" sz="2200" dirty="0"/>
          </a:p>
        </p:txBody>
      </p:sp>
    </p:spTree>
    <p:extLst>
      <p:ext uri="{BB962C8B-B14F-4D97-AF65-F5344CB8AC3E}">
        <p14:creationId xmlns:p14="http://schemas.microsoft.com/office/powerpoint/2010/main" val="203062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EF71DF-B5FD-E43F-F0E3-AA8BBE336CA9}"/>
              </a:ext>
            </a:extLst>
          </p:cNvPr>
          <p:cNvSpPr txBox="1"/>
          <p:nvPr/>
        </p:nvSpPr>
        <p:spPr>
          <a:xfrm>
            <a:off x="652530" y="661116"/>
            <a:ext cx="4898264" cy="615553"/>
          </a:xfrm>
          <a:prstGeom prst="rect">
            <a:avLst/>
          </a:prstGeom>
          <a:noFill/>
        </p:spPr>
        <p:txBody>
          <a:bodyPr wrap="square" rtlCol="0">
            <a:spAutoFit/>
          </a:bodyPr>
          <a:lstStyle/>
          <a:p>
            <a:r>
              <a:rPr lang="en-US" altLang="zh-CN" sz="3400" dirty="0"/>
              <a:t>Introduction</a:t>
            </a:r>
            <a:endParaRPr lang="zh-CN" altLang="en-US" sz="3400" dirty="0"/>
          </a:p>
        </p:txBody>
      </p:sp>
      <p:sp>
        <p:nvSpPr>
          <p:cNvPr id="4" name="文本框 3">
            <a:extLst>
              <a:ext uri="{FF2B5EF4-FFF2-40B4-BE49-F238E27FC236}">
                <a16:creationId xmlns:a16="http://schemas.microsoft.com/office/drawing/2014/main" id="{BD9298A7-CA65-35DF-7FD2-6D831E20E8CF}"/>
              </a:ext>
            </a:extLst>
          </p:cNvPr>
          <p:cNvSpPr txBox="1"/>
          <p:nvPr/>
        </p:nvSpPr>
        <p:spPr>
          <a:xfrm>
            <a:off x="1167684" y="1513753"/>
            <a:ext cx="10118501" cy="4319324"/>
          </a:xfrm>
          <a:prstGeom prst="rect">
            <a:avLst/>
          </a:prstGeom>
          <a:noFill/>
        </p:spPr>
        <p:txBody>
          <a:bodyPr wrap="square" rtlCol="0">
            <a:spAutoFit/>
          </a:bodyPr>
          <a:lstStyle/>
          <a:p>
            <a:pPr indent="457200">
              <a:lnSpc>
                <a:spcPct val="200000"/>
              </a:lnSpc>
            </a:pPr>
            <a:r>
              <a:rPr lang="en-US" altLang="zh-CN" sz="2000" dirty="0"/>
              <a:t>Dollar Auction game is a non-zero-sum sequential game played by two or more bidders, with the objective of winning a dollar bill. In this project, develop a new tool to simulate the dollar auction game and change the original game into an alternative form. Consider the real-world application of Dollar Auction game, it usually explains the effects and consequences of sunk costs and costly competition. Applying this project, we have a more flexible Dollar Auction game environment to simulate more complex situations. At the same time, this project provides new solutions to decrease the probability and amount of lost money.</a:t>
            </a:r>
            <a:endParaRPr lang="zh-CN" altLang="en-US" sz="2000" dirty="0"/>
          </a:p>
        </p:txBody>
      </p:sp>
    </p:spTree>
    <p:extLst>
      <p:ext uri="{BB962C8B-B14F-4D97-AF65-F5344CB8AC3E}">
        <p14:creationId xmlns:p14="http://schemas.microsoft.com/office/powerpoint/2010/main" val="215808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A4CF4E-97A8-692B-2794-DF161DF88191}"/>
              </a:ext>
            </a:extLst>
          </p:cNvPr>
          <p:cNvSpPr txBox="1"/>
          <p:nvPr/>
        </p:nvSpPr>
        <p:spPr>
          <a:xfrm>
            <a:off x="813516" y="3429000"/>
            <a:ext cx="4898264" cy="615553"/>
          </a:xfrm>
          <a:prstGeom prst="rect">
            <a:avLst/>
          </a:prstGeom>
          <a:noFill/>
        </p:spPr>
        <p:txBody>
          <a:bodyPr wrap="square" rtlCol="0">
            <a:spAutoFit/>
          </a:bodyPr>
          <a:lstStyle/>
          <a:p>
            <a:r>
              <a:rPr lang="en-US" altLang="zh-CN" sz="3400" dirty="0"/>
              <a:t>Implement Method:</a:t>
            </a:r>
          </a:p>
        </p:txBody>
      </p:sp>
      <p:sp>
        <p:nvSpPr>
          <p:cNvPr id="6" name="文本框 5">
            <a:extLst>
              <a:ext uri="{FF2B5EF4-FFF2-40B4-BE49-F238E27FC236}">
                <a16:creationId xmlns:a16="http://schemas.microsoft.com/office/drawing/2014/main" id="{427592D1-3580-FCC9-FD07-FB86A4B3CD50}"/>
              </a:ext>
            </a:extLst>
          </p:cNvPr>
          <p:cNvSpPr txBox="1"/>
          <p:nvPr/>
        </p:nvSpPr>
        <p:spPr>
          <a:xfrm>
            <a:off x="1094704" y="1380672"/>
            <a:ext cx="10118501" cy="1857111"/>
          </a:xfrm>
          <a:prstGeom prst="rect">
            <a:avLst/>
          </a:prstGeom>
          <a:noFill/>
        </p:spPr>
        <p:txBody>
          <a:bodyPr wrap="square" rtlCol="0">
            <a:spAutoFit/>
          </a:bodyPr>
          <a:lstStyle/>
          <a:p>
            <a:pPr indent="457200">
              <a:lnSpc>
                <a:spcPct val="200000"/>
              </a:lnSpc>
            </a:pPr>
            <a:r>
              <a:rPr lang="en-US" altLang="zh-CN" sz="2000" dirty="0"/>
              <a:t>What are the effects of incorporating strategies from the "Thirty-Six Stratagems" and game theory in an alternative dollar auction game and how to consider a more complex situation compared to the original dollar auction game.</a:t>
            </a:r>
            <a:endParaRPr lang="zh-CN" altLang="en-US" sz="2000" dirty="0"/>
          </a:p>
        </p:txBody>
      </p:sp>
      <p:sp>
        <p:nvSpPr>
          <p:cNvPr id="8" name="文本框 7">
            <a:extLst>
              <a:ext uri="{FF2B5EF4-FFF2-40B4-BE49-F238E27FC236}">
                <a16:creationId xmlns:a16="http://schemas.microsoft.com/office/drawing/2014/main" id="{2A2B63BE-B10B-7506-5512-6585E2BE88A1}"/>
              </a:ext>
            </a:extLst>
          </p:cNvPr>
          <p:cNvSpPr txBox="1"/>
          <p:nvPr/>
        </p:nvSpPr>
        <p:spPr>
          <a:xfrm>
            <a:off x="813516" y="813515"/>
            <a:ext cx="4898264" cy="615553"/>
          </a:xfrm>
          <a:prstGeom prst="rect">
            <a:avLst/>
          </a:prstGeom>
          <a:noFill/>
        </p:spPr>
        <p:txBody>
          <a:bodyPr wrap="square" rtlCol="0">
            <a:spAutoFit/>
          </a:bodyPr>
          <a:lstStyle/>
          <a:p>
            <a:r>
              <a:rPr lang="en-US" altLang="zh-CN" sz="3400" dirty="0"/>
              <a:t>Research Question:</a:t>
            </a:r>
          </a:p>
        </p:txBody>
      </p:sp>
      <p:sp>
        <p:nvSpPr>
          <p:cNvPr id="9" name="文本框 8">
            <a:extLst>
              <a:ext uri="{FF2B5EF4-FFF2-40B4-BE49-F238E27FC236}">
                <a16:creationId xmlns:a16="http://schemas.microsoft.com/office/drawing/2014/main" id="{83A5EBA9-C0F1-4D06-F3C4-9C4594248860}"/>
              </a:ext>
            </a:extLst>
          </p:cNvPr>
          <p:cNvSpPr txBox="1"/>
          <p:nvPr/>
        </p:nvSpPr>
        <p:spPr>
          <a:xfrm>
            <a:off x="1257836" y="4235770"/>
            <a:ext cx="9676327" cy="626005"/>
          </a:xfrm>
          <a:prstGeom prst="rect">
            <a:avLst/>
          </a:prstGeom>
          <a:noFill/>
        </p:spPr>
        <p:txBody>
          <a:bodyPr wrap="square" rtlCol="0">
            <a:spAutoFit/>
          </a:bodyPr>
          <a:lstStyle/>
          <a:p>
            <a:pPr indent="457200">
              <a:lnSpc>
                <a:spcPct val="200000"/>
              </a:lnSpc>
            </a:pPr>
            <a:r>
              <a:rPr lang="en-US" altLang="zh-CN" sz="2000" dirty="0"/>
              <a:t>Object oriented programming base on python and its libraries.</a:t>
            </a:r>
            <a:endParaRPr lang="zh-CN" altLang="en-US" sz="2000" dirty="0"/>
          </a:p>
        </p:txBody>
      </p:sp>
    </p:spTree>
    <p:extLst>
      <p:ext uri="{BB962C8B-B14F-4D97-AF65-F5344CB8AC3E}">
        <p14:creationId xmlns:p14="http://schemas.microsoft.com/office/powerpoint/2010/main" val="266591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FBF5BC-39C8-3834-133E-99DC957232CF}"/>
              </a:ext>
            </a:extLst>
          </p:cNvPr>
          <p:cNvSpPr txBox="1"/>
          <p:nvPr/>
        </p:nvSpPr>
        <p:spPr>
          <a:xfrm>
            <a:off x="697606" y="637503"/>
            <a:ext cx="4898264" cy="615553"/>
          </a:xfrm>
          <a:prstGeom prst="rect">
            <a:avLst/>
          </a:prstGeom>
          <a:noFill/>
        </p:spPr>
        <p:txBody>
          <a:bodyPr wrap="square" rtlCol="0">
            <a:spAutoFit/>
          </a:bodyPr>
          <a:lstStyle/>
          <a:p>
            <a:r>
              <a:rPr lang="en-US" altLang="zh-CN" sz="3400" dirty="0"/>
              <a:t>Coding Works:</a:t>
            </a:r>
          </a:p>
        </p:txBody>
      </p:sp>
      <p:sp>
        <p:nvSpPr>
          <p:cNvPr id="3" name="文本框 2">
            <a:extLst>
              <a:ext uri="{FF2B5EF4-FFF2-40B4-BE49-F238E27FC236}">
                <a16:creationId xmlns:a16="http://schemas.microsoft.com/office/drawing/2014/main" id="{55143C78-9B89-6A87-F114-1564CC454EAD}"/>
              </a:ext>
            </a:extLst>
          </p:cNvPr>
          <p:cNvSpPr txBox="1"/>
          <p:nvPr/>
        </p:nvSpPr>
        <p:spPr>
          <a:xfrm>
            <a:off x="1167684" y="1513753"/>
            <a:ext cx="10118501" cy="1857111"/>
          </a:xfrm>
          <a:prstGeom prst="rect">
            <a:avLst/>
          </a:prstGeom>
          <a:noFill/>
        </p:spPr>
        <p:txBody>
          <a:bodyPr wrap="square" rtlCol="0">
            <a:spAutoFit/>
          </a:bodyPr>
          <a:lstStyle/>
          <a:p>
            <a:pPr indent="457200">
              <a:lnSpc>
                <a:spcPct val="200000"/>
              </a:lnSpc>
            </a:pPr>
            <a:r>
              <a:rPr lang="en-US" altLang="zh-CN" sz="2000" dirty="0"/>
              <a:t>The code implements a game that involves two players (Player1 and Player2) competing against each other. The game progresses through multiple rounds, and the players make decisions regarding their moves, strategies, and payments. </a:t>
            </a:r>
            <a:endParaRPr lang="zh-CN" altLang="en-US" sz="2000" dirty="0"/>
          </a:p>
        </p:txBody>
      </p:sp>
      <p:pic>
        <p:nvPicPr>
          <p:cNvPr id="6" name="图片 5" descr="图形用户界面, 应用程序&#10;&#10;描述已自动生成">
            <a:extLst>
              <a:ext uri="{FF2B5EF4-FFF2-40B4-BE49-F238E27FC236}">
                <a16:creationId xmlns:a16="http://schemas.microsoft.com/office/drawing/2014/main" id="{2B90E3F9-F1D0-6638-F20D-DCC7DE948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3" y="2997657"/>
            <a:ext cx="3077747" cy="746414"/>
          </a:xfrm>
          <a:prstGeom prst="rect">
            <a:avLst/>
          </a:prstGeom>
        </p:spPr>
      </p:pic>
      <p:pic>
        <p:nvPicPr>
          <p:cNvPr id="9" name="图片 8" descr="文本&#10;&#10;描述已自动生成">
            <a:extLst>
              <a:ext uri="{FF2B5EF4-FFF2-40B4-BE49-F238E27FC236}">
                <a16:creationId xmlns:a16="http://schemas.microsoft.com/office/drawing/2014/main" id="{C60F33B6-6AD9-88C7-CAA4-3D5398DE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84" y="3988060"/>
            <a:ext cx="5923098" cy="1793517"/>
          </a:xfrm>
          <a:prstGeom prst="rect">
            <a:avLst/>
          </a:prstGeom>
        </p:spPr>
      </p:pic>
      <p:pic>
        <p:nvPicPr>
          <p:cNvPr id="13" name="图片 12" descr="图形用户界面, 文本&#10;&#10;描述已自动生成">
            <a:extLst>
              <a:ext uri="{FF2B5EF4-FFF2-40B4-BE49-F238E27FC236}">
                <a16:creationId xmlns:a16="http://schemas.microsoft.com/office/drawing/2014/main" id="{0871AEDF-0CD2-5EBA-D4E8-A97C248BA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745" y="4505386"/>
            <a:ext cx="3260893" cy="758864"/>
          </a:xfrm>
          <a:prstGeom prst="rect">
            <a:avLst/>
          </a:prstGeom>
        </p:spPr>
      </p:pic>
    </p:spTree>
    <p:extLst>
      <p:ext uri="{BB962C8B-B14F-4D97-AF65-F5344CB8AC3E}">
        <p14:creationId xmlns:p14="http://schemas.microsoft.com/office/powerpoint/2010/main" val="126073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CB8CB9-FA72-14B4-DB14-0CD25C094988}"/>
              </a:ext>
            </a:extLst>
          </p:cNvPr>
          <p:cNvSpPr txBox="1"/>
          <p:nvPr/>
        </p:nvSpPr>
        <p:spPr>
          <a:xfrm>
            <a:off x="697606" y="637503"/>
            <a:ext cx="4898264" cy="615553"/>
          </a:xfrm>
          <a:prstGeom prst="rect">
            <a:avLst/>
          </a:prstGeom>
          <a:noFill/>
        </p:spPr>
        <p:txBody>
          <a:bodyPr wrap="square" rtlCol="0">
            <a:spAutoFit/>
          </a:bodyPr>
          <a:lstStyle/>
          <a:p>
            <a:r>
              <a:rPr lang="en-US" altLang="zh-CN" sz="3400" dirty="0"/>
              <a:t>Coding Works:</a:t>
            </a:r>
          </a:p>
        </p:txBody>
      </p:sp>
      <p:pic>
        <p:nvPicPr>
          <p:cNvPr id="4" name="图片 3" descr="图形用户界面, 文本&#10;&#10;描述已自动生成">
            <a:extLst>
              <a:ext uri="{FF2B5EF4-FFF2-40B4-BE49-F238E27FC236}">
                <a16:creationId xmlns:a16="http://schemas.microsoft.com/office/drawing/2014/main" id="{C9F1EDE2-3CA6-4992-97B1-24B2E5AA7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48" y="1291693"/>
            <a:ext cx="10518703" cy="1566197"/>
          </a:xfrm>
          <a:prstGeom prst="rect">
            <a:avLst/>
          </a:prstGeom>
        </p:spPr>
      </p:pic>
      <p:sp>
        <p:nvSpPr>
          <p:cNvPr id="7" name="文本框 6">
            <a:extLst>
              <a:ext uri="{FF2B5EF4-FFF2-40B4-BE49-F238E27FC236}">
                <a16:creationId xmlns:a16="http://schemas.microsoft.com/office/drawing/2014/main" id="{508A800C-23B9-C699-B310-AC3723C3740E}"/>
              </a:ext>
            </a:extLst>
          </p:cNvPr>
          <p:cNvSpPr txBox="1"/>
          <p:nvPr/>
        </p:nvSpPr>
        <p:spPr>
          <a:xfrm>
            <a:off x="1592686" y="3105809"/>
            <a:ext cx="9006625" cy="2616101"/>
          </a:xfrm>
          <a:prstGeom prst="rect">
            <a:avLst/>
          </a:prstGeom>
          <a:noFill/>
        </p:spPr>
        <p:txBody>
          <a:bodyPr wrap="square">
            <a:spAutoFit/>
          </a:bodyPr>
          <a:lstStyle/>
          <a:p>
            <a:r>
              <a:rPr lang="en-US" altLang="zh-CN" sz="2400" b="1" dirty="0"/>
              <a:t>Class Definitions:</a:t>
            </a:r>
          </a:p>
          <a:p>
            <a:pPr indent="457200"/>
            <a:r>
              <a:rPr lang="en-US" altLang="zh-CN" sz="2000" b="1" dirty="0"/>
              <a:t>Content</a:t>
            </a:r>
            <a:r>
              <a:rPr lang="en-US" altLang="zh-CN" sz="2000" dirty="0"/>
              <a:t>: Represents the content of the game, including the goods available.</a:t>
            </a:r>
          </a:p>
          <a:p>
            <a:pPr indent="457200"/>
            <a:r>
              <a:rPr lang="en-US" altLang="zh-CN" sz="2000" b="1" dirty="0"/>
              <a:t>Player1</a:t>
            </a:r>
            <a:r>
              <a:rPr lang="en-US" altLang="zh-CN" sz="2000" dirty="0"/>
              <a:t>: Represents Player 1 and contains attributes and methods related to Player 1's moves, strategies, and decisions.</a:t>
            </a:r>
          </a:p>
          <a:p>
            <a:pPr indent="457200"/>
            <a:r>
              <a:rPr lang="en-US" altLang="zh-CN" sz="2000" b="1" dirty="0"/>
              <a:t>Player2</a:t>
            </a:r>
            <a:r>
              <a:rPr lang="en-US" altLang="zh-CN" sz="2000" dirty="0"/>
              <a:t>: Represents Player 2 and contains attributes and methods related to Player 2's moves, strategies, and decisions.</a:t>
            </a:r>
          </a:p>
          <a:p>
            <a:pPr indent="457200"/>
            <a:r>
              <a:rPr lang="en-US" altLang="zh-CN" sz="2000" b="1" dirty="0"/>
              <a:t>Game</a:t>
            </a:r>
            <a:r>
              <a:rPr lang="en-US" altLang="zh-CN" sz="2000" dirty="0"/>
              <a:t>: Represents the game itself and coordinates the interactions between Player 1 and Player 2.</a:t>
            </a:r>
            <a:endParaRPr lang="zh-CN" altLang="en-US" dirty="0"/>
          </a:p>
        </p:txBody>
      </p:sp>
    </p:spTree>
    <p:extLst>
      <p:ext uri="{BB962C8B-B14F-4D97-AF65-F5344CB8AC3E}">
        <p14:creationId xmlns:p14="http://schemas.microsoft.com/office/powerpoint/2010/main" val="280743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497F3-BABF-65A9-DC6B-3806111B4F19}"/>
              </a:ext>
            </a:extLst>
          </p:cNvPr>
          <p:cNvSpPr txBox="1"/>
          <p:nvPr/>
        </p:nvSpPr>
        <p:spPr>
          <a:xfrm>
            <a:off x="652530" y="661116"/>
            <a:ext cx="4898264" cy="615553"/>
          </a:xfrm>
          <a:prstGeom prst="rect">
            <a:avLst/>
          </a:prstGeom>
          <a:noFill/>
        </p:spPr>
        <p:txBody>
          <a:bodyPr wrap="square" rtlCol="0">
            <a:spAutoFit/>
          </a:bodyPr>
          <a:lstStyle/>
          <a:p>
            <a:r>
              <a:rPr lang="en-US" altLang="zh-CN" sz="3400" dirty="0"/>
              <a:t>Game Flow</a:t>
            </a:r>
            <a:endParaRPr lang="zh-CN" altLang="en-US" sz="3400" dirty="0"/>
          </a:p>
        </p:txBody>
      </p:sp>
      <p:sp>
        <p:nvSpPr>
          <p:cNvPr id="4" name="文本框 3">
            <a:extLst>
              <a:ext uri="{FF2B5EF4-FFF2-40B4-BE49-F238E27FC236}">
                <a16:creationId xmlns:a16="http://schemas.microsoft.com/office/drawing/2014/main" id="{E5ADD0FF-0D8F-E334-655A-9D551B1FBE11}"/>
              </a:ext>
            </a:extLst>
          </p:cNvPr>
          <p:cNvSpPr txBox="1"/>
          <p:nvPr/>
        </p:nvSpPr>
        <p:spPr>
          <a:xfrm>
            <a:off x="691166" y="1499903"/>
            <a:ext cx="10809667" cy="4524315"/>
          </a:xfrm>
          <a:prstGeom prst="rect">
            <a:avLst/>
          </a:prstGeom>
          <a:noFill/>
        </p:spPr>
        <p:txBody>
          <a:bodyPr wrap="square">
            <a:spAutoFit/>
          </a:bodyPr>
          <a:lstStyle/>
          <a:p>
            <a:r>
              <a:rPr lang="en-US" altLang="zh-CN" dirty="0"/>
              <a:t>1. The game starts with the creation of Player 1 and Player 2 instances, along with the initialization of game-related variables.</a:t>
            </a:r>
          </a:p>
          <a:p>
            <a:r>
              <a:rPr lang="en-US" altLang="zh-CN" dirty="0"/>
              <a:t>2. Each round of the game consists of the following steps:</a:t>
            </a:r>
          </a:p>
          <a:p>
            <a:r>
              <a:rPr lang="en-US" altLang="zh-CN" dirty="0"/>
              <a:t>	Player 1 and Player 2 make their moves by calling the </a:t>
            </a:r>
            <a:r>
              <a:rPr lang="en-US" altLang="zh-CN" dirty="0" err="1"/>
              <a:t>player_move</a:t>
            </a:r>
            <a:r>
              <a:rPr lang="en-US" altLang="zh-CN" dirty="0"/>
              <a:t> method.</a:t>
            </a:r>
          </a:p>
          <a:p>
            <a:r>
              <a:rPr lang="en-US" altLang="zh-CN" dirty="0"/>
              <a:t>	If the players are AI-controlled, a random strategy is chosen. Otherwise, the human player is prompted for their 	actions.</a:t>
            </a:r>
          </a:p>
          <a:p>
            <a:r>
              <a:rPr lang="en-US" altLang="zh-CN" dirty="0"/>
              <a:t>	Players decide whether to use stratagems or not. If they choose to use stratagems, they select a specific 	stratagem and execute it using the </a:t>
            </a:r>
            <a:r>
              <a:rPr lang="en-US" altLang="zh-CN" dirty="0" err="1"/>
              <a:t>which_stra</a:t>
            </a:r>
            <a:r>
              <a:rPr lang="en-US" altLang="zh-CN" dirty="0"/>
              <a:t> method.</a:t>
            </a:r>
          </a:p>
          <a:p>
            <a:r>
              <a:rPr lang="en-US" altLang="zh-CN" dirty="0"/>
              <a:t>	Players determine their actual pay values for goods and the tell values they want to convey to the opponent.</a:t>
            </a:r>
          </a:p>
          <a:p>
            <a:r>
              <a:rPr lang="en-US" altLang="zh-CN" dirty="0"/>
              <a:t>	The game handles dependent moves, adjusting pay values based on opponent's tell values and a random factor.</a:t>
            </a:r>
          </a:p>
          <a:p>
            <a:r>
              <a:rPr lang="en-US" altLang="zh-CN" dirty="0"/>
              <a:t>	Money and goods are updated based on the pay values and a decrease rate.</a:t>
            </a:r>
          </a:p>
          <a:p>
            <a:r>
              <a:rPr lang="en-US" altLang="zh-CN" dirty="0"/>
              <a:t>	The game determines the winner based on the players' money. The winning player is recorded, along with the 	winning strategies used.</a:t>
            </a:r>
          </a:p>
          <a:p>
            <a:r>
              <a:rPr lang="en-US" altLang="zh-CN" dirty="0"/>
              <a:t>3. The game continues for multiple rounds until completion.</a:t>
            </a:r>
          </a:p>
          <a:p>
            <a:r>
              <a:rPr lang="en-US" altLang="zh-CN" dirty="0"/>
              <a:t>4. The game keeps track of the real winning results by comparing each player's money to their initial money.</a:t>
            </a:r>
          </a:p>
          <a:p>
            <a:r>
              <a:rPr lang="en-US" altLang="zh-CN" dirty="0"/>
              <a:t>5. The game ends, and the final results are available, including the winner, winning strategies, and real winning statistics.</a:t>
            </a:r>
            <a:endParaRPr lang="zh-CN" altLang="en-US" dirty="0"/>
          </a:p>
        </p:txBody>
      </p:sp>
    </p:spTree>
    <p:extLst>
      <p:ext uri="{BB962C8B-B14F-4D97-AF65-F5344CB8AC3E}">
        <p14:creationId xmlns:p14="http://schemas.microsoft.com/office/powerpoint/2010/main" val="273698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2164F6-458F-B31C-31D1-44592A486A3E}"/>
              </a:ext>
            </a:extLst>
          </p:cNvPr>
          <p:cNvSpPr txBox="1"/>
          <p:nvPr/>
        </p:nvSpPr>
        <p:spPr>
          <a:xfrm>
            <a:off x="652530" y="661116"/>
            <a:ext cx="4898264" cy="615553"/>
          </a:xfrm>
          <a:prstGeom prst="rect">
            <a:avLst/>
          </a:prstGeom>
          <a:noFill/>
        </p:spPr>
        <p:txBody>
          <a:bodyPr wrap="square" rtlCol="0">
            <a:spAutoFit/>
          </a:bodyPr>
          <a:lstStyle/>
          <a:p>
            <a:r>
              <a:rPr lang="en-US" altLang="zh-CN" sz="3400" dirty="0"/>
              <a:t>Results</a:t>
            </a:r>
            <a:endParaRPr lang="zh-CN" altLang="en-US" sz="3400" dirty="0"/>
          </a:p>
        </p:txBody>
      </p:sp>
      <p:pic>
        <p:nvPicPr>
          <p:cNvPr id="16" name="图片 15" descr="图表, 图示&#10;&#10;中度可信度描述已自动生成">
            <a:extLst>
              <a:ext uri="{FF2B5EF4-FFF2-40B4-BE49-F238E27FC236}">
                <a16:creationId xmlns:a16="http://schemas.microsoft.com/office/drawing/2014/main" id="{A4537854-3CAD-7428-E1C9-13D896B92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590" y="624299"/>
            <a:ext cx="5868298" cy="2804701"/>
          </a:xfrm>
          <a:prstGeom prst="rect">
            <a:avLst/>
          </a:prstGeom>
        </p:spPr>
      </p:pic>
      <p:pic>
        <p:nvPicPr>
          <p:cNvPr id="18" name="图片 17" descr="图示&#10;&#10;描述已自动生成">
            <a:extLst>
              <a:ext uri="{FF2B5EF4-FFF2-40B4-BE49-F238E27FC236}">
                <a16:creationId xmlns:a16="http://schemas.microsoft.com/office/drawing/2014/main" id="{52726197-0E24-39A2-DA8A-1E54FB1E5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591" y="3429000"/>
            <a:ext cx="5868298" cy="2834475"/>
          </a:xfrm>
          <a:prstGeom prst="rect">
            <a:avLst/>
          </a:prstGeom>
        </p:spPr>
      </p:pic>
    </p:spTree>
    <p:extLst>
      <p:ext uri="{BB962C8B-B14F-4D97-AF65-F5344CB8AC3E}">
        <p14:creationId xmlns:p14="http://schemas.microsoft.com/office/powerpoint/2010/main" val="273655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E2032E-26F6-4EA5-3EB9-05F8D7AF60BF}"/>
              </a:ext>
            </a:extLst>
          </p:cNvPr>
          <p:cNvSpPr txBox="1"/>
          <p:nvPr/>
        </p:nvSpPr>
        <p:spPr>
          <a:xfrm>
            <a:off x="652530" y="661116"/>
            <a:ext cx="4898264" cy="615553"/>
          </a:xfrm>
          <a:prstGeom prst="rect">
            <a:avLst/>
          </a:prstGeom>
          <a:noFill/>
        </p:spPr>
        <p:txBody>
          <a:bodyPr wrap="square" rtlCol="0">
            <a:spAutoFit/>
          </a:bodyPr>
          <a:lstStyle/>
          <a:p>
            <a:r>
              <a:rPr lang="en-US" altLang="zh-CN" sz="3400" dirty="0"/>
              <a:t>Results</a:t>
            </a:r>
            <a:endParaRPr lang="zh-CN" altLang="en-US" sz="3400" dirty="0"/>
          </a:p>
        </p:txBody>
      </p:sp>
      <p:pic>
        <p:nvPicPr>
          <p:cNvPr id="4" name="图片 3" descr="图表, 折线图&#10;&#10;描述已自动生成">
            <a:extLst>
              <a:ext uri="{FF2B5EF4-FFF2-40B4-BE49-F238E27FC236}">
                <a16:creationId xmlns:a16="http://schemas.microsoft.com/office/drawing/2014/main" id="{52F08E86-20F2-2F54-4002-B9D42B10F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662" y="656571"/>
            <a:ext cx="5243791" cy="2745598"/>
          </a:xfrm>
          <a:prstGeom prst="rect">
            <a:avLst/>
          </a:prstGeom>
        </p:spPr>
      </p:pic>
      <p:pic>
        <p:nvPicPr>
          <p:cNvPr id="6" name="图片 5" descr="图表, 折线图&#10;&#10;描述已自动生成">
            <a:extLst>
              <a:ext uri="{FF2B5EF4-FFF2-40B4-BE49-F238E27FC236}">
                <a16:creationId xmlns:a16="http://schemas.microsoft.com/office/drawing/2014/main" id="{728865B0-7FD5-A6F9-7CB8-A43A629F8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662" y="3451286"/>
            <a:ext cx="5301375" cy="2741052"/>
          </a:xfrm>
          <a:prstGeom prst="rect">
            <a:avLst/>
          </a:prstGeom>
        </p:spPr>
      </p:pic>
    </p:spTree>
    <p:extLst>
      <p:ext uri="{BB962C8B-B14F-4D97-AF65-F5344CB8AC3E}">
        <p14:creationId xmlns:p14="http://schemas.microsoft.com/office/powerpoint/2010/main" val="39324141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104</TotalTime>
  <Words>1001</Words>
  <Application>Microsoft Office PowerPoint</Application>
  <PresentationFormat>宽屏</PresentationFormat>
  <Paragraphs>63</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-apple-system</vt:lpstr>
      <vt:lpstr>Arial</vt:lpstr>
      <vt:lpstr>Garamond</vt:lpstr>
      <vt:lpstr>Times New Roman</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Yiwei Liang</dc:creator>
  <cp:lastModifiedBy>Yiwei Liang</cp:lastModifiedBy>
  <cp:revision>1</cp:revision>
  <dcterms:created xsi:type="dcterms:W3CDTF">2023-05-16T20:09:09Z</dcterms:created>
  <dcterms:modified xsi:type="dcterms:W3CDTF">2023-05-16T21:53:33Z</dcterms:modified>
</cp:coreProperties>
</file>