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94" r:id="rId6"/>
    <p:sldId id="291" r:id="rId7"/>
    <p:sldId id="295" r:id="rId8"/>
    <p:sldId id="296" r:id="rId9"/>
    <p:sldId id="297" r:id="rId10"/>
    <p:sldId id="298" r:id="rId11"/>
    <p:sldId id="299" r:id="rId12"/>
    <p:sldId id="301" r:id="rId13"/>
    <p:sldId id="300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1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605f88208_0_16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605f88208_0_16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605f88208_0_33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605f88208_0_33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ca171c1d5_0_6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ca171c1d5_0_6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31ccac4f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31ccac4f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86125" y="1382625"/>
            <a:ext cx="3486600" cy="19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572025" y="3281478"/>
            <a:ext cx="41148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1"/>
          <p:cNvSpPr/>
          <p:nvPr/>
        </p:nvSpPr>
        <p:spPr>
          <a:xfrm>
            <a:off x="3396615" y="3711575"/>
            <a:ext cx="3571240" cy="108648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7"/>
          <p:cNvSpPr txBox="1"/>
          <p:nvPr>
            <p:ph type="ctrTitle"/>
          </p:nvPr>
        </p:nvSpPr>
        <p:spPr>
          <a:xfrm>
            <a:off x="3394510" y="1899515"/>
            <a:ext cx="3486600" cy="19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300">
                <a:latin typeface="Comic Sans MS Regular" panose="030F0702030302020204" charset="0"/>
                <a:cs typeface="Comic Sans MS Regular" panose="030F0702030302020204" charset="0"/>
              </a:rPr>
              <a:t>Tree vs.</a:t>
            </a:r>
            <a:br>
              <a:rPr lang="en-US" altLang="en-GB" sz="8300">
                <a:latin typeface="Comic Sans MS Regular" panose="030F0702030302020204" charset="0"/>
                <a:cs typeface="Comic Sans MS Regular" panose="030F0702030302020204" charset="0"/>
              </a:rPr>
            </a:br>
            <a:r>
              <a:rPr lang="en-US" altLang="en-GB" sz="8300">
                <a:latin typeface="Comic Sans MS Regular" panose="030F0702030302020204" charset="0"/>
                <a:cs typeface="Comic Sans MS Regular" panose="030F0702030302020204" charset="0"/>
              </a:rPr>
              <a:t>Crop</a:t>
            </a:r>
            <a:endParaRPr lang="en-US" altLang="en-GB" sz="83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60" name="Google Shape;60;p17"/>
          <p:cNvSpPr txBox="1"/>
          <p:nvPr>
            <p:ph type="subTitle" idx="1"/>
          </p:nvPr>
        </p:nvSpPr>
        <p:spPr>
          <a:xfrm>
            <a:off x="3169310" y="3788208"/>
            <a:ext cx="41148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1000"/>
              </a:lnSpc>
              <a:spcBef>
                <a:spcPts val="1600"/>
              </a:spcBef>
              <a:buNone/>
            </a:pPr>
            <a:r>
              <a:rPr lang="en-US" altLang="en-GB" sz="1400">
                <a:latin typeface="Comic Sans MS Regular" panose="030F0702030302020204" charset="0"/>
                <a:cs typeface="Comic Sans MS Regular" panose="030F0702030302020204" charset="0"/>
              </a:rPr>
              <a:t>Yiyuan Qin</a:t>
            </a:r>
            <a:endParaRPr lang="en-US" altLang="en-GB" sz="1400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0" lvl="0" indent="0" algn="ctr" rtl="0">
              <a:lnSpc>
                <a:spcPts val="1000"/>
              </a:lnSpc>
              <a:spcBef>
                <a:spcPts val="1600"/>
              </a:spcBef>
              <a:buNone/>
            </a:pPr>
            <a:r>
              <a:rPr lang="en-US" altLang="en-GB" sz="1400">
                <a:latin typeface="Comic Sans MS Regular" panose="030F0702030302020204" charset="0"/>
                <a:cs typeface="Comic Sans MS Regular" panose="030F0702030302020204" charset="0"/>
              </a:rPr>
              <a:t>ECON 206 Final Presentation</a:t>
            </a:r>
            <a:endParaRPr lang="en-US" altLang="en-GB" sz="1400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0" lvl="0" indent="0" algn="ctr" rtl="0">
              <a:lnSpc>
                <a:spcPts val="1000"/>
              </a:lnSpc>
              <a:spcBef>
                <a:spcPts val="1600"/>
              </a:spcBef>
              <a:buNone/>
            </a:pPr>
            <a:r>
              <a:rPr lang="en-US" altLang="en-GB" sz="1400">
                <a:latin typeface="Comic Sans MS Regular" panose="030F0702030302020204" charset="0"/>
                <a:cs typeface="Comic Sans MS Regular" panose="030F0702030302020204" charset="0"/>
              </a:rPr>
              <a:t>2023 Spring</a:t>
            </a:r>
            <a:endParaRPr lang="en-US" altLang="en-GB" sz="14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61" name="Google Shape;61;p17"/>
          <p:cNvGrpSpPr/>
          <p:nvPr/>
        </p:nvGrpSpPr>
        <p:grpSpPr>
          <a:xfrm>
            <a:off x="-3480708" y="-190557"/>
            <a:ext cx="7557031" cy="5501030"/>
            <a:chOff x="-3205118" y="-190557"/>
            <a:chExt cx="7557031" cy="5501030"/>
          </a:xfrm>
        </p:grpSpPr>
        <p:grpSp>
          <p:nvGrpSpPr>
            <p:cNvPr id="62" name="Google Shape;62;p17"/>
            <p:cNvGrpSpPr/>
            <p:nvPr/>
          </p:nvGrpSpPr>
          <p:grpSpPr>
            <a:xfrm rot="5159177">
              <a:off x="2736765" y="1167229"/>
              <a:ext cx="938722" cy="2231341"/>
              <a:chOff x="3913500" y="1799949"/>
              <a:chExt cx="870279" cy="2068650"/>
            </a:xfrm>
          </p:grpSpPr>
          <p:sp>
            <p:nvSpPr>
              <p:cNvPr id="63" name="Google Shape;63;p17"/>
              <p:cNvSpPr/>
              <p:nvPr/>
            </p:nvSpPr>
            <p:spPr>
              <a:xfrm rot="-164573">
                <a:off x="4320868" y="2982100"/>
                <a:ext cx="130155" cy="883892"/>
              </a:xfrm>
              <a:custGeom>
                <a:avLst/>
                <a:gdLst/>
                <a:ahLst/>
                <a:cxnLst/>
                <a:rect l="l" t="t" r="r" b="b"/>
                <a:pathLst>
                  <a:path w="2617" h="15862" extrusionOk="0">
                    <a:moveTo>
                      <a:pt x="1256" y="1"/>
                    </a:moveTo>
                    <a:lnTo>
                      <a:pt x="796" y="106"/>
                    </a:lnTo>
                    <a:lnTo>
                      <a:pt x="315" y="22"/>
                    </a:lnTo>
                    <a:lnTo>
                      <a:pt x="1" y="15861"/>
                    </a:lnTo>
                    <a:lnTo>
                      <a:pt x="1" y="15861"/>
                    </a:lnTo>
                    <a:lnTo>
                      <a:pt x="1298" y="15819"/>
                    </a:lnTo>
                    <a:lnTo>
                      <a:pt x="2616" y="15777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64" name="Google Shape;64;p17"/>
              <p:cNvSpPr/>
              <p:nvPr/>
            </p:nvSpPr>
            <p:spPr>
              <a:xfrm rot="-164573">
                <a:off x="3956831" y="1817651"/>
                <a:ext cx="783616" cy="1830412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29211" extrusionOk="0">
                    <a:moveTo>
                      <a:pt x="6926" y="1"/>
                    </a:moveTo>
                    <a:lnTo>
                      <a:pt x="5001" y="4583"/>
                    </a:lnTo>
                    <a:lnTo>
                      <a:pt x="5880" y="4541"/>
                    </a:lnTo>
                    <a:lnTo>
                      <a:pt x="4101" y="7261"/>
                    </a:lnTo>
                    <a:lnTo>
                      <a:pt x="5189" y="7219"/>
                    </a:lnTo>
                    <a:lnTo>
                      <a:pt x="5189" y="7219"/>
                    </a:lnTo>
                    <a:lnTo>
                      <a:pt x="3703" y="9960"/>
                    </a:lnTo>
                    <a:lnTo>
                      <a:pt x="4687" y="9919"/>
                    </a:lnTo>
                    <a:lnTo>
                      <a:pt x="3411" y="13078"/>
                    </a:lnTo>
                    <a:lnTo>
                      <a:pt x="3411" y="13078"/>
                    </a:lnTo>
                    <a:lnTo>
                      <a:pt x="4101" y="13057"/>
                    </a:lnTo>
                    <a:lnTo>
                      <a:pt x="2448" y="16656"/>
                    </a:lnTo>
                    <a:lnTo>
                      <a:pt x="3515" y="16614"/>
                    </a:lnTo>
                    <a:lnTo>
                      <a:pt x="1841" y="19418"/>
                    </a:lnTo>
                    <a:lnTo>
                      <a:pt x="2636" y="19397"/>
                    </a:lnTo>
                    <a:lnTo>
                      <a:pt x="1444" y="22284"/>
                    </a:lnTo>
                    <a:lnTo>
                      <a:pt x="2323" y="22263"/>
                    </a:lnTo>
                    <a:lnTo>
                      <a:pt x="858" y="25904"/>
                    </a:lnTo>
                    <a:lnTo>
                      <a:pt x="1548" y="25883"/>
                    </a:lnTo>
                    <a:lnTo>
                      <a:pt x="1548" y="25883"/>
                    </a:lnTo>
                    <a:lnTo>
                      <a:pt x="0" y="29210"/>
                    </a:lnTo>
                    <a:lnTo>
                      <a:pt x="7867" y="28959"/>
                    </a:lnTo>
                    <a:lnTo>
                      <a:pt x="15755" y="28687"/>
                    </a:lnTo>
                    <a:lnTo>
                      <a:pt x="13977" y="25486"/>
                    </a:lnTo>
                    <a:lnTo>
                      <a:pt x="14667" y="25465"/>
                    </a:lnTo>
                    <a:lnTo>
                      <a:pt x="12973" y="21908"/>
                    </a:lnTo>
                    <a:lnTo>
                      <a:pt x="13851" y="21887"/>
                    </a:lnTo>
                    <a:lnTo>
                      <a:pt x="12470" y="19083"/>
                    </a:lnTo>
                    <a:lnTo>
                      <a:pt x="13266" y="19041"/>
                    </a:lnTo>
                    <a:lnTo>
                      <a:pt x="11403" y="16363"/>
                    </a:lnTo>
                    <a:lnTo>
                      <a:pt x="12491" y="16321"/>
                    </a:lnTo>
                    <a:lnTo>
                      <a:pt x="10587" y="12848"/>
                    </a:lnTo>
                    <a:lnTo>
                      <a:pt x="11278" y="12827"/>
                    </a:lnTo>
                    <a:lnTo>
                      <a:pt x="9813" y="9751"/>
                    </a:lnTo>
                    <a:lnTo>
                      <a:pt x="10797" y="9730"/>
                    </a:lnTo>
                    <a:lnTo>
                      <a:pt x="9123" y="7094"/>
                    </a:lnTo>
                    <a:lnTo>
                      <a:pt x="10211" y="7052"/>
                    </a:lnTo>
                    <a:lnTo>
                      <a:pt x="8244" y="4457"/>
                    </a:lnTo>
                    <a:lnTo>
                      <a:pt x="9144" y="4437"/>
                    </a:lnTo>
                    <a:lnTo>
                      <a:pt x="69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grpSp>
          <p:nvGrpSpPr>
            <p:cNvPr id="65" name="Google Shape;65;p17"/>
            <p:cNvGrpSpPr/>
            <p:nvPr/>
          </p:nvGrpSpPr>
          <p:grpSpPr>
            <a:xfrm rot="5400000">
              <a:off x="1990036" y="717585"/>
              <a:ext cx="976516" cy="1215592"/>
              <a:chOff x="2956968" y="2772937"/>
              <a:chExt cx="905271" cy="1216809"/>
            </a:xfrm>
          </p:grpSpPr>
          <p:sp>
            <p:nvSpPr>
              <p:cNvPr id="66" name="Google Shape;66;p17"/>
              <p:cNvSpPr/>
              <p:nvPr/>
            </p:nvSpPr>
            <p:spPr>
              <a:xfrm>
                <a:off x="2956968" y="2772937"/>
                <a:ext cx="905271" cy="955253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14195" extrusionOk="0">
                    <a:moveTo>
                      <a:pt x="5263" y="1"/>
                    </a:moveTo>
                    <a:cubicBezTo>
                      <a:pt x="4095" y="1"/>
                      <a:pt x="2907" y="414"/>
                      <a:pt x="2031" y="1248"/>
                    </a:cubicBezTo>
                    <a:cubicBezTo>
                      <a:pt x="1" y="3173"/>
                      <a:pt x="482" y="6145"/>
                      <a:pt x="1884" y="7798"/>
                    </a:cubicBezTo>
                    <a:cubicBezTo>
                      <a:pt x="1298" y="8404"/>
                      <a:pt x="880" y="9241"/>
                      <a:pt x="754" y="10267"/>
                    </a:cubicBezTo>
                    <a:cubicBezTo>
                      <a:pt x="488" y="12394"/>
                      <a:pt x="2482" y="14194"/>
                      <a:pt x="4574" y="14194"/>
                    </a:cubicBezTo>
                    <a:cubicBezTo>
                      <a:pt x="4786" y="14194"/>
                      <a:pt x="4999" y="14176"/>
                      <a:pt x="5211" y="14137"/>
                    </a:cubicBezTo>
                    <a:cubicBezTo>
                      <a:pt x="7324" y="13761"/>
                      <a:pt x="8370" y="11815"/>
                      <a:pt x="8350" y="10120"/>
                    </a:cubicBezTo>
                    <a:lnTo>
                      <a:pt x="8350" y="10120"/>
                    </a:lnTo>
                    <a:cubicBezTo>
                      <a:pt x="9054" y="10449"/>
                      <a:pt x="9819" y="10631"/>
                      <a:pt x="10630" y="10631"/>
                    </a:cubicBezTo>
                    <a:cubicBezTo>
                      <a:pt x="11313" y="10631"/>
                      <a:pt x="12028" y="10502"/>
                      <a:pt x="12764" y="10225"/>
                    </a:cubicBezTo>
                    <a:cubicBezTo>
                      <a:pt x="15673" y="9116"/>
                      <a:pt x="16384" y="5057"/>
                      <a:pt x="14480" y="2650"/>
                    </a:cubicBezTo>
                    <a:cubicBezTo>
                      <a:pt x="13449" y="1348"/>
                      <a:pt x="12005" y="811"/>
                      <a:pt x="10592" y="811"/>
                    </a:cubicBezTo>
                    <a:cubicBezTo>
                      <a:pt x="9825" y="811"/>
                      <a:pt x="9068" y="969"/>
                      <a:pt x="8391" y="1248"/>
                    </a:cubicBezTo>
                    <a:cubicBezTo>
                      <a:pt x="7594" y="419"/>
                      <a:pt x="6438" y="1"/>
                      <a:pt x="5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3295154" y="3194633"/>
                <a:ext cx="403798" cy="795113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15987" extrusionOk="0">
                    <a:moveTo>
                      <a:pt x="691" y="1"/>
                    </a:moveTo>
                    <a:lnTo>
                      <a:pt x="586" y="42"/>
                    </a:lnTo>
                    <a:lnTo>
                      <a:pt x="2490" y="6173"/>
                    </a:lnTo>
                    <a:lnTo>
                      <a:pt x="21" y="5587"/>
                    </a:lnTo>
                    <a:lnTo>
                      <a:pt x="1" y="5734"/>
                    </a:lnTo>
                    <a:lnTo>
                      <a:pt x="2470" y="6843"/>
                    </a:lnTo>
                    <a:lnTo>
                      <a:pt x="4959" y="15986"/>
                    </a:lnTo>
                    <a:lnTo>
                      <a:pt x="8119" y="14668"/>
                    </a:lnTo>
                    <a:lnTo>
                      <a:pt x="3495" y="6424"/>
                    </a:lnTo>
                    <a:lnTo>
                      <a:pt x="4143" y="2198"/>
                    </a:lnTo>
                    <a:lnTo>
                      <a:pt x="4060" y="2135"/>
                    </a:lnTo>
                    <a:lnTo>
                      <a:pt x="2867" y="4960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grpSp>
          <p:nvGrpSpPr>
            <p:cNvPr id="68" name="Google Shape;68;p17"/>
            <p:cNvGrpSpPr/>
            <p:nvPr/>
          </p:nvGrpSpPr>
          <p:grpSpPr>
            <a:xfrm rot="5400000">
              <a:off x="1184845" y="-165017"/>
              <a:ext cx="1212958" cy="1161878"/>
              <a:chOff x="1974510" y="3146274"/>
              <a:chExt cx="1124463" cy="1077109"/>
            </a:xfrm>
          </p:grpSpPr>
          <p:sp>
            <p:nvSpPr>
              <p:cNvPr id="69" name="Google Shape;69;p17"/>
              <p:cNvSpPr/>
              <p:nvPr/>
            </p:nvSpPr>
            <p:spPr>
              <a:xfrm rot="-250099">
                <a:off x="2002107" y="3176770"/>
                <a:ext cx="867909" cy="790921"/>
              </a:xfrm>
              <a:custGeom>
                <a:avLst/>
                <a:gdLst/>
                <a:ahLst/>
                <a:cxnLst/>
                <a:rect l="l" t="t" r="r" b="b"/>
                <a:pathLst>
                  <a:path w="17451" h="15903" extrusionOk="0">
                    <a:moveTo>
                      <a:pt x="10039" y="1"/>
                    </a:moveTo>
                    <a:cubicBezTo>
                      <a:pt x="9249" y="1"/>
                      <a:pt x="8642" y="640"/>
                      <a:pt x="8642" y="640"/>
                    </a:cubicBezTo>
                    <a:cubicBezTo>
                      <a:pt x="8182" y="305"/>
                      <a:pt x="7771" y="179"/>
                      <a:pt x="7414" y="179"/>
                    </a:cubicBezTo>
                    <a:cubicBezTo>
                      <a:pt x="6343" y="179"/>
                      <a:pt x="5755" y="1309"/>
                      <a:pt x="5755" y="1309"/>
                    </a:cubicBezTo>
                    <a:cubicBezTo>
                      <a:pt x="5508" y="1237"/>
                      <a:pt x="5284" y="1205"/>
                      <a:pt x="5081" y="1205"/>
                    </a:cubicBezTo>
                    <a:cubicBezTo>
                      <a:pt x="3509" y="1205"/>
                      <a:pt x="3181" y="3109"/>
                      <a:pt x="3181" y="3109"/>
                    </a:cubicBezTo>
                    <a:cubicBezTo>
                      <a:pt x="796" y="4134"/>
                      <a:pt x="2009" y="5912"/>
                      <a:pt x="2009" y="5912"/>
                    </a:cubicBezTo>
                    <a:cubicBezTo>
                      <a:pt x="1" y="7126"/>
                      <a:pt x="1444" y="8925"/>
                      <a:pt x="1444" y="8925"/>
                    </a:cubicBezTo>
                    <a:cubicBezTo>
                      <a:pt x="210" y="10913"/>
                      <a:pt x="2491" y="11415"/>
                      <a:pt x="2491" y="11415"/>
                    </a:cubicBezTo>
                    <a:cubicBezTo>
                      <a:pt x="2292" y="13556"/>
                      <a:pt x="4104" y="13612"/>
                      <a:pt x="4295" y="13612"/>
                    </a:cubicBezTo>
                    <a:cubicBezTo>
                      <a:pt x="4305" y="13612"/>
                      <a:pt x="4311" y="13612"/>
                      <a:pt x="4311" y="13612"/>
                    </a:cubicBezTo>
                    <a:cubicBezTo>
                      <a:pt x="4530" y="15223"/>
                      <a:pt x="5558" y="15532"/>
                      <a:pt x="6316" y="15532"/>
                    </a:cubicBezTo>
                    <a:cubicBezTo>
                      <a:pt x="6789" y="15532"/>
                      <a:pt x="7157" y="15412"/>
                      <a:pt x="7157" y="15412"/>
                    </a:cubicBezTo>
                    <a:cubicBezTo>
                      <a:pt x="7469" y="15778"/>
                      <a:pt x="7837" y="15902"/>
                      <a:pt x="8193" y="15902"/>
                    </a:cubicBezTo>
                    <a:cubicBezTo>
                      <a:pt x="8957" y="15902"/>
                      <a:pt x="9667" y="15328"/>
                      <a:pt x="9667" y="15328"/>
                    </a:cubicBezTo>
                    <a:cubicBezTo>
                      <a:pt x="9960" y="15512"/>
                      <a:pt x="10232" y="15583"/>
                      <a:pt x="10478" y="15583"/>
                    </a:cubicBezTo>
                    <a:cubicBezTo>
                      <a:pt x="11325" y="15583"/>
                      <a:pt x="11864" y="14742"/>
                      <a:pt x="11864" y="14742"/>
                    </a:cubicBezTo>
                    <a:cubicBezTo>
                      <a:pt x="12008" y="14771"/>
                      <a:pt x="12142" y="14784"/>
                      <a:pt x="12267" y="14784"/>
                    </a:cubicBezTo>
                    <a:cubicBezTo>
                      <a:pt x="13593" y="14784"/>
                      <a:pt x="13873" y="13298"/>
                      <a:pt x="13873" y="13298"/>
                    </a:cubicBezTo>
                    <a:cubicBezTo>
                      <a:pt x="15924" y="12922"/>
                      <a:pt x="15484" y="10767"/>
                      <a:pt x="15484" y="10767"/>
                    </a:cubicBezTo>
                    <a:cubicBezTo>
                      <a:pt x="17451" y="9909"/>
                      <a:pt x="16217" y="8214"/>
                      <a:pt x="16217" y="8214"/>
                    </a:cubicBezTo>
                    <a:cubicBezTo>
                      <a:pt x="17325" y="6645"/>
                      <a:pt x="15589" y="6059"/>
                      <a:pt x="15589" y="6059"/>
                    </a:cubicBezTo>
                    <a:cubicBezTo>
                      <a:pt x="16614" y="3736"/>
                      <a:pt x="14103" y="3130"/>
                      <a:pt x="14103" y="3130"/>
                    </a:cubicBezTo>
                    <a:cubicBezTo>
                      <a:pt x="13879" y="1261"/>
                      <a:pt x="12705" y="994"/>
                      <a:pt x="12052" y="994"/>
                    </a:cubicBezTo>
                    <a:cubicBezTo>
                      <a:pt x="11791" y="994"/>
                      <a:pt x="11613" y="1037"/>
                      <a:pt x="11613" y="1037"/>
                    </a:cubicBezTo>
                    <a:cubicBezTo>
                      <a:pt x="11085" y="245"/>
                      <a:pt x="10527" y="1"/>
                      <a:pt x="10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rot="-250099">
                <a:off x="2447425" y="3546804"/>
                <a:ext cx="628589" cy="654600"/>
              </a:xfrm>
              <a:custGeom>
                <a:avLst/>
                <a:gdLst/>
                <a:ahLst/>
                <a:cxnLst/>
                <a:rect l="l" t="t" r="r" b="b"/>
                <a:pathLst>
                  <a:path w="12639" h="13162" extrusionOk="0">
                    <a:moveTo>
                      <a:pt x="4290" y="0"/>
                    </a:moveTo>
                    <a:lnTo>
                      <a:pt x="3495" y="3536"/>
                    </a:lnTo>
                    <a:lnTo>
                      <a:pt x="1" y="3913"/>
                    </a:lnTo>
                    <a:lnTo>
                      <a:pt x="210" y="4122"/>
                    </a:lnTo>
                    <a:lnTo>
                      <a:pt x="3537" y="4331"/>
                    </a:lnTo>
                    <a:lnTo>
                      <a:pt x="9751" y="13161"/>
                    </a:lnTo>
                    <a:lnTo>
                      <a:pt x="12639" y="10378"/>
                    </a:lnTo>
                    <a:lnTo>
                      <a:pt x="4269" y="3515"/>
                    </a:lnTo>
                    <a:lnTo>
                      <a:pt x="4416" y="147"/>
                    </a:lnTo>
                    <a:lnTo>
                      <a:pt x="4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 rot="-250099">
                <a:off x="2346202" y="3485084"/>
                <a:ext cx="306014" cy="302880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6090" extrusionOk="0">
                    <a:moveTo>
                      <a:pt x="2972" y="1"/>
                    </a:moveTo>
                    <a:lnTo>
                      <a:pt x="2721" y="2679"/>
                    </a:lnTo>
                    <a:lnTo>
                      <a:pt x="1" y="2826"/>
                    </a:lnTo>
                    <a:lnTo>
                      <a:pt x="22" y="2951"/>
                    </a:lnTo>
                    <a:lnTo>
                      <a:pt x="2784" y="3077"/>
                    </a:lnTo>
                    <a:lnTo>
                      <a:pt x="5336" y="6090"/>
                    </a:lnTo>
                    <a:lnTo>
                      <a:pt x="6152" y="5316"/>
                    </a:lnTo>
                    <a:lnTo>
                      <a:pt x="3097" y="2784"/>
                    </a:lnTo>
                    <a:lnTo>
                      <a:pt x="3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 rot="-250099">
                <a:off x="2352837" y="3502905"/>
                <a:ext cx="142637" cy="140499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2825" extrusionOk="0">
                    <a:moveTo>
                      <a:pt x="64" y="0"/>
                    </a:moveTo>
                    <a:lnTo>
                      <a:pt x="1" y="63"/>
                    </a:lnTo>
                    <a:lnTo>
                      <a:pt x="2554" y="2825"/>
                    </a:lnTo>
                    <a:lnTo>
                      <a:pt x="2867" y="253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grpSp>
          <p:nvGrpSpPr>
            <p:cNvPr id="73" name="Google Shape;73;p17"/>
            <p:cNvGrpSpPr/>
            <p:nvPr/>
          </p:nvGrpSpPr>
          <p:grpSpPr>
            <a:xfrm rot="5400000">
              <a:off x="2588603" y="2414174"/>
              <a:ext cx="678833" cy="1831968"/>
              <a:chOff x="5067024" y="2169075"/>
              <a:chExt cx="629306" cy="1698311"/>
            </a:xfrm>
          </p:grpSpPr>
          <p:sp>
            <p:nvSpPr>
              <p:cNvPr id="74" name="Google Shape;74;p17"/>
              <p:cNvSpPr/>
              <p:nvPr/>
            </p:nvSpPr>
            <p:spPr>
              <a:xfrm rot="217909">
                <a:off x="5108564" y="2185041"/>
                <a:ext cx="546226" cy="1329062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4892" extrusionOk="0">
                    <a:moveTo>
                      <a:pt x="5613" y="0"/>
                    </a:moveTo>
                    <a:cubicBezTo>
                      <a:pt x="4872" y="0"/>
                      <a:pt x="4047" y="747"/>
                      <a:pt x="3243" y="2310"/>
                    </a:cubicBezTo>
                    <a:cubicBezTo>
                      <a:pt x="2155" y="4444"/>
                      <a:pt x="0" y="9340"/>
                      <a:pt x="272" y="11663"/>
                    </a:cubicBezTo>
                    <a:cubicBezTo>
                      <a:pt x="544" y="13985"/>
                      <a:pt x="2364" y="14885"/>
                      <a:pt x="2364" y="14885"/>
                    </a:cubicBezTo>
                    <a:cubicBezTo>
                      <a:pt x="2425" y="14889"/>
                      <a:pt x="2491" y="14891"/>
                      <a:pt x="2561" y="14891"/>
                    </a:cubicBezTo>
                    <a:cubicBezTo>
                      <a:pt x="3323" y="14891"/>
                      <a:pt x="4658" y="14602"/>
                      <a:pt x="6152" y="12228"/>
                    </a:cubicBezTo>
                    <a:cubicBezTo>
                      <a:pt x="7784" y="9633"/>
                      <a:pt x="8056" y="3754"/>
                      <a:pt x="7365" y="1870"/>
                    </a:cubicBezTo>
                    <a:cubicBezTo>
                      <a:pt x="6912" y="642"/>
                      <a:pt x="6299" y="0"/>
                      <a:pt x="5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5093905" y="3072322"/>
                <a:ext cx="374654" cy="795064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15986" extrusionOk="0">
                    <a:moveTo>
                      <a:pt x="7407" y="0"/>
                    </a:moveTo>
                    <a:lnTo>
                      <a:pt x="4017" y="6131"/>
                    </a:lnTo>
                    <a:lnTo>
                      <a:pt x="2657" y="3034"/>
                    </a:lnTo>
                    <a:lnTo>
                      <a:pt x="2490" y="3160"/>
                    </a:lnTo>
                    <a:lnTo>
                      <a:pt x="3411" y="6738"/>
                    </a:lnTo>
                    <a:lnTo>
                      <a:pt x="0" y="15149"/>
                    </a:lnTo>
                    <a:lnTo>
                      <a:pt x="3181" y="15986"/>
                    </a:lnTo>
                    <a:lnTo>
                      <a:pt x="4415" y="6989"/>
                    </a:lnTo>
                    <a:lnTo>
                      <a:pt x="7533" y="21"/>
                    </a:lnTo>
                    <a:lnTo>
                      <a:pt x="74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grpSp>
          <p:nvGrpSpPr>
            <p:cNvPr id="76" name="Google Shape;76;p17"/>
            <p:cNvGrpSpPr/>
            <p:nvPr/>
          </p:nvGrpSpPr>
          <p:grpSpPr>
            <a:xfrm rot="5400000">
              <a:off x="1858645" y="3384437"/>
              <a:ext cx="956188" cy="1331960"/>
              <a:chOff x="5631899" y="2948981"/>
              <a:chExt cx="886427" cy="1234782"/>
            </a:xfrm>
          </p:grpSpPr>
          <p:sp>
            <p:nvSpPr>
              <p:cNvPr id="77" name="Google Shape;77;p17"/>
              <p:cNvSpPr/>
              <p:nvPr/>
            </p:nvSpPr>
            <p:spPr>
              <a:xfrm>
                <a:off x="5631899" y="3681092"/>
                <a:ext cx="385098" cy="502672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10107" extrusionOk="0">
                    <a:moveTo>
                      <a:pt x="6696" y="1"/>
                    </a:moveTo>
                    <a:lnTo>
                      <a:pt x="1" y="8077"/>
                    </a:lnTo>
                    <a:lnTo>
                      <a:pt x="3202" y="10107"/>
                    </a:lnTo>
                    <a:lnTo>
                      <a:pt x="7742" y="649"/>
                    </a:lnTo>
                    <a:lnTo>
                      <a:pt x="6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5778624" y="2948981"/>
                <a:ext cx="739702" cy="865642"/>
              </a:xfrm>
              <a:custGeom>
                <a:avLst/>
                <a:gdLst/>
                <a:ahLst/>
                <a:cxnLst/>
                <a:rect l="l" t="t" r="r" b="b"/>
                <a:pathLst>
                  <a:path w="14271" h="16141" extrusionOk="0">
                    <a:moveTo>
                      <a:pt x="10257" y="1"/>
                    </a:moveTo>
                    <a:cubicBezTo>
                      <a:pt x="9237" y="1"/>
                      <a:pt x="8088" y="440"/>
                      <a:pt x="6927" y="1363"/>
                    </a:cubicBezTo>
                    <a:cubicBezTo>
                      <a:pt x="4688" y="3162"/>
                      <a:pt x="85" y="7493"/>
                      <a:pt x="43" y="10444"/>
                    </a:cubicBezTo>
                    <a:cubicBezTo>
                      <a:pt x="1" y="13394"/>
                      <a:pt x="3265" y="15026"/>
                      <a:pt x="3265" y="15026"/>
                    </a:cubicBezTo>
                    <a:cubicBezTo>
                      <a:pt x="4000" y="15374"/>
                      <a:pt x="5052" y="16140"/>
                      <a:pt x="6562" y="16140"/>
                    </a:cubicBezTo>
                    <a:cubicBezTo>
                      <a:pt x="7415" y="16140"/>
                      <a:pt x="8413" y="15896"/>
                      <a:pt x="9584" y="15193"/>
                    </a:cubicBezTo>
                    <a:cubicBezTo>
                      <a:pt x="12806" y="13227"/>
                      <a:pt x="14271" y="6887"/>
                      <a:pt x="13769" y="3685"/>
                    </a:cubicBezTo>
                    <a:cubicBezTo>
                      <a:pt x="13385" y="1303"/>
                      <a:pt x="12013" y="1"/>
                      <a:pt x="102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grpSp>
          <p:nvGrpSpPr>
            <p:cNvPr id="79" name="Google Shape;79;p17"/>
            <p:cNvGrpSpPr/>
            <p:nvPr/>
          </p:nvGrpSpPr>
          <p:grpSpPr>
            <a:xfrm rot="5400000">
              <a:off x="1129091" y="4276238"/>
              <a:ext cx="1033930" cy="913705"/>
              <a:chOff x="6137664" y="3478350"/>
              <a:chExt cx="958496" cy="847043"/>
            </a:xfrm>
          </p:grpSpPr>
          <p:sp>
            <p:nvSpPr>
              <p:cNvPr id="80" name="Google Shape;80;p17"/>
              <p:cNvSpPr/>
              <p:nvPr/>
            </p:nvSpPr>
            <p:spPr>
              <a:xfrm>
                <a:off x="6303136" y="3478350"/>
                <a:ext cx="793025" cy="745030"/>
              </a:xfrm>
              <a:custGeom>
                <a:avLst/>
                <a:gdLst/>
                <a:ahLst/>
                <a:cxnLst/>
                <a:rect l="l" t="t" r="r" b="b"/>
                <a:pathLst>
                  <a:path w="15945" h="14980" extrusionOk="0">
                    <a:moveTo>
                      <a:pt x="9380" y="0"/>
                    </a:moveTo>
                    <a:cubicBezTo>
                      <a:pt x="8405" y="0"/>
                      <a:pt x="7425" y="336"/>
                      <a:pt x="6633" y="1024"/>
                    </a:cubicBezTo>
                    <a:cubicBezTo>
                      <a:pt x="6403" y="1213"/>
                      <a:pt x="6215" y="1401"/>
                      <a:pt x="6047" y="1631"/>
                    </a:cubicBezTo>
                    <a:cubicBezTo>
                      <a:pt x="5611" y="1484"/>
                      <a:pt x="5156" y="1409"/>
                      <a:pt x="4700" y="1409"/>
                    </a:cubicBezTo>
                    <a:cubicBezTo>
                      <a:pt x="3733" y="1409"/>
                      <a:pt x="2763" y="1744"/>
                      <a:pt x="1967" y="2426"/>
                    </a:cubicBezTo>
                    <a:cubicBezTo>
                      <a:pt x="189" y="3933"/>
                      <a:pt x="0" y="6611"/>
                      <a:pt x="1507" y="8369"/>
                    </a:cubicBezTo>
                    <a:cubicBezTo>
                      <a:pt x="2340" y="9357"/>
                      <a:pt x="3532" y="9843"/>
                      <a:pt x="4734" y="9843"/>
                    </a:cubicBezTo>
                    <a:cubicBezTo>
                      <a:pt x="4830" y="9843"/>
                      <a:pt x="4926" y="9839"/>
                      <a:pt x="5022" y="9833"/>
                    </a:cubicBezTo>
                    <a:lnTo>
                      <a:pt x="5022" y="9833"/>
                    </a:lnTo>
                    <a:cubicBezTo>
                      <a:pt x="4729" y="11089"/>
                      <a:pt x="5022" y="12470"/>
                      <a:pt x="5922" y="13516"/>
                    </a:cubicBezTo>
                    <a:cubicBezTo>
                      <a:pt x="6761" y="14481"/>
                      <a:pt x="7940" y="14979"/>
                      <a:pt x="9125" y="14979"/>
                    </a:cubicBezTo>
                    <a:cubicBezTo>
                      <a:pt x="10097" y="14979"/>
                      <a:pt x="11072" y="14644"/>
                      <a:pt x="11864" y="13955"/>
                    </a:cubicBezTo>
                    <a:cubicBezTo>
                      <a:pt x="13036" y="12972"/>
                      <a:pt x="13517" y="11465"/>
                      <a:pt x="13287" y="10043"/>
                    </a:cubicBezTo>
                    <a:cubicBezTo>
                      <a:pt x="13517" y="9917"/>
                      <a:pt x="13747" y="9750"/>
                      <a:pt x="13977" y="9561"/>
                    </a:cubicBezTo>
                    <a:cubicBezTo>
                      <a:pt x="15735" y="8034"/>
                      <a:pt x="15944" y="5377"/>
                      <a:pt x="14417" y="3598"/>
                    </a:cubicBezTo>
                    <a:cubicBezTo>
                      <a:pt x="14103" y="3221"/>
                      <a:pt x="13726" y="2928"/>
                      <a:pt x="13308" y="2698"/>
                    </a:cubicBezTo>
                    <a:cubicBezTo>
                      <a:pt x="13140" y="2259"/>
                      <a:pt x="12910" y="1840"/>
                      <a:pt x="12575" y="1464"/>
                    </a:cubicBezTo>
                    <a:cubicBezTo>
                      <a:pt x="11748" y="499"/>
                      <a:pt x="10567" y="0"/>
                      <a:pt x="93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6137664" y="3766571"/>
                <a:ext cx="611939" cy="558822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1236" extrusionOk="0">
                    <a:moveTo>
                      <a:pt x="8935" y="0"/>
                    </a:moveTo>
                    <a:lnTo>
                      <a:pt x="8726" y="188"/>
                    </a:lnTo>
                    <a:lnTo>
                      <a:pt x="8391" y="3222"/>
                    </a:lnTo>
                    <a:lnTo>
                      <a:pt x="1" y="8453"/>
                    </a:lnTo>
                    <a:lnTo>
                      <a:pt x="2407" y="11236"/>
                    </a:lnTo>
                    <a:lnTo>
                      <a:pt x="9102" y="3934"/>
                    </a:lnTo>
                    <a:lnTo>
                      <a:pt x="12178" y="4227"/>
                    </a:lnTo>
                    <a:lnTo>
                      <a:pt x="12304" y="4122"/>
                    </a:lnTo>
                    <a:lnTo>
                      <a:pt x="9123" y="3222"/>
                    </a:lnTo>
                    <a:lnTo>
                      <a:pt x="89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6546643" y="3697885"/>
                <a:ext cx="284136" cy="273692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5503" extrusionOk="0">
                    <a:moveTo>
                      <a:pt x="3139" y="0"/>
                    </a:moveTo>
                    <a:lnTo>
                      <a:pt x="2909" y="2532"/>
                    </a:lnTo>
                    <a:lnTo>
                      <a:pt x="0" y="4708"/>
                    </a:lnTo>
                    <a:lnTo>
                      <a:pt x="691" y="5503"/>
                    </a:lnTo>
                    <a:lnTo>
                      <a:pt x="3160" y="2825"/>
                    </a:lnTo>
                    <a:lnTo>
                      <a:pt x="5692" y="2971"/>
                    </a:lnTo>
                    <a:lnTo>
                      <a:pt x="5713" y="2846"/>
                    </a:lnTo>
                    <a:lnTo>
                      <a:pt x="3265" y="2490"/>
                    </a:lnTo>
                    <a:lnTo>
                      <a:pt x="3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6691275" y="3714497"/>
                <a:ext cx="134285" cy="12389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491" extrusionOk="0">
                    <a:moveTo>
                      <a:pt x="2658" y="1"/>
                    </a:moveTo>
                    <a:lnTo>
                      <a:pt x="1" y="2198"/>
                    </a:lnTo>
                    <a:lnTo>
                      <a:pt x="252" y="2491"/>
                    </a:lnTo>
                    <a:lnTo>
                      <a:pt x="2700" y="64"/>
                    </a:lnTo>
                    <a:lnTo>
                      <a:pt x="26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grpSp>
          <p:nvGrpSpPr>
            <p:cNvPr id="84" name="Google Shape;84;p17"/>
            <p:cNvGrpSpPr/>
            <p:nvPr/>
          </p:nvGrpSpPr>
          <p:grpSpPr>
            <a:xfrm rot="5400000">
              <a:off x="-3205091" y="-46313"/>
              <a:ext cx="5356760" cy="5356813"/>
              <a:chOff x="2108255" y="3737916"/>
              <a:chExt cx="4965940" cy="4965990"/>
            </a:xfrm>
          </p:grpSpPr>
          <p:sp>
            <p:nvSpPr>
              <p:cNvPr id="85" name="Google Shape;85;p17"/>
              <p:cNvSpPr/>
              <p:nvPr/>
            </p:nvSpPr>
            <p:spPr>
              <a:xfrm>
                <a:off x="2108255" y="3737916"/>
                <a:ext cx="4965940" cy="4965990"/>
              </a:xfrm>
              <a:custGeom>
                <a:avLst/>
                <a:gdLst/>
                <a:ahLst/>
                <a:cxnLst/>
                <a:rect l="l" t="t" r="r" b="b"/>
                <a:pathLst>
                  <a:path w="99848" h="99849" extrusionOk="0">
                    <a:moveTo>
                      <a:pt x="49924" y="1"/>
                    </a:moveTo>
                    <a:cubicBezTo>
                      <a:pt x="22347" y="1"/>
                      <a:pt x="0" y="22347"/>
                      <a:pt x="0" y="49925"/>
                    </a:cubicBezTo>
                    <a:cubicBezTo>
                      <a:pt x="0" y="77502"/>
                      <a:pt x="22347" y="99848"/>
                      <a:pt x="49924" y="99848"/>
                    </a:cubicBezTo>
                    <a:cubicBezTo>
                      <a:pt x="77501" y="99848"/>
                      <a:pt x="99848" y="77502"/>
                      <a:pt x="99848" y="49925"/>
                    </a:cubicBezTo>
                    <a:cubicBezTo>
                      <a:pt x="99848" y="22347"/>
                      <a:pt x="77501" y="1"/>
                      <a:pt x="49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2431175" y="4068525"/>
                <a:ext cx="4320150" cy="4320196"/>
              </a:xfrm>
              <a:custGeom>
                <a:avLst/>
                <a:gdLst/>
                <a:ahLst/>
                <a:cxnLst/>
                <a:rect l="l" t="t" r="r" b="b"/>
                <a:pathLst>
                  <a:path w="93738" h="93739" extrusionOk="0">
                    <a:moveTo>
                      <a:pt x="46618" y="1"/>
                    </a:moveTo>
                    <a:lnTo>
                      <a:pt x="46618" y="838"/>
                    </a:lnTo>
                    <a:lnTo>
                      <a:pt x="46869" y="838"/>
                    </a:lnTo>
                    <a:cubicBezTo>
                      <a:pt x="47476" y="838"/>
                      <a:pt x="48062" y="838"/>
                      <a:pt x="48668" y="859"/>
                    </a:cubicBezTo>
                    <a:lnTo>
                      <a:pt x="48689" y="43"/>
                    </a:lnTo>
                    <a:cubicBezTo>
                      <a:pt x="48083" y="22"/>
                      <a:pt x="47476" y="1"/>
                      <a:pt x="46869" y="1"/>
                    </a:cubicBezTo>
                    <a:close/>
                    <a:moveTo>
                      <a:pt x="44546" y="64"/>
                    </a:moveTo>
                    <a:cubicBezTo>
                      <a:pt x="43856" y="84"/>
                      <a:pt x="43145" y="147"/>
                      <a:pt x="42454" y="210"/>
                    </a:cubicBezTo>
                    <a:lnTo>
                      <a:pt x="42538" y="1026"/>
                    </a:lnTo>
                    <a:cubicBezTo>
                      <a:pt x="43207" y="963"/>
                      <a:pt x="43898" y="921"/>
                      <a:pt x="44567" y="880"/>
                    </a:cubicBezTo>
                    <a:lnTo>
                      <a:pt x="44546" y="64"/>
                    </a:lnTo>
                    <a:close/>
                    <a:moveTo>
                      <a:pt x="50782" y="168"/>
                    </a:moveTo>
                    <a:lnTo>
                      <a:pt x="50719" y="984"/>
                    </a:lnTo>
                    <a:cubicBezTo>
                      <a:pt x="51389" y="1047"/>
                      <a:pt x="52058" y="1110"/>
                      <a:pt x="52749" y="1193"/>
                    </a:cubicBezTo>
                    <a:lnTo>
                      <a:pt x="52853" y="377"/>
                    </a:lnTo>
                    <a:cubicBezTo>
                      <a:pt x="52163" y="294"/>
                      <a:pt x="51472" y="210"/>
                      <a:pt x="50782" y="168"/>
                    </a:cubicBezTo>
                    <a:close/>
                    <a:moveTo>
                      <a:pt x="40404" y="461"/>
                    </a:moveTo>
                    <a:cubicBezTo>
                      <a:pt x="39713" y="545"/>
                      <a:pt x="39023" y="649"/>
                      <a:pt x="38332" y="775"/>
                    </a:cubicBezTo>
                    <a:lnTo>
                      <a:pt x="38500" y="1591"/>
                    </a:lnTo>
                    <a:cubicBezTo>
                      <a:pt x="39148" y="1465"/>
                      <a:pt x="39839" y="1361"/>
                      <a:pt x="40508" y="1277"/>
                    </a:cubicBezTo>
                    <a:lnTo>
                      <a:pt x="40404" y="461"/>
                    </a:lnTo>
                    <a:close/>
                    <a:moveTo>
                      <a:pt x="54904" y="691"/>
                    </a:moveTo>
                    <a:lnTo>
                      <a:pt x="54757" y="1507"/>
                    </a:lnTo>
                    <a:cubicBezTo>
                      <a:pt x="55427" y="1612"/>
                      <a:pt x="56117" y="1758"/>
                      <a:pt x="56766" y="1884"/>
                    </a:cubicBezTo>
                    <a:lnTo>
                      <a:pt x="56954" y="1089"/>
                    </a:lnTo>
                    <a:cubicBezTo>
                      <a:pt x="56285" y="942"/>
                      <a:pt x="55594" y="796"/>
                      <a:pt x="54904" y="691"/>
                    </a:cubicBezTo>
                    <a:close/>
                    <a:moveTo>
                      <a:pt x="36303" y="1193"/>
                    </a:moveTo>
                    <a:cubicBezTo>
                      <a:pt x="35633" y="1361"/>
                      <a:pt x="34943" y="1528"/>
                      <a:pt x="34294" y="1717"/>
                    </a:cubicBezTo>
                    <a:lnTo>
                      <a:pt x="34503" y="2512"/>
                    </a:lnTo>
                    <a:cubicBezTo>
                      <a:pt x="35152" y="2323"/>
                      <a:pt x="35821" y="2156"/>
                      <a:pt x="36491" y="2009"/>
                    </a:cubicBezTo>
                    <a:lnTo>
                      <a:pt x="36303" y="1193"/>
                    </a:lnTo>
                    <a:close/>
                    <a:moveTo>
                      <a:pt x="58963" y="1570"/>
                    </a:moveTo>
                    <a:lnTo>
                      <a:pt x="58754" y="2386"/>
                    </a:lnTo>
                    <a:cubicBezTo>
                      <a:pt x="59423" y="2553"/>
                      <a:pt x="60072" y="2742"/>
                      <a:pt x="60720" y="2951"/>
                    </a:cubicBezTo>
                    <a:lnTo>
                      <a:pt x="60972" y="2156"/>
                    </a:lnTo>
                    <a:cubicBezTo>
                      <a:pt x="60302" y="1947"/>
                      <a:pt x="59632" y="1758"/>
                      <a:pt x="58963" y="1570"/>
                    </a:cubicBezTo>
                    <a:close/>
                    <a:moveTo>
                      <a:pt x="32285" y="2323"/>
                    </a:moveTo>
                    <a:cubicBezTo>
                      <a:pt x="31637" y="2533"/>
                      <a:pt x="30967" y="2763"/>
                      <a:pt x="30339" y="3014"/>
                    </a:cubicBezTo>
                    <a:lnTo>
                      <a:pt x="30611" y="3788"/>
                    </a:lnTo>
                    <a:cubicBezTo>
                      <a:pt x="31260" y="3537"/>
                      <a:pt x="31909" y="3307"/>
                      <a:pt x="32557" y="3097"/>
                    </a:cubicBezTo>
                    <a:lnTo>
                      <a:pt x="32285" y="2323"/>
                    </a:lnTo>
                    <a:close/>
                    <a:moveTo>
                      <a:pt x="62938" y="2825"/>
                    </a:moveTo>
                    <a:lnTo>
                      <a:pt x="62666" y="3600"/>
                    </a:lnTo>
                    <a:cubicBezTo>
                      <a:pt x="63294" y="3830"/>
                      <a:pt x="63943" y="4081"/>
                      <a:pt x="64570" y="4353"/>
                    </a:cubicBezTo>
                    <a:lnTo>
                      <a:pt x="64884" y="3600"/>
                    </a:lnTo>
                    <a:cubicBezTo>
                      <a:pt x="64257" y="3328"/>
                      <a:pt x="63587" y="3077"/>
                      <a:pt x="62938" y="2825"/>
                    </a:cubicBezTo>
                    <a:close/>
                    <a:moveTo>
                      <a:pt x="28414" y="3788"/>
                    </a:moveTo>
                    <a:cubicBezTo>
                      <a:pt x="27766" y="4060"/>
                      <a:pt x="27138" y="4353"/>
                      <a:pt x="26510" y="4646"/>
                    </a:cubicBezTo>
                    <a:lnTo>
                      <a:pt x="26866" y="5399"/>
                    </a:lnTo>
                    <a:cubicBezTo>
                      <a:pt x="27494" y="5085"/>
                      <a:pt x="28101" y="4813"/>
                      <a:pt x="28728" y="4541"/>
                    </a:cubicBezTo>
                    <a:lnTo>
                      <a:pt x="28414" y="3788"/>
                    </a:lnTo>
                    <a:close/>
                    <a:moveTo>
                      <a:pt x="66788" y="4437"/>
                    </a:moveTo>
                    <a:lnTo>
                      <a:pt x="66454" y="5190"/>
                    </a:lnTo>
                    <a:cubicBezTo>
                      <a:pt x="67060" y="5462"/>
                      <a:pt x="67667" y="5776"/>
                      <a:pt x="68274" y="6090"/>
                    </a:cubicBezTo>
                    <a:lnTo>
                      <a:pt x="68650" y="5357"/>
                    </a:lnTo>
                    <a:cubicBezTo>
                      <a:pt x="68044" y="5043"/>
                      <a:pt x="67416" y="4730"/>
                      <a:pt x="66788" y="4437"/>
                    </a:cubicBezTo>
                    <a:close/>
                    <a:moveTo>
                      <a:pt x="24669" y="5587"/>
                    </a:moveTo>
                    <a:cubicBezTo>
                      <a:pt x="24062" y="5922"/>
                      <a:pt x="23455" y="6257"/>
                      <a:pt x="22870" y="6613"/>
                    </a:cubicBezTo>
                    <a:lnTo>
                      <a:pt x="23288" y="7324"/>
                    </a:lnTo>
                    <a:cubicBezTo>
                      <a:pt x="23874" y="6968"/>
                      <a:pt x="24460" y="6634"/>
                      <a:pt x="25067" y="6320"/>
                    </a:cubicBezTo>
                    <a:lnTo>
                      <a:pt x="24669" y="5587"/>
                    </a:lnTo>
                    <a:close/>
                    <a:moveTo>
                      <a:pt x="70492" y="6382"/>
                    </a:moveTo>
                    <a:lnTo>
                      <a:pt x="70073" y="7094"/>
                    </a:lnTo>
                    <a:cubicBezTo>
                      <a:pt x="70659" y="7429"/>
                      <a:pt x="71245" y="7784"/>
                      <a:pt x="71810" y="8161"/>
                    </a:cubicBezTo>
                    <a:lnTo>
                      <a:pt x="72270" y="7471"/>
                    </a:lnTo>
                    <a:cubicBezTo>
                      <a:pt x="71684" y="7094"/>
                      <a:pt x="71078" y="6717"/>
                      <a:pt x="70492" y="6382"/>
                    </a:cubicBezTo>
                    <a:close/>
                    <a:moveTo>
                      <a:pt x="21091" y="7722"/>
                    </a:moveTo>
                    <a:cubicBezTo>
                      <a:pt x="20526" y="8098"/>
                      <a:pt x="19940" y="8496"/>
                      <a:pt x="19396" y="8914"/>
                    </a:cubicBezTo>
                    <a:lnTo>
                      <a:pt x="19878" y="9584"/>
                    </a:lnTo>
                    <a:cubicBezTo>
                      <a:pt x="20422" y="9186"/>
                      <a:pt x="20987" y="8789"/>
                      <a:pt x="21551" y="8412"/>
                    </a:cubicBezTo>
                    <a:lnTo>
                      <a:pt x="21091" y="7722"/>
                    </a:lnTo>
                    <a:close/>
                    <a:moveTo>
                      <a:pt x="73986" y="8642"/>
                    </a:moveTo>
                    <a:lnTo>
                      <a:pt x="73505" y="9312"/>
                    </a:lnTo>
                    <a:cubicBezTo>
                      <a:pt x="74070" y="9709"/>
                      <a:pt x="74614" y="10107"/>
                      <a:pt x="75137" y="10525"/>
                    </a:cubicBezTo>
                    <a:lnTo>
                      <a:pt x="75660" y="9877"/>
                    </a:lnTo>
                    <a:cubicBezTo>
                      <a:pt x="75116" y="9458"/>
                      <a:pt x="74551" y="9040"/>
                      <a:pt x="73986" y="8642"/>
                    </a:cubicBezTo>
                    <a:close/>
                    <a:moveTo>
                      <a:pt x="17743" y="10170"/>
                    </a:moveTo>
                    <a:cubicBezTo>
                      <a:pt x="17199" y="10588"/>
                      <a:pt x="16655" y="11048"/>
                      <a:pt x="16132" y="11488"/>
                    </a:cubicBezTo>
                    <a:lnTo>
                      <a:pt x="16676" y="12116"/>
                    </a:lnTo>
                    <a:cubicBezTo>
                      <a:pt x="17178" y="11676"/>
                      <a:pt x="17701" y="11237"/>
                      <a:pt x="18246" y="10818"/>
                    </a:cubicBezTo>
                    <a:lnTo>
                      <a:pt x="17743" y="10170"/>
                    </a:lnTo>
                    <a:close/>
                    <a:moveTo>
                      <a:pt x="77271" y="11195"/>
                    </a:moveTo>
                    <a:lnTo>
                      <a:pt x="76727" y="11823"/>
                    </a:lnTo>
                    <a:cubicBezTo>
                      <a:pt x="77250" y="12262"/>
                      <a:pt x="77752" y="12722"/>
                      <a:pt x="78254" y="13183"/>
                    </a:cubicBezTo>
                    <a:lnTo>
                      <a:pt x="78819" y="12576"/>
                    </a:lnTo>
                    <a:cubicBezTo>
                      <a:pt x="78317" y="12116"/>
                      <a:pt x="77794" y="11634"/>
                      <a:pt x="77271" y="11195"/>
                    </a:cubicBezTo>
                    <a:close/>
                    <a:moveTo>
                      <a:pt x="14584" y="12890"/>
                    </a:moveTo>
                    <a:cubicBezTo>
                      <a:pt x="14082" y="13371"/>
                      <a:pt x="13600" y="13873"/>
                      <a:pt x="13119" y="14354"/>
                    </a:cubicBezTo>
                    <a:lnTo>
                      <a:pt x="13705" y="14940"/>
                    </a:lnTo>
                    <a:cubicBezTo>
                      <a:pt x="14186" y="14438"/>
                      <a:pt x="14668" y="13957"/>
                      <a:pt x="15170" y="13497"/>
                    </a:cubicBezTo>
                    <a:lnTo>
                      <a:pt x="14584" y="12890"/>
                    </a:lnTo>
                    <a:close/>
                    <a:moveTo>
                      <a:pt x="80305" y="14041"/>
                    </a:moveTo>
                    <a:lnTo>
                      <a:pt x="79719" y="14605"/>
                    </a:lnTo>
                    <a:cubicBezTo>
                      <a:pt x="80200" y="15087"/>
                      <a:pt x="80661" y="15589"/>
                      <a:pt x="81121" y="16091"/>
                    </a:cubicBezTo>
                    <a:lnTo>
                      <a:pt x="81728" y="15547"/>
                    </a:lnTo>
                    <a:cubicBezTo>
                      <a:pt x="81267" y="15045"/>
                      <a:pt x="80786" y="14522"/>
                      <a:pt x="80305" y="14041"/>
                    </a:cubicBezTo>
                    <a:close/>
                    <a:moveTo>
                      <a:pt x="11717" y="15882"/>
                    </a:moveTo>
                    <a:cubicBezTo>
                      <a:pt x="11236" y="16405"/>
                      <a:pt x="10797" y="16949"/>
                      <a:pt x="10357" y="17493"/>
                    </a:cubicBezTo>
                    <a:lnTo>
                      <a:pt x="11006" y="17995"/>
                    </a:lnTo>
                    <a:cubicBezTo>
                      <a:pt x="11424" y="17472"/>
                      <a:pt x="11864" y="16949"/>
                      <a:pt x="12324" y="16447"/>
                    </a:cubicBezTo>
                    <a:lnTo>
                      <a:pt x="11717" y="15882"/>
                    </a:lnTo>
                    <a:close/>
                    <a:moveTo>
                      <a:pt x="83088" y="17116"/>
                    </a:moveTo>
                    <a:lnTo>
                      <a:pt x="82460" y="17660"/>
                    </a:lnTo>
                    <a:cubicBezTo>
                      <a:pt x="82879" y="18183"/>
                      <a:pt x="83318" y="18706"/>
                      <a:pt x="83715" y="19250"/>
                    </a:cubicBezTo>
                    <a:lnTo>
                      <a:pt x="84385" y="18769"/>
                    </a:lnTo>
                    <a:cubicBezTo>
                      <a:pt x="83967" y="18204"/>
                      <a:pt x="83527" y="17660"/>
                      <a:pt x="83088" y="17116"/>
                    </a:cubicBezTo>
                    <a:close/>
                    <a:moveTo>
                      <a:pt x="9102" y="19125"/>
                    </a:moveTo>
                    <a:cubicBezTo>
                      <a:pt x="8683" y="19690"/>
                      <a:pt x="8286" y="20255"/>
                      <a:pt x="7909" y="20841"/>
                    </a:cubicBezTo>
                    <a:lnTo>
                      <a:pt x="8579" y="21301"/>
                    </a:lnTo>
                    <a:cubicBezTo>
                      <a:pt x="8955" y="20736"/>
                      <a:pt x="9353" y="20171"/>
                      <a:pt x="9751" y="19627"/>
                    </a:cubicBezTo>
                    <a:lnTo>
                      <a:pt x="9102" y="19125"/>
                    </a:lnTo>
                    <a:close/>
                    <a:moveTo>
                      <a:pt x="85599" y="20443"/>
                    </a:moveTo>
                    <a:lnTo>
                      <a:pt x="84908" y="20924"/>
                    </a:lnTo>
                    <a:cubicBezTo>
                      <a:pt x="85285" y="21468"/>
                      <a:pt x="85661" y="22054"/>
                      <a:pt x="86017" y="22619"/>
                    </a:cubicBezTo>
                    <a:lnTo>
                      <a:pt x="86729" y="22201"/>
                    </a:lnTo>
                    <a:cubicBezTo>
                      <a:pt x="86373" y="21615"/>
                      <a:pt x="85975" y="21029"/>
                      <a:pt x="85599" y="20443"/>
                    </a:cubicBezTo>
                    <a:close/>
                    <a:moveTo>
                      <a:pt x="6779" y="22598"/>
                    </a:moveTo>
                    <a:cubicBezTo>
                      <a:pt x="6424" y="23184"/>
                      <a:pt x="6068" y="23791"/>
                      <a:pt x="5733" y="24398"/>
                    </a:cubicBezTo>
                    <a:lnTo>
                      <a:pt x="6466" y="24795"/>
                    </a:lnTo>
                    <a:cubicBezTo>
                      <a:pt x="6779" y="24209"/>
                      <a:pt x="7135" y="23603"/>
                      <a:pt x="7470" y="23017"/>
                    </a:cubicBezTo>
                    <a:lnTo>
                      <a:pt x="6779" y="22598"/>
                    </a:lnTo>
                    <a:close/>
                    <a:moveTo>
                      <a:pt x="87775" y="23979"/>
                    </a:moveTo>
                    <a:lnTo>
                      <a:pt x="87063" y="24377"/>
                    </a:lnTo>
                    <a:cubicBezTo>
                      <a:pt x="87398" y="24984"/>
                      <a:pt x="87712" y="25590"/>
                      <a:pt x="88026" y="26197"/>
                    </a:cubicBezTo>
                    <a:lnTo>
                      <a:pt x="88758" y="25821"/>
                    </a:lnTo>
                    <a:cubicBezTo>
                      <a:pt x="88444" y="25193"/>
                      <a:pt x="88109" y="24586"/>
                      <a:pt x="87775" y="23979"/>
                    </a:cubicBezTo>
                    <a:close/>
                    <a:moveTo>
                      <a:pt x="4771" y="26260"/>
                    </a:moveTo>
                    <a:cubicBezTo>
                      <a:pt x="4478" y="26867"/>
                      <a:pt x="4185" y="27515"/>
                      <a:pt x="3892" y="28143"/>
                    </a:cubicBezTo>
                    <a:lnTo>
                      <a:pt x="4645" y="28478"/>
                    </a:lnTo>
                    <a:cubicBezTo>
                      <a:pt x="4917" y="27850"/>
                      <a:pt x="5210" y="27222"/>
                      <a:pt x="5524" y="26616"/>
                    </a:cubicBezTo>
                    <a:lnTo>
                      <a:pt x="4771" y="26260"/>
                    </a:lnTo>
                    <a:close/>
                    <a:moveTo>
                      <a:pt x="89658" y="27683"/>
                    </a:moveTo>
                    <a:lnTo>
                      <a:pt x="88905" y="28038"/>
                    </a:lnTo>
                    <a:cubicBezTo>
                      <a:pt x="89177" y="28645"/>
                      <a:pt x="89449" y="29273"/>
                      <a:pt x="89700" y="29901"/>
                    </a:cubicBezTo>
                    <a:lnTo>
                      <a:pt x="90453" y="29608"/>
                    </a:lnTo>
                    <a:cubicBezTo>
                      <a:pt x="90202" y="28959"/>
                      <a:pt x="89930" y="28331"/>
                      <a:pt x="89658" y="27683"/>
                    </a:cubicBezTo>
                    <a:close/>
                    <a:moveTo>
                      <a:pt x="3118" y="30068"/>
                    </a:moveTo>
                    <a:cubicBezTo>
                      <a:pt x="2867" y="30717"/>
                      <a:pt x="2616" y="31386"/>
                      <a:pt x="2406" y="32035"/>
                    </a:cubicBezTo>
                    <a:lnTo>
                      <a:pt x="3181" y="32286"/>
                    </a:lnTo>
                    <a:cubicBezTo>
                      <a:pt x="3411" y="31658"/>
                      <a:pt x="3641" y="31010"/>
                      <a:pt x="3871" y="30361"/>
                    </a:cubicBezTo>
                    <a:lnTo>
                      <a:pt x="3118" y="30068"/>
                    </a:lnTo>
                    <a:close/>
                    <a:moveTo>
                      <a:pt x="91185" y="31554"/>
                    </a:moveTo>
                    <a:lnTo>
                      <a:pt x="90411" y="31826"/>
                    </a:lnTo>
                    <a:cubicBezTo>
                      <a:pt x="90620" y="32474"/>
                      <a:pt x="90830" y="33123"/>
                      <a:pt x="91018" y="33771"/>
                    </a:cubicBezTo>
                    <a:lnTo>
                      <a:pt x="91813" y="33541"/>
                    </a:lnTo>
                    <a:cubicBezTo>
                      <a:pt x="91625" y="32872"/>
                      <a:pt x="91394" y="32202"/>
                      <a:pt x="91185" y="31554"/>
                    </a:cubicBezTo>
                    <a:close/>
                    <a:moveTo>
                      <a:pt x="1800" y="34023"/>
                    </a:moveTo>
                    <a:cubicBezTo>
                      <a:pt x="1611" y="34692"/>
                      <a:pt x="1423" y="35362"/>
                      <a:pt x="1256" y="36031"/>
                    </a:cubicBezTo>
                    <a:lnTo>
                      <a:pt x="2072" y="36220"/>
                    </a:lnTo>
                    <a:cubicBezTo>
                      <a:pt x="2218" y="35571"/>
                      <a:pt x="2406" y="34901"/>
                      <a:pt x="2574" y="34253"/>
                    </a:cubicBezTo>
                    <a:lnTo>
                      <a:pt x="1800" y="34023"/>
                    </a:lnTo>
                    <a:close/>
                    <a:moveTo>
                      <a:pt x="92357" y="35550"/>
                    </a:moveTo>
                    <a:lnTo>
                      <a:pt x="91562" y="35738"/>
                    </a:lnTo>
                    <a:cubicBezTo>
                      <a:pt x="91729" y="36408"/>
                      <a:pt x="91876" y="37077"/>
                      <a:pt x="92022" y="37747"/>
                    </a:cubicBezTo>
                    <a:lnTo>
                      <a:pt x="92817" y="37580"/>
                    </a:lnTo>
                    <a:cubicBezTo>
                      <a:pt x="92692" y="36889"/>
                      <a:pt x="92524" y="36220"/>
                      <a:pt x="92357" y="35550"/>
                    </a:cubicBezTo>
                    <a:close/>
                    <a:moveTo>
                      <a:pt x="837" y="38082"/>
                    </a:moveTo>
                    <a:cubicBezTo>
                      <a:pt x="712" y="38751"/>
                      <a:pt x="586" y="39442"/>
                      <a:pt x="481" y="40132"/>
                    </a:cubicBezTo>
                    <a:lnTo>
                      <a:pt x="1318" y="40237"/>
                    </a:lnTo>
                    <a:cubicBezTo>
                      <a:pt x="1402" y="39567"/>
                      <a:pt x="1507" y="38898"/>
                      <a:pt x="1632" y="38228"/>
                    </a:cubicBezTo>
                    <a:lnTo>
                      <a:pt x="837" y="38082"/>
                    </a:lnTo>
                    <a:close/>
                    <a:moveTo>
                      <a:pt x="93194" y="39630"/>
                    </a:moveTo>
                    <a:lnTo>
                      <a:pt x="92378" y="39756"/>
                    </a:lnTo>
                    <a:cubicBezTo>
                      <a:pt x="92482" y="40425"/>
                      <a:pt x="92566" y="41095"/>
                      <a:pt x="92629" y="41785"/>
                    </a:cubicBezTo>
                    <a:lnTo>
                      <a:pt x="93466" y="41681"/>
                    </a:lnTo>
                    <a:cubicBezTo>
                      <a:pt x="93382" y="40990"/>
                      <a:pt x="93299" y="40300"/>
                      <a:pt x="93194" y="39630"/>
                    </a:cubicBezTo>
                    <a:close/>
                    <a:moveTo>
                      <a:pt x="230" y="42183"/>
                    </a:moveTo>
                    <a:cubicBezTo>
                      <a:pt x="168" y="42873"/>
                      <a:pt x="105" y="43585"/>
                      <a:pt x="84" y="44275"/>
                    </a:cubicBezTo>
                    <a:lnTo>
                      <a:pt x="900" y="44317"/>
                    </a:lnTo>
                    <a:cubicBezTo>
                      <a:pt x="942" y="43627"/>
                      <a:pt x="984" y="42957"/>
                      <a:pt x="1067" y="42266"/>
                    </a:cubicBezTo>
                    <a:lnTo>
                      <a:pt x="230" y="42183"/>
                    </a:lnTo>
                    <a:close/>
                    <a:moveTo>
                      <a:pt x="93633" y="43752"/>
                    </a:moveTo>
                    <a:lnTo>
                      <a:pt x="92817" y="43815"/>
                    </a:lnTo>
                    <a:cubicBezTo>
                      <a:pt x="92859" y="44505"/>
                      <a:pt x="92901" y="45175"/>
                      <a:pt x="92901" y="45844"/>
                    </a:cubicBezTo>
                    <a:lnTo>
                      <a:pt x="93738" y="45844"/>
                    </a:lnTo>
                    <a:cubicBezTo>
                      <a:pt x="93717" y="45154"/>
                      <a:pt x="93675" y="44463"/>
                      <a:pt x="93633" y="43752"/>
                    </a:cubicBezTo>
                    <a:close/>
                    <a:moveTo>
                      <a:pt x="0" y="46347"/>
                    </a:moveTo>
                    <a:cubicBezTo>
                      <a:pt x="0" y="46514"/>
                      <a:pt x="0" y="46702"/>
                      <a:pt x="0" y="46870"/>
                    </a:cubicBezTo>
                    <a:cubicBezTo>
                      <a:pt x="0" y="47393"/>
                      <a:pt x="21" y="47916"/>
                      <a:pt x="21" y="48418"/>
                    </a:cubicBezTo>
                    <a:lnTo>
                      <a:pt x="858" y="48397"/>
                    </a:lnTo>
                    <a:cubicBezTo>
                      <a:pt x="837" y="47895"/>
                      <a:pt x="837" y="47393"/>
                      <a:pt x="837" y="46870"/>
                    </a:cubicBezTo>
                    <a:cubicBezTo>
                      <a:pt x="837" y="46702"/>
                      <a:pt x="837" y="46535"/>
                      <a:pt x="837" y="46347"/>
                    </a:cubicBezTo>
                    <a:close/>
                    <a:moveTo>
                      <a:pt x="92922" y="46870"/>
                    </a:moveTo>
                    <a:cubicBezTo>
                      <a:pt x="92922" y="47560"/>
                      <a:pt x="92901" y="48251"/>
                      <a:pt x="92880" y="48920"/>
                    </a:cubicBezTo>
                    <a:lnTo>
                      <a:pt x="93696" y="48962"/>
                    </a:lnTo>
                    <a:cubicBezTo>
                      <a:pt x="93738" y="48272"/>
                      <a:pt x="93738" y="47560"/>
                      <a:pt x="93738" y="46870"/>
                    </a:cubicBezTo>
                    <a:close/>
                    <a:moveTo>
                      <a:pt x="963" y="50448"/>
                    </a:moveTo>
                    <a:lnTo>
                      <a:pt x="147" y="50510"/>
                    </a:lnTo>
                    <a:cubicBezTo>
                      <a:pt x="188" y="51201"/>
                      <a:pt x="272" y="51891"/>
                      <a:pt x="356" y="52582"/>
                    </a:cubicBezTo>
                    <a:lnTo>
                      <a:pt x="1172" y="52477"/>
                    </a:lnTo>
                    <a:cubicBezTo>
                      <a:pt x="1088" y="51808"/>
                      <a:pt x="1025" y="51117"/>
                      <a:pt x="963" y="50448"/>
                    </a:cubicBezTo>
                    <a:close/>
                    <a:moveTo>
                      <a:pt x="92734" y="50950"/>
                    </a:moveTo>
                    <a:cubicBezTo>
                      <a:pt x="92671" y="51640"/>
                      <a:pt x="92608" y="52310"/>
                      <a:pt x="92524" y="52979"/>
                    </a:cubicBezTo>
                    <a:lnTo>
                      <a:pt x="93340" y="53105"/>
                    </a:lnTo>
                    <a:cubicBezTo>
                      <a:pt x="93424" y="52414"/>
                      <a:pt x="93508" y="51724"/>
                      <a:pt x="93571" y="51033"/>
                    </a:cubicBezTo>
                    <a:lnTo>
                      <a:pt x="92734" y="50950"/>
                    </a:lnTo>
                    <a:close/>
                    <a:moveTo>
                      <a:pt x="1465" y="54507"/>
                    </a:moveTo>
                    <a:lnTo>
                      <a:pt x="649" y="54632"/>
                    </a:lnTo>
                    <a:cubicBezTo>
                      <a:pt x="753" y="55323"/>
                      <a:pt x="879" y="56013"/>
                      <a:pt x="1025" y="56683"/>
                    </a:cubicBezTo>
                    <a:lnTo>
                      <a:pt x="1841" y="56515"/>
                    </a:lnTo>
                    <a:cubicBezTo>
                      <a:pt x="1695" y="55846"/>
                      <a:pt x="1569" y="55176"/>
                      <a:pt x="1465" y="54507"/>
                    </a:cubicBezTo>
                    <a:close/>
                    <a:moveTo>
                      <a:pt x="92190" y="55009"/>
                    </a:moveTo>
                    <a:cubicBezTo>
                      <a:pt x="92085" y="55679"/>
                      <a:pt x="91938" y="56348"/>
                      <a:pt x="91792" y="57018"/>
                    </a:cubicBezTo>
                    <a:lnTo>
                      <a:pt x="92608" y="57185"/>
                    </a:lnTo>
                    <a:cubicBezTo>
                      <a:pt x="92755" y="56515"/>
                      <a:pt x="92901" y="55846"/>
                      <a:pt x="93006" y="55155"/>
                    </a:cubicBezTo>
                    <a:lnTo>
                      <a:pt x="92190" y="55009"/>
                    </a:lnTo>
                    <a:close/>
                    <a:moveTo>
                      <a:pt x="2302" y="58503"/>
                    </a:moveTo>
                    <a:lnTo>
                      <a:pt x="1507" y="58712"/>
                    </a:lnTo>
                    <a:cubicBezTo>
                      <a:pt x="1674" y="59382"/>
                      <a:pt x="1883" y="60052"/>
                      <a:pt x="2072" y="60700"/>
                    </a:cubicBezTo>
                    <a:lnTo>
                      <a:pt x="2867" y="60470"/>
                    </a:lnTo>
                    <a:cubicBezTo>
                      <a:pt x="2678" y="59821"/>
                      <a:pt x="2490" y="59152"/>
                      <a:pt x="2302" y="58503"/>
                    </a:cubicBezTo>
                    <a:close/>
                    <a:moveTo>
                      <a:pt x="91311" y="59005"/>
                    </a:moveTo>
                    <a:cubicBezTo>
                      <a:pt x="91122" y="59654"/>
                      <a:pt x="90934" y="60303"/>
                      <a:pt x="90725" y="60951"/>
                    </a:cubicBezTo>
                    <a:lnTo>
                      <a:pt x="91499" y="61202"/>
                    </a:lnTo>
                    <a:cubicBezTo>
                      <a:pt x="91729" y="60554"/>
                      <a:pt x="91918" y="59884"/>
                      <a:pt x="92106" y="59215"/>
                    </a:cubicBezTo>
                    <a:lnTo>
                      <a:pt x="91311" y="59005"/>
                    </a:lnTo>
                    <a:close/>
                    <a:moveTo>
                      <a:pt x="3515" y="62395"/>
                    </a:moveTo>
                    <a:lnTo>
                      <a:pt x="2741" y="62688"/>
                    </a:lnTo>
                    <a:cubicBezTo>
                      <a:pt x="2971" y="63316"/>
                      <a:pt x="3222" y="63985"/>
                      <a:pt x="3494" y="64634"/>
                    </a:cubicBezTo>
                    <a:lnTo>
                      <a:pt x="4248" y="64320"/>
                    </a:lnTo>
                    <a:cubicBezTo>
                      <a:pt x="3997" y="63671"/>
                      <a:pt x="3745" y="63044"/>
                      <a:pt x="3515" y="62395"/>
                    </a:cubicBezTo>
                    <a:close/>
                    <a:moveTo>
                      <a:pt x="90055" y="62897"/>
                    </a:moveTo>
                    <a:cubicBezTo>
                      <a:pt x="89825" y="63525"/>
                      <a:pt x="89553" y="64174"/>
                      <a:pt x="89302" y="64801"/>
                    </a:cubicBezTo>
                    <a:lnTo>
                      <a:pt x="90055" y="65115"/>
                    </a:lnTo>
                    <a:cubicBezTo>
                      <a:pt x="90327" y="64487"/>
                      <a:pt x="90578" y="63839"/>
                      <a:pt x="90830" y="63190"/>
                    </a:cubicBezTo>
                    <a:lnTo>
                      <a:pt x="90055" y="62897"/>
                    </a:lnTo>
                    <a:close/>
                    <a:moveTo>
                      <a:pt x="5064" y="66182"/>
                    </a:moveTo>
                    <a:lnTo>
                      <a:pt x="4310" y="66538"/>
                    </a:lnTo>
                    <a:cubicBezTo>
                      <a:pt x="4603" y="67166"/>
                      <a:pt x="4917" y="67793"/>
                      <a:pt x="5231" y="68400"/>
                    </a:cubicBezTo>
                    <a:lnTo>
                      <a:pt x="5963" y="68023"/>
                    </a:lnTo>
                    <a:cubicBezTo>
                      <a:pt x="5649" y="67417"/>
                      <a:pt x="5357" y="66810"/>
                      <a:pt x="5064" y="66182"/>
                    </a:cubicBezTo>
                    <a:close/>
                    <a:moveTo>
                      <a:pt x="88465" y="66663"/>
                    </a:moveTo>
                    <a:cubicBezTo>
                      <a:pt x="88172" y="67270"/>
                      <a:pt x="87858" y="67898"/>
                      <a:pt x="87524" y="68505"/>
                    </a:cubicBezTo>
                    <a:lnTo>
                      <a:pt x="88256" y="68881"/>
                    </a:lnTo>
                    <a:cubicBezTo>
                      <a:pt x="88591" y="68275"/>
                      <a:pt x="88905" y="67647"/>
                      <a:pt x="89197" y="67019"/>
                    </a:cubicBezTo>
                    <a:lnTo>
                      <a:pt x="88465" y="66663"/>
                    </a:lnTo>
                    <a:close/>
                    <a:moveTo>
                      <a:pt x="6947" y="69802"/>
                    </a:moveTo>
                    <a:lnTo>
                      <a:pt x="6214" y="70220"/>
                    </a:lnTo>
                    <a:cubicBezTo>
                      <a:pt x="6570" y="70806"/>
                      <a:pt x="6926" y="71413"/>
                      <a:pt x="7302" y="71999"/>
                    </a:cubicBezTo>
                    <a:lnTo>
                      <a:pt x="7993" y="71560"/>
                    </a:lnTo>
                    <a:cubicBezTo>
                      <a:pt x="7637" y="70974"/>
                      <a:pt x="7282" y="70388"/>
                      <a:pt x="6947" y="69802"/>
                    </a:cubicBezTo>
                    <a:close/>
                    <a:moveTo>
                      <a:pt x="86540" y="70283"/>
                    </a:moveTo>
                    <a:cubicBezTo>
                      <a:pt x="86184" y="70869"/>
                      <a:pt x="85829" y="71455"/>
                      <a:pt x="85452" y="72020"/>
                    </a:cubicBezTo>
                    <a:lnTo>
                      <a:pt x="86143" y="72480"/>
                    </a:lnTo>
                    <a:cubicBezTo>
                      <a:pt x="86519" y="71894"/>
                      <a:pt x="86896" y="71308"/>
                      <a:pt x="87252" y="70702"/>
                    </a:cubicBezTo>
                    <a:lnTo>
                      <a:pt x="86540" y="70283"/>
                    </a:lnTo>
                    <a:close/>
                    <a:moveTo>
                      <a:pt x="9123" y="73254"/>
                    </a:moveTo>
                    <a:lnTo>
                      <a:pt x="8453" y="73715"/>
                    </a:lnTo>
                    <a:cubicBezTo>
                      <a:pt x="8851" y="74280"/>
                      <a:pt x="9269" y="74845"/>
                      <a:pt x="9688" y="75409"/>
                    </a:cubicBezTo>
                    <a:lnTo>
                      <a:pt x="10336" y="74907"/>
                    </a:lnTo>
                    <a:cubicBezTo>
                      <a:pt x="9918" y="74363"/>
                      <a:pt x="9520" y="73798"/>
                      <a:pt x="9123" y="73254"/>
                    </a:cubicBezTo>
                    <a:close/>
                    <a:moveTo>
                      <a:pt x="84301" y="73715"/>
                    </a:moveTo>
                    <a:cubicBezTo>
                      <a:pt x="83904" y="74259"/>
                      <a:pt x="83485" y="74803"/>
                      <a:pt x="83067" y="75347"/>
                    </a:cubicBezTo>
                    <a:lnTo>
                      <a:pt x="83715" y="75849"/>
                    </a:lnTo>
                    <a:cubicBezTo>
                      <a:pt x="84134" y="75305"/>
                      <a:pt x="84573" y="74740"/>
                      <a:pt x="84971" y="74196"/>
                    </a:cubicBezTo>
                    <a:lnTo>
                      <a:pt x="84301" y="73715"/>
                    </a:lnTo>
                    <a:close/>
                    <a:moveTo>
                      <a:pt x="11613" y="76498"/>
                    </a:moveTo>
                    <a:lnTo>
                      <a:pt x="10985" y="77021"/>
                    </a:lnTo>
                    <a:cubicBezTo>
                      <a:pt x="11424" y="77544"/>
                      <a:pt x="11906" y="78067"/>
                      <a:pt x="12366" y="78590"/>
                    </a:cubicBezTo>
                    <a:lnTo>
                      <a:pt x="12973" y="78025"/>
                    </a:lnTo>
                    <a:cubicBezTo>
                      <a:pt x="12512" y="77523"/>
                      <a:pt x="12052" y="77021"/>
                      <a:pt x="11613" y="76498"/>
                    </a:cubicBezTo>
                    <a:close/>
                    <a:moveTo>
                      <a:pt x="81770" y="76916"/>
                    </a:moveTo>
                    <a:cubicBezTo>
                      <a:pt x="81309" y="77439"/>
                      <a:pt x="80849" y="77941"/>
                      <a:pt x="80389" y="78443"/>
                    </a:cubicBezTo>
                    <a:lnTo>
                      <a:pt x="80995" y="79008"/>
                    </a:lnTo>
                    <a:cubicBezTo>
                      <a:pt x="81477" y="78506"/>
                      <a:pt x="81937" y="77983"/>
                      <a:pt x="82397" y="77460"/>
                    </a:cubicBezTo>
                    <a:lnTo>
                      <a:pt x="81770" y="76916"/>
                    </a:lnTo>
                    <a:close/>
                    <a:moveTo>
                      <a:pt x="14396" y="79490"/>
                    </a:moveTo>
                    <a:lnTo>
                      <a:pt x="13810" y="80075"/>
                    </a:lnTo>
                    <a:cubicBezTo>
                      <a:pt x="14291" y="80578"/>
                      <a:pt x="14793" y="81059"/>
                      <a:pt x="15316" y="81519"/>
                    </a:cubicBezTo>
                    <a:lnTo>
                      <a:pt x="15881" y="80912"/>
                    </a:lnTo>
                    <a:cubicBezTo>
                      <a:pt x="15358" y="80452"/>
                      <a:pt x="14877" y="79971"/>
                      <a:pt x="14396" y="79490"/>
                    </a:cubicBezTo>
                    <a:close/>
                    <a:moveTo>
                      <a:pt x="78966" y="79887"/>
                    </a:moveTo>
                    <a:cubicBezTo>
                      <a:pt x="78464" y="80368"/>
                      <a:pt x="77962" y="80829"/>
                      <a:pt x="77459" y="81289"/>
                    </a:cubicBezTo>
                    <a:lnTo>
                      <a:pt x="78003" y="81896"/>
                    </a:lnTo>
                    <a:cubicBezTo>
                      <a:pt x="78526" y="81456"/>
                      <a:pt x="79029" y="80975"/>
                      <a:pt x="79531" y="80494"/>
                    </a:cubicBezTo>
                    <a:lnTo>
                      <a:pt x="78966" y="79887"/>
                    </a:lnTo>
                    <a:close/>
                    <a:moveTo>
                      <a:pt x="17409" y="82252"/>
                    </a:moveTo>
                    <a:lnTo>
                      <a:pt x="16885" y="82900"/>
                    </a:lnTo>
                    <a:cubicBezTo>
                      <a:pt x="17409" y="83340"/>
                      <a:pt x="17974" y="83758"/>
                      <a:pt x="18518" y="84197"/>
                    </a:cubicBezTo>
                    <a:lnTo>
                      <a:pt x="19020" y="83528"/>
                    </a:lnTo>
                    <a:cubicBezTo>
                      <a:pt x="18476" y="83109"/>
                      <a:pt x="17932" y="82691"/>
                      <a:pt x="17409" y="82252"/>
                    </a:cubicBezTo>
                    <a:close/>
                    <a:moveTo>
                      <a:pt x="75911" y="82607"/>
                    </a:moveTo>
                    <a:cubicBezTo>
                      <a:pt x="75367" y="83047"/>
                      <a:pt x="74823" y="83465"/>
                      <a:pt x="74300" y="83863"/>
                    </a:cubicBezTo>
                    <a:lnTo>
                      <a:pt x="74781" y="84532"/>
                    </a:lnTo>
                    <a:cubicBezTo>
                      <a:pt x="75346" y="84114"/>
                      <a:pt x="75890" y="83695"/>
                      <a:pt x="76434" y="83256"/>
                    </a:cubicBezTo>
                    <a:lnTo>
                      <a:pt x="75911" y="82607"/>
                    </a:lnTo>
                    <a:close/>
                    <a:moveTo>
                      <a:pt x="20673" y="84741"/>
                    </a:moveTo>
                    <a:lnTo>
                      <a:pt x="20191" y="85411"/>
                    </a:lnTo>
                    <a:cubicBezTo>
                      <a:pt x="20756" y="85809"/>
                      <a:pt x="21342" y="86185"/>
                      <a:pt x="21928" y="86562"/>
                    </a:cubicBezTo>
                    <a:lnTo>
                      <a:pt x="22367" y="85850"/>
                    </a:lnTo>
                    <a:cubicBezTo>
                      <a:pt x="21803" y="85495"/>
                      <a:pt x="21217" y="85118"/>
                      <a:pt x="20673" y="84741"/>
                    </a:cubicBezTo>
                    <a:close/>
                    <a:moveTo>
                      <a:pt x="72626" y="85055"/>
                    </a:moveTo>
                    <a:cubicBezTo>
                      <a:pt x="72061" y="85432"/>
                      <a:pt x="71475" y="85809"/>
                      <a:pt x="70910" y="86143"/>
                    </a:cubicBezTo>
                    <a:lnTo>
                      <a:pt x="71329" y="86855"/>
                    </a:lnTo>
                    <a:cubicBezTo>
                      <a:pt x="71936" y="86499"/>
                      <a:pt x="72521" y="86122"/>
                      <a:pt x="73086" y="85725"/>
                    </a:cubicBezTo>
                    <a:lnTo>
                      <a:pt x="72626" y="85055"/>
                    </a:lnTo>
                    <a:close/>
                    <a:moveTo>
                      <a:pt x="24125" y="86917"/>
                    </a:moveTo>
                    <a:lnTo>
                      <a:pt x="23727" y="87629"/>
                    </a:lnTo>
                    <a:cubicBezTo>
                      <a:pt x="24313" y="87964"/>
                      <a:pt x="24941" y="88298"/>
                      <a:pt x="25548" y="88633"/>
                    </a:cubicBezTo>
                    <a:lnTo>
                      <a:pt x="25924" y="87880"/>
                    </a:lnTo>
                    <a:cubicBezTo>
                      <a:pt x="25318" y="87566"/>
                      <a:pt x="24711" y="87252"/>
                      <a:pt x="24125" y="86917"/>
                    </a:cubicBezTo>
                    <a:close/>
                    <a:moveTo>
                      <a:pt x="69153" y="87189"/>
                    </a:moveTo>
                    <a:cubicBezTo>
                      <a:pt x="68546" y="87503"/>
                      <a:pt x="67939" y="87838"/>
                      <a:pt x="67332" y="88131"/>
                    </a:cubicBezTo>
                    <a:lnTo>
                      <a:pt x="67709" y="88863"/>
                    </a:lnTo>
                    <a:cubicBezTo>
                      <a:pt x="68316" y="88570"/>
                      <a:pt x="68943" y="88236"/>
                      <a:pt x="69550" y="87901"/>
                    </a:cubicBezTo>
                    <a:lnTo>
                      <a:pt x="69153" y="87189"/>
                    </a:lnTo>
                    <a:close/>
                    <a:moveTo>
                      <a:pt x="27766" y="88780"/>
                    </a:moveTo>
                    <a:lnTo>
                      <a:pt x="27431" y="89533"/>
                    </a:lnTo>
                    <a:cubicBezTo>
                      <a:pt x="28059" y="89826"/>
                      <a:pt x="28707" y="90098"/>
                      <a:pt x="29335" y="90349"/>
                    </a:cubicBezTo>
                    <a:lnTo>
                      <a:pt x="29649" y="89596"/>
                    </a:lnTo>
                    <a:cubicBezTo>
                      <a:pt x="29021" y="89324"/>
                      <a:pt x="28393" y="89052"/>
                      <a:pt x="27766" y="88780"/>
                    </a:cubicBezTo>
                    <a:close/>
                    <a:moveTo>
                      <a:pt x="65491" y="89010"/>
                    </a:moveTo>
                    <a:cubicBezTo>
                      <a:pt x="64863" y="89282"/>
                      <a:pt x="64236" y="89533"/>
                      <a:pt x="63608" y="89784"/>
                    </a:cubicBezTo>
                    <a:lnTo>
                      <a:pt x="63901" y="90558"/>
                    </a:lnTo>
                    <a:cubicBezTo>
                      <a:pt x="64549" y="90307"/>
                      <a:pt x="65198" y="90035"/>
                      <a:pt x="65826" y="89763"/>
                    </a:cubicBezTo>
                    <a:lnTo>
                      <a:pt x="65491" y="89010"/>
                    </a:lnTo>
                    <a:close/>
                    <a:moveTo>
                      <a:pt x="31574" y="90307"/>
                    </a:moveTo>
                    <a:lnTo>
                      <a:pt x="31302" y="91102"/>
                    </a:lnTo>
                    <a:cubicBezTo>
                      <a:pt x="31950" y="91311"/>
                      <a:pt x="32620" y="91542"/>
                      <a:pt x="33290" y="91751"/>
                    </a:cubicBezTo>
                    <a:lnTo>
                      <a:pt x="33520" y="90956"/>
                    </a:lnTo>
                    <a:cubicBezTo>
                      <a:pt x="32871" y="90746"/>
                      <a:pt x="32202" y="90537"/>
                      <a:pt x="31574" y="90307"/>
                    </a:cubicBezTo>
                    <a:close/>
                    <a:moveTo>
                      <a:pt x="61683" y="90474"/>
                    </a:moveTo>
                    <a:cubicBezTo>
                      <a:pt x="61034" y="90705"/>
                      <a:pt x="60386" y="90914"/>
                      <a:pt x="59737" y="91102"/>
                    </a:cubicBezTo>
                    <a:lnTo>
                      <a:pt x="59967" y="91897"/>
                    </a:lnTo>
                    <a:cubicBezTo>
                      <a:pt x="60637" y="91688"/>
                      <a:pt x="61285" y="91479"/>
                      <a:pt x="61955" y="91270"/>
                    </a:cubicBezTo>
                    <a:lnTo>
                      <a:pt x="61683" y="90474"/>
                    </a:lnTo>
                    <a:close/>
                    <a:moveTo>
                      <a:pt x="35487" y="91500"/>
                    </a:moveTo>
                    <a:lnTo>
                      <a:pt x="35277" y="92295"/>
                    </a:lnTo>
                    <a:cubicBezTo>
                      <a:pt x="35968" y="92462"/>
                      <a:pt x="36637" y="92630"/>
                      <a:pt x="37307" y="92776"/>
                    </a:cubicBezTo>
                    <a:lnTo>
                      <a:pt x="37474" y="91960"/>
                    </a:lnTo>
                    <a:cubicBezTo>
                      <a:pt x="36826" y="91814"/>
                      <a:pt x="36156" y="91667"/>
                      <a:pt x="35487" y="91500"/>
                    </a:cubicBezTo>
                    <a:close/>
                    <a:moveTo>
                      <a:pt x="57770" y="91625"/>
                    </a:moveTo>
                    <a:cubicBezTo>
                      <a:pt x="57101" y="91772"/>
                      <a:pt x="56431" y="91918"/>
                      <a:pt x="55762" y="92065"/>
                    </a:cubicBezTo>
                    <a:lnTo>
                      <a:pt x="55929" y="92860"/>
                    </a:lnTo>
                    <a:cubicBezTo>
                      <a:pt x="56598" y="92734"/>
                      <a:pt x="57289" y="92588"/>
                      <a:pt x="57959" y="92420"/>
                    </a:cubicBezTo>
                    <a:lnTo>
                      <a:pt x="57770" y="91625"/>
                    </a:lnTo>
                    <a:close/>
                    <a:moveTo>
                      <a:pt x="39504" y="92337"/>
                    </a:moveTo>
                    <a:lnTo>
                      <a:pt x="39357" y="93153"/>
                    </a:lnTo>
                    <a:cubicBezTo>
                      <a:pt x="40048" y="93257"/>
                      <a:pt x="40738" y="93341"/>
                      <a:pt x="41429" y="93425"/>
                    </a:cubicBezTo>
                    <a:lnTo>
                      <a:pt x="41513" y="92609"/>
                    </a:lnTo>
                    <a:cubicBezTo>
                      <a:pt x="40843" y="92525"/>
                      <a:pt x="40173" y="92441"/>
                      <a:pt x="39504" y="92337"/>
                    </a:cubicBezTo>
                    <a:close/>
                    <a:moveTo>
                      <a:pt x="53753" y="92399"/>
                    </a:moveTo>
                    <a:cubicBezTo>
                      <a:pt x="53083" y="92504"/>
                      <a:pt x="52393" y="92588"/>
                      <a:pt x="51723" y="92671"/>
                    </a:cubicBezTo>
                    <a:lnTo>
                      <a:pt x="51807" y="93487"/>
                    </a:lnTo>
                    <a:cubicBezTo>
                      <a:pt x="52497" y="93404"/>
                      <a:pt x="53188" y="93320"/>
                      <a:pt x="53878" y="93215"/>
                    </a:cubicBezTo>
                    <a:lnTo>
                      <a:pt x="53753" y="92399"/>
                    </a:lnTo>
                    <a:close/>
                    <a:moveTo>
                      <a:pt x="43563" y="92797"/>
                    </a:moveTo>
                    <a:lnTo>
                      <a:pt x="43500" y="93613"/>
                    </a:lnTo>
                    <a:cubicBezTo>
                      <a:pt x="44191" y="93676"/>
                      <a:pt x="44881" y="93697"/>
                      <a:pt x="45572" y="93718"/>
                    </a:cubicBezTo>
                    <a:lnTo>
                      <a:pt x="45593" y="92902"/>
                    </a:lnTo>
                    <a:cubicBezTo>
                      <a:pt x="44923" y="92881"/>
                      <a:pt x="44233" y="92839"/>
                      <a:pt x="43563" y="92797"/>
                    </a:cubicBezTo>
                    <a:close/>
                    <a:moveTo>
                      <a:pt x="49673" y="92818"/>
                    </a:moveTo>
                    <a:cubicBezTo>
                      <a:pt x="49003" y="92860"/>
                      <a:pt x="48334" y="92902"/>
                      <a:pt x="47643" y="92902"/>
                    </a:cubicBezTo>
                    <a:lnTo>
                      <a:pt x="47643" y="93739"/>
                    </a:lnTo>
                    <a:cubicBezTo>
                      <a:pt x="48355" y="93718"/>
                      <a:pt x="49045" y="93697"/>
                      <a:pt x="49736" y="93655"/>
                    </a:cubicBezTo>
                    <a:lnTo>
                      <a:pt x="49673" y="928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sp>
          <p:nvSpPr>
            <p:cNvPr id="87" name="Google Shape;87;p17"/>
            <p:cNvSpPr/>
            <p:nvPr/>
          </p:nvSpPr>
          <p:spPr>
            <a:xfrm rot="5400000">
              <a:off x="1056049" y="992452"/>
              <a:ext cx="435390" cy="383505"/>
            </a:xfrm>
            <a:custGeom>
              <a:avLst/>
              <a:gdLst/>
              <a:ahLst/>
              <a:cxnLst/>
              <a:rect l="l" t="t" r="r" b="b"/>
              <a:pathLst>
                <a:path w="16145" h="14221" extrusionOk="0">
                  <a:moveTo>
                    <a:pt x="8069" y="1"/>
                  </a:moveTo>
                  <a:cubicBezTo>
                    <a:pt x="7159" y="1"/>
                    <a:pt x="6233" y="176"/>
                    <a:pt x="5337" y="546"/>
                  </a:cubicBezTo>
                  <a:cubicBezTo>
                    <a:pt x="1735" y="2081"/>
                    <a:pt x="0" y="6250"/>
                    <a:pt x="1534" y="9853"/>
                  </a:cubicBezTo>
                  <a:cubicBezTo>
                    <a:pt x="2661" y="12581"/>
                    <a:pt x="5290" y="14220"/>
                    <a:pt x="8068" y="14220"/>
                  </a:cubicBezTo>
                  <a:cubicBezTo>
                    <a:pt x="8993" y="14220"/>
                    <a:pt x="9933" y="14039"/>
                    <a:pt x="10841" y="13656"/>
                  </a:cubicBezTo>
                  <a:cubicBezTo>
                    <a:pt x="14444" y="12155"/>
                    <a:pt x="16145" y="7985"/>
                    <a:pt x="14644" y="4382"/>
                  </a:cubicBezTo>
                  <a:cubicBezTo>
                    <a:pt x="13487" y="1642"/>
                    <a:pt x="10853" y="1"/>
                    <a:pt x="8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5400000">
              <a:off x="1402487" y="3313681"/>
              <a:ext cx="435390" cy="383505"/>
            </a:xfrm>
            <a:custGeom>
              <a:avLst/>
              <a:gdLst/>
              <a:ahLst/>
              <a:cxnLst/>
              <a:rect l="l" t="t" r="r" b="b"/>
              <a:pathLst>
                <a:path w="16145" h="14221" extrusionOk="0">
                  <a:moveTo>
                    <a:pt x="8041" y="1"/>
                  </a:moveTo>
                  <a:cubicBezTo>
                    <a:pt x="7128" y="1"/>
                    <a:pt x="6200" y="176"/>
                    <a:pt x="5304" y="546"/>
                  </a:cubicBezTo>
                  <a:cubicBezTo>
                    <a:pt x="1701" y="2081"/>
                    <a:pt x="0" y="6250"/>
                    <a:pt x="1501" y="9853"/>
                  </a:cubicBezTo>
                  <a:cubicBezTo>
                    <a:pt x="2652" y="12581"/>
                    <a:pt x="5269" y="14220"/>
                    <a:pt x="8039" y="14220"/>
                  </a:cubicBezTo>
                  <a:cubicBezTo>
                    <a:pt x="8961" y="14220"/>
                    <a:pt x="9900" y="14039"/>
                    <a:pt x="10808" y="13656"/>
                  </a:cubicBezTo>
                  <a:cubicBezTo>
                    <a:pt x="14410" y="12155"/>
                    <a:pt x="16145" y="7985"/>
                    <a:pt x="14610" y="4382"/>
                  </a:cubicBezTo>
                  <a:cubicBezTo>
                    <a:pt x="13479" y="1642"/>
                    <a:pt x="10832" y="1"/>
                    <a:pt x="8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rot="5400000">
              <a:off x="1409216" y="1531071"/>
              <a:ext cx="421934" cy="382777"/>
            </a:xfrm>
            <a:custGeom>
              <a:avLst/>
              <a:gdLst/>
              <a:ahLst/>
              <a:cxnLst/>
              <a:rect l="l" t="t" r="r" b="b"/>
              <a:pathLst>
                <a:path w="15646" h="14194" extrusionOk="0">
                  <a:moveTo>
                    <a:pt x="7810" y="1"/>
                  </a:moveTo>
                  <a:cubicBezTo>
                    <a:pt x="4597" y="1"/>
                    <a:pt x="1673" y="2206"/>
                    <a:pt x="901" y="5462"/>
                  </a:cubicBezTo>
                  <a:cubicBezTo>
                    <a:pt x="1" y="9298"/>
                    <a:pt x="2369" y="13101"/>
                    <a:pt x="6205" y="14002"/>
                  </a:cubicBezTo>
                  <a:cubicBezTo>
                    <a:pt x="6751" y="14131"/>
                    <a:pt x="7298" y="14193"/>
                    <a:pt x="7836" y="14193"/>
                  </a:cubicBezTo>
                  <a:cubicBezTo>
                    <a:pt x="11049" y="14193"/>
                    <a:pt x="13973" y="11988"/>
                    <a:pt x="14745" y="8731"/>
                  </a:cubicBezTo>
                  <a:cubicBezTo>
                    <a:pt x="15645" y="4895"/>
                    <a:pt x="13277" y="1059"/>
                    <a:pt x="9441" y="192"/>
                  </a:cubicBezTo>
                  <a:cubicBezTo>
                    <a:pt x="8895" y="63"/>
                    <a:pt x="8348" y="1"/>
                    <a:pt x="7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rot="5400000">
              <a:off x="1580891" y="2702860"/>
              <a:ext cx="421017" cy="382777"/>
            </a:xfrm>
            <a:custGeom>
              <a:avLst/>
              <a:gdLst/>
              <a:ahLst/>
              <a:cxnLst/>
              <a:rect l="l" t="t" r="r" b="b"/>
              <a:pathLst>
                <a:path w="15612" h="14194" extrusionOk="0">
                  <a:moveTo>
                    <a:pt x="7776" y="1"/>
                  </a:moveTo>
                  <a:cubicBezTo>
                    <a:pt x="4564" y="1"/>
                    <a:pt x="1639" y="2206"/>
                    <a:pt x="868" y="5462"/>
                  </a:cubicBezTo>
                  <a:cubicBezTo>
                    <a:pt x="1" y="9298"/>
                    <a:pt x="2369" y="13101"/>
                    <a:pt x="6172" y="14002"/>
                  </a:cubicBezTo>
                  <a:cubicBezTo>
                    <a:pt x="6722" y="14131"/>
                    <a:pt x="7272" y="14193"/>
                    <a:pt x="7813" y="14193"/>
                  </a:cubicBezTo>
                  <a:cubicBezTo>
                    <a:pt x="11040" y="14193"/>
                    <a:pt x="13940" y="11988"/>
                    <a:pt x="14711" y="8731"/>
                  </a:cubicBezTo>
                  <a:cubicBezTo>
                    <a:pt x="15612" y="4895"/>
                    <a:pt x="13243" y="1059"/>
                    <a:pt x="9407" y="192"/>
                  </a:cubicBezTo>
                  <a:cubicBezTo>
                    <a:pt x="8861" y="63"/>
                    <a:pt x="8315" y="1"/>
                    <a:pt x="7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rot="5400000">
              <a:off x="1580891" y="2135111"/>
              <a:ext cx="421044" cy="383640"/>
            </a:xfrm>
            <a:custGeom>
              <a:avLst/>
              <a:gdLst/>
              <a:ahLst/>
              <a:cxnLst/>
              <a:rect l="l" t="t" r="r" b="b"/>
              <a:pathLst>
                <a:path w="15613" h="14226" extrusionOk="0">
                  <a:moveTo>
                    <a:pt x="7799" y="0"/>
                  </a:moveTo>
                  <a:cubicBezTo>
                    <a:pt x="4566" y="0"/>
                    <a:pt x="1645" y="2209"/>
                    <a:pt x="902" y="5495"/>
                  </a:cubicBezTo>
                  <a:cubicBezTo>
                    <a:pt x="1" y="9298"/>
                    <a:pt x="2369" y="13134"/>
                    <a:pt x="6172" y="14035"/>
                  </a:cubicBezTo>
                  <a:cubicBezTo>
                    <a:pt x="6722" y="14164"/>
                    <a:pt x="7272" y="14226"/>
                    <a:pt x="7812" y="14226"/>
                  </a:cubicBezTo>
                  <a:cubicBezTo>
                    <a:pt x="11039" y="14226"/>
                    <a:pt x="13940" y="12017"/>
                    <a:pt x="14712" y="8731"/>
                  </a:cubicBezTo>
                  <a:cubicBezTo>
                    <a:pt x="15612" y="4928"/>
                    <a:pt x="13244" y="1092"/>
                    <a:pt x="9441" y="192"/>
                  </a:cubicBezTo>
                  <a:cubicBezTo>
                    <a:pt x="8891" y="62"/>
                    <a:pt x="8341" y="0"/>
                    <a:pt x="7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5400000">
              <a:off x="1056049" y="3858665"/>
              <a:ext cx="435390" cy="383505"/>
            </a:xfrm>
            <a:custGeom>
              <a:avLst/>
              <a:gdLst/>
              <a:ahLst/>
              <a:cxnLst/>
              <a:rect l="l" t="t" r="r" b="b"/>
              <a:pathLst>
                <a:path w="16145" h="14221" extrusionOk="0">
                  <a:moveTo>
                    <a:pt x="8041" y="1"/>
                  </a:moveTo>
                  <a:cubicBezTo>
                    <a:pt x="7128" y="1"/>
                    <a:pt x="6200" y="176"/>
                    <a:pt x="5304" y="546"/>
                  </a:cubicBezTo>
                  <a:cubicBezTo>
                    <a:pt x="1701" y="2081"/>
                    <a:pt x="0" y="6250"/>
                    <a:pt x="1501" y="9853"/>
                  </a:cubicBezTo>
                  <a:cubicBezTo>
                    <a:pt x="2652" y="12581"/>
                    <a:pt x="5269" y="14220"/>
                    <a:pt x="8039" y="14220"/>
                  </a:cubicBezTo>
                  <a:cubicBezTo>
                    <a:pt x="8961" y="14220"/>
                    <a:pt x="9900" y="14039"/>
                    <a:pt x="10808" y="13656"/>
                  </a:cubicBezTo>
                  <a:cubicBezTo>
                    <a:pt x="14410" y="12155"/>
                    <a:pt x="16145" y="7985"/>
                    <a:pt x="14610" y="4382"/>
                  </a:cubicBezTo>
                  <a:cubicBezTo>
                    <a:pt x="13479" y="1642"/>
                    <a:pt x="10832" y="1"/>
                    <a:pt x="8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</p:grpSp>
      <p:grpSp>
        <p:nvGrpSpPr>
          <p:cNvPr id="893" name="Google Shape;893;p44"/>
          <p:cNvGrpSpPr/>
          <p:nvPr/>
        </p:nvGrpSpPr>
        <p:grpSpPr>
          <a:xfrm>
            <a:off x="6341512" y="836965"/>
            <a:ext cx="2802032" cy="4226307"/>
            <a:chOff x="5154062" y="872525"/>
            <a:chExt cx="2802032" cy="4226307"/>
          </a:xfrm>
        </p:grpSpPr>
        <p:grpSp>
          <p:nvGrpSpPr>
            <p:cNvPr id="894" name="Google Shape;894;p44"/>
            <p:cNvGrpSpPr/>
            <p:nvPr/>
          </p:nvGrpSpPr>
          <p:grpSpPr>
            <a:xfrm>
              <a:off x="5154062" y="872525"/>
              <a:ext cx="2802032" cy="4226307"/>
              <a:chOff x="5535062" y="872525"/>
              <a:chExt cx="2802032" cy="4226307"/>
            </a:xfrm>
          </p:grpSpPr>
          <p:sp>
            <p:nvSpPr>
              <p:cNvPr id="895" name="Google Shape;895;p44"/>
              <p:cNvSpPr/>
              <p:nvPr/>
            </p:nvSpPr>
            <p:spPr>
              <a:xfrm>
                <a:off x="6623618" y="2764814"/>
                <a:ext cx="523585" cy="1695858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34038" extrusionOk="0">
                    <a:moveTo>
                      <a:pt x="4034" y="1"/>
                    </a:moveTo>
                    <a:cubicBezTo>
                      <a:pt x="2621" y="1"/>
                      <a:pt x="1432" y="653"/>
                      <a:pt x="1335" y="1514"/>
                    </a:cubicBezTo>
                    <a:cubicBezTo>
                      <a:pt x="1" y="14323"/>
                      <a:pt x="1335" y="34037"/>
                      <a:pt x="1335" y="34037"/>
                    </a:cubicBezTo>
                    <a:lnTo>
                      <a:pt x="9207" y="34037"/>
                    </a:lnTo>
                    <a:cubicBezTo>
                      <a:pt x="9207" y="34037"/>
                      <a:pt x="10508" y="17459"/>
                      <a:pt x="8907" y="5083"/>
                    </a:cubicBezTo>
                    <a:cubicBezTo>
                      <a:pt x="8440" y="1285"/>
                      <a:pt x="6016" y="1"/>
                      <a:pt x="40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96" name="Google Shape;896;p44"/>
              <p:cNvSpPr/>
              <p:nvPr/>
            </p:nvSpPr>
            <p:spPr>
              <a:xfrm>
                <a:off x="6420893" y="4379096"/>
                <a:ext cx="679778" cy="719736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4446" extrusionOk="0">
                    <a:moveTo>
                      <a:pt x="9308" y="0"/>
                    </a:moveTo>
                    <a:cubicBezTo>
                      <a:pt x="7745" y="0"/>
                      <a:pt x="6256" y="154"/>
                      <a:pt x="4804" y="402"/>
                    </a:cubicBezTo>
                    <a:lnTo>
                      <a:pt x="5170" y="10042"/>
                    </a:lnTo>
                    <a:cubicBezTo>
                      <a:pt x="5204" y="10376"/>
                      <a:pt x="5004" y="10709"/>
                      <a:pt x="4703" y="10843"/>
                    </a:cubicBezTo>
                    <a:lnTo>
                      <a:pt x="434" y="12911"/>
                    </a:lnTo>
                    <a:cubicBezTo>
                      <a:pt x="167" y="13044"/>
                      <a:pt x="0" y="13311"/>
                      <a:pt x="0" y="13645"/>
                    </a:cubicBezTo>
                    <a:cubicBezTo>
                      <a:pt x="0" y="14078"/>
                      <a:pt x="367" y="14445"/>
                      <a:pt x="801" y="14445"/>
                    </a:cubicBezTo>
                    <a:lnTo>
                      <a:pt x="11975" y="14445"/>
                    </a:lnTo>
                    <a:lnTo>
                      <a:pt x="13643" y="402"/>
                    </a:lnTo>
                    <a:cubicBezTo>
                      <a:pt x="12125" y="120"/>
                      <a:pt x="10688" y="0"/>
                      <a:pt x="9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97" name="Google Shape;897;p44"/>
              <p:cNvSpPr/>
              <p:nvPr/>
            </p:nvSpPr>
            <p:spPr>
              <a:xfrm>
                <a:off x="6420893" y="5050547"/>
                <a:ext cx="601657" cy="48278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969" extrusionOk="0">
                    <a:moveTo>
                      <a:pt x="0" y="1"/>
                    </a:moveTo>
                    <a:cubicBezTo>
                      <a:pt x="0" y="34"/>
                      <a:pt x="0" y="101"/>
                      <a:pt x="0" y="168"/>
                    </a:cubicBezTo>
                    <a:cubicBezTo>
                      <a:pt x="0" y="601"/>
                      <a:pt x="367" y="968"/>
                      <a:pt x="801" y="968"/>
                    </a:cubicBezTo>
                    <a:lnTo>
                      <a:pt x="11975" y="968"/>
                    </a:lnTo>
                    <a:lnTo>
                      <a:pt x="1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6897687" y="2588594"/>
                <a:ext cx="656661" cy="187208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37575" extrusionOk="0">
                    <a:moveTo>
                      <a:pt x="5253" y="0"/>
                    </a:moveTo>
                    <a:cubicBezTo>
                      <a:pt x="2585" y="0"/>
                      <a:pt x="0" y="3498"/>
                      <a:pt x="571" y="7019"/>
                    </a:cubicBezTo>
                    <a:cubicBezTo>
                      <a:pt x="1938" y="15692"/>
                      <a:pt x="4574" y="30336"/>
                      <a:pt x="5874" y="37574"/>
                    </a:cubicBezTo>
                    <a:lnTo>
                      <a:pt x="13180" y="37574"/>
                    </a:lnTo>
                    <a:cubicBezTo>
                      <a:pt x="12713" y="30402"/>
                      <a:pt x="11579" y="14658"/>
                      <a:pt x="9911" y="6252"/>
                    </a:cubicBezTo>
                    <a:cubicBezTo>
                      <a:pt x="9007" y="1694"/>
                      <a:pt x="7110" y="0"/>
                      <a:pt x="5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7155415" y="4370079"/>
                <a:ext cx="726362" cy="728754"/>
              </a:xfrm>
              <a:custGeom>
                <a:avLst/>
                <a:gdLst/>
                <a:ahLst/>
                <a:cxnLst/>
                <a:rect l="l" t="t" r="r" b="b"/>
                <a:pathLst>
                  <a:path w="14579" h="14627" extrusionOk="0">
                    <a:moveTo>
                      <a:pt x="4788" y="1"/>
                    </a:moveTo>
                    <a:cubicBezTo>
                      <a:pt x="3519" y="1"/>
                      <a:pt x="1914" y="190"/>
                      <a:pt x="1" y="783"/>
                    </a:cubicBezTo>
                    <a:lnTo>
                      <a:pt x="2503" y="14626"/>
                    </a:lnTo>
                    <a:lnTo>
                      <a:pt x="13777" y="14626"/>
                    </a:lnTo>
                    <a:cubicBezTo>
                      <a:pt x="14211" y="14626"/>
                      <a:pt x="14578" y="14259"/>
                      <a:pt x="14578" y="13826"/>
                    </a:cubicBezTo>
                    <a:cubicBezTo>
                      <a:pt x="14578" y="13526"/>
                      <a:pt x="14378" y="13259"/>
                      <a:pt x="14111" y="13125"/>
                    </a:cubicBezTo>
                    <a:lnTo>
                      <a:pt x="9775" y="10990"/>
                    </a:lnTo>
                    <a:cubicBezTo>
                      <a:pt x="9574" y="10890"/>
                      <a:pt x="9408" y="10657"/>
                      <a:pt x="9408" y="10423"/>
                    </a:cubicBezTo>
                    <a:lnTo>
                      <a:pt x="8207" y="583"/>
                    </a:lnTo>
                    <a:cubicBezTo>
                      <a:pt x="8207" y="583"/>
                      <a:pt x="7016" y="1"/>
                      <a:pt x="4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0" name="Google Shape;900;p44"/>
              <p:cNvSpPr/>
              <p:nvPr/>
            </p:nvSpPr>
            <p:spPr>
              <a:xfrm>
                <a:off x="7270105" y="5050547"/>
                <a:ext cx="609977" cy="48278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969" extrusionOk="0">
                    <a:moveTo>
                      <a:pt x="1" y="1"/>
                    </a:moveTo>
                    <a:lnTo>
                      <a:pt x="201" y="968"/>
                    </a:lnTo>
                    <a:lnTo>
                      <a:pt x="11442" y="968"/>
                    </a:lnTo>
                    <a:cubicBezTo>
                      <a:pt x="11909" y="968"/>
                      <a:pt x="12243" y="601"/>
                      <a:pt x="12243" y="168"/>
                    </a:cubicBezTo>
                    <a:cubicBezTo>
                      <a:pt x="12243" y="101"/>
                      <a:pt x="12243" y="68"/>
                      <a:pt x="12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1" name="Google Shape;901;p44"/>
              <p:cNvSpPr/>
              <p:nvPr/>
            </p:nvSpPr>
            <p:spPr>
              <a:xfrm>
                <a:off x="6281293" y="1655278"/>
                <a:ext cx="737921" cy="703045"/>
              </a:xfrm>
              <a:custGeom>
                <a:avLst/>
                <a:gdLst/>
                <a:ahLst/>
                <a:cxnLst/>
                <a:rect l="l" t="t" r="r" b="b"/>
                <a:pathLst>
                  <a:path w="14811" h="14111" extrusionOk="0">
                    <a:moveTo>
                      <a:pt x="10107" y="0"/>
                    </a:moveTo>
                    <a:cubicBezTo>
                      <a:pt x="5237" y="2268"/>
                      <a:pt x="0" y="8873"/>
                      <a:pt x="0" y="8873"/>
                    </a:cubicBezTo>
                    <a:lnTo>
                      <a:pt x="1768" y="14110"/>
                    </a:lnTo>
                    <a:lnTo>
                      <a:pt x="10841" y="9207"/>
                    </a:lnTo>
                    <a:cubicBezTo>
                      <a:pt x="14811" y="6005"/>
                      <a:pt x="12376" y="0"/>
                      <a:pt x="10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2" name="Google Shape;902;p44"/>
              <p:cNvSpPr/>
              <p:nvPr/>
            </p:nvSpPr>
            <p:spPr>
              <a:xfrm>
                <a:off x="6135016" y="2032530"/>
                <a:ext cx="342430" cy="344074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06" extrusionOk="0">
                    <a:moveTo>
                      <a:pt x="3436" y="0"/>
                    </a:moveTo>
                    <a:cubicBezTo>
                      <a:pt x="1535" y="0"/>
                      <a:pt x="1" y="1568"/>
                      <a:pt x="1" y="3469"/>
                    </a:cubicBezTo>
                    <a:cubicBezTo>
                      <a:pt x="1" y="5337"/>
                      <a:pt x="1535" y="6905"/>
                      <a:pt x="3436" y="6905"/>
                    </a:cubicBezTo>
                    <a:cubicBezTo>
                      <a:pt x="5338" y="6905"/>
                      <a:pt x="6872" y="5337"/>
                      <a:pt x="6872" y="3469"/>
                    </a:cubicBezTo>
                    <a:cubicBezTo>
                      <a:pt x="6872" y="1568"/>
                      <a:pt x="5338" y="0"/>
                      <a:pt x="3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6038611" y="1854716"/>
                <a:ext cx="309198" cy="51591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0355" extrusionOk="0">
                    <a:moveTo>
                      <a:pt x="3437" y="0"/>
                    </a:moveTo>
                    <a:cubicBezTo>
                      <a:pt x="2696" y="128"/>
                      <a:pt x="1897" y="686"/>
                      <a:pt x="934" y="686"/>
                    </a:cubicBezTo>
                    <a:cubicBezTo>
                      <a:pt x="639" y="686"/>
                      <a:pt x="329" y="633"/>
                      <a:pt x="1" y="500"/>
                    </a:cubicBezTo>
                    <a:lnTo>
                      <a:pt x="1" y="500"/>
                    </a:lnTo>
                    <a:cubicBezTo>
                      <a:pt x="401" y="4503"/>
                      <a:pt x="268" y="6672"/>
                      <a:pt x="835" y="8439"/>
                    </a:cubicBezTo>
                    <a:cubicBezTo>
                      <a:pt x="1232" y="9652"/>
                      <a:pt x="2343" y="10355"/>
                      <a:pt x="3493" y="10355"/>
                    </a:cubicBezTo>
                    <a:cubicBezTo>
                      <a:pt x="4084" y="10355"/>
                      <a:pt x="4684" y="10170"/>
                      <a:pt x="5205" y="9774"/>
                    </a:cubicBezTo>
                    <a:cubicBezTo>
                      <a:pt x="6205" y="9007"/>
                      <a:pt x="6205" y="7739"/>
                      <a:pt x="5705" y="6571"/>
                    </a:cubicBezTo>
                    <a:lnTo>
                      <a:pt x="3437" y="0"/>
                    </a:ln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5935579" y="1610588"/>
                <a:ext cx="274273" cy="29888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999" extrusionOk="0">
                    <a:moveTo>
                      <a:pt x="3169" y="0"/>
                    </a:moveTo>
                    <a:cubicBezTo>
                      <a:pt x="3073" y="0"/>
                      <a:pt x="2973" y="10"/>
                      <a:pt x="2870" y="30"/>
                    </a:cubicBezTo>
                    <a:lnTo>
                      <a:pt x="3036" y="997"/>
                    </a:lnTo>
                    <a:cubicBezTo>
                      <a:pt x="3170" y="1731"/>
                      <a:pt x="2736" y="2432"/>
                      <a:pt x="2036" y="2632"/>
                    </a:cubicBezTo>
                    <a:lnTo>
                      <a:pt x="1" y="3165"/>
                    </a:lnTo>
                    <a:lnTo>
                      <a:pt x="2069" y="5400"/>
                    </a:lnTo>
                    <a:cubicBezTo>
                      <a:pt x="2616" y="5785"/>
                      <a:pt x="3144" y="5999"/>
                      <a:pt x="3654" y="5999"/>
                    </a:cubicBezTo>
                    <a:cubicBezTo>
                      <a:pt x="4296" y="5999"/>
                      <a:pt x="4911" y="5661"/>
                      <a:pt x="5505" y="4900"/>
                    </a:cubicBezTo>
                    <a:lnTo>
                      <a:pt x="5071" y="1798"/>
                    </a:lnTo>
                    <a:cubicBezTo>
                      <a:pt x="5071" y="1798"/>
                      <a:pt x="4491" y="0"/>
                      <a:pt x="3169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5" name="Google Shape;905;p44"/>
              <p:cNvSpPr/>
              <p:nvPr/>
            </p:nvSpPr>
            <p:spPr>
              <a:xfrm>
                <a:off x="7856756" y="1218190"/>
                <a:ext cx="480339" cy="173482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3482" extrusionOk="0">
                    <a:moveTo>
                      <a:pt x="5605" y="0"/>
                    </a:moveTo>
                    <a:lnTo>
                      <a:pt x="534" y="501"/>
                    </a:lnTo>
                    <a:lnTo>
                      <a:pt x="468" y="501"/>
                    </a:lnTo>
                    <a:cubicBezTo>
                      <a:pt x="167" y="567"/>
                      <a:pt x="1" y="834"/>
                      <a:pt x="67" y="1134"/>
                    </a:cubicBezTo>
                    <a:cubicBezTo>
                      <a:pt x="134" y="1335"/>
                      <a:pt x="301" y="1468"/>
                      <a:pt x="501" y="1501"/>
                    </a:cubicBezTo>
                    <a:lnTo>
                      <a:pt x="4537" y="3336"/>
                    </a:lnTo>
                    <a:cubicBezTo>
                      <a:pt x="4639" y="3438"/>
                      <a:pt x="4761" y="3481"/>
                      <a:pt x="4901" y="3481"/>
                    </a:cubicBezTo>
                    <a:cubicBezTo>
                      <a:pt x="4945" y="3481"/>
                      <a:pt x="4990" y="3477"/>
                      <a:pt x="5038" y="3469"/>
                    </a:cubicBezTo>
                    <a:lnTo>
                      <a:pt x="5104" y="3436"/>
                    </a:lnTo>
                    <a:lnTo>
                      <a:pt x="9507" y="1935"/>
                    </a:lnTo>
                    <a:cubicBezTo>
                      <a:pt x="9574" y="1935"/>
                      <a:pt x="9641" y="1835"/>
                      <a:pt x="9608" y="1768"/>
                    </a:cubicBezTo>
                    <a:cubicBezTo>
                      <a:pt x="9608" y="1668"/>
                      <a:pt x="9507" y="1635"/>
                      <a:pt x="9441" y="1635"/>
                    </a:cubicBezTo>
                    <a:lnTo>
                      <a:pt x="4971" y="2435"/>
                    </a:lnTo>
                    <a:lnTo>
                      <a:pt x="4304" y="2102"/>
                    </a:lnTo>
                    <a:lnTo>
                      <a:pt x="8874" y="634"/>
                    </a:lnTo>
                    <a:cubicBezTo>
                      <a:pt x="8974" y="634"/>
                      <a:pt x="9007" y="534"/>
                      <a:pt x="9007" y="467"/>
                    </a:cubicBezTo>
                    <a:cubicBezTo>
                      <a:pt x="8974" y="367"/>
                      <a:pt x="8907" y="334"/>
                      <a:pt x="8807" y="334"/>
                    </a:cubicBezTo>
                    <a:lnTo>
                      <a:pt x="2903" y="1501"/>
                    </a:lnTo>
                    <a:lnTo>
                      <a:pt x="2169" y="1134"/>
                    </a:lnTo>
                    <a:lnTo>
                      <a:pt x="5671" y="300"/>
                    </a:lnTo>
                    <a:cubicBezTo>
                      <a:pt x="5738" y="300"/>
                      <a:pt x="5805" y="200"/>
                      <a:pt x="5805" y="134"/>
                    </a:cubicBezTo>
                    <a:cubicBezTo>
                      <a:pt x="5771" y="34"/>
                      <a:pt x="5705" y="0"/>
                      <a:pt x="5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6" name="Google Shape;906;p44"/>
              <p:cNvSpPr/>
              <p:nvPr/>
            </p:nvSpPr>
            <p:spPr>
              <a:xfrm>
                <a:off x="5535062" y="1305179"/>
                <a:ext cx="2481310" cy="585365"/>
              </a:xfrm>
              <a:custGeom>
                <a:avLst/>
                <a:gdLst/>
                <a:ahLst/>
                <a:cxnLst/>
                <a:rect l="l" t="t" r="r" b="b"/>
                <a:pathLst>
                  <a:path w="49803" h="11749" extrusionOk="0">
                    <a:moveTo>
                      <a:pt x="49266" y="1"/>
                    </a:moveTo>
                    <a:cubicBezTo>
                      <a:pt x="49224" y="1"/>
                      <a:pt x="49180" y="8"/>
                      <a:pt x="49136" y="22"/>
                    </a:cubicBezTo>
                    <a:lnTo>
                      <a:pt x="701" y="10063"/>
                    </a:lnTo>
                    <a:cubicBezTo>
                      <a:pt x="268" y="10163"/>
                      <a:pt x="1" y="10596"/>
                      <a:pt x="67" y="11030"/>
                    </a:cubicBezTo>
                    <a:cubicBezTo>
                      <a:pt x="126" y="11441"/>
                      <a:pt x="495" y="11748"/>
                      <a:pt x="900" y="11748"/>
                    </a:cubicBezTo>
                    <a:cubicBezTo>
                      <a:pt x="956" y="11748"/>
                      <a:pt x="1012" y="11743"/>
                      <a:pt x="1068" y="11731"/>
                    </a:cubicBezTo>
                    <a:lnTo>
                      <a:pt x="49336" y="923"/>
                    </a:lnTo>
                    <a:cubicBezTo>
                      <a:pt x="49670" y="856"/>
                      <a:pt x="49803" y="456"/>
                      <a:pt x="49636" y="189"/>
                    </a:cubicBezTo>
                    <a:cubicBezTo>
                      <a:pt x="49558" y="85"/>
                      <a:pt x="49419" y="1"/>
                      <a:pt x="49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6031985" y="1324560"/>
                <a:ext cx="1981092" cy="457072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9174" extrusionOk="0">
                    <a:moveTo>
                      <a:pt x="39729" y="0"/>
                    </a:moveTo>
                    <a:cubicBezTo>
                      <a:pt x="39728" y="0"/>
                      <a:pt x="30589" y="2669"/>
                      <a:pt x="24218" y="3436"/>
                    </a:cubicBezTo>
                    <a:lnTo>
                      <a:pt x="20215" y="3703"/>
                    </a:lnTo>
                    <a:cubicBezTo>
                      <a:pt x="17005" y="5503"/>
                      <a:pt x="12553" y="6197"/>
                      <a:pt x="8851" y="6197"/>
                    </a:cubicBezTo>
                    <a:cubicBezTo>
                      <a:pt x="8437" y="6197"/>
                      <a:pt x="8032" y="6188"/>
                      <a:pt x="7639" y="6171"/>
                    </a:cubicBezTo>
                    <a:lnTo>
                      <a:pt x="1" y="7772"/>
                    </a:lnTo>
                    <a:cubicBezTo>
                      <a:pt x="167" y="8206"/>
                      <a:pt x="401" y="8673"/>
                      <a:pt x="801" y="9173"/>
                    </a:cubicBezTo>
                    <a:lnTo>
                      <a:pt x="39362" y="534"/>
                    </a:lnTo>
                    <a:cubicBezTo>
                      <a:pt x="39629" y="467"/>
                      <a:pt x="39762" y="234"/>
                      <a:pt x="39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5975487" y="1629072"/>
                <a:ext cx="99745" cy="14707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952" extrusionOk="0">
                    <a:moveTo>
                      <a:pt x="790" y="0"/>
                    </a:moveTo>
                    <a:cubicBezTo>
                      <a:pt x="728" y="0"/>
                      <a:pt x="664" y="8"/>
                      <a:pt x="601" y="26"/>
                    </a:cubicBezTo>
                    <a:cubicBezTo>
                      <a:pt x="234" y="126"/>
                      <a:pt x="0" y="493"/>
                      <a:pt x="134" y="860"/>
                    </a:cubicBezTo>
                    <a:lnTo>
                      <a:pt x="567" y="2428"/>
                    </a:lnTo>
                    <a:cubicBezTo>
                      <a:pt x="652" y="2737"/>
                      <a:pt x="949" y="2951"/>
                      <a:pt x="1260" y="2951"/>
                    </a:cubicBezTo>
                    <a:cubicBezTo>
                      <a:pt x="1318" y="2951"/>
                      <a:pt x="1377" y="2944"/>
                      <a:pt x="1435" y="2928"/>
                    </a:cubicBezTo>
                    <a:cubicBezTo>
                      <a:pt x="1802" y="2794"/>
                      <a:pt x="2002" y="2428"/>
                      <a:pt x="1902" y="2061"/>
                    </a:cubicBezTo>
                    <a:lnTo>
                      <a:pt x="1435" y="493"/>
                    </a:lnTo>
                    <a:cubicBezTo>
                      <a:pt x="1352" y="190"/>
                      <a:pt x="1087" y="0"/>
                      <a:pt x="790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09" name="Google Shape;909;p44"/>
              <p:cNvSpPr/>
              <p:nvPr/>
            </p:nvSpPr>
            <p:spPr>
              <a:xfrm>
                <a:off x="6043643" y="1610239"/>
                <a:ext cx="79816" cy="14991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009" extrusionOk="0">
                    <a:moveTo>
                      <a:pt x="701" y="1"/>
                    </a:moveTo>
                    <a:cubicBezTo>
                      <a:pt x="679" y="1"/>
                      <a:pt x="656" y="2"/>
                      <a:pt x="634" y="4"/>
                    </a:cubicBezTo>
                    <a:cubicBezTo>
                      <a:pt x="267" y="70"/>
                      <a:pt x="0" y="404"/>
                      <a:pt x="33" y="771"/>
                    </a:cubicBezTo>
                    <a:lnTo>
                      <a:pt x="200" y="2405"/>
                    </a:lnTo>
                    <a:cubicBezTo>
                      <a:pt x="232" y="2751"/>
                      <a:pt x="530" y="3009"/>
                      <a:pt x="900" y="3009"/>
                    </a:cubicBezTo>
                    <a:cubicBezTo>
                      <a:pt x="922" y="3009"/>
                      <a:pt x="945" y="3008"/>
                      <a:pt x="967" y="3006"/>
                    </a:cubicBezTo>
                    <a:cubicBezTo>
                      <a:pt x="1334" y="2972"/>
                      <a:pt x="1601" y="2639"/>
                      <a:pt x="1568" y="2238"/>
                    </a:cubicBezTo>
                    <a:lnTo>
                      <a:pt x="1401" y="637"/>
                    </a:lnTo>
                    <a:cubicBezTo>
                      <a:pt x="1370" y="260"/>
                      <a:pt x="1071" y="1"/>
                      <a:pt x="701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0" name="Google Shape;910;p44"/>
              <p:cNvSpPr/>
              <p:nvPr/>
            </p:nvSpPr>
            <p:spPr>
              <a:xfrm>
                <a:off x="6066910" y="1658268"/>
                <a:ext cx="249312" cy="22046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425" extrusionOk="0">
                    <a:moveTo>
                      <a:pt x="3083" y="1"/>
                    </a:moveTo>
                    <a:cubicBezTo>
                      <a:pt x="3045" y="1"/>
                      <a:pt x="3007" y="3"/>
                      <a:pt x="2969" y="7"/>
                    </a:cubicBezTo>
                    <a:lnTo>
                      <a:pt x="500" y="407"/>
                    </a:lnTo>
                    <a:cubicBezTo>
                      <a:pt x="33" y="507"/>
                      <a:pt x="0" y="1174"/>
                      <a:pt x="467" y="1308"/>
                    </a:cubicBezTo>
                    <a:lnTo>
                      <a:pt x="600" y="1308"/>
                    </a:lnTo>
                    <a:cubicBezTo>
                      <a:pt x="1301" y="1375"/>
                      <a:pt x="2368" y="1408"/>
                      <a:pt x="2368" y="1408"/>
                    </a:cubicBezTo>
                    <a:cubicBezTo>
                      <a:pt x="2368" y="1408"/>
                      <a:pt x="0" y="2876"/>
                      <a:pt x="1001" y="4143"/>
                    </a:cubicBezTo>
                    <a:cubicBezTo>
                      <a:pt x="1156" y="4354"/>
                      <a:pt x="1408" y="4425"/>
                      <a:pt x="1675" y="4425"/>
                    </a:cubicBezTo>
                    <a:cubicBezTo>
                      <a:pt x="2209" y="4425"/>
                      <a:pt x="2802" y="4143"/>
                      <a:pt x="2802" y="4143"/>
                    </a:cubicBezTo>
                    <a:cubicBezTo>
                      <a:pt x="4370" y="3276"/>
                      <a:pt x="5004" y="1775"/>
                      <a:pt x="4603" y="1174"/>
                    </a:cubicBezTo>
                    <a:cubicBezTo>
                      <a:pt x="4370" y="874"/>
                      <a:pt x="4036" y="541"/>
                      <a:pt x="3803" y="274"/>
                    </a:cubicBezTo>
                    <a:cubicBezTo>
                      <a:pt x="3599" y="99"/>
                      <a:pt x="3344" y="1"/>
                      <a:pt x="3083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1" name="Google Shape;911;p44"/>
              <p:cNvSpPr/>
              <p:nvPr/>
            </p:nvSpPr>
            <p:spPr>
              <a:xfrm>
                <a:off x="6572102" y="1540588"/>
                <a:ext cx="998891" cy="1196637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4018" extrusionOk="0">
                    <a:moveTo>
                      <a:pt x="13710" y="1"/>
                    </a:moveTo>
                    <a:cubicBezTo>
                      <a:pt x="9274" y="267"/>
                      <a:pt x="4270" y="2302"/>
                      <a:pt x="4270" y="2302"/>
                    </a:cubicBezTo>
                    <a:cubicBezTo>
                      <a:pt x="4270" y="2302"/>
                      <a:pt x="1" y="10541"/>
                      <a:pt x="2536" y="24018"/>
                    </a:cubicBezTo>
                    <a:lnTo>
                      <a:pt x="15011" y="23017"/>
                    </a:lnTo>
                    <a:cubicBezTo>
                      <a:pt x="15011" y="23017"/>
                      <a:pt x="15912" y="10208"/>
                      <a:pt x="20048" y="4537"/>
                    </a:cubicBezTo>
                    <a:cubicBezTo>
                      <a:pt x="20048" y="4537"/>
                      <a:pt x="19448" y="167"/>
                      <a:pt x="13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2" name="Google Shape;912;p44"/>
              <p:cNvSpPr/>
              <p:nvPr/>
            </p:nvSpPr>
            <p:spPr>
              <a:xfrm>
                <a:off x="7019153" y="872525"/>
                <a:ext cx="398929" cy="330772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639" extrusionOk="0">
                    <a:moveTo>
                      <a:pt x="4169" y="0"/>
                    </a:moveTo>
                    <a:cubicBezTo>
                      <a:pt x="3008" y="0"/>
                      <a:pt x="1880" y="618"/>
                      <a:pt x="1268" y="1701"/>
                    </a:cubicBezTo>
                    <a:lnTo>
                      <a:pt x="1" y="3936"/>
                    </a:lnTo>
                    <a:lnTo>
                      <a:pt x="5972" y="6638"/>
                    </a:lnTo>
                    <a:lnTo>
                      <a:pt x="6972" y="5070"/>
                    </a:lnTo>
                    <a:cubicBezTo>
                      <a:pt x="8006" y="3402"/>
                      <a:pt x="7373" y="1201"/>
                      <a:pt x="5605" y="334"/>
                    </a:cubicBezTo>
                    <a:cubicBezTo>
                      <a:pt x="5143" y="108"/>
                      <a:pt x="4653" y="0"/>
                      <a:pt x="4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3" name="Google Shape;913;p44"/>
              <p:cNvSpPr/>
              <p:nvPr/>
            </p:nvSpPr>
            <p:spPr>
              <a:xfrm>
                <a:off x="7019153" y="990503"/>
                <a:ext cx="345718" cy="21279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4271" extrusionOk="0">
                    <a:moveTo>
                      <a:pt x="901" y="0"/>
                    </a:moveTo>
                    <a:lnTo>
                      <a:pt x="1" y="1568"/>
                    </a:lnTo>
                    <a:lnTo>
                      <a:pt x="5972" y="4270"/>
                    </a:lnTo>
                    <a:lnTo>
                      <a:pt x="6939" y="2736"/>
                    </a:lnTo>
                    <a:cubicBezTo>
                      <a:pt x="5738" y="1902"/>
                      <a:pt x="3737" y="768"/>
                      <a:pt x="901" y="0"/>
                    </a:cubicBezTo>
                    <a:close/>
                  </a:path>
                </a:pathLst>
              </a:custGeom>
              <a:solidFill>
                <a:srgbClr val="8FC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4" name="Google Shape;914;p44"/>
              <p:cNvSpPr/>
              <p:nvPr/>
            </p:nvSpPr>
            <p:spPr>
              <a:xfrm>
                <a:off x="6744934" y="1029514"/>
                <a:ext cx="737971" cy="347612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6977" extrusionOk="0">
                    <a:moveTo>
                      <a:pt x="2486" y="1"/>
                    </a:moveTo>
                    <a:cubicBezTo>
                      <a:pt x="1416" y="1"/>
                      <a:pt x="679" y="246"/>
                      <a:pt x="468" y="752"/>
                    </a:cubicBezTo>
                    <a:cubicBezTo>
                      <a:pt x="1" y="1953"/>
                      <a:pt x="2736" y="4121"/>
                      <a:pt x="6572" y="5655"/>
                    </a:cubicBezTo>
                    <a:cubicBezTo>
                      <a:pt x="8784" y="6521"/>
                      <a:pt x="10874" y="6976"/>
                      <a:pt x="12337" y="6976"/>
                    </a:cubicBezTo>
                    <a:cubicBezTo>
                      <a:pt x="13411" y="6976"/>
                      <a:pt x="14147" y="6731"/>
                      <a:pt x="14344" y="6222"/>
                    </a:cubicBezTo>
                    <a:cubicBezTo>
                      <a:pt x="14811" y="5055"/>
                      <a:pt x="12109" y="2853"/>
                      <a:pt x="8273" y="1352"/>
                    </a:cubicBezTo>
                    <a:cubicBezTo>
                      <a:pt x="6053" y="464"/>
                      <a:pt x="3956" y="1"/>
                      <a:pt x="2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7027473" y="1352809"/>
                <a:ext cx="192813" cy="302024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6062" extrusionOk="0">
                    <a:moveTo>
                      <a:pt x="601" y="0"/>
                    </a:moveTo>
                    <a:lnTo>
                      <a:pt x="67" y="4503"/>
                    </a:lnTo>
                    <a:cubicBezTo>
                      <a:pt x="0" y="5104"/>
                      <a:pt x="334" y="5671"/>
                      <a:pt x="901" y="5904"/>
                    </a:cubicBezTo>
                    <a:cubicBezTo>
                      <a:pt x="1154" y="6010"/>
                      <a:pt x="1410" y="6062"/>
                      <a:pt x="1668" y="6062"/>
                    </a:cubicBezTo>
                    <a:cubicBezTo>
                      <a:pt x="2228" y="6062"/>
                      <a:pt x="2799" y="5817"/>
                      <a:pt x="3370" y="5337"/>
                    </a:cubicBezTo>
                    <a:cubicBezTo>
                      <a:pt x="3703" y="5070"/>
                      <a:pt x="3870" y="4670"/>
                      <a:pt x="3837" y="4270"/>
                    </a:cubicBez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6" name="Google Shape;916;p44"/>
              <p:cNvSpPr/>
              <p:nvPr/>
            </p:nvSpPr>
            <p:spPr>
              <a:xfrm>
                <a:off x="7158753" y="1274688"/>
                <a:ext cx="103083" cy="10607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129" extrusionOk="0">
                    <a:moveTo>
                      <a:pt x="801" y="0"/>
                    </a:moveTo>
                    <a:lnTo>
                      <a:pt x="1" y="1735"/>
                    </a:lnTo>
                    <a:lnTo>
                      <a:pt x="534" y="2035"/>
                    </a:lnTo>
                    <a:cubicBezTo>
                      <a:pt x="660" y="2098"/>
                      <a:pt x="796" y="2128"/>
                      <a:pt x="931" y="2128"/>
                    </a:cubicBezTo>
                    <a:cubicBezTo>
                      <a:pt x="1223" y="2128"/>
                      <a:pt x="1509" y="1986"/>
                      <a:pt x="1669" y="1735"/>
                    </a:cubicBezTo>
                    <a:lnTo>
                      <a:pt x="1802" y="1501"/>
                    </a:lnTo>
                    <a:cubicBezTo>
                      <a:pt x="2069" y="1068"/>
                      <a:pt x="1902" y="534"/>
                      <a:pt x="1468" y="301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4B1C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6944370" y="1146197"/>
                <a:ext cx="315825" cy="31149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2" extrusionOk="0">
                    <a:moveTo>
                      <a:pt x="2425" y="1"/>
                    </a:moveTo>
                    <a:cubicBezTo>
                      <a:pt x="2003" y="1"/>
                      <a:pt x="1585" y="259"/>
                      <a:pt x="1435" y="678"/>
                    </a:cubicBezTo>
                    <a:lnTo>
                      <a:pt x="234" y="3480"/>
                    </a:lnTo>
                    <a:cubicBezTo>
                      <a:pt x="1" y="4648"/>
                      <a:pt x="701" y="5815"/>
                      <a:pt x="1835" y="6149"/>
                    </a:cubicBezTo>
                    <a:lnTo>
                      <a:pt x="1869" y="6149"/>
                    </a:lnTo>
                    <a:cubicBezTo>
                      <a:pt x="2099" y="6218"/>
                      <a:pt x="2333" y="6252"/>
                      <a:pt x="2564" y="6252"/>
                    </a:cubicBezTo>
                    <a:cubicBezTo>
                      <a:pt x="3334" y="6252"/>
                      <a:pt x="4067" y="5874"/>
                      <a:pt x="4504" y="5181"/>
                    </a:cubicBezTo>
                    <a:lnTo>
                      <a:pt x="5972" y="2846"/>
                    </a:lnTo>
                    <a:cubicBezTo>
                      <a:pt x="6338" y="2246"/>
                      <a:pt x="6105" y="1479"/>
                      <a:pt x="5505" y="1178"/>
                    </a:cubicBezTo>
                    <a:cubicBezTo>
                      <a:pt x="4571" y="745"/>
                      <a:pt x="3670" y="244"/>
                      <a:pt x="2569" y="11"/>
                    </a:cubicBezTo>
                    <a:cubicBezTo>
                      <a:pt x="2521" y="4"/>
                      <a:pt x="2473" y="1"/>
                      <a:pt x="2425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6784841" y="2404800"/>
                <a:ext cx="236059" cy="236059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738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670"/>
                      <a:pt x="1068" y="4737"/>
                      <a:pt x="2369" y="4737"/>
                    </a:cubicBezTo>
                    <a:cubicBezTo>
                      <a:pt x="3670" y="4737"/>
                      <a:pt x="4737" y="3670"/>
                      <a:pt x="4737" y="2369"/>
                    </a:cubicBezTo>
                    <a:cubicBezTo>
                      <a:pt x="4737" y="1068"/>
                      <a:pt x="3670" y="0"/>
                      <a:pt x="2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6946014" y="2349946"/>
                <a:ext cx="289269" cy="2875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5772" extrusionOk="0">
                    <a:moveTo>
                      <a:pt x="2903" y="1"/>
                    </a:moveTo>
                    <a:cubicBezTo>
                      <a:pt x="1302" y="1"/>
                      <a:pt x="1" y="1301"/>
                      <a:pt x="1" y="2903"/>
                    </a:cubicBezTo>
                    <a:cubicBezTo>
                      <a:pt x="1" y="4470"/>
                      <a:pt x="1302" y="5771"/>
                      <a:pt x="2903" y="5771"/>
                    </a:cubicBezTo>
                    <a:cubicBezTo>
                      <a:pt x="4504" y="5771"/>
                      <a:pt x="5805" y="4470"/>
                      <a:pt x="5805" y="2903"/>
                    </a:cubicBezTo>
                    <a:cubicBezTo>
                      <a:pt x="5805" y="1301"/>
                      <a:pt x="4504" y="1"/>
                      <a:pt x="2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7100611" y="2331363"/>
                <a:ext cx="152955" cy="120022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409" extrusionOk="0">
                    <a:moveTo>
                      <a:pt x="1209" y="0"/>
                    </a:moveTo>
                    <a:cubicBezTo>
                      <a:pt x="1161" y="0"/>
                      <a:pt x="1114" y="2"/>
                      <a:pt x="1068" y="7"/>
                    </a:cubicBezTo>
                    <a:cubicBezTo>
                      <a:pt x="667" y="40"/>
                      <a:pt x="300" y="173"/>
                      <a:pt x="0" y="507"/>
                    </a:cubicBezTo>
                    <a:cubicBezTo>
                      <a:pt x="300" y="841"/>
                      <a:pt x="534" y="1041"/>
                      <a:pt x="767" y="1207"/>
                    </a:cubicBezTo>
                    <a:cubicBezTo>
                      <a:pt x="968" y="1408"/>
                      <a:pt x="1168" y="1541"/>
                      <a:pt x="1334" y="1641"/>
                    </a:cubicBezTo>
                    <a:cubicBezTo>
                      <a:pt x="1535" y="1741"/>
                      <a:pt x="1701" y="1841"/>
                      <a:pt x="1935" y="1941"/>
                    </a:cubicBezTo>
                    <a:cubicBezTo>
                      <a:pt x="2168" y="2041"/>
                      <a:pt x="2402" y="2208"/>
                      <a:pt x="2836" y="2408"/>
                    </a:cubicBezTo>
                    <a:cubicBezTo>
                      <a:pt x="3069" y="2008"/>
                      <a:pt x="3069" y="1574"/>
                      <a:pt x="2936" y="1207"/>
                    </a:cubicBezTo>
                    <a:cubicBezTo>
                      <a:pt x="2802" y="807"/>
                      <a:pt x="2502" y="474"/>
                      <a:pt x="2168" y="273"/>
                    </a:cubicBezTo>
                    <a:cubicBezTo>
                      <a:pt x="1877" y="99"/>
                      <a:pt x="1535" y="0"/>
                      <a:pt x="1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7383101" y="2278402"/>
                <a:ext cx="98101" cy="10816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171" extrusionOk="0">
                    <a:moveTo>
                      <a:pt x="1546" y="1"/>
                    </a:moveTo>
                    <a:cubicBezTo>
                      <a:pt x="1331" y="1"/>
                      <a:pt x="1152" y="38"/>
                      <a:pt x="1002" y="102"/>
                    </a:cubicBezTo>
                    <a:cubicBezTo>
                      <a:pt x="735" y="202"/>
                      <a:pt x="501" y="336"/>
                      <a:pt x="368" y="536"/>
                    </a:cubicBezTo>
                    <a:cubicBezTo>
                      <a:pt x="201" y="736"/>
                      <a:pt x="68" y="970"/>
                      <a:pt x="34" y="1236"/>
                    </a:cubicBezTo>
                    <a:cubicBezTo>
                      <a:pt x="1" y="1503"/>
                      <a:pt x="1" y="1803"/>
                      <a:pt x="168" y="2170"/>
                    </a:cubicBezTo>
                    <a:cubicBezTo>
                      <a:pt x="568" y="2137"/>
                      <a:pt x="835" y="2070"/>
                      <a:pt x="1035" y="1970"/>
                    </a:cubicBezTo>
                    <a:cubicBezTo>
                      <a:pt x="1268" y="1870"/>
                      <a:pt x="1435" y="1737"/>
                      <a:pt x="1569" y="1570"/>
                    </a:cubicBezTo>
                    <a:cubicBezTo>
                      <a:pt x="1702" y="1403"/>
                      <a:pt x="1802" y="1203"/>
                      <a:pt x="1869" y="970"/>
                    </a:cubicBezTo>
                    <a:cubicBezTo>
                      <a:pt x="1936" y="736"/>
                      <a:pt x="1969" y="436"/>
                      <a:pt x="1936" y="36"/>
                    </a:cubicBezTo>
                    <a:cubicBezTo>
                      <a:pt x="1794" y="12"/>
                      <a:pt x="1665" y="1"/>
                      <a:pt x="1546" y="1"/>
                    </a:cubicBezTo>
                    <a:close/>
                  </a:path>
                </a:pathLst>
              </a:custGeom>
              <a:solidFill>
                <a:srgbClr val="7A8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7444630" y="2396879"/>
                <a:ext cx="206116" cy="84399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694" extrusionOk="0">
                    <a:moveTo>
                      <a:pt x="2238" y="0"/>
                    </a:moveTo>
                    <a:cubicBezTo>
                      <a:pt x="2126" y="0"/>
                      <a:pt x="2014" y="9"/>
                      <a:pt x="1901" y="26"/>
                    </a:cubicBezTo>
                    <a:cubicBezTo>
                      <a:pt x="1434" y="59"/>
                      <a:pt x="1034" y="259"/>
                      <a:pt x="667" y="526"/>
                    </a:cubicBezTo>
                    <a:cubicBezTo>
                      <a:pt x="334" y="826"/>
                      <a:pt x="67" y="1193"/>
                      <a:pt x="0" y="1694"/>
                    </a:cubicBezTo>
                    <a:cubicBezTo>
                      <a:pt x="500" y="1694"/>
                      <a:pt x="867" y="1694"/>
                      <a:pt x="1201" y="1660"/>
                    </a:cubicBezTo>
                    <a:cubicBezTo>
                      <a:pt x="1501" y="1660"/>
                      <a:pt x="1801" y="1627"/>
                      <a:pt x="2102" y="1594"/>
                    </a:cubicBezTo>
                    <a:cubicBezTo>
                      <a:pt x="2368" y="1560"/>
                      <a:pt x="2669" y="1527"/>
                      <a:pt x="3002" y="1427"/>
                    </a:cubicBezTo>
                    <a:cubicBezTo>
                      <a:pt x="3302" y="1360"/>
                      <a:pt x="3669" y="1293"/>
                      <a:pt x="4136" y="1160"/>
                    </a:cubicBezTo>
                    <a:cubicBezTo>
                      <a:pt x="3970" y="693"/>
                      <a:pt x="3603" y="393"/>
                      <a:pt x="3202" y="193"/>
                    </a:cubicBezTo>
                    <a:cubicBezTo>
                      <a:pt x="2881" y="69"/>
                      <a:pt x="2559" y="0"/>
                      <a:pt x="2238" y="0"/>
                    </a:cubicBezTo>
                    <a:close/>
                  </a:path>
                </a:pathLst>
              </a:custGeom>
              <a:solidFill>
                <a:srgbClr val="5291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7286745" y="2278253"/>
                <a:ext cx="109709" cy="151510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041" extrusionOk="0">
                    <a:moveTo>
                      <a:pt x="463" y="1"/>
                    </a:moveTo>
                    <a:cubicBezTo>
                      <a:pt x="314" y="1"/>
                      <a:pt x="159" y="23"/>
                      <a:pt x="0" y="72"/>
                    </a:cubicBezTo>
                    <a:cubicBezTo>
                      <a:pt x="100" y="506"/>
                      <a:pt x="200" y="806"/>
                      <a:pt x="267" y="1039"/>
                    </a:cubicBezTo>
                    <a:cubicBezTo>
                      <a:pt x="334" y="1306"/>
                      <a:pt x="434" y="1506"/>
                      <a:pt x="534" y="1706"/>
                    </a:cubicBezTo>
                    <a:cubicBezTo>
                      <a:pt x="634" y="1907"/>
                      <a:pt x="767" y="2073"/>
                      <a:pt x="934" y="2273"/>
                    </a:cubicBezTo>
                    <a:cubicBezTo>
                      <a:pt x="1101" y="2507"/>
                      <a:pt x="1268" y="2707"/>
                      <a:pt x="1568" y="3041"/>
                    </a:cubicBezTo>
                    <a:cubicBezTo>
                      <a:pt x="1935" y="2774"/>
                      <a:pt x="2102" y="2407"/>
                      <a:pt x="2135" y="2040"/>
                    </a:cubicBezTo>
                    <a:cubicBezTo>
                      <a:pt x="2202" y="1673"/>
                      <a:pt x="2102" y="1273"/>
                      <a:pt x="1935" y="973"/>
                    </a:cubicBezTo>
                    <a:cubicBezTo>
                      <a:pt x="1768" y="639"/>
                      <a:pt x="1501" y="339"/>
                      <a:pt x="1168" y="172"/>
                    </a:cubicBezTo>
                    <a:cubicBezTo>
                      <a:pt x="957" y="66"/>
                      <a:pt x="719" y="1"/>
                      <a:pt x="4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7210269" y="2281441"/>
                <a:ext cx="126350" cy="13173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644" extrusionOk="0">
                    <a:moveTo>
                      <a:pt x="920" y="0"/>
                    </a:moveTo>
                    <a:cubicBezTo>
                      <a:pt x="582" y="0"/>
                      <a:pt x="256" y="87"/>
                      <a:pt x="1" y="341"/>
                    </a:cubicBezTo>
                    <a:lnTo>
                      <a:pt x="534" y="1142"/>
                    </a:lnTo>
                    <a:cubicBezTo>
                      <a:pt x="668" y="1342"/>
                      <a:pt x="768" y="1509"/>
                      <a:pt x="901" y="1642"/>
                    </a:cubicBezTo>
                    <a:cubicBezTo>
                      <a:pt x="1035" y="1776"/>
                      <a:pt x="1168" y="1909"/>
                      <a:pt x="1368" y="2043"/>
                    </a:cubicBezTo>
                    <a:cubicBezTo>
                      <a:pt x="1569" y="2209"/>
                      <a:pt x="1769" y="2376"/>
                      <a:pt x="2136" y="2643"/>
                    </a:cubicBezTo>
                    <a:cubicBezTo>
                      <a:pt x="2436" y="2376"/>
                      <a:pt x="2536" y="1976"/>
                      <a:pt x="2536" y="1576"/>
                    </a:cubicBezTo>
                    <a:cubicBezTo>
                      <a:pt x="2503" y="1209"/>
                      <a:pt x="2336" y="842"/>
                      <a:pt x="2069" y="542"/>
                    </a:cubicBezTo>
                    <a:cubicBezTo>
                      <a:pt x="1835" y="275"/>
                      <a:pt x="1468" y="75"/>
                      <a:pt x="1102" y="8"/>
                    </a:cubicBezTo>
                    <a:cubicBezTo>
                      <a:pt x="1041" y="3"/>
                      <a:pt x="980" y="0"/>
                      <a:pt x="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7376474" y="2344566"/>
                <a:ext cx="119723" cy="101837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044" extrusionOk="0">
                    <a:moveTo>
                      <a:pt x="1607" y="1"/>
                    </a:moveTo>
                    <a:cubicBezTo>
                      <a:pt x="1560" y="1"/>
                      <a:pt x="1514" y="3"/>
                      <a:pt x="1468" y="8"/>
                    </a:cubicBezTo>
                    <a:cubicBezTo>
                      <a:pt x="1135" y="8"/>
                      <a:pt x="868" y="109"/>
                      <a:pt x="634" y="309"/>
                    </a:cubicBezTo>
                    <a:cubicBezTo>
                      <a:pt x="401" y="475"/>
                      <a:pt x="201" y="742"/>
                      <a:pt x="101" y="1043"/>
                    </a:cubicBezTo>
                    <a:cubicBezTo>
                      <a:pt x="34" y="1343"/>
                      <a:pt x="0" y="1676"/>
                      <a:pt x="201" y="2043"/>
                    </a:cubicBezTo>
                    <a:cubicBezTo>
                      <a:pt x="601" y="1977"/>
                      <a:pt x="868" y="1910"/>
                      <a:pt x="1068" y="1843"/>
                    </a:cubicBezTo>
                    <a:cubicBezTo>
                      <a:pt x="1301" y="1776"/>
                      <a:pt x="1468" y="1676"/>
                      <a:pt x="1602" y="1576"/>
                    </a:cubicBezTo>
                    <a:cubicBezTo>
                      <a:pt x="1735" y="1476"/>
                      <a:pt x="1868" y="1309"/>
                      <a:pt x="2002" y="1143"/>
                    </a:cubicBezTo>
                    <a:cubicBezTo>
                      <a:pt x="2102" y="942"/>
                      <a:pt x="2235" y="709"/>
                      <a:pt x="2402" y="342"/>
                    </a:cubicBezTo>
                    <a:cubicBezTo>
                      <a:pt x="2147" y="87"/>
                      <a:pt x="1869" y="1"/>
                      <a:pt x="16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7429634" y="2354331"/>
                <a:ext cx="156293" cy="100392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2015" extrusionOk="0">
                    <a:moveTo>
                      <a:pt x="1922" y="1"/>
                    </a:moveTo>
                    <a:cubicBezTo>
                      <a:pt x="1639" y="1"/>
                      <a:pt x="1360" y="50"/>
                      <a:pt x="1102" y="179"/>
                    </a:cubicBezTo>
                    <a:cubicBezTo>
                      <a:pt x="768" y="313"/>
                      <a:pt x="501" y="580"/>
                      <a:pt x="301" y="880"/>
                    </a:cubicBezTo>
                    <a:cubicBezTo>
                      <a:pt x="101" y="1180"/>
                      <a:pt x="1" y="1580"/>
                      <a:pt x="101" y="2014"/>
                    </a:cubicBezTo>
                    <a:cubicBezTo>
                      <a:pt x="535" y="1947"/>
                      <a:pt x="835" y="1914"/>
                      <a:pt x="1102" y="1847"/>
                    </a:cubicBezTo>
                    <a:cubicBezTo>
                      <a:pt x="1369" y="1781"/>
                      <a:pt x="1569" y="1714"/>
                      <a:pt x="1769" y="1614"/>
                    </a:cubicBezTo>
                    <a:cubicBezTo>
                      <a:pt x="1969" y="1547"/>
                      <a:pt x="2169" y="1414"/>
                      <a:pt x="2369" y="1247"/>
                    </a:cubicBezTo>
                    <a:cubicBezTo>
                      <a:pt x="2603" y="1080"/>
                      <a:pt x="2836" y="913"/>
                      <a:pt x="3136" y="613"/>
                    </a:cubicBezTo>
                    <a:cubicBezTo>
                      <a:pt x="2870" y="246"/>
                      <a:pt x="2536" y="79"/>
                      <a:pt x="2169" y="13"/>
                    </a:cubicBezTo>
                    <a:cubicBezTo>
                      <a:pt x="2087" y="5"/>
                      <a:pt x="2004" y="1"/>
                      <a:pt x="1922" y="1"/>
                    </a:cubicBezTo>
                    <a:close/>
                  </a:path>
                </a:pathLst>
              </a:custGeom>
              <a:solidFill>
                <a:srgbClr val="44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7343243" y="2236950"/>
                <a:ext cx="79816" cy="13297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669" extrusionOk="0">
                    <a:moveTo>
                      <a:pt x="634" y="0"/>
                    </a:moveTo>
                    <a:cubicBezTo>
                      <a:pt x="367" y="300"/>
                      <a:pt x="234" y="534"/>
                      <a:pt x="134" y="734"/>
                    </a:cubicBezTo>
                    <a:cubicBezTo>
                      <a:pt x="34" y="968"/>
                      <a:pt x="0" y="1134"/>
                      <a:pt x="0" y="1335"/>
                    </a:cubicBezTo>
                    <a:cubicBezTo>
                      <a:pt x="0" y="1535"/>
                      <a:pt x="67" y="1735"/>
                      <a:pt x="167" y="1968"/>
                    </a:cubicBezTo>
                    <a:cubicBezTo>
                      <a:pt x="267" y="2168"/>
                      <a:pt x="401" y="2369"/>
                      <a:pt x="667" y="2669"/>
                    </a:cubicBezTo>
                    <a:cubicBezTo>
                      <a:pt x="1034" y="2569"/>
                      <a:pt x="1268" y="2302"/>
                      <a:pt x="1401" y="2068"/>
                    </a:cubicBezTo>
                    <a:cubicBezTo>
                      <a:pt x="1535" y="1835"/>
                      <a:pt x="1601" y="1568"/>
                      <a:pt x="1601" y="1335"/>
                    </a:cubicBezTo>
                    <a:cubicBezTo>
                      <a:pt x="1601" y="1101"/>
                      <a:pt x="1535" y="834"/>
                      <a:pt x="1401" y="601"/>
                    </a:cubicBezTo>
                    <a:cubicBezTo>
                      <a:pt x="1235" y="367"/>
                      <a:pt x="1034" y="134"/>
                      <a:pt x="6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8" name="Google Shape;928;p44"/>
              <p:cNvSpPr/>
              <p:nvPr/>
            </p:nvSpPr>
            <p:spPr>
              <a:xfrm>
                <a:off x="7190340" y="2323441"/>
                <a:ext cx="104727" cy="102983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2067" extrusionOk="0">
                    <a:moveTo>
                      <a:pt x="687" y="1"/>
                    </a:moveTo>
                    <a:cubicBezTo>
                      <a:pt x="466" y="1"/>
                      <a:pt x="233" y="59"/>
                      <a:pt x="0" y="199"/>
                    </a:cubicBezTo>
                    <a:cubicBezTo>
                      <a:pt x="101" y="599"/>
                      <a:pt x="134" y="833"/>
                      <a:pt x="234" y="1066"/>
                    </a:cubicBezTo>
                    <a:cubicBezTo>
                      <a:pt x="301" y="1266"/>
                      <a:pt x="401" y="1400"/>
                      <a:pt x="534" y="1567"/>
                    </a:cubicBezTo>
                    <a:cubicBezTo>
                      <a:pt x="668" y="1700"/>
                      <a:pt x="834" y="1800"/>
                      <a:pt x="1035" y="1900"/>
                    </a:cubicBezTo>
                    <a:cubicBezTo>
                      <a:pt x="1268" y="2000"/>
                      <a:pt x="1535" y="2067"/>
                      <a:pt x="1935" y="2067"/>
                    </a:cubicBezTo>
                    <a:cubicBezTo>
                      <a:pt x="2102" y="1700"/>
                      <a:pt x="2102" y="1400"/>
                      <a:pt x="2035" y="1133"/>
                    </a:cubicBezTo>
                    <a:cubicBezTo>
                      <a:pt x="2002" y="899"/>
                      <a:pt x="1868" y="633"/>
                      <a:pt x="1668" y="466"/>
                    </a:cubicBezTo>
                    <a:cubicBezTo>
                      <a:pt x="1502" y="266"/>
                      <a:pt x="1268" y="99"/>
                      <a:pt x="968" y="32"/>
                    </a:cubicBezTo>
                    <a:cubicBezTo>
                      <a:pt x="877" y="12"/>
                      <a:pt x="783" y="1"/>
                      <a:pt x="6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29" name="Google Shape;929;p44"/>
              <p:cNvSpPr/>
              <p:nvPr/>
            </p:nvSpPr>
            <p:spPr>
              <a:xfrm>
                <a:off x="7123878" y="2389555"/>
                <a:ext cx="520197" cy="158236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3176" extrusionOk="0">
                    <a:moveTo>
                      <a:pt x="4045" y="1"/>
                    </a:moveTo>
                    <a:cubicBezTo>
                      <a:pt x="2400" y="1"/>
                      <a:pt x="2369" y="1240"/>
                      <a:pt x="2369" y="1240"/>
                    </a:cubicBezTo>
                    <a:cubicBezTo>
                      <a:pt x="2369" y="1240"/>
                      <a:pt x="2153" y="846"/>
                      <a:pt x="1657" y="846"/>
                    </a:cubicBezTo>
                    <a:cubicBezTo>
                      <a:pt x="1477" y="846"/>
                      <a:pt x="1259" y="898"/>
                      <a:pt x="1001" y="1040"/>
                    </a:cubicBezTo>
                    <a:cubicBezTo>
                      <a:pt x="0" y="1574"/>
                      <a:pt x="367" y="3175"/>
                      <a:pt x="367" y="3175"/>
                    </a:cubicBezTo>
                    <a:lnTo>
                      <a:pt x="10441" y="3175"/>
                    </a:lnTo>
                    <a:cubicBezTo>
                      <a:pt x="10060" y="1832"/>
                      <a:pt x="9291" y="1495"/>
                      <a:pt x="8615" y="1495"/>
                    </a:cubicBezTo>
                    <a:cubicBezTo>
                      <a:pt x="7930" y="1495"/>
                      <a:pt x="7339" y="1841"/>
                      <a:pt x="7339" y="1841"/>
                    </a:cubicBezTo>
                    <a:cubicBezTo>
                      <a:pt x="7339" y="1841"/>
                      <a:pt x="6071" y="106"/>
                      <a:pt x="4237" y="6"/>
                    </a:cubicBezTo>
                    <a:cubicBezTo>
                      <a:pt x="4170" y="2"/>
                      <a:pt x="4106" y="1"/>
                      <a:pt x="4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7140469" y="2441071"/>
                <a:ext cx="455427" cy="10672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2142" extrusionOk="0">
                    <a:moveTo>
                      <a:pt x="3703" y="0"/>
                    </a:moveTo>
                    <a:cubicBezTo>
                      <a:pt x="2654" y="0"/>
                      <a:pt x="2261" y="494"/>
                      <a:pt x="2136" y="840"/>
                    </a:cubicBezTo>
                    <a:cubicBezTo>
                      <a:pt x="2087" y="938"/>
                      <a:pt x="1984" y="1000"/>
                      <a:pt x="1881" y="1000"/>
                    </a:cubicBezTo>
                    <a:cubicBezTo>
                      <a:pt x="1843" y="1000"/>
                      <a:pt x="1804" y="991"/>
                      <a:pt x="1769" y="974"/>
                    </a:cubicBezTo>
                    <a:cubicBezTo>
                      <a:pt x="1648" y="904"/>
                      <a:pt x="1499" y="844"/>
                      <a:pt x="1310" y="844"/>
                    </a:cubicBezTo>
                    <a:cubicBezTo>
                      <a:pt x="1135" y="844"/>
                      <a:pt x="925" y="896"/>
                      <a:pt x="668" y="1040"/>
                    </a:cubicBezTo>
                    <a:cubicBezTo>
                      <a:pt x="268" y="1240"/>
                      <a:pt x="101" y="1641"/>
                      <a:pt x="1" y="2041"/>
                    </a:cubicBezTo>
                    <a:cubicBezTo>
                      <a:pt x="34" y="2108"/>
                      <a:pt x="34" y="2141"/>
                      <a:pt x="34" y="2141"/>
                    </a:cubicBezTo>
                    <a:lnTo>
                      <a:pt x="8740" y="2141"/>
                    </a:lnTo>
                    <a:cubicBezTo>
                      <a:pt x="9074" y="2141"/>
                      <a:pt x="9141" y="1674"/>
                      <a:pt x="8840" y="1574"/>
                    </a:cubicBezTo>
                    <a:cubicBezTo>
                      <a:pt x="8654" y="1521"/>
                      <a:pt x="8467" y="1499"/>
                      <a:pt x="8286" y="1499"/>
                    </a:cubicBezTo>
                    <a:cubicBezTo>
                      <a:pt x="8016" y="1499"/>
                      <a:pt x="7760" y="1547"/>
                      <a:pt x="7539" y="1607"/>
                    </a:cubicBezTo>
                    <a:cubicBezTo>
                      <a:pt x="7452" y="1633"/>
                      <a:pt x="7363" y="1646"/>
                      <a:pt x="7274" y="1646"/>
                    </a:cubicBezTo>
                    <a:cubicBezTo>
                      <a:pt x="7023" y="1646"/>
                      <a:pt x="6778" y="1546"/>
                      <a:pt x="6605" y="1374"/>
                    </a:cubicBezTo>
                    <a:cubicBezTo>
                      <a:pt x="6072" y="840"/>
                      <a:pt x="5104" y="73"/>
                      <a:pt x="3904" y="6"/>
                    </a:cubicBezTo>
                    <a:cubicBezTo>
                      <a:pt x="3834" y="2"/>
                      <a:pt x="3768" y="0"/>
                      <a:pt x="3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6542209" y="2524473"/>
                <a:ext cx="1273065" cy="511378"/>
              </a:xfrm>
              <a:custGeom>
                <a:avLst/>
                <a:gdLst/>
                <a:ahLst/>
                <a:cxnLst/>
                <a:rect l="l" t="t" r="r" b="b"/>
                <a:pathLst>
                  <a:path w="25552" h="10264" extrusionOk="0">
                    <a:moveTo>
                      <a:pt x="25085" y="0"/>
                    </a:moveTo>
                    <a:lnTo>
                      <a:pt x="0" y="667"/>
                    </a:lnTo>
                    <a:lnTo>
                      <a:pt x="634" y="5371"/>
                    </a:lnTo>
                    <a:cubicBezTo>
                      <a:pt x="1012" y="8203"/>
                      <a:pt x="3408" y="10263"/>
                      <a:pt x="6199" y="10263"/>
                    </a:cubicBezTo>
                    <a:cubicBezTo>
                      <a:pt x="6366" y="10263"/>
                      <a:pt x="6535" y="10256"/>
                      <a:pt x="6705" y="10241"/>
                    </a:cubicBezTo>
                    <a:lnTo>
                      <a:pt x="20181" y="9073"/>
                    </a:lnTo>
                    <a:cubicBezTo>
                      <a:pt x="23283" y="8806"/>
                      <a:pt x="25552" y="6104"/>
                      <a:pt x="25318" y="3036"/>
                    </a:cubicBezTo>
                    <a:lnTo>
                      <a:pt x="25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6926086" y="2522779"/>
                <a:ext cx="890876" cy="49533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9942" extrusionOk="0">
                    <a:moveTo>
                      <a:pt x="17380" y="1"/>
                    </a:moveTo>
                    <a:lnTo>
                      <a:pt x="1" y="501"/>
                    </a:lnTo>
                    <a:lnTo>
                      <a:pt x="568" y="5438"/>
                    </a:lnTo>
                    <a:cubicBezTo>
                      <a:pt x="768" y="7306"/>
                      <a:pt x="1635" y="8907"/>
                      <a:pt x="2836" y="9941"/>
                    </a:cubicBezTo>
                    <a:lnTo>
                      <a:pt x="12476" y="9107"/>
                    </a:lnTo>
                    <a:cubicBezTo>
                      <a:pt x="15578" y="8840"/>
                      <a:pt x="17880" y="6138"/>
                      <a:pt x="17613" y="3036"/>
                    </a:cubicBez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7295016" y="1563855"/>
                <a:ext cx="556816" cy="744597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4945" extrusionOk="0">
                    <a:moveTo>
                      <a:pt x="1902" y="1"/>
                    </a:moveTo>
                    <a:lnTo>
                      <a:pt x="1" y="8907"/>
                    </a:lnTo>
                    <a:lnTo>
                      <a:pt x="4638" y="14945"/>
                    </a:lnTo>
                    <a:lnTo>
                      <a:pt x="11176" y="13677"/>
                    </a:lnTo>
                    <a:cubicBezTo>
                      <a:pt x="11176" y="13677"/>
                      <a:pt x="8107" y="2369"/>
                      <a:pt x="1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7449613" y="2065762"/>
                <a:ext cx="420502" cy="420502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8440" extrusionOk="0">
                    <a:moveTo>
                      <a:pt x="4237" y="0"/>
                    </a:moveTo>
                    <a:cubicBezTo>
                      <a:pt x="1902" y="0"/>
                      <a:pt x="0" y="1902"/>
                      <a:pt x="0" y="4237"/>
                    </a:cubicBezTo>
                    <a:cubicBezTo>
                      <a:pt x="0" y="6538"/>
                      <a:pt x="1902" y="8440"/>
                      <a:pt x="4237" y="8440"/>
                    </a:cubicBezTo>
                    <a:cubicBezTo>
                      <a:pt x="6572" y="8440"/>
                      <a:pt x="8440" y="6538"/>
                      <a:pt x="8440" y="4237"/>
                    </a:cubicBezTo>
                    <a:cubicBezTo>
                      <a:pt x="8440" y="1902"/>
                      <a:pt x="6572" y="0"/>
                      <a:pt x="4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7049096" y="2216971"/>
                <a:ext cx="734583" cy="839908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6858" extrusionOk="0">
                    <a:moveTo>
                      <a:pt x="11917" y="1"/>
                    </a:moveTo>
                    <a:cubicBezTo>
                      <a:pt x="11775" y="1"/>
                      <a:pt x="11627" y="12"/>
                      <a:pt x="11475" y="34"/>
                    </a:cubicBezTo>
                    <a:cubicBezTo>
                      <a:pt x="10474" y="168"/>
                      <a:pt x="9574" y="835"/>
                      <a:pt x="9073" y="1702"/>
                    </a:cubicBezTo>
                    <a:lnTo>
                      <a:pt x="4937" y="9074"/>
                    </a:lnTo>
                    <a:cubicBezTo>
                      <a:pt x="4937" y="9074"/>
                      <a:pt x="2602" y="10609"/>
                      <a:pt x="1535" y="11743"/>
                    </a:cubicBezTo>
                    <a:cubicBezTo>
                      <a:pt x="967" y="12343"/>
                      <a:pt x="534" y="13110"/>
                      <a:pt x="234" y="13711"/>
                    </a:cubicBezTo>
                    <a:cubicBezTo>
                      <a:pt x="0" y="14178"/>
                      <a:pt x="367" y="14745"/>
                      <a:pt x="901" y="14745"/>
                    </a:cubicBezTo>
                    <a:cubicBezTo>
                      <a:pt x="1068" y="14745"/>
                      <a:pt x="3135" y="12644"/>
                      <a:pt x="3136" y="12643"/>
                    </a:cubicBezTo>
                    <a:lnTo>
                      <a:pt x="3136" y="12643"/>
                    </a:lnTo>
                    <a:cubicBezTo>
                      <a:pt x="3136" y="12644"/>
                      <a:pt x="3169" y="14311"/>
                      <a:pt x="2569" y="15712"/>
                    </a:cubicBezTo>
                    <a:cubicBezTo>
                      <a:pt x="2335" y="16213"/>
                      <a:pt x="2635" y="16813"/>
                      <a:pt x="3202" y="16846"/>
                    </a:cubicBezTo>
                    <a:cubicBezTo>
                      <a:pt x="3260" y="16854"/>
                      <a:pt x="3320" y="16858"/>
                      <a:pt x="3384" y="16858"/>
                    </a:cubicBezTo>
                    <a:cubicBezTo>
                      <a:pt x="3614" y="16858"/>
                      <a:pt x="3882" y="16803"/>
                      <a:pt x="4170" y="16646"/>
                    </a:cubicBezTo>
                    <a:cubicBezTo>
                      <a:pt x="4170" y="16646"/>
                      <a:pt x="4440" y="16742"/>
                      <a:pt x="4884" y="16742"/>
                    </a:cubicBezTo>
                    <a:cubicBezTo>
                      <a:pt x="5306" y="16742"/>
                      <a:pt x="5886" y="16655"/>
                      <a:pt x="6538" y="16313"/>
                    </a:cubicBezTo>
                    <a:cubicBezTo>
                      <a:pt x="7606" y="15779"/>
                      <a:pt x="8006" y="12410"/>
                      <a:pt x="8139" y="11042"/>
                    </a:cubicBezTo>
                    <a:cubicBezTo>
                      <a:pt x="8173" y="10642"/>
                      <a:pt x="8339" y="10275"/>
                      <a:pt x="8606" y="10008"/>
                    </a:cubicBezTo>
                    <a:lnTo>
                      <a:pt x="13543" y="4904"/>
                    </a:lnTo>
                    <a:cubicBezTo>
                      <a:pt x="14644" y="3770"/>
                      <a:pt x="14744" y="1936"/>
                      <a:pt x="13677" y="768"/>
                    </a:cubicBezTo>
                    <a:cubicBezTo>
                      <a:pt x="13205" y="269"/>
                      <a:pt x="12619" y="1"/>
                      <a:pt x="11917" y="1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</p:grpSp>
        <p:sp>
          <p:nvSpPr>
            <p:cNvPr id="936" name="Google Shape;936;p44"/>
            <p:cNvSpPr/>
            <p:nvPr/>
          </p:nvSpPr>
          <p:spPr>
            <a:xfrm>
              <a:off x="5534087" y="1652572"/>
              <a:ext cx="99745" cy="147076"/>
            </a:xfrm>
            <a:custGeom>
              <a:avLst/>
              <a:gdLst/>
              <a:ahLst/>
              <a:cxnLst/>
              <a:rect l="l" t="t" r="r" b="b"/>
              <a:pathLst>
                <a:path w="2002" h="2952" extrusionOk="0">
                  <a:moveTo>
                    <a:pt x="790" y="0"/>
                  </a:moveTo>
                  <a:cubicBezTo>
                    <a:pt x="728" y="0"/>
                    <a:pt x="664" y="8"/>
                    <a:pt x="601" y="26"/>
                  </a:cubicBezTo>
                  <a:cubicBezTo>
                    <a:pt x="234" y="126"/>
                    <a:pt x="0" y="493"/>
                    <a:pt x="134" y="860"/>
                  </a:cubicBezTo>
                  <a:lnTo>
                    <a:pt x="567" y="2428"/>
                  </a:lnTo>
                  <a:cubicBezTo>
                    <a:pt x="652" y="2737"/>
                    <a:pt x="949" y="2951"/>
                    <a:pt x="1260" y="2951"/>
                  </a:cubicBezTo>
                  <a:cubicBezTo>
                    <a:pt x="1318" y="2951"/>
                    <a:pt x="1377" y="2944"/>
                    <a:pt x="1435" y="2928"/>
                  </a:cubicBezTo>
                  <a:cubicBezTo>
                    <a:pt x="1802" y="2794"/>
                    <a:pt x="2002" y="2428"/>
                    <a:pt x="1902" y="2061"/>
                  </a:cubicBezTo>
                  <a:lnTo>
                    <a:pt x="1435" y="493"/>
                  </a:lnTo>
                  <a:cubicBezTo>
                    <a:pt x="1352" y="190"/>
                    <a:pt x="1087" y="0"/>
                    <a:pt x="790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805" y="662305"/>
            <a:ext cx="839660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Q&amp;A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2890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1430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0922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2763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2462" name="Google Shape;2462;p36"/>
          <p:cNvGrpSpPr/>
          <p:nvPr/>
        </p:nvGrpSpPr>
        <p:grpSpPr>
          <a:xfrm>
            <a:off x="6447597" y="1148707"/>
            <a:ext cx="1084367" cy="2955768"/>
            <a:chOff x="1999341" y="1325375"/>
            <a:chExt cx="1004415" cy="2737836"/>
          </a:xfrm>
        </p:grpSpPr>
        <p:sp>
          <p:nvSpPr>
            <p:cNvPr id="2463" name="Google Shape;2463;p36"/>
            <p:cNvSpPr/>
            <p:nvPr/>
          </p:nvSpPr>
          <p:spPr>
            <a:xfrm>
              <a:off x="2272525" y="3598266"/>
              <a:ext cx="412217" cy="464945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36"/>
            <p:cNvSpPr/>
            <p:nvPr/>
          </p:nvSpPr>
          <p:spPr>
            <a:xfrm>
              <a:off x="2076737" y="1366086"/>
              <a:ext cx="816097" cy="2512923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36"/>
            <p:cNvSpPr/>
            <p:nvPr/>
          </p:nvSpPr>
          <p:spPr>
            <a:xfrm>
              <a:off x="2027459" y="1482812"/>
              <a:ext cx="118450" cy="15134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36"/>
            <p:cNvSpPr/>
            <p:nvPr/>
          </p:nvSpPr>
          <p:spPr>
            <a:xfrm>
              <a:off x="1999341" y="1642147"/>
              <a:ext cx="110975" cy="73485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36"/>
            <p:cNvSpPr/>
            <p:nvPr/>
          </p:nvSpPr>
          <p:spPr>
            <a:xfrm>
              <a:off x="2485449" y="1709020"/>
              <a:ext cx="111665" cy="73658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36"/>
            <p:cNvSpPr/>
            <p:nvPr/>
          </p:nvSpPr>
          <p:spPr>
            <a:xfrm>
              <a:off x="2086339" y="1803552"/>
              <a:ext cx="117070" cy="73313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36"/>
            <p:cNvSpPr/>
            <p:nvPr/>
          </p:nvSpPr>
          <p:spPr>
            <a:xfrm>
              <a:off x="2232792" y="1760081"/>
              <a:ext cx="86365" cy="117128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36"/>
            <p:cNvSpPr/>
            <p:nvPr/>
          </p:nvSpPr>
          <p:spPr>
            <a:xfrm>
              <a:off x="2110259" y="1544453"/>
              <a:ext cx="115747" cy="158182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36"/>
            <p:cNvSpPr/>
            <p:nvPr/>
          </p:nvSpPr>
          <p:spPr>
            <a:xfrm>
              <a:off x="2861961" y="1549916"/>
              <a:ext cx="119197" cy="145877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36"/>
            <p:cNvSpPr/>
            <p:nvPr/>
          </p:nvSpPr>
          <p:spPr>
            <a:xfrm>
              <a:off x="2714761" y="1915851"/>
              <a:ext cx="119197" cy="73888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36"/>
            <p:cNvSpPr/>
            <p:nvPr/>
          </p:nvSpPr>
          <p:spPr>
            <a:xfrm>
              <a:off x="2712058" y="1700510"/>
              <a:ext cx="84238" cy="119197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36"/>
            <p:cNvSpPr/>
            <p:nvPr/>
          </p:nvSpPr>
          <p:spPr>
            <a:xfrm>
              <a:off x="2842814" y="1685272"/>
              <a:ext cx="160942" cy="99533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36"/>
            <p:cNvSpPr/>
            <p:nvPr/>
          </p:nvSpPr>
          <p:spPr>
            <a:xfrm>
              <a:off x="2469004" y="1325375"/>
              <a:ext cx="116438" cy="157492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36"/>
            <p:cNvSpPr/>
            <p:nvPr/>
          </p:nvSpPr>
          <p:spPr>
            <a:xfrm>
              <a:off x="2501894" y="1397654"/>
              <a:ext cx="150650" cy="99475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36"/>
            <p:cNvSpPr/>
            <p:nvPr/>
          </p:nvSpPr>
          <p:spPr>
            <a:xfrm>
              <a:off x="2343021" y="1571248"/>
              <a:ext cx="135642" cy="104995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8" name="Google Shape;2478;p36"/>
          <p:cNvGrpSpPr/>
          <p:nvPr/>
        </p:nvGrpSpPr>
        <p:grpSpPr>
          <a:xfrm>
            <a:off x="5412891" y="2020404"/>
            <a:ext cx="1580986" cy="2807282"/>
            <a:chOff x="1040925" y="2132801"/>
            <a:chExt cx="1464419" cy="2600298"/>
          </a:xfrm>
        </p:grpSpPr>
        <p:sp>
          <p:nvSpPr>
            <p:cNvPr id="2479" name="Google Shape;2479;p36"/>
            <p:cNvSpPr/>
            <p:nvPr/>
          </p:nvSpPr>
          <p:spPr>
            <a:xfrm>
              <a:off x="1040925" y="3737245"/>
              <a:ext cx="184173" cy="219822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1"/>
            </a:solidFill>
            <a:ln w="15475" cap="flat" cmpd="sng">
              <a:solidFill>
                <a:srgbClr val="7DBD6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36"/>
            <p:cNvSpPr/>
            <p:nvPr/>
          </p:nvSpPr>
          <p:spPr>
            <a:xfrm>
              <a:off x="1297664" y="3538695"/>
              <a:ext cx="89873" cy="26335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36"/>
            <p:cNvSpPr/>
            <p:nvPr/>
          </p:nvSpPr>
          <p:spPr>
            <a:xfrm>
              <a:off x="1075138" y="4376712"/>
              <a:ext cx="169855" cy="310155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36"/>
            <p:cNvSpPr/>
            <p:nvPr/>
          </p:nvSpPr>
          <p:spPr>
            <a:xfrm>
              <a:off x="1057313" y="4562899"/>
              <a:ext cx="196535" cy="1702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rgbClr val="000000"/>
            </a:solidFill>
            <a:ln w="1775" cap="flat" cmpd="sng">
              <a:solidFill>
                <a:srgbClr val="08360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36"/>
            <p:cNvSpPr/>
            <p:nvPr/>
          </p:nvSpPr>
          <p:spPr>
            <a:xfrm>
              <a:off x="1783025" y="2222905"/>
              <a:ext cx="81535" cy="23759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36"/>
            <p:cNvSpPr/>
            <p:nvPr/>
          </p:nvSpPr>
          <p:spPr>
            <a:xfrm>
              <a:off x="1753584" y="2164829"/>
              <a:ext cx="107985" cy="140933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36"/>
            <p:cNvSpPr/>
            <p:nvPr/>
          </p:nvSpPr>
          <p:spPr>
            <a:xfrm>
              <a:off x="1242866" y="2213302"/>
              <a:ext cx="599092" cy="720935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36"/>
            <p:cNvSpPr/>
            <p:nvPr/>
          </p:nvSpPr>
          <p:spPr>
            <a:xfrm>
              <a:off x="1730527" y="2485338"/>
              <a:ext cx="703455" cy="316538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36"/>
            <p:cNvSpPr/>
            <p:nvPr/>
          </p:nvSpPr>
          <p:spPr>
            <a:xfrm>
              <a:off x="1453030" y="2481658"/>
              <a:ext cx="531300" cy="838695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36"/>
            <p:cNvSpPr/>
            <p:nvPr/>
          </p:nvSpPr>
          <p:spPr>
            <a:xfrm>
              <a:off x="1612536" y="4448473"/>
              <a:ext cx="198605" cy="26312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36"/>
            <p:cNvSpPr/>
            <p:nvPr/>
          </p:nvSpPr>
          <p:spPr>
            <a:xfrm>
              <a:off x="1607764" y="4682731"/>
              <a:ext cx="254725" cy="50025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 w="1775" cap="flat" cmpd="sng">
              <a:solidFill>
                <a:srgbClr val="08360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36"/>
            <p:cNvSpPr/>
            <p:nvPr/>
          </p:nvSpPr>
          <p:spPr>
            <a:xfrm>
              <a:off x="1155926" y="3830857"/>
              <a:ext cx="499790" cy="706675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36"/>
            <p:cNvSpPr/>
            <p:nvPr/>
          </p:nvSpPr>
          <p:spPr>
            <a:xfrm>
              <a:off x="1607764" y="3811766"/>
              <a:ext cx="198605" cy="832772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36"/>
            <p:cNvSpPr/>
            <p:nvPr/>
          </p:nvSpPr>
          <p:spPr>
            <a:xfrm>
              <a:off x="1622139" y="3081909"/>
              <a:ext cx="304002" cy="947773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36"/>
            <p:cNvSpPr/>
            <p:nvPr/>
          </p:nvSpPr>
          <p:spPr>
            <a:xfrm>
              <a:off x="1609144" y="3081909"/>
              <a:ext cx="313605" cy="1423183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36"/>
            <p:cNvSpPr/>
            <p:nvPr/>
          </p:nvSpPr>
          <p:spPr>
            <a:xfrm>
              <a:off x="1487300" y="3063566"/>
              <a:ext cx="310155" cy="883257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36"/>
            <p:cNvSpPr/>
            <p:nvPr/>
          </p:nvSpPr>
          <p:spPr>
            <a:xfrm>
              <a:off x="1186056" y="3063566"/>
              <a:ext cx="623012" cy="1419963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36"/>
            <p:cNvSpPr/>
            <p:nvPr/>
          </p:nvSpPr>
          <p:spPr>
            <a:xfrm>
              <a:off x="1453030" y="2481658"/>
              <a:ext cx="531300" cy="838695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36"/>
            <p:cNvSpPr/>
            <p:nvPr/>
          </p:nvSpPr>
          <p:spPr>
            <a:xfrm>
              <a:off x="1644046" y="2366657"/>
              <a:ext cx="109595" cy="131503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36"/>
            <p:cNvSpPr/>
            <p:nvPr/>
          </p:nvSpPr>
          <p:spPr>
            <a:xfrm>
              <a:off x="1668024" y="2367347"/>
              <a:ext cx="84238" cy="9315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36"/>
            <p:cNvSpPr/>
            <p:nvPr/>
          </p:nvSpPr>
          <p:spPr>
            <a:xfrm>
              <a:off x="1630361" y="2203067"/>
              <a:ext cx="193775" cy="230747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36"/>
            <p:cNvSpPr/>
            <p:nvPr/>
          </p:nvSpPr>
          <p:spPr>
            <a:xfrm>
              <a:off x="1620759" y="2248205"/>
              <a:ext cx="34327" cy="15122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36"/>
            <p:cNvSpPr/>
            <p:nvPr/>
          </p:nvSpPr>
          <p:spPr>
            <a:xfrm>
              <a:off x="1608454" y="2256428"/>
              <a:ext cx="52785" cy="82915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36"/>
            <p:cNvSpPr/>
            <p:nvPr/>
          </p:nvSpPr>
          <p:spPr>
            <a:xfrm>
              <a:off x="1608454" y="2132801"/>
              <a:ext cx="260188" cy="153813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36"/>
            <p:cNvSpPr/>
            <p:nvPr/>
          </p:nvSpPr>
          <p:spPr>
            <a:xfrm>
              <a:off x="2384823" y="2450205"/>
              <a:ext cx="115747" cy="178078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36"/>
            <p:cNvSpPr/>
            <p:nvPr/>
          </p:nvSpPr>
          <p:spPr>
            <a:xfrm>
              <a:off x="1570791" y="2167417"/>
              <a:ext cx="238280" cy="143175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36"/>
            <p:cNvSpPr/>
            <p:nvPr/>
          </p:nvSpPr>
          <p:spPr>
            <a:xfrm>
              <a:off x="1305829" y="2480738"/>
              <a:ext cx="352130" cy="953982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36"/>
            <p:cNvSpPr/>
            <p:nvPr/>
          </p:nvSpPr>
          <p:spPr>
            <a:xfrm>
              <a:off x="1196291" y="3649614"/>
              <a:ext cx="291698" cy="369782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36"/>
            <p:cNvSpPr/>
            <p:nvPr/>
          </p:nvSpPr>
          <p:spPr>
            <a:xfrm>
              <a:off x="1170991" y="3649614"/>
              <a:ext cx="342355" cy="58247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36"/>
            <p:cNvSpPr/>
            <p:nvPr/>
          </p:nvSpPr>
          <p:spPr>
            <a:xfrm>
              <a:off x="1224409" y="3527770"/>
              <a:ext cx="243742" cy="1219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accent1"/>
            </a:solidFill>
            <a:ln w="8925" cap="flat" cmpd="sng">
              <a:solidFill>
                <a:srgbClr val="7DBD6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36"/>
            <p:cNvSpPr/>
            <p:nvPr/>
          </p:nvSpPr>
          <p:spPr>
            <a:xfrm>
              <a:off x="1291454" y="3422314"/>
              <a:ext cx="89930" cy="13041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36"/>
            <p:cNvSpPr/>
            <p:nvPr/>
          </p:nvSpPr>
          <p:spPr>
            <a:xfrm>
              <a:off x="1633754" y="3555830"/>
              <a:ext cx="151398" cy="15134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36"/>
            <p:cNvSpPr/>
            <p:nvPr/>
          </p:nvSpPr>
          <p:spPr>
            <a:xfrm>
              <a:off x="1379085" y="3645532"/>
              <a:ext cx="317055" cy="315675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36"/>
            <p:cNvSpPr/>
            <p:nvPr/>
          </p:nvSpPr>
          <p:spPr>
            <a:xfrm>
              <a:off x="1648819" y="3563191"/>
              <a:ext cx="131503" cy="128972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36"/>
            <p:cNvSpPr/>
            <p:nvPr/>
          </p:nvSpPr>
          <p:spPr>
            <a:xfrm>
              <a:off x="2416966" y="2508741"/>
              <a:ext cx="88378" cy="92115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4" name="Google Shape;2514;p36"/>
          <p:cNvGrpSpPr/>
          <p:nvPr/>
        </p:nvGrpSpPr>
        <p:grpSpPr>
          <a:xfrm>
            <a:off x="6681194" y="2130903"/>
            <a:ext cx="1701473" cy="2696785"/>
            <a:chOff x="2215715" y="2235152"/>
            <a:chExt cx="1576022" cy="2497948"/>
          </a:xfrm>
        </p:grpSpPr>
        <p:sp>
          <p:nvSpPr>
            <p:cNvPr id="2515" name="Google Shape;2515;p36"/>
            <p:cNvSpPr/>
            <p:nvPr/>
          </p:nvSpPr>
          <p:spPr>
            <a:xfrm>
              <a:off x="2490912" y="4649150"/>
              <a:ext cx="582647" cy="6785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36"/>
            <p:cNvSpPr/>
            <p:nvPr/>
          </p:nvSpPr>
          <p:spPr>
            <a:xfrm>
              <a:off x="3028367" y="2590450"/>
              <a:ext cx="212922" cy="966747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36"/>
            <p:cNvSpPr/>
            <p:nvPr/>
          </p:nvSpPr>
          <p:spPr>
            <a:xfrm>
              <a:off x="3028367" y="2590105"/>
              <a:ext cx="209530" cy="337985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3303564" y="4384934"/>
              <a:ext cx="266340" cy="348163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3303564" y="4658753"/>
              <a:ext cx="266340" cy="74347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rgbClr val="000000"/>
            </a:solidFill>
            <a:ln w="1775" cap="flat" cmpd="sng">
              <a:solidFill>
                <a:srgbClr val="08360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36"/>
            <p:cNvSpPr/>
            <p:nvPr/>
          </p:nvSpPr>
          <p:spPr>
            <a:xfrm>
              <a:off x="3331624" y="3078631"/>
              <a:ext cx="299920" cy="956512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36"/>
            <p:cNvSpPr/>
            <p:nvPr/>
          </p:nvSpPr>
          <p:spPr>
            <a:xfrm>
              <a:off x="3332314" y="3078631"/>
              <a:ext cx="299230" cy="1432958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36"/>
            <p:cNvSpPr/>
            <p:nvPr/>
          </p:nvSpPr>
          <p:spPr>
            <a:xfrm>
              <a:off x="2476537" y="4387637"/>
              <a:ext cx="358110" cy="325278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36"/>
            <p:cNvSpPr/>
            <p:nvPr/>
          </p:nvSpPr>
          <p:spPr>
            <a:xfrm>
              <a:off x="2607982" y="4348651"/>
              <a:ext cx="163013" cy="233507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4" name="Google Shape;2524;p36"/>
            <p:cNvSpPr/>
            <p:nvPr/>
          </p:nvSpPr>
          <p:spPr>
            <a:xfrm>
              <a:off x="2702455" y="3202603"/>
              <a:ext cx="579255" cy="1176163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5" name="Google Shape;2525;p36"/>
            <p:cNvSpPr/>
            <p:nvPr/>
          </p:nvSpPr>
          <p:spPr>
            <a:xfrm>
              <a:off x="2640873" y="4234282"/>
              <a:ext cx="311535" cy="275655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36"/>
            <p:cNvSpPr/>
            <p:nvPr/>
          </p:nvSpPr>
          <p:spPr>
            <a:xfrm>
              <a:off x="2640873" y="4436282"/>
              <a:ext cx="266340" cy="73657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rgbClr val="000000"/>
            </a:solidFill>
            <a:ln w="1775" cap="flat" cmpd="sng">
              <a:solidFill>
                <a:srgbClr val="08360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36"/>
            <p:cNvSpPr/>
            <p:nvPr/>
          </p:nvSpPr>
          <p:spPr>
            <a:xfrm>
              <a:off x="2861271" y="3119687"/>
              <a:ext cx="930465" cy="1220782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36"/>
            <p:cNvSpPr/>
            <p:nvPr/>
          </p:nvSpPr>
          <p:spPr>
            <a:xfrm>
              <a:off x="3036533" y="2484073"/>
              <a:ext cx="740140" cy="825527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36"/>
            <p:cNvSpPr/>
            <p:nvPr/>
          </p:nvSpPr>
          <p:spPr>
            <a:xfrm>
              <a:off x="3036533" y="2482463"/>
              <a:ext cx="732607" cy="896655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36"/>
            <p:cNvSpPr/>
            <p:nvPr/>
          </p:nvSpPr>
          <p:spPr>
            <a:xfrm>
              <a:off x="3142678" y="2283798"/>
              <a:ext cx="94530" cy="170545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36"/>
            <p:cNvSpPr/>
            <p:nvPr/>
          </p:nvSpPr>
          <p:spPr>
            <a:xfrm>
              <a:off x="3112548" y="2407080"/>
              <a:ext cx="160253" cy="15272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36"/>
            <p:cNvSpPr/>
            <p:nvPr/>
          </p:nvSpPr>
          <p:spPr>
            <a:xfrm>
              <a:off x="3112548" y="2407080"/>
              <a:ext cx="114367" cy="134722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36"/>
            <p:cNvSpPr/>
            <p:nvPr/>
          </p:nvSpPr>
          <p:spPr>
            <a:xfrm>
              <a:off x="3008472" y="2278336"/>
              <a:ext cx="213670" cy="241558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36"/>
            <p:cNvSpPr/>
            <p:nvPr/>
          </p:nvSpPr>
          <p:spPr>
            <a:xfrm>
              <a:off x="3170738" y="2331696"/>
              <a:ext cx="59628" cy="8257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36"/>
            <p:cNvSpPr/>
            <p:nvPr/>
          </p:nvSpPr>
          <p:spPr>
            <a:xfrm>
              <a:off x="2992717" y="2235152"/>
              <a:ext cx="221892" cy="169222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36"/>
            <p:cNvSpPr/>
            <p:nvPr/>
          </p:nvSpPr>
          <p:spPr>
            <a:xfrm>
              <a:off x="2955112" y="2244008"/>
              <a:ext cx="214303" cy="14835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36"/>
            <p:cNvSpPr/>
            <p:nvPr/>
          </p:nvSpPr>
          <p:spPr>
            <a:xfrm>
              <a:off x="3057750" y="2697344"/>
              <a:ext cx="402615" cy="8533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36"/>
            <p:cNvSpPr/>
            <p:nvPr/>
          </p:nvSpPr>
          <p:spPr>
            <a:xfrm>
              <a:off x="3256989" y="2483326"/>
              <a:ext cx="218443" cy="276978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36"/>
            <p:cNvSpPr/>
            <p:nvPr/>
          </p:nvSpPr>
          <p:spPr>
            <a:xfrm>
              <a:off x="2215715" y="4485561"/>
              <a:ext cx="442290" cy="231438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36"/>
            <p:cNvSpPr/>
            <p:nvPr/>
          </p:nvSpPr>
          <p:spPr>
            <a:xfrm>
              <a:off x="3005770" y="3499020"/>
              <a:ext cx="125292" cy="142428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3024;p42"/>
          <p:cNvSpPr txBox="1"/>
          <p:nvPr/>
        </p:nvSpPr>
        <p:spPr>
          <a:xfrm>
            <a:off x="946785" y="2277745"/>
            <a:ext cx="3991610" cy="161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2400" b="1">
                <a:solidFill>
                  <a:schemeClr val="accent4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If you have any question, feel free to ask me!</a:t>
            </a:r>
            <a:endParaRPr lang="en-US" altLang="en-GB" sz="2400" b="1">
              <a:solidFill>
                <a:schemeClr val="accent4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 rot="567045" flipH="1">
            <a:off x="5454015" y="1803400"/>
            <a:ext cx="4142105" cy="3784600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6" name="Google Shape;2736;p78"/>
          <p:cNvSpPr txBox="1"/>
          <p:nvPr/>
        </p:nvSpPr>
        <p:spPr>
          <a:xfrm>
            <a:off x="3899535" y="1031240"/>
            <a:ext cx="4531360" cy="11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9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 Regular" panose="030F0702030302020204" charset="0"/>
                <a:cs typeface="Comic Sans MS Regular" panose="030F0702030302020204" charset="0"/>
              </a:rPr>
              <a:t>Thanks!</a:t>
            </a:r>
            <a:endParaRPr 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737" name="Google Shape;2737;p78"/>
          <p:cNvSpPr txBox="1"/>
          <p:nvPr>
            <p:ph type="subTitle" idx="1"/>
          </p:nvPr>
        </p:nvSpPr>
        <p:spPr>
          <a:xfrm>
            <a:off x="4789975" y="228069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uFill>
                  <a:noFill/>
                </a:uFill>
                <a:latin typeface="Comic Sans MS Regular" panose="030F0702030302020204" charset="0"/>
                <a:cs typeface="Comic Sans MS Regular" panose="030F0702030302020204" charset="0"/>
              </a:rPr>
              <a:t>yq74@duke.edu</a:t>
            </a:r>
            <a:endParaRPr lang="en-GB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Duke Kunshan University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2754" name="Google Shape;2754;p78"/>
          <p:cNvGrpSpPr/>
          <p:nvPr/>
        </p:nvGrpSpPr>
        <p:grpSpPr>
          <a:xfrm>
            <a:off x="628431" y="868430"/>
            <a:ext cx="3258683" cy="3581865"/>
            <a:chOff x="1081800" y="1216801"/>
            <a:chExt cx="2931261" cy="3221971"/>
          </a:xfrm>
        </p:grpSpPr>
        <p:sp>
          <p:nvSpPr>
            <p:cNvPr id="2755" name="Google Shape;2755;p78"/>
            <p:cNvSpPr/>
            <p:nvPr/>
          </p:nvSpPr>
          <p:spPr>
            <a:xfrm>
              <a:off x="2115920" y="3353885"/>
              <a:ext cx="283512" cy="385461"/>
            </a:xfrm>
            <a:custGeom>
              <a:avLst/>
              <a:gdLst/>
              <a:ahLst/>
              <a:cxnLst/>
              <a:rect l="l" t="t" r="r" b="b"/>
              <a:pathLst>
                <a:path w="7106" h="9458" extrusionOk="0">
                  <a:moveTo>
                    <a:pt x="1011" y="2588"/>
                  </a:moveTo>
                  <a:cubicBezTo>
                    <a:pt x="1154" y="2588"/>
                    <a:pt x="1303" y="2612"/>
                    <a:pt x="1468" y="2635"/>
                  </a:cubicBezTo>
                  <a:cubicBezTo>
                    <a:pt x="1901" y="2735"/>
                    <a:pt x="2335" y="2902"/>
                    <a:pt x="2735" y="3169"/>
                  </a:cubicBezTo>
                  <a:cubicBezTo>
                    <a:pt x="3279" y="3486"/>
                    <a:pt x="3746" y="3927"/>
                    <a:pt x="4073" y="4438"/>
                  </a:cubicBezTo>
                  <a:lnTo>
                    <a:pt x="4073" y="4438"/>
                  </a:lnTo>
                  <a:cubicBezTo>
                    <a:pt x="3763" y="4536"/>
                    <a:pt x="3444" y="4588"/>
                    <a:pt x="3122" y="4588"/>
                  </a:cubicBezTo>
                  <a:cubicBezTo>
                    <a:pt x="2849" y="4588"/>
                    <a:pt x="2574" y="4550"/>
                    <a:pt x="2302" y="4470"/>
                  </a:cubicBezTo>
                  <a:cubicBezTo>
                    <a:pt x="1868" y="4336"/>
                    <a:pt x="1468" y="4136"/>
                    <a:pt x="1134" y="3836"/>
                  </a:cubicBezTo>
                  <a:cubicBezTo>
                    <a:pt x="967" y="3669"/>
                    <a:pt x="801" y="3503"/>
                    <a:pt x="701" y="3336"/>
                  </a:cubicBezTo>
                  <a:cubicBezTo>
                    <a:pt x="567" y="3169"/>
                    <a:pt x="500" y="2935"/>
                    <a:pt x="534" y="2802"/>
                  </a:cubicBezTo>
                  <a:cubicBezTo>
                    <a:pt x="534" y="2735"/>
                    <a:pt x="567" y="2702"/>
                    <a:pt x="600" y="2669"/>
                  </a:cubicBezTo>
                  <a:cubicBezTo>
                    <a:pt x="667" y="2635"/>
                    <a:pt x="734" y="2602"/>
                    <a:pt x="834" y="2602"/>
                  </a:cubicBezTo>
                  <a:cubicBezTo>
                    <a:pt x="893" y="2592"/>
                    <a:pt x="951" y="2588"/>
                    <a:pt x="1011" y="2588"/>
                  </a:cubicBezTo>
                  <a:close/>
                  <a:moveTo>
                    <a:pt x="5037" y="0"/>
                  </a:moveTo>
                  <a:lnTo>
                    <a:pt x="5037" y="0"/>
                  </a:lnTo>
                  <a:cubicBezTo>
                    <a:pt x="5471" y="234"/>
                    <a:pt x="5871" y="500"/>
                    <a:pt x="6204" y="834"/>
                  </a:cubicBezTo>
                  <a:cubicBezTo>
                    <a:pt x="6505" y="1168"/>
                    <a:pt x="6705" y="1601"/>
                    <a:pt x="6605" y="2035"/>
                  </a:cubicBezTo>
                  <a:cubicBezTo>
                    <a:pt x="6538" y="2435"/>
                    <a:pt x="6305" y="2835"/>
                    <a:pt x="6004" y="3169"/>
                  </a:cubicBezTo>
                  <a:cubicBezTo>
                    <a:pt x="5671" y="3503"/>
                    <a:pt x="5304" y="3803"/>
                    <a:pt x="4937" y="4036"/>
                  </a:cubicBezTo>
                  <a:cubicBezTo>
                    <a:pt x="4839" y="4097"/>
                    <a:pt x="4739" y="4154"/>
                    <a:pt x="4638" y="4206"/>
                  </a:cubicBezTo>
                  <a:lnTo>
                    <a:pt x="4638" y="4206"/>
                  </a:lnTo>
                  <a:cubicBezTo>
                    <a:pt x="4229" y="3572"/>
                    <a:pt x="3658" y="3052"/>
                    <a:pt x="3036" y="2669"/>
                  </a:cubicBezTo>
                  <a:cubicBezTo>
                    <a:pt x="2569" y="2402"/>
                    <a:pt x="2068" y="2235"/>
                    <a:pt x="1568" y="2135"/>
                  </a:cubicBezTo>
                  <a:cubicBezTo>
                    <a:pt x="1397" y="2086"/>
                    <a:pt x="1208" y="2055"/>
                    <a:pt x="1001" y="2055"/>
                  </a:cubicBezTo>
                  <a:cubicBezTo>
                    <a:pt x="926" y="2055"/>
                    <a:pt x="848" y="2059"/>
                    <a:pt x="767" y="2068"/>
                  </a:cubicBezTo>
                  <a:cubicBezTo>
                    <a:pt x="600" y="2102"/>
                    <a:pt x="467" y="2135"/>
                    <a:pt x="300" y="2268"/>
                  </a:cubicBezTo>
                  <a:cubicBezTo>
                    <a:pt x="167" y="2368"/>
                    <a:pt x="33" y="2569"/>
                    <a:pt x="33" y="2735"/>
                  </a:cubicBezTo>
                  <a:cubicBezTo>
                    <a:pt x="0" y="3102"/>
                    <a:pt x="133" y="3369"/>
                    <a:pt x="267" y="3603"/>
                  </a:cubicBezTo>
                  <a:cubicBezTo>
                    <a:pt x="434" y="3836"/>
                    <a:pt x="600" y="4036"/>
                    <a:pt x="801" y="4203"/>
                  </a:cubicBezTo>
                  <a:cubicBezTo>
                    <a:pt x="1201" y="4537"/>
                    <a:pt x="1668" y="4803"/>
                    <a:pt x="2168" y="4937"/>
                  </a:cubicBezTo>
                  <a:cubicBezTo>
                    <a:pt x="2481" y="5041"/>
                    <a:pt x="2807" y="5093"/>
                    <a:pt x="3137" y="5093"/>
                  </a:cubicBezTo>
                  <a:cubicBezTo>
                    <a:pt x="3336" y="5093"/>
                    <a:pt x="3536" y="5074"/>
                    <a:pt x="3736" y="5037"/>
                  </a:cubicBezTo>
                  <a:cubicBezTo>
                    <a:pt x="3940" y="5011"/>
                    <a:pt x="4135" y="4966"/>
                    <a:pt x="4324" y="4905"/>
                  </a:cubicBezTo>
                  <a:lnTo>
                    <a:pt x="4324" y="4905"/>
                  </a:lnTo>
                  <a:cubicBezTo>
                    <a:pt x="4366" y="5003"/>
                    <a:pt x="4404" y="5103"/>
                    <a:pt x="4437" y="5204"/>
                  </a:cubicBezTo>
                  <a:cubicBezTo>
                    <a:pt x="4737" y="6038"/>
                    <a:pt x="4537" y="6972"/>
                    <a:pt x="3903" y="7572"/>
                  </a:cubicBezTo>
                  <a:cubicBezTo>
                    <a:pt x="3269" y="8173"/>
                    <a:pt x="2335" y="8473"/>
                    <a:pt x="1434" y="8640"/>
                  </a:cubicBezTo>
                  <a:lnTo>
                    <a:pt x="1401" y="8640"/>
                  </a:lnTo>
                  <a:cubicBezTo>
                    <a:pt x="1168" y="8706"/>
                    <a:pt x="1034" y="8906"/>
                    <a:pt x="1101" y="9140"/>
                  </a:cubicBezTo>
                  <a:cubicBezTo>
                    <a:pt x="1156" y="9333"/>
                    <a:pt x="1302" y="9457"/>
                    <a:pt x="1483" y="9457"/>
                  </a:cubicBezTo>
                  <a:cubicBezTo>
                    <a:pt x="1521" y="9457"/>
                    <a:pt x="1560" y="9452"/>
                    <a:pt x="1601" y="9440"/>
                  </a:cubicBezTo>
                  <a:cubicBezTo>
                    <a:pt x="2569" y="9207"/>
                    <a:pt x="3603" y="8840"/>
                    <a:pt x="4370" y="8039"/>
                  </a:cubicBezTo>
                  <a:cubicBezTo>
                    <a:pt x="4770" y="7672"/>
                    <a:pt x="5070" y="7172"/>
                    <a:pt x="5170" y="6605"/>
                  </a:cubicBezTo>
                  <a:cubicBezTo>
                    <a:pt x="5270" y="6071"/>
                    <a:pt x="5204" y="5504"/>
                    <a:pt x="5037" y="5004"/>
                  </a:cubicBezTo>
                  <a:cubicBezTo>
                    <a:pt x="4995" y="4889"/>
                    <a:pt x="4948" y="4777"/>
                    <a:pt x="4896" y="4668"/>
                  </a:cubicBezTo>
                  <a:lnTo>
                    <a:pt x="4896" y="4668"/>
                  </a:lnTo>
                  <a:cubicBezTo>
                    <a:pt x="4999" y="4617"/>
                    <a:pt x="5101" y="4562"/>
                    <a:pt x="5204" y="4503"/>
                  </a:cubicBezTo>
                  <a:cubicBezTo>
                    <a:pt x="5637" y="4236"/>
                    <a:pt x="6038" y="3903"/>
                    <a:pt x="6371" y="3503"/>
                  </a:cubicBezTo>
                  <a:cubicBezTo>
                    <a:pt x="6705" y="3102"/>
                    <a:pt x="7005" y="2635"/>
                    <a:pt x="7038" y="2068"/>
                  </a:cubicBezTo>
                  <a:cubicBezTo>
                    <a:pt x="7105" y="1501"/>
                    <a:pt x="6805" y="934"/>
                    <a:pt x="6405" y="634"/>
                  </a:cubicBezTo>
                  <a:cubicBezTo>
                    <a:pt x="6004" y="300"/>
                    <a:pt x="5504" y="133"/>
                    <a:pt x="5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1081800" y="3462618"/>
              <a:ext cx="1139273" cy="687944"/>
            </a:xfrm>
            <a:custGeom>
              <a:avLst/>
              <a:gdLst/>
              <a:ahLst/>
              <a:cxnLst/>
              <a:rect l="l" t="t" r="r" b="b"/>
              <a:pathLst>
                <a:path w="28555" h="16880" extrusionOk="0">
                  <a:moveTo>
                    <a:pt x="14277" y="1"/>
                  </a:moveTo>
                  <a:cubicBezTo>
                    <a:pt x="6405" y="1"/>
                    <a:pt x="1" y="3770"/>
                    <a:pt x="1" y="8440"/>
                  </a:cubicBezTo>
                  <a:cubicBezTo>
                    <a:pt x="1" y="13110"/>
                    <a:pt x="6405" y="16879"/>
                    <a:pt x="14277" y="16879"/>
                  </a:cubicBezTo>
                  <a:cubicBezTo>
                    <a:pt x="22183" y="16879"/>
                    <a:pt x="28554" y="13110"/>
                    <a:pt x="28554" y="8440"/>
                  </a:cubicBezTo>
                  <a:cubicBezTo>
                    <a:pt x="28554" y="3770"/>
                    <a:pt x="22183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1334674" y="3510219"/>
              <a:ext cx="201004" cy="629461"/>
            </a:xfrm>
            <a:custGeom>
              <a:avLst/>
              <a:gdLst/>
              <a:ahLst/>
              <a:cxnLst/>
              <a:rect l="l" t="t" r="r" b="b"/>
              <a:pathLst>
                <a:path w="5038" h="15445" extrusionOk="0">
                  <a:moveTo>
                    <a:pt x="668" y="0"/>
                  </a:moveTo>
                  <a:cubicBezTo>
                    <a:pt x="434" y="100"/>
                    <a:pt x="201" y="167"/>
                    <a:pt x="0" y="267"/>
                  </a:cubicBezTo>
                  <a:cubicBezTo>
                    <a:pt x="0" y="300"/>
                    <a:pt x="34" y="300"/>
                    <a:pt x="34" y="334"/>
                  </a:cubicBezTo>
                  <a:cubicBezTo>
                    <a:pt x="167" y="467"/>
                    <a:pt x="467" y="467"/>
                    <a:pt x="601" y="634"/>
                  </a:cubicBezTo>
                  <a:cubicBezTo>
                    <a:pt x="734" y="801"/>
                    <a:pt x="668" y="1068"/>
                    <a:pt x="801" y="1234"/>
                  </a:cubicBezTo>
                  <a:cubicBezTo>
                    <a:pt x="901" y="1401"/>
                    <a:pt x="1101" y="1501"/>
                    <a:pt x="1235" y="1668"/>
                  </a:cubicBezTo>
                  <a:cubicBezTo>
                    <a:pt x="1335" y="1835"/>
                    <a:pt x="1301" y="2068"/>
                    <a:pt x="1401" y="2235"/>
                  </a:cubicBezTo>
                  <a:cubicBezTo>
                    <a:pt x="1535" y="2402"/>
                    <a:pt x="1802" y="2469"/>
                    <a:pt x="1902" y="2635"/>
                  </a:cubicBezTo>
                  <a:cubicBezTo>
                    <a:pt x="2002" y="2802"/>
                    <a:pt x="2035" y="3036"/>
                    <a:pt x="2135" y="3202"/>
                  </a:cubicBezTo>
                  <a:cubicBezTo>
                    <a:pt x="2202" y="3369"/>
                    <a:pt x="2269" y="3569"/>
                    <a:pt x="2369" y="3769"/>
                  </a:cubicBezTo>
                  <a:cubicBezTo>
                    <a:pt x="2435" y="3936"/>
                    <a:pt x="2502" y="4136"/>
                    <a:pt x="2569" y="4303"/>
                  </a:cubicBezTo>
                  <a:cubicBezTo>
                    <a:pt x="2669" y="4503"/>
                    <a:pt x="3003" y="4570"/>
                    <a:pt x="3069" y="4737"/>
                  </a:cubicBezTo>
                  <a:cubicBezTo>
                    <a:pt x="3136" y="4937"/>
                    <a:pt x="3136" y="5137"/>
                    <a:pt x="3203" y="5337"/>
                  </a:cubicBezTo>
                  <a:cubicBezTo>
                    <a:pt x="3269" y="5504"/>
                    <a:pt x="3369" y="5704"/>
                    <a:pt x="3436" y="5871"/>
                  </a:cubicBezTo>
                  <a:cubicBezTo>
                    <a:pt x="3470" y="6071"/>
                    <a:pt x="3503" y="6271"/>
                    <a:pt x="3536" y="6471"/>
                  </a:cubicBezTo>
                  <a:cubicBezTo>
                    <a:pt x="3603" y="6672"/>
                    <a:pt x="3570" y="6872"/>
                    <a:pt x="3636" y="7072"/>
                  </a:cubicBezTo>
                  <a:cubicBezTo>
                    <a:pt x="3670" y="7272"/>
                    <a:pt x="3870" y="7405"/>
                    <a:pt x="3903" y="7606"/>
                  </a:cubicBezTo>
                  <a:cubicBezTo>
                    <a:pt x="3970" y="7806"/>
                    <a:pt x="3903" y="8006"/>
                    <a:pt x="3937" y="8206"/>
                  </a:cubicBezTo>
                  <a:cubicBezTo>
                    <a:pt x="3970" y="8406"/>
                    <a:pt x="4103" y="8573"/>
                    <a:pt x="4137" y="8773"/>
                  </a:cubicBezTo>
                  <a:cubicBezTo>
                    <a:pt x="4170" y="8973"/>
                    <a:pt x="3937" y="9207"/>
                    <a:pt x="3970" y="9407"/>
                  </a:cubicBezTo>
                  <a:cubicBezTo>
                    <a:pt x="3970" y="9607"/>
                    <a:pt x="4270" y="9774"/>
                    <a:pt x="4270" y="9974"/>
                  </a:cubicBezTo>
                  <a:cubicBezTo>
                    <a:pt x="4303" y="10174"/>
                    <a:pt x="4203" y="10374"/>
                    <a:pt x="4237" y="10574"/>
                  </a:cubicBezTo>
                  <a:cubicBezTo>
                    <a:pt x="4237" y="10774"/>
                    <a:pt x="4170" y="10975"/>
                    <a:pt x="4170" y="11175"/>
                  </a:cubicBezTo>
                  <a:cubicBezTo>
                    <a:pt x="4170" y="11375"/>
                    <a:pt x="4103" y="11575"/>
                    <a:pt x="4070" y="11775"/>
                  </a:cubicBezTo>
                  <a:cubicBezTo>
                    <a:pt x="4070" y="11975"/>
                    <a:pt x="4070" y="12142"/>
                    <a:pt x="4037" y="12342"/>
                  </a:cubicBezTo>
                  <a:cubicBezTo>
                    <a:pt x="4037" y="12542"/>
                    <a:pt x="4303" y="12776"/>
                    <a:pt x="4303" y="12976"/>
                  </a:cubicBezTo>
                  <a:cubicBezTo>
                    <a:pt x="4270" y="13176"/>
                    <a:pt x="4003" y="13343"/>
                    <a:pt x="3970" y="13543"/>
                  </a:cubicBezTo>
                  <a:cubicBezTo>
                    <a:pt x="3937" y="13743"/>
                    <a:pt x="3836" y="13910"/>
                    <a:pt x="3803" y="14110"/>
                  </a:cubicBezTo>
                  <a:cubicBezTo>
                    <a:pt x="3770" y="14310"/>
                    <a:pt x="3970" y="14544"/>
                    <a:pt x="3937" y="14744"/>
                  </a:cubicBezTo>
                  <a:cubicBezTo>
                    <a:pt x="3903" y="14944"/>
                    <a:pt x="3670" y="15111"/>
                    <a:pt x="3636" y="15278"/>
                  </a:cubicBezTo>
                  <a:cubicBezTo>
                    <a:pt x="3636" y="15278"/>
                    <a:pt x="3636" y="15311"/>
                    <a:pt x="3636" y="15311"/>
                  </a:cubicBezTo>
                  <a:cubicBezTo>
                    <a:pt x="3870" y="15378"/>
                    <a:pt x="4137" y="15411"/>
                    <a:pt x="4404" y="15444"/>
                  </a:cubicBezTo>
                  <a:cubicBezTo>
                    <a:pt x="4437" y="15311"/>
                    <a:pt x="4437" y="15144"/>
                    <a:pt x="4470" y="14977"/>
                  </a:cubicBezTo>
                  <a:cubicBezTo>
                    <a:pt x="4504" y="14811"/>
                    <a:pt x="4604" y="14611"/>
                    <a:pt x="4637" y="14410"/>
                  </a:cubicBezTo>
                  <a:cubicBezTo>
                    <a:pt x="4670" y="14244"/>
                    <a:pt x="4570" y="14010"/>
                    <a:pt x="4604" y="13810"/>
                  </a:cubicBezTo>
                  <a:cubicBezTo>
                    <a:pt x="4637" y="13643"/>
                    <a:pt x="4737" y="13443"/>
                    <a:pt x="4770" y="13243"/>
                  </a:cubicBezTo>
                  <a:cubicBezTo>
                    <a:pt x="4770" y="13076"/>
                    <a:pt x="4871" y="12876"/>
                    <a:pt x="4904" y="12676"/>
                  </a:cubicBezTo>
                  <a:cubicBezTo>
                    <a:pt x="4904" y="12476"/>
                    <a:pt x="5004" y="12309"/>
                    <a:pt x="5004" y="12109"/>
                  </a:cubicBezTo>
                  <a:cubicBezTo>
                    <a:pt x="5037" y="11909"/>
                    <a:pt x="4804" y="11708"/>
                    <a:pt x="4804" y="11508"/>
                  </a:cubicBezTo>
                  <a:cubicBezTo>
                    <a:pt x="4804" y="11308"/>
                    <a:pt x="4804" y="11141"/>
                    <a:pt x="4804" y="10941"/>
                  </a:cubicBezTo>
                  <a:cubicBezTo>
                    <a:pt x="4804" y="10741"/>
                    <a:pt x="4770" y="10541"/>
                    <a:pt x="4770" y="10341"/>
                  </a:cubicBezTo>
                  <a:cubicBezTo>
                    <a:pt x="4770" y="10174"/>
                    <a:pt x="4971" y="9941"/>
                    <a:pt x="4971" y="9740"/>
                  </a:cubicBezTo>
                  <a:cubicBezTo>
                    <a:pt x="4937" y="9574"/>
                    <a:pt x="4737" y="9373"/>
                    <a:pt x="4737" y="9207"/>
                  </a:cubicBezTo>
                  <a:cubicBezTo>
                    <a:pt x="4704" y="9007"/>
                    <a:pt x="4770" y="8806"/>
                    <a:pt x="4737" y="8606"/>
                  </a:cubicBezTo>
                  <a:cubicBezTo>
                    <a:pt x="4704" y="8406"/>
                    <a:pt x="4704" y="8206"/>
                    <a:pt x="4637" y="8039"/>
                  </a:cubicBezTo>
                  <a:cubicBezTo>
                    <a:pt x="4604" y="7839"/>
                    <a:pt x="4537" y="7639"/>
                    <a:pt x="4504" y="7472"/>
                  </a:cubicBezTo>
                  <a:cubicBezTo>
                    <a:pt x="4470" y="7272"/>
                    <a:pt x="4337" y="7105"/>
                    <a:pt x="4303" y="6905"/>
                  </a:cubicBezTo>
                  <a:cubicBezTo>
                    <a:pt x="4237" y="6738"/>
                    <a:pt x="4270" y="6505"/>
                    <a:pt x="4237" y="6338"/>
                  </a:cubicBezTo>
                  <a:cubicBezTo>
                    <a:pt x="4170" y="6138"/>
                    <a:pt x="4003" y="6004"/>
                    <a:pt x="3970" y="5804"/>
                  </a:cubicBezTo>
                  <a:cubicBezTo>
                    <a:pt x="3903" y="5637"/>
                    <a:pt x="3937" y="5404"/>
                    <a:pt x="3870" y="5204"/>
                  </a:cubicBezTo>
                  <a:cubicBezTo>
                    <a:pt x="3803" y="5037"/>
                    <a:pt x="3770" y="4837"/>
                    <a:pt x="3670" y="4670"/>
                  </a:cubicBezTo>
                  <a:cubicBezTo>
                    <a:pt x="3603" y="4503"/>
                    <a:pt x="3503" y="4337"/>
                    <a:pt x="3403" y="4136"/>
                  </a:cubicBezTo>
                  <a:cubicBezTo>
                    <a:pt x="3336" y="3970"/>
                    <a:pt x="3136" y="3870"/>
                    <a:pt x="3036" y="3669"/>
                  </a:cubicBezTo>
                  <a:cubicBezTo>
                    <a:pt x="2969" y="3503"/>
                    <a:pt x="2936" y="3302"/>
                    <a:pt x="2869" y="3136"/>
                  </a:cubicBezTo>
                  <a:cubicBezTo>
                    <a:pt x="2769" y="2969"/>
                    <a:pt x="2736" y="2735"/>
                    <a:pt x="2636" y="2569"/>
                  </a:cubicBezTo>
                  <a:cubicBezTo>
                    <a:pt x="2536" y="2402"/>
                    <a:pt x="2536" y="2168"/>
                    <a:pt x="2435" y="2002"/>
                  </a:cubicBezTo>
                  <a:cubicBezTo>
                    <a:pt x="2335" y="1868"/>
                    <a:pt x="2235" y="1668"/>
                    <a:pt x="2135" y="1535"/>
                  </a:cubicBezTo>
                  <a:cubicBezTo>
                    <a:pt x="2002" y="1368"/>
                    <a:pt x="1735" y="1334"/>
                    <a:pt x="1602" y="1168"/>
                  </a:cubicBezTo>
                  <a:cubicBezTo>
                    <a:pt x="1501" y="1001"/>
                    <a:pt x="1368" y="867"/>
                    <a:pt x="1235" y="734"/>
                  </a:cubicBezTo>
                  <a:cubicBezTo>
                    <a:pt x="1101" y="567"/>
                    <a:pt x="968" y="434"/>
                    <a:pt x="868" y="267"/>
                  </a:cubicBezTo>
                  <a:cubicBezTo>
                    <a:pt x="801" y="200"/>
                    <a:pt x="734" y="10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2125216" y="3639370"/>
              <a:ext cx="67906" cy="358929"/>
            </a:xfrm>
            <a:custGeom>
              <a:avLst/>
              <a:gdLst/>
              <a:ahLst/>
              <a:cxnLst/>
              <a:rect l="l" t="t" r="r" b="b"/>
              <a:pathLst>
                <a:path w="1702" h="8807" extrusionOk="0">
                  <a:moveTo>
                    <a:pt x="601" y="0"/>
                  </a:moveTo>
                  <a:cubicBezTo>
                    <a:pt x="601" y="100"/>
                    <a:pt x="634" y="167"/>
                    <a:pt x="634" y="267"/>
                  </a:cubicBezTo>
                  <a:cubicBezTo>
                    <a:pt x="668" y="467"/>
                    <a:pt x="701" y="667"/>
                    <a:pt x="734" y="867"/>
                  </a:cubicBezTo>
                  <a:cubicBezTo>
                    <a:pt x="768" y="1067"/>
                    <a:pt x="768" y="1268"/>
                    <a:pt x="801" y="1468"/>
                  </a:cubicBezTo>
                  <a:cubicBezTo>
                    <a:pt x="834" y="1668"/>
                    <a:pt x="734" y="1868"/>
                    <a:pt x="734" y="2068"/>
                  </a:cubicBezTo>
                  <a:cubicBezTo>
                    <a:pt x="768" y="2268"/>
                    <a:pt x="768" y="2468"/>
                    <a:pt x="768" y="2669"/>
                  </a:cubicBezTo>
                  <a:cubicBezTo>
                    <a:pt x="768" y="2869"/>
                    <a:pt x="868" y="3069"/>
                    <a:pt x="868" y="3269"/>
                  </a:cubicBezTo>
                  <a:cubicBezTo>
                    <a:pt x="868" y="3469"/>
                    <a:pt x="968" y="3669"/>
                    <a:pt x="935" y="3869"/>
                  </a:cubicBezTo>
                  <a:cubicBezTo>
                    <a:pt x="935" y="4070"/>
                    <a:pt x="801" y="4270"/>
                    <a:pt x="768" y="4470"/>
                  </a:cubicBezTo>
                  <a:cubicBezTo>
                    <a:pt x="768" y="4670"/>
                    <a:pt x="768" y="4870"/>
                    <a:pt x="768" y="5070"/>
                  </a:cubicBezTo>
                  <a:cubicBezTo>
                    <a:pt x="734" y="5270"/>
                    <a:pt x="734" y="5471"/>
                    <a:pt x="701" y="5671"/>
                  </a:cubicBezTo>
                  <a:cubicBezTo>
                    <a:pt x="668" y="5871"/>
                    <a:pt x="734" y="6071"/>
                    <a:pt x="668" y="6271"/>
                  </a:cubicBezTo>
                  <a:cubicBezTo>
                    <a:pt x="634" y="6471"/>
                    <a:pt x="668" y="6705"/>
                    <a:pt x="634" y="6872"/>
                  </a:cubicBezTo>
                  <a:cubicBezTo>
                    <a:pt x="601" y="7105"/>
                    <a:pt x="534" y="7272"/>
                    <a:pt x="468" y="7472"/>
                  </a:cubicBezTo>
                  <a:cubicBezTo>
                    <a:pt x="401" y="7672"/>
                    <a:pt x="167" y="7806"/>
                    <a:pt x="101" y="8006"/>
                  </a:cubicBezTo>
                  <a:cubicBezTo>
                    <a:pt x="34" y="8206"/>
                    <a:pt x="134" y="8439"/>
                    <a:pt x="67" y="8606"/>
                  </a:cubicBezTo>
                  <a:cubicBezTo>
                    <a:pt x="34" y="8673"/>
                    <a:pt x="34" y="8740"/>
                    <a:pt x="1" y="8806"/>
                  </a:cubicBezTo>
                  <a:cubicBezTo>
                    <a:pt x="334" y="8506"/>
                    <a:pt x="668" y="8173"/>
                    <a:pt x="968" y="7839"/>
                  </a:cubicBezTo>
                  <a:cubicBezTo>
                    <a:pt x="1001" y="7706"/>
                    <a:pt x="1068" y="7605"/>
                    <a:pt x="1101" y="7472"/>
                  </a:cubicBezTo>
                  <a:cubicBezTo>
                    <a:pt x="1135" y="7272"/>
                    <a:pt x="1201" y="7105"/>
                    <a:pt x="1268" y="6905"/>
                  </a:cubicBezTo>
                  <a:cubicBezTo>
                    <a:pt x="1301" y="6738"/>
                    <a:pt x="1402" y="6538"/>
                    <a:pt x="1435" y="6338"/>
                  </a:cubicBezTo>
                  <a:cubicBezTo>
                    <a:pt x="1468" y="6171"/>
                    <a:pt x="1568" y="5971"/>
                    <a:pt x="1602" y="5771"/>
                  </a:cubicBezTo>
                  <a:cubicBezTo>
                    <a:pt x="1635" y="5604"/>
                    <a:pt x="1535" y="5371"/>
                    <a:pt x="1535" y="5204"/>
                  </a:cubicBezTo>
                  <a:cubicBezTo>
                    <a:pt x="1568" y="5004"/>
                    <a:pt x="1635" y="4803"/>
                    <a:pt x="1668" y="4603"/>
                  </a:cubicBezTo>
                  <a:cubicBezTo>
                    <a:pt x="1668" y="4437"/>
                    <a:pt x="1635" y="4236"/>
                    <a:pt x="1635" y="4036"/>
                  </a:cubicBezTo>
                  <a:cubicBezTo>
                    <a:pt x="1635" y="3836"/>
                    <a:pt x="1702" y="3636"/>
                    <a:pt x="1702" y="3436"/>
                  </a:cubicBezTo>
                  <a:cubicBezTo>
                    <a:pt x="1702" y="3269"/>
                    <a:pt x="1602" y="3069"/>
                    <a:pt x="1602" y="2869"/>
                  </a:cubicBezTo>
                  <a:cubicBezTo>
                    <a:pt x="1602" y="2669"/>
                    <a:pt x="1568" y="2502"/>
                    <a:pt x="1535" y="2302"/>
                  </a:cubicBezTo>
                  <a:cubicBezTo>
                    <a:pt x="1535" y="2102"/>
                    <a:pt x="1602" y="1901"/>
                    <a:pt x="1602" y="1701"/>
                  </a:cubicBezTo>
                  <a:cubicBezTo>
                    <a:pt x="1568" y="1568"/>
                    <a:pt x="1602" y="1434"/>
                    <a:pt x="1602" y="1301"/>
                  </a:cubicBezTo>
                  <a:cubicBezTo>
                    <a:pt x="1335" y="834"/>
                    <a:pt x="1001" y="434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1880321" y="3491187"/>
              <a:ext cx="106526" cy="625385"/>
            </a:xfrm>
            <a:custGeom>
              <a:avLst/>
              <a:gdLst/>
              <a:ahLst/>
              <a:cxnLst/>
              <a:rect l="l" t="t" r="r" b="b"/>
              <a:pathLst>
                <a:path w="2670" h="15345" extrusionOk="0">
                  <a:moveTo>
                    <a:pt x="1" y="0"/>
                  </a:moveTo>
                  <a:cubicBezTo>
                    <a:pt x="1" y="33"/>
                    <a:pt x="34" y="67"/>
                    <a:pt x="34" y="134"/>
                  </a:cubicBezTo>
                  <a:cubicBezTo>
                    <a:pt x="134" y="300"/>
                    <a:pt x="168" y="500"/>
                    <a:pt x="234" y="667"/>
                  </a:cubicBezTo>
                  <a:cubicBezTo>
                    <a:pt x="334" y="867"/>
                    <a:pt x="301" y="1068"/>
                    <a:pt x="401" y="1268"/>
                  </a:cubicBezTo>
                  <a:cubicBezTo>
                    <a:pt x="468" y="1434"/>
                    <a:pt x="434" y="1668"/>
                    <a:pt x="501" y="1835"/>
                  </a:cubicBezTo>
                  <a:cubicBezTo>
                    <a:pt x="568" y="2035"/>
                    <a:pt x="801" y="2168"/>
                    <a:pt x="868" y="2335"/>
                  </a:cubicBezTo>
                  <a:cubicBezTo>
                    <a:pt x="935" y="2535"/>
                    <a:pt x="901" y="2735"/>
                    <a:pt x="968" y="2936"/>
                  </a:cubicBezTo>
                  <a:cubicBezTo>
                    <a:pt x="1002" y="3102"/>
                    <a:pt x="1135" y="3302"/>
                    <a:pt x="1168" y="3469"/>
                  </a:cubicBezTo>
                  <a:cubicBezTo>
                    <a:pt x="1235" y="3669"/>
                    <a:pt x="1235" y="3870"/>
                    <a:pt x="1268" y="4070"/>
                  </a:cubicBezTo>
                  <a:cubicBezTo>
                    <a:pt x="1302" y="4236"/>
                    <a:pt x="1435" y="4437"/>
                    <a:pt x="1502" y="4603"/>
                  </a:cubicBezTo>
                  <a:cubicBezTo>
                    <a:pt x="1535" y="4804"/>
                    <a:pt x="1602" y="5004"/>
                    <a:pt x="1635" y="5204"/>
                  </a:cubicBezTo>
                  <a:cubicBezTo>
                    <a:pt x="1669" y="5371"/>
                    <a:pt x="1569" y="5604"/>
                    <a:pt x="1602" y="5804"/>
                  </a:cubicBezTo>
                  <a:cubicBezTo>
                    <a:pt x="1602" y="6004"/>
                    <a:pt x="1535" y="6205"/>
                    <a:pt x="1569" y="6405"/>
                  </a:cubicBezTo>
                  <a:cubicBezTo>
                    <a:pt x="1569" y="6571"/>
                    <a:pt x="1769" y="6772"/>
                    <a:pt x="1802" y="6972"/>
                  </a:cubicBezTo>
                  <a:cubicBezTo>
                    <a:pt x="1802" y="7172"/>
                    <a:pt x="1602" y="7372"/>
                    <a:pt x="1635" y="7572"/>
                  </a:cubicBezTo>
                  <a:cubicBezTo>
                    <a:pt x="1635" y="7772"/>
                    <a:pt x="1702" y="7939"/>
                    <a:pt x="1702" y="8139"/>
                  </a:cubicBezTo>
                  <a:cubicBezTo>
                    <a:pt x="1702" y="8339"/>
                    <a:pt x="1936" y="8540"/>
                    <a:pt x="1936" y="8740"/>
                  </a:cubicBezTo>
                  <a:cubicBezTo>
                    <a:pt x="1936" y="8940"/>
                    <a:pt x="1936" y="9140"/>
                    <a:pt x="1936" y="9307"/>
                  </a:cubicBezTo>
                  <a:cubicBezTo>
                    <a:pt x="1936" y="9507"/>
                    <a:pt x="1936" y="9707"/>
                    <a:pt x="1902" y="9907"/>
                  </a:cubicBezTo>
                  <a:cubicBezTo>
                    <a:pt x="1902" y="10107"/>
                    <a:pt x="1802" y="10307"/>
                    <a:pt x="1769" y="10508"/>
                  </a:cubicBezTo>
                  <a:cubicBezTo>
                    <a:pt x="1735" y="10708"/>
                    <a:pt x="1802" y="10908"/>
                    <a:pt x="1802" y="11108"/>
                  </a:cubicBezTo>
                  <a:cubicBezTo>
                    <a:pt x="1769" y="11308"/>
                    <a:pt x="1635" y="11475"/>
                    <a:pt x="1602" y="11675"/>
                  </a:cubicBezTo>
                  <a:cubicBezTo>
                    <a:pt x="1569" y="11875"/>
                    <a:pt x="1502" y="12042"/>
                    <a:pt x="1469" y="12242"/>
                  </a:cubicBezTo>
                  <a:cubicBezTo>
                    <a:pt x="1435" y="12442"/>
                    <a:pt x="1368" y="12642"/>
                    <a:pt x="1302" y="12809"/>
                  </a:cubicBezTo>
                  <a:cubicBezTo>
                    <a:pt x="1268" y="13009"/>
                    <a:pt x="1068" y="13176"/>
                    <a:pt x="1002" y="13343"/>
                  </a:cubicBezTo>
                  <a:cubicBezTo>
                    <a:pt x="968" y="13543"/>
                    <a:pt x="901" y="13710"/>
                    <a:pt x="835" y="13910"/>
                  </a:cubicBezTo>
                  <a:cubicBezTo>
                    <a:pt x="768" y="14110"/>
                    <a:pt x="801" y="14310"/>
                    <a:pt x="735" y="14477"/>
                  </a:cubicBezTo>
                  <a:cubicBezTo>
                    <a:pt x="668" y="14677"/>
                    <a:pt x="701" y="14911"/>
                    <a:pt x="635" y="15078"/>
                  </a:cubicBezTo>
                  <a:cubicBezTo>
                    <a:pt x="601" y="15178"/>
                    <a:pt x="535" y="15244"/>
                    <a:pt x="501" y="15344"/>
                  </a:cubicBezTo>
                  <a:cubicBezTo>
                    <a:pt x="868" y="15244"/>
                    <a:pt x="1202" y="15144"/>
                    <a:pt x="1535" y="15011"/>
                  </a:cubicBezTo>
                  <a:cubicBezTo>
                    <a:pt x="1569" y="14977"/>
                    <a:pt x="1569" y="14977"/>
                    <a:pt x="1569" y="14977"/>
                  </a:cubicBezTo>
                  <a:cubicBezTo>
                    <a:pt x="1635" y="14811"/>
                    <a:pt x="1502" y="14577"/>
                    <a:pt x="1569" y="14377"/>
                  </a:cubicBezTo>
                  <a:cubicBezTo>
                    <a:pt x="1635" y="14210"/>
                    <a:pt x="1769" y="14043"/>
                    <a:pt x="1835" y="13877"/>
                  </a:cubicBezTo>
                  <a:cubicBezTo>
                    <a:pt x="1902" y="13677"/>
                    <a:pt x="2002" y="13510"/>
                    <a:pt x="2036" y="13343"/>
                  </a:cubicBezTo>
                  <a:cubicBezTo>
                    <a:pt x="2069" y="13143"/>
                    <a:pt x="2169" y="12976"/>
                    <a:pt x="2202" y="12776"/>
                  </a:cubicBezTo>
                  <a:cubicBezTo>
                    <a:pt x="2236" y="12609"/>
                    <a:pt x="2036" y="12376"/>
                    <a:pt x="2069" y="12175"/>
                  </a:cubicBezTo>
                  <a:cubicBezTo>
                    <a:pt x="2102" y="12009"/>
                    <a:pt x="2202" y="11842"/>
                    <a:pt x="2269" y="11642"/>
                  </a:cubicBezTo>
                  <a:cubicBezTo>
                    <a:pt x="2269" y="11475"/>
                    <a:pt x="2302" y="11275"/>
                    <a:pt x="2302" y="11108"/>
                  </a:cubicBezTo>
                  <a:cubicBezTo>
                    <a:pt x="2336" y="10908"/>
                    <a:pt x="2403" y="10741"/>
                    <a:pt x="2436" y="10541"/>
                  </a:cubicBezTo>
                  <a:cubicBezTo>
                    <a:pt x="2469" y="10341"/>
                    <a:pt x="2536" y="10174"/>
                    <a:pt x="2569" y="9974"/>
                  </a:cubicBezTo>
                  <a:cubicBezTo>
                    <a:pt x="2569" y="9774"/>
                    <a:pt x="2436" y="9574"/>
                    <a:pt x="2436" y="9373"/>
                  </a:cubicBezTo>
                  <a:cubicBezTo>
                    <a:pt x="2469" y="9207"/>
                    <a:pt x="2569" y="9007"/>
                    <a:pt x="2569" y="8806"/>
                  </a:cubicBezTo>
                  <a:cubicBezTo>
                    <a:pt x="2569" y="8640"/>
                    <a:pt x="2469" y="8439"/>
                    <a:pt x="2469" y="8239"/>
                  </a:cubicBezTo>
                  <a:cubicBezTo>
                    <a:pt x="2436" y="8039"/>
                    <a:pt x="2669" y="7839"/>
                    <a:pt x="2669" y="7639"/>
                  </a:cubicBezTo>
                  <a:cubicBezTo>
                    <a:pt x="2669" y="7472"/>
                    <a:pt x="2403" y="7272"/>
                    <a:pt x="2403" y="7072"/>
                  </a:cubicBezTo>
                  <a:cubicBezTo>
                    <a:pt x="2369" y="6905"/>
                    <a:pt x="2436" y="6705"/>
                    <a:pt x="2436" y="6505"/>
                  </a:cubicBezTo>
                  <a:cubicBezTo>
                    <a:pt x="2403" y="6305"/>
                    <a:pt x="2436" y="6104"/>
                    <a:pt x="2403" y="5938"/>
                  </a:cubicBezTo>
                  <a:cubicBezTo>
                    <a:pt x="2369" y="5738"/>
                    <a:pt x="2436" y="5537"/>
                    <a:pt x="2403" y="5337"/>
                  </a:cubicBezTo>
                  <a:cubicBezTo>
                    <a:pt x="2369" y="5137"/>
                    <a:pt x="2369" y="4970"/>
                    <a:pt x="2336" y="4770"/>
                  </a:cubicBezTo>
                  <a:cubicBezTo>
                    <a:pt x="2302" y="4570"/>
                    <a:pt x="1969" y="4437"/>
                    <a:pt x="1936" y="4270"/>
                  </a:cubicBezTo>
                  <a:cubicBezTo>
                    <a:pt x="1869" y="4070"/>
                    <a:pt x="2069" y="3836"/>
                    <a:pt x="2036" y="3636"/>
                  </a:cubicBezTo>
                  <a:cubicBezTo>
                    <a:pt x="2002" y="3436"/>
                    <a:pt x="2002" y="3236"/>
                    <a:pt x="1936" y="3069"/>
                  </a:cubicBezTo>
                  <a:cubicBezTo>
                    <a:pt x="1902" y="2869"/>
                    <a:pt x="1635" y="2735"/>
                    <a:pt x="1569" y="2569"/>
                  </a:cubicBezTo>
                  <a:cubicBezTo>
                    <a:pt x="1502" y="2368"/>
                    <a:pt x="1602" y="2135"/>
                    <a:pt x="1535" y="1968"/>
                  </a:cubicBezTo>
                  <a:cubicBezTo>
                    <a:pt x="1469" y="1768"/>
                    <a:pt x="1502" y="1568"/>
                    <a:pt x="1435" y="1401"/>
                  </a:cubicBezTo>
                  <a:cubicBezTo>
                    <a:pt x="1368" y="1201"/>
                    <a:pt x="1168" y="1068"/>
                    <a:pt x="1068" y="901"/>
                  </a:cubicBezTo>
                  <a:cubicBezTo>
                    <a:pt x="1002" y="701"/>
                    <a:pt x="1068" y="467"/>
                    <a:pt x="1002" y="300"/>
                  </a:cubicBezTo>
                  <a:cubicBezTo>
                    <a:pt x="668" y="200"/>
                    <a:pt x="334" y="10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1119065" y="3657017"/>
              <a:ext cx="175709" cy="413337"/>
            </a:xfrm>
            <a:custGeom>
              <a:avLst/>
              <a:gdLst/>
              <a:ahLst/>
              <a:cxnLst/>
              <a:rect l="l" t="t" r="r" b="b"/>
              <a:pathLst>
                <a:path w="4404" h="10142" extrusionOk="0">
                  <a:moveTo>
                    <a:pt x="501" y="1"/>
                  </a:moveTo>
                  <a:cubicBezTo>
                    <a:pt x="301" y="201"/>
                    <a:pt x="167" y="434"/>
                    <a:pt x="1" y="668"/>
                  </a:cubicBezTo>
                  <a:cubicBezTo>
                    <a:pt x="134" y="801"/>
                    <a:pt x="401" y="801"/>
                    <a:pt x="534" y="935"/>
                  </a:cubicBezTo>
                  <a:cubicBezTo>
                    <a:pt x="668" y="1068"/>
                    <a:pt x="834" y="1202"/>
                    <a:pt x="968" y="1335"/>
                  </a:cubicBezTo>
                  <a:cubicBezTo>
                    <a:pt x="1101" y="1502"/>
                    <a:pt x="1235" y="1635"/>
                    <a:pt x="1335" y="1802"/>
                  </a:cubicBezTo>
                  <a:cubicBezTo>
                    <a:pt x="1468" y="1935"/>
                    <a:pt x="1535" y="2136"/>
                    <a:pt x="1668" y="2302"/>
                  </a:cubicBezTo>
                  <a:cubicBezTo>
                    <a:pt x="1768" y="2469"/>
                    <a:pt x="1768" y="2669"/>
                    <a:pt x="1869" y="2836"/>
                  </a:cubicBezTo>
                  <a:cubicBezTo>
                    <a:pt x="1969" y="3003"/>
                    <a:pt x="2169" y="3103"/>
                    <a:pt x="2269" y="3303"/>
                  </a:cubicBezTo>
                  <a:cubicBezTo>
                    <a:pt x="2369" y="3470"/>
                    <a:pt x="2302" y="3703"/>
                    <a:pt x="2402" y="3870"/>
                  </a:cubicBezTo>
                  <a:cubicBezTo>
                    <a:pt x="2469" y="4070"/>
                    <a:pt x="2569" y="4237"/>
                    <a:pt x="2636" y="4404"/>
                  </a:cubicBezTo>
                  <a:cubicBezTo>
                    <a:pt x="2702" y="4604"/>
                    <a:pt x="2803" y="4771"/>
                    <a:pt x="2869" y="4938"/>
                  </a:cubicBezTo>
                  <a:cubicBezTo>
                    <a:pt x="2936" y="5138"/>
                    <a:pt x="3136" y="5271"/>
                    <a:pt x="3203" y="5438"/>
                  </a:cubicBezTo>
                  <a:cubicBezTo>
                    <a:pt x="3270" y="5638"/>
                    <a:pt x="3136" y="5872"/>
                    <a:pt x="3169" y="6038"/>
                  </a:cubicBezTo>
                  <a:cubicBezTo>
                    <a:pt x="3236" y="6238"/>
                    <a:pt x="3336" y="6405"/>
                    <a:pt x="3370" y="6605"/>
                  </a:cubicBezTo>
                  <a:cubicBezTo>
                    <a:pt x="3403" y="6806"/>
                    <a:pt x="3303" y="7006"/>
                    <a:pt x="3336" y="7206"/>
                  </a:cubicBezTo>
                  <a:cubicBezTo>
                    <a:pt x="3336" y="7406"/>
                    <a:pt x="3536" y="7573"/>
                    <a:pt x="3536" y="7773"/>
                  </a:cubicBezTo>
                  <a:cubicBezTo>
                    <a:pt x="3570" y="7973"/>
                    <a:pt x="3503" y="8140"/>
                    <a:pt x="3503" y="8340"/>
                  </a:cubicBezTo>
                  <a:cubicBezTo>
                    <a:pt x="3536" y="8540"/>
                    <a:pt x="3470" y="8740"/>
                    <a:pt x="3470" y="8940"/>
                  </a:cubicBezTo>
                  <a:cubicBezTo>
                    <a:pt x="3470" y="9141"/>
                    <a:pt x="3436" y="9307"/>
                    <a:pt x="3436" y="9507"/>
                  </a:cubicBezTo>
                  <a:cubicBezTo>
                    <a:pt x="3436" y="9608"/>
                    <a:pt x="3470" y="9708"/>
                    <a:pt x="3503" y="9774"/>
                  </a:cubicBezTo>
                  <a:cubicBezTo>
                    <a:pt x="3737" y="9908"/>
                    <a:pt x="3937" y="10041"/>
                    <a:pt x="4170" y="10141"/>
                  </a:cubicBezTo>
                  <a:cubicBezTo>
                    <a:pt x="4237" y="9974"/>
                    <a:pt x="4337" y="9841"/>
                    <a:pt x="4337" y="9674"/>
                  </a:cubicBezTo>
                  <a:cubicBezTo>
                    <a:pt x="4337" y="9474"/>
                    <a:pt x="4404" y="9274"/>
                    <a:pt x="4404" y="9074"/>
                  </a:cubicBezTo>
                  <a:cubicBezTo>
                    <a:pt x="4404" y="8874"/>
                    <a:pt x="4404" y="8674"/>
                    <a:pt x="4370" y="8473"/>
                  </a:cubicBezTo>
                  <a:cubicBezTo>
                    <a:pt x="4370" y="8273"/>
                    <a:pt x="4337" y="8073"/>
                    <a:pt x="4304" y="7873"/>
                  </a:cubicBezTo>
                  <a:cubicBezTo>
                    <a:pt x="4304" y="7673"/>
                    <a:pt x="4170" y="7473"/>
                    <a:pt x="4137" y="7273"/>
                  </a:cubicBezTo>
                  <a:cubicBezTo>
                    <a:pt x="4103" y="7072"/>
                    <a:pt x="4237" y="6872"/>
                    <a:pt x="4204" y="6672"/>
                  </a:cubicBezTo>
                  <a:cubicBezTo>
                    <a:pt x="4170" y="6472"/>
                    <a:pt x="3970" y="6305"/>
                    <a:pt x="3937" y="6105"/>
                  </a:cubicBezTo>
                  <a:cubicBezTo>
                    <a:pt x="3903" y="5905"/>
                    <a:pt x="3803" y="5738"/>
                    <a:pt x="3737" y="5538"/>
                  </a:cubicBezTo>
                  <a:cubicBezTo>
                    <a:pt x="3703" y="5338"/>
                    <a:pt x="3670" y="5138"/>
                    <a:pt x="3636" y="4971"/>
                  </a:cubicBezTo>
                  <a:cubicBezTo>
                    <a:pt x="3570" y="4771"/>
                    <a:pt x="3403" y="4604"/>
                    <a:pt x="3336" y="4437"/>
                  </a:cubicBezTo>
                  <a:cubicBezTo>
                    <a:pt x="3270" y="4237"/>
                    <a:pt x="3270" y="4037"/>
                    <a:pt x="3169" y="3870"/>
                  </a:cubicBezTo>
                  <a:cubicBezTo>
                    <a:pt x="3103" y="3670"/>
                    <a:pt x="3069" y="3470"/>
                    <a:pt x="2969" y="3270"/>
                  </a:cubicBezTo>
                  <a:cubicBezTo>
                    <a:pt x="2903" y="3103"/>
                    <a:pt x="2869" y="2903"/>
                    <a:pt x="2769" y="2736"/>
                  </a:cubicBezTo>
                  <a:cubicBezTo>
                    <a:pt x="2669" y="2536"/>
                    <a:pt x="2402" y="2502"/>
                    <a:pt x="2302" y="2302"/>
                  </a:cubicBezTo>
                  <a:cubicBezTo>
                    <a:pt x="2202" y="2136"/>
                    <a:pt x="2069" y="2002"/>
                    <a:pt x="1969" y="1835"/>
                  </a:cubicBezTo>
                  <a:cubicBezTo>
                    <a:pt x="1869" y="1669"/>
                    <a:pt x="1735" y="1502"/>
                    <a:pt x="1602" y="1368"/>
                  </a:cubicBezTo>
                  <a:cubicBezTo>
                    <a:pt x="1468" y="1202"/>
                    <a:pt x="1502" y="935"/>
                    <a:pt x="1368" y="768"/>
                  </a:cubicBezTo>
                  <a:cubicBezTo>
                    <a:pt x="1235" y="634"/>
                    <a:pt x="1001" y="601"/>
                    <a:pt x="868" y="434"/>
                  </a:cubicBezTo>
                  <a:cubicBezTo>
                    <a:pt x="734" y="301"/>
                    <a:pt x="634" y="1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1654099" y="3462618"/>
              <a:ext cx="130465" cy="686559"/>
            </a:xfrm>
            <a:custGeom>
              <a:avLst/>
              <a:gdLst/>
              <a:ahLst/>
              <a:cxnLst/>
              <a:rect l="l" t="t" r="r" b="b"/>
              <a:pathLst>
                <a:path w="3270" h="16846" extrusionOk="0">
                  <a:moveTo>
                    <a:pt x="0" y="1"/>
                  </a:moveTo>
                  <a:cubicBezTo>
                    <a:pt x="100" y="101"/>
                    <a:pt x="234" y="201"/>
                    <a:pt x="267" y="301"/>
                  </a:cubicBezTo>
                  <a:cubicBezTo>
                    <a:pt x="367" y="501"/>
                    <a:pt x="167" y="801"/>
                    <a:pt x="267" y="968"/>
                  </a:cubicBezTo>
                  <a:cubicBezTo>
                    <a:pt x="334" y="1135"/>
                    <a:pt x="701" y="1201"/>
                    <a:pt x="767" y="1368"/>
                  </a:cubicBezTo>
                  <a:cubicBezTo>
                    <a:pt x="834" y="1568"/>
                    <a:pt x="834" y="1802"/>
                    <a:pt x="901" y="1969"/>
                  </a:cubicBezTo>
                  <a:cubicBezTo>
                    <a:pt x="967" y="2169"/>
                    <a:pt x="967" y="2369"/>
                    <a:pt x="1034" y="2536"/>
                  </a:cubicBezTo>
                  <a:cubicBezTo>
                    <a:pt x="1101" y="2736"/>
                    <a:pt x="1068" y="2936"/>
                    <a:pt x="1134" y="3136"/>
                  </a:cubicBezTo>
                  <a:cubicBezTo>
                    <a:pt x="1201" y="3336"/>
                    <a:pt x="1234" y="3503"/>
                    <a:pt x="1301" y="3703"/>
                  </a:cubicBezTo>
                  <a:cubicBezTo>
                    <a:pt x="1334" y="3870"/>
                    <a:pt x="1735" y="3970"/>
                    <a:pt x="1801" y="4170"/>
                  </a:cubicBezTo>
                  <a:cubicBezTo>
                    <a:pt x="1835" y="4337"/>
                    <a:pt x="1601" y="4604"/>
                    <a:pt x="1635" y="4804"/>
                  </a:cubicBezTo>
                  <a:cubicBezTo>
                    <a:pt x="1701" y="5004"/>
                    <a:pt x="1668" y="5204"/>
                    <a:pt x="1701" y="5404"/>
                  </a:cubicBezTo>
                  <a:cubicBezTo>
                    <a:pt x="1735" y="5571"/>
                    <a:pt x="2068" y="5705"/>
                    <a:pt x="2102" y="5905"/>
                  </a:cubicBezTo>
                  <a:cubicBezTo>
                    <a:pt x="2135" y="6105"/>
                    <a:pt x="1968" y="6305"/>
                    <a:pt x="2002" y="6505"/>
                  </a:cubicBezTo>
                  <a:cubicBezTo>
                    <a:pt x="2035" y="6705"/>
                    <a:pt x="2002" y="6906"/>
                    <a:pt x="2035" y="7106"/>
                  </a:cubicBezTo>
                  <a:cubicBezTo>
                    <a:pt x="2035" y="7306"/>
                    <a:pt x="2235" y="7473"/>
                    <a:pt x="2268" y="7673"/>
                  </a:cubicBezTo>
                  <a:cubicBezTo>
                    <a:pt x="2302" y="7840"/>
                    <a:pt x="2135" y="8073"/>
                    <a:pt x="2168" y="8273"/>
                  </a:cubicBezTo>
                  <a:cubicBezTo>
                    <a:pt x="2202" y="8440"/>
                    <a:pt x="2235" y="8640"/>
                    <a:pt x="2235" y="8840"/>
                  </a:cubicBezTo>
                  <a:cubicBezTo>
                    <a:pt x="2235" y="9040"/>
                    <a:pt x="2602" y="9207"/>
                    <a:pt x="2602" y="9407"/>
                  </a:cubicBezTo>
                  <a:cubicBezTo>
                    <a:pt x="2602" y="9607"/>
                    <a:pt x="2635" y="9808"/>
                    <a:pt x="2635" y="10008"/>
                  </a:cubicBezTo>
                  <a:cubicBezTo>
                    <a:pt x="2635" y="10175"/>
                    <a:pt x="2569" y="10375"/>
                    <a:pt x="2569" y="10575"/>
                  </a:cubicBezTo>
                  <a:cubicBezTo>
                    <a:pt x="2569" y="10775"/>
                    <a:pt x="2535" y="10975"/>
                    <a:pt x="2502" y="11175"/>
                  </a:cubicBezTo>
                  <a:cubicBezTo>
                    <a:pt x="2502" y="11375"/>
                    <a:pt x="2402" y="11542"/>
                    <a:pt x="2368" y="11742"/>
                  </a:cubicBezTo>
                  <a:cubicBezTo>
                    <a:pt x="2368" y="11942"/>
                    <a:pt x="2235" y="12143"/>
                    <a:pt x="2235" y="12309"/>
                  </a:cubicBezTo>
                  <a:cubicBezTo>
                    <a:pt x="2202" y="12510"/>
                    <a:pt x="2435" y="12743"/>
                    <a:pt x="2402" y="12943"/>
                  </a:cubicBezTo>
                  <a:cubicBezTo>
                    <a:pt x="2368" y="13143"/>
                    <a:pt x="2235" y="13310"/>
                    <a:pt x="2235" y="13510"/>
                  </a:cubicBezTo>
                  <a:cubicBezTo>
                    <a:pt x="2202" y="13710"/>
                    <a:pt x="2235" y="13911"/>
                    <a:pt x="2202" y="14077"/>
                  </a:cubicBezTo>
                  <a:cubicBezTo>
                    <a:pt x="2168" y="14277"/>
                    <a:pt x="2102" y="14478"/>
                    <a:pt x="2068" y="14644"/>
                  </a:cubicBezTo>
                  <a:cubicBezTo>
                    <a:pt x="2002" y="14845"/>
                    <a:pt x="2102" y="15078"/>
                    <a:pt x="2068" y="15245"/>
                  </a:cubicBezTo>
                  <a:cubicBezTo>
                    <a:pt x="2002" y="15445"/>
                    <a:pt x="2002" y="15678"/>
                    <a:pt x="1968" y="15845"/>
                  </a:cubicBezTo>
                  <a:cubicBezTo>
                    <a:pt x="1935" y="16045"/>
                    <a:pt x="1701" y="16179"/>
                    <a:pt x="1668" y="16379"/>
                  </a:cubicBezTo>
                  <a:cubicBezTo>
                    <a:pt x="1601" y="16546"/>
                    <a:pt x="1434" y="16713"/>
                    <a:pt x="1368" y="16846"/>
                  </a:cubicBezTo>
                  <a:cubicBezTo>
                    <a:pt x="1735" y="16813"/>
                    <a:pt x="2068" y="16779"/>
                    <a:pt x="2435" y="16746"/>
                  </a:cubicBezTo>
                  <a:cubicBezTo>
                    <a:pt x="2435" y="16746"/>
                    <a:pt x="2469" y="16713"/>
                    <a:pt x="2469" y="16679"/>
                  </a:cubicBezTo>
                  <a:cubicBezTo>
                    <a:pt x="2502" y="16512"/>
                    <a:pt x="2335" y="16279"/>
                    <a:pt x="2402" y="16079"/>
                  </a:cubicBezTo>
                  <a:cubicBezTo>
                    <a:pt x="2435" y="15879"/>
                    <a:pt x="2602" y="15712"/>
                    <a:pt x="2635" y="15512"/>
                  </a:cubicBezTo>
                  <a:cubicBezTo>
                    <a:pt x="2702" y="15345"/>
                    <a:pt x="2735" y="15145"/>
                    <a:pt x="2769" y="14945"/>
                  </a:cubicBezTo>
                  <a:cubicBezTo>
                    <a:pt x="2835" y="14744"/>
                    <a:pt x="2835" y="14578"/>
                    <a:pt x="2869" y="14344"/>
                  </a:cubicBezTo>
                  <a:cubicBezTo>
                    <a:pt x="2869" y="14177"/>
                    <a:pt x="2835" y="13977"/>
                    <a:pt x="2835" y="13744"/>
                  </a:cubicBezTo>
                  <a:cubicBezTo>
                    <a:pt x="2869" y="13577"/>
                    <a:pt x="3002" y="13377"/>
                    <a:pt x="3036" y="13177"/>
                  </a:cubicBezTo>
                  <a:cubicBezTo>
                    <a:pt x="3036" y="13010"/>
                    <a:pt x="2936" y="12810"/>
                    <a:pt x="2969" y="12576"/>
                  </a:cubicBezTo>
                  <a:cubicBezTo>
                    <a:pt x="2969" y="12409"/>
                    <a:pt x="3136" y="12209"/>
                    <a:pt x="3136" y="12009"/>
                  </a:cubicBezTo>
                  <a:cubicBezTo>
                    <a:pt x="3169" y="11809"/>
                    <a:pt x="3169" y="11642"/>
                    <a:pt x="3202" y="11442"/>
                  </a:cubicBezTo>
                  <a:cubicBezTo>
                    <a:pt x="3202" y="11242"/>
                    <a:pt x="3169" y="11042"/>
                    <a:pt x="3169" y="10842"/>
                  </a:cubicBezTo>
                  <a:cubicBezTo>
                    <a:pt x="3169" y="10642"/>
                    <a:pt x="3002" y="10441"/>
                    <a:pt x="3002" y="10241"/>
                  </a:cubicBezTo>
                  <a:cubicBezTo>
                    <a:pt x="3002" y="10041"/>
                    <a:pt x="3102" y="9874"/>
                    <a:pt x="3069" y="9674"/>
                  </a:cubicBezTo>
                  <a:cubicBezTo>
                    <a:pt x="3069" y="9474"/>
                    <a:pt x="3169" y="9274"/>
                    <a:pt x="3136" y="9074"/>
                  </a:cubicBezTo>
                  <a:cubicBezTo>
                    <a:pt x="3136" y="8874"/>
                    <a:pt x="3269" y="8673"/>
                    <a:pt x="3236" y="8473"/>
                  </a:cubicBezTo>
                  <a:cubicBezTo>
                    <a:pt x="3236" y="8273"/>
                    <a:pt x="3202" y="8073"/>
                    <a:pt x="3202" y="7873"/>
                  </a:cubicBezTo>
                  <a:cubicBezTo>
                    <a:pt x="3169" y="7673"/>
                    <a:pt x="2902" y="7539"/>
                    <a:pt x="2869" y="7339"/>
                  </a:cubicBezTo>
                  <a:cubicBezTo>
                    <a:pt x="2835" y="7139"/>
                    <a:pt x="2769" y="6939"/>
                    <a:pt x="2735" y="6739"/>
                  </a:cubicBezTo>
                  <a:cubicBezTo>
                    <a:pt x="2702" y="6572"/>
                    <a:pt x="2669" y="6372"/>
                    <a:pt x="2635" y="6172"/>
                  </a:cubicBezTo>
                  <a:cubicBezTo>
                    <a:pt x="2602" y="5972"/>
                    <a:pt x="2635" y="5771"/>
                    <a:pt x="2569" y="5571"/>
                  </a:cubicBezTo>
                  <a:cubicBezTo>
                    <a:pt x="2535" y="5404"/>
                    <a:pt x="2669" y="5171"/>
                    <a:pt x="2635" y="4971"/>
                  </a:cubicBezTo>
                  <a:cubicBezTo>
                    <a:pt x="2569" y="4771"/>
                    <a:pt x="2368" y="4637"/>
                    <a:pt x="2302" y="4437"/>
                  </a:cubicBezTo>
                  <a:cubicBezTo>
                    <a:pt x="2268" y="4270"/>
                    <a:pt x="2402" y="4003"/>
                    <a:pt x="2368" y="3803"/>
                  </a:cubicBezTo>
                  <a:cubicBezTo>
                    <a:pt x="2302" y="3637"/>
                    <a:pt x="2268" y="3436"/>
                    <a:pt x="2202" y="3236"/>
                  </a:cubicBezTo>
                  <a:cubicBezTo>
                    <a:pt x="2135" y="3069"/>
                    <a:pt x="2068" y="2869"/>
                    <a:pt x="2002" y="2703"/>
                  </a:cubicBezTo>
                  <a:cubicBezTo>
                    <a:pt x="1935" y="2502"/>
                    <a:pt x="1635" y="2402"/>
                    <a:pt x="1568" y="2236"/>
                  </a:cubicBezTo>
                  <a:cubicBezTo>
                    <a:pt x="1501" y="2035"/>
                    <a:pt x="1668" y="1769"/>
                    <a:pt x="1568" y="1568"/>
                  </a:cubicBezTo>
                  <a:cubicBezTo>
                    <a:pt x="1501" y="1402"/>
                    <a:pt x="1334" y="1268"/>
                    <a:pt x="1268" y="1068"/>
                  </a:cubicBezTo>
                  <a:cubicBezTo>
                    <a:pt x="1201" y="901"/>
                    <a:pt x="1301" y="634"/>
                    <a:pt x="1201" y="468"/>
                  </a:cubicBezTo>
                  <a:cubicBezTo>
                    <a:pt x="1134" y="267"/>
                    <a:pt x="834" y="20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1825723" y="4142017"/>
              <a:ext cx="170402" cy="134818"/>
            </a:xfrm>
            <a:custGeom>
              <a:avLst/>
              <a:gdLst/>
              <a:ahLst/>
              <a:cxnLst/>
              <a:rect l="l" t="t" r="r" b="b"/>
              <a:pathLst>
                <a:path w="4271" h="3308" extrusionOk="0">
                  <a:moveTo>
                    <a:pt x="2641" y="0"/>
                  </a:moveTo>
                  <a:cubicBezTo>
                    <a:pt x="2162" y="0"/>
                    <a:pt x="1688" y="132"/>
                    <a:pt x="1269" y="372"/>
                  </a:cubicBezTo>
                  <a:cubicBezTo>
                    <a:pt x="768" y="672"/>
                    <a:pt x="401" y="1139"/>
                    <a:pt x="201" y="1673"/>
                  </a:cubicBezTo>
                  <a:cubicBezTo>
                    <a:pt x="1" y="2207"/>
                    <a:pt x="34" y="2807"/>
                    <a:pt x="335" y="3308"/>
                  </a:cubicBezTo>
                  <a:cubicBezTo>
                    <a:pt x="902" y="3041"/>
                    <a:pt x="1235" y="2841"/>
                    <a:pt x="1602" y="2707"/>
                  </a:cubicBezTo>
                  <a:cubicBezTo>
                    <a:pt x="1902" y="2540"/>
                    <a:pt x="2136" y="2407"/>
                    <a:pt x="2403" y="2273"/>
                  </a:cubicBezTo>
                  <a:cubicBezTo>
                    <a:pt x="2670" y="2107"/>
                    <a:pt x="2903" y="1940"/>
                    <a:pt x="3203" y="1706"/>
                  </a:cubicBezTo>
                  <a:cubicBezTo>
                    <a:pt x="3503" y="1440"/>
                    <a:pt x="3837" y="1139"/>
                    <a:pt x="4271" y="706"/>
                  </a:cubicBezTo>
                  <a:cubicBezTo>
                    <a:pt x="3837" y="239"/>
                    <a:pt x="3303" y="39"/>
                    <a:pt x="2803" y="5"/>
                  </a:cubicBezTo>
                  <a:cubicBezTo>
                    <a:pt x="2749" y="2"/>
                    <a:pt x="2695" y="0"/>
                    <a:pt x="2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1572888" y="4082149"/>
              <a:ext cx="110476" cy="122632"/>
            </a:xfrm>
            <a:custGeom>
              <a:avLst/>
              <a:gdLst/>
              <a:ahLst/>
              <a:cxnLst/>
              <a:rect l="l" t="t" r="r" b="b"/>
              <a:pathLst>
                <a:path w="2769" h="3009" extrusionOk="0">
                  <a:moveTo>
                    <a:pt x="635" y="0"/>
                  </a:moveTo>
                  <a:cubicBezTo>
                    <a:pt x="460" y="0"/>
                    <a:pt x="271" y="22"/>
                    <a:pt x="67" y="73"/>
                  </a:cubicBezTo>
                  <a:cubicBezTo>
                    <a:pt x="0" y="640"/>
                    <a:pt x="67" y="1007"/>
                    <a:pt x="134" y="1341"/>
                  </a:cubicBezTo>
                  <a:cubicBezTo>
                    <a:pt x="234" y="1674"/>
                    <a:pt x="367" y="1941"/>
                    <a:pt x="567" y="2175"/>
                  </a:cubicBezTo>
                  <a:cubicBezTo>
                    <a:pt x="767" y="2375"/>
                    <a:pt x="1001" y="2575"/>
                    <a:pt x="1301" y="2708"/>
                  </a:cubicBezTo>
                  <a:cubicBezTo>
                    <a:pt x="1601" y="2842"/>
                    <a:pt x="1968" y="2975"/>
                    <a:pt x="2535" y="3009"/>
                  </a:cubicBezTo>
                  <a:cubicBezTo>
                    <a:pt x="2735" y="2475"/>
                    <a:pt x="2769" y="2075"/>
                    <a:pt x="2702" y="1674"/>
                  </a:cubicBezTo>
                  <a:cubicBezTo>
                    <a:pt x="2635" y="1307"/>
                    <a:pt x="2469" y="1007"/>
                    <a:pt x="2235" y="740"/>
                  </a:cubicBezTo>
                  <a:cubicBezTo>
                    <a:pt x="2035" y="473"/>
                    <a:pt x="1735" y="273"/>
                    <a:pt x="1368" y="140"/>
                  </a:cubicBezTo>
                  <a:cubicBezTo>
                    <a:pt x="1162" y="57"/>
                    <a:pt x="917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1386564" y="4216150"/>
              <a:ext cx="227615" cy="96019"/>
            </a:xfrm>
            <a:custGeom>
              <a:avLst/>
              <a:gdLst/>
              <a:ahLst/>
              <a:cxnLst/>
              <a:rect l="l" t="t" r="r" b="b"/>
              <a:pathLst>
                <a:path w="5705" h="2356" extrusionOk="0">
                  <a:moveTo>
                    <a:pt x="2731" y="1"/>
                  </a:moveTo>
                  <a:cubicBezTo>
                    <a:pt x="2246" y="1"/>
                    <a:pt x="1752" y="102"/>
                    <a:pt x="1301" y="288"/>
                  </a:cubicBezTo>
                  <a:cubicBezTo>
                    <a:pt x="734" y="555"/>
                    <a:pt x="234" y="988"/>
                    <a:pt x="0" y="1622"/>
                  </a:cubicBezTo>
                  <a:cubicBezTo>
                    <a:pt x="667" y="1789"/>
                    <a:pt x="1134" y="1922"/>
                    <a:pt x="1568" y="2022"/>
                  </a:cubicBezTo>
                  <a:cubicBezTo>
                    <a:pt x="2002" y="2089"/>
                    <a:pt x="2402" y="2156"/>
                    <a:pt x="2802" y="2222"/>
                  </a:cubicBezTo>
                  <a:cubicBezTo>
                    <a:pt x="3202" y="2256"/>
                    <a:pt x="3603" y="2289"/>
                    <a:pt x="4070" y="2322"/>
                  </a:cubicBezTo>
                  <a:cubicBezTo>
                    <a:pt x="4537" y="2322"/>
                    <a:pt x="5004" y="2356"/>
                    <a:pt x="5704" y="2356"/>
                  </a:cubicBezTo>
                  <a:cubicBezTo>
                    <a:pt x="5604" y="1655"/>
                    <a:pt x="5237" y="1122"/>
                    <a:pt x="4770" y="755"/>
                  </a:cubicBezTo>
                  <a:cubicBezTo>
                    <a:pt x="4303" y="354"/>
                    <a:pt x="3703" y="121"/>
                    <a:pt x="3102" y="21"/>
                  </a:cubicBezTo>
                  <a:cubicBezTo>
                    <a:pt x="2980" y="7"/>
                    <a:pt x="2856" y="1"/>
                    <a:pt x="2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1668683" y="4082108"/>
              <a:ext cx="119812" cy="171619"/>
            </a:xfrm>
            <a:custGeom>
              <a:avLst/>
              <a:gdLst/>
              <a:ahLst/>
              <a:cxnLst/>
              <a:rect l="l" t="t" r="r" b="b"/>
              <a:pathLst>
                <a:path w="3003" h="4211" extrusionOk="0">
                  <a:moveTo>
                    <a:pt x="2376" y="0"/>
                  </a:moveTo>
                  <a:cubicBezTo>
                    <a:pt x="2028" y="0"/>
                    <a:pt x="1695" y="94"/>
                    <a:pt x="1402" y="241"/>
                  </a:cubicBezTo>
                  <a:cubicBezTo>
                    <a:pt x="935" y="474"/>
                    <a:pt x="568" y="875"/>
                    <a:pt x="334" y="1342"/>
                  </a:cubicBezTo>
                  <a:cubicBezTo>
                    <a:pt x="101" y="1775"/>
                    <a:pt x="1" y="2309"/>
                    <a:pt x="68" y="2843"/>
                  </a:cubicBezTo>
                  <a:cubicBezTo>
                    <a:pt x="134" y="3343"/>
                    <a:pt x="334" y="3877"/>
                    <a:pt x="868" y="4210"/>
                  </a:cubicBezTo>
                  <a:cubicBezTo>
                    <a:pt x="1268" y="3777"/>
                    <a:pt x="1535" y="3443"/>
                    <a:pt x="1735" y="3176"/>
                  </a:cubicBezTo>
                  <a:cubicBezTo>
                    <a:pt x="1969" y="2876"/>
                    <a:pt x="2136" y="2643"/>
                    <a:pt x="2269" y="2376"/>
                  </a:cubicBezTo>
                  <a:cubicBezTo>
                    <a:pt x="2436" y="2076"/>
                    <a:pt x="2536" y="1809"/>
                    <a:pt x="2636" y="1475"/>
                  </a:cubicBezTo>
                  <a:cubicBezTo>
                    <a:pt x="2769" y="1108"/>
                    <a:pt x="2870" y="708"/>
                    <a:pt x="3003" y="108"/>
                  </a:cubicBezTo>
                  <a:cubicBezTo>
                    <a:pt x="2792" y="33"/>
                    <a:pt x="2581" y="0"/>
                    <a:pt x="2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1732560" y="4085695"/>
              <a:ext cx="142474" cy="150345"/>
            </a:xfrm>
            <a:custGeom>
              <a:avLst/>
              <a:gdLst/>
              <a:ahLst/>
              <a:cxnLst/>
              <a:rect l="l" t="t" r="r" b="b"/>
              <a:pathLst>
                <a:path w="3571" h="3689" extrusionOk="0">
                  <a:moveTo>
                    <a:pt x="2329" y="1"/>
                  </a:moveTo>
                  <a:cubicBezTo>
                    <a:pt x="2231" y="1"/>
                    <a:pt x="2134" y="7"/>
                    <a:pt x="2036" y="20"/>
                  </a:cubicBezTo>
                  <a:cubicBezTo>
                    <a:pt x="1502" y="120"/>
                    <a:pt x="1035" y="386"/>
                    <a:pt x="668" y="753"/>
                  </a:cubicBezTo>
                  <a:cubicBezTo>
                    <a:pt x="301" y="1154"/>
                    <a:pt x="68" y="1654"/>
                    <a:pt x="34" y="2188"/>
                  </a:cubicBezTo>
                  <a:cubicBezTo>
                    <a:pt x="1" y="2721"/>
                    <a:pt x="168" y="3255"/>
                    <a:pt x="601" y="3689"/>
                  </a:cubicBezTo>
                  <a:cubicBezTo>
                    <a:pt x="1068" y="3289"/>
                    <a:pt x="1369" y="3055"/>
                    <a:pt x="1635" y="2855"/>
                  </a:cubicBezTo>
                  <a:cubicBezTo>
                    <a:pt x="1902" y="2621"/>
                    <a:pt x="2102" y="2455"/>
                    <a:pt x="2269" y="2254"/>
                  </a:cubicBezTo>
                  <a:cubicBezTo>
                    <a:pt x="2469" y="2088"/>
                    <a:pt x="2603" y="1854"/>
                    <a:pt x="2803" y="1587"/>
                  </a:cubicBezTo>
                  <a:lnTo>
                    <a:pt x="3570" y="487"/>
                  </a:lnTo>
                  <a:cubicBezTo>
                    <a:pt x="3189" y="132"/>
                    <a:pt x="2763" y="1"/>
                    <a:pt x="2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1556889" y="4157178"/>
              <a:ext cx="131821" cy="114236"/>
            </a:xfrm>
            <a:custGeom>
              <a:avLst/>
              <a:gdLst/>
              <a:ahLst/>
              <a:cxnLst/>
              <a:rect l="l" t="t" r="r" b="b"/>
              <a:pathLst>
                <a:path w="3304" h="2803" extrusionOk="0">
                  <a:moveTo>
                    <a:pt x="1302" y="0"/>
                  </a:moveTo>
                  <a:cubicBezTo>
                    <a:pt x="868" y="0"/>
                    <a:pt x="434" y="100"/>
                    <a:pt x="1" y="467"/>
                  </a:cubicBezTo>
                  <a:cubicBezTo>
                    <a:pt x="234" y="1001"/>
                    <a:pt x="401" y="1301"/>
                    <a:pt x="568" y="1568"/>
                  </a:cubicBezTo>
                  <a:cubicBezTo>
                    <a:pt x="735" y="1835"/>
                    <a:pt x="901" y="2035"/>
                    <a:pt x="1102" y="2168"/>
                  </a:cubicBezTo>
                  <a:cubicBezTo>
                    <a:pt x="1302" y="2335"/>
                    <a:pt x="1535" y="2435"/>
                    <a:pt x="1835" y="2535"/>
                  </a:cubicBezTo>
                  <a:cubicBezTo>
                    <a:pt x="2136" y="2635"/>
                    <a:pt x="2503" y="2735"/>
                    <a:pt x="3070" y="2802"/>
                  </a:cubicBezTo>
                  <a:cubicBezTo>
                    <a:pt x="3303" y="2302"/>
                    <a:pt x="3303" y="1835"/>
                    <a:pt x="3170" y="1434"/>
                  </a:cubicBezTo>
                  <a:cubicBezTo>
                    <a:pt x="3036" y="1034"/>
                    <a:pt x="2769" y="667"/>
                    <a:pt x="2469" y="434"/>
                  </a:cubicBezTo>
                  <a:cubicBezTo>
                    <a:pt x="2136" y="167"/>
                    <a:pt x="1735" y="33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1457104" y="4168385"/>
              <a:ext cx="173035" cy="112525"/>
            </a:xfrm>
            <a:custGeom>
              <a:avLst/>
              <a:gdLst/>
              <a:ahLst/>
              <a:cxnLst/>
              <a:rect l="l" t="t" r="r" b="b"/>
              <a:pathLst>
                <a:path w="4337" h="2761" extrusionOk="0">
                  <a:moveTo>
                    <a:pt x="1742" y="0"/>
                  </a:moveTo>
                  <a:cubicBezTo>
                    <a:pt x="1618" y="0"/>
                    <a:pt x="1493" y="9"/>
                    <a:pt x="1368" y="25"/>
                  </a:cubicBezTo>
                  <a:cubicBezTo>
                    <a:pt x="867" y="125"/>
                    <a:pt x="367" y="326"/>
                    <a:pt x="0" y="826"/>
                  </a:cubicBezTo>
                  <a:cubicBezTo>
                    <a:pt x="467" y="1260"/>
                    <a:pt x="767" y="1526"/>
                    <a:pt x="1067" y="1727"/>
                  </a:cubicBezTo>
                  <a:cubicBezTo>
                    <a:pt x="1368" y="1960"/>
                    <a:pt x="1601" y="2127"/>
                    <a:pt x="1901" y="2260"/>
                  </a:cubicBezTo>
                  <a:cubicBezTo>
                    <a:pt x="2168" y="2360"/>
                    <a:pt x="2468" y="2460"/>
                    <a:pt x="2835" y="2560"/>
                  </a:cubicBezTo>
                  <a:cubicBezTo>
                    <a:pt x="3202" y="2627"/>
                    <a:pt x="3603" y="2694"/>
                    <a:pt x="4203" y="2761"/>
                  </a:cubicBezTo>
                  <a:cubicBezTo>
                    <a:pt x="4336" y="2160"/>
                    <a:pt x="4203" y="1660"/>
                    <a:pt x="3936" y="1226"/>
                  </a:cubicBezTo>
                  <a:cubicBezTo>
                    <a:pt x="3669" y="793"/>
                    <a:pt x="3269" y="459"/>
                    <a:pt x="2835" y="225"/>
                  </a:cubicBezTo>
                  <a:cubicBezTo>
                    <a:pt x="2485" y="75"/>
                    <a:pt x="2116" y="0"/>
                    <a:pt x="1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1638082" y="4036178"/>
              <a:ext cx="87894" cy="150916"/>
            </a:xfrm>
            <a:custGeom>
              <a:avLst/>
              <a:gdLst/>
              <a:ahLst/>
              <a:cxnLst/>
              <a:rect l="l" t="t" r="r" b="b"/>
              <a:pathLst>
                <a:path w="2203" h="3703" extrusionOk="0">
                  <a:moveTo>
                    <a:pt x="1335" y="0"/>
                  </a:moveTo>
                  <a:cubicBezTo>
                    <a:pt x="801" y="167"/>
                    <a:pt x="501" y="501"/>
                    <a:pt x="301" y="801"/>
                  </a:cubicBezTo>
                  <a:cubicBezTo>
                    <a:pt x="101" y="1134"/>
                    <a:pt x="1" y="1468"/>
                    <a:pt x="1" y="1835"/>
                  </a:cubicBezTo>
                  <a:cubicBezTo>
                    <a:pt x="1" y="2169"/>
                    <a:pt x="67" y="2535"/>
                    <a:pt x="267" y="2869"/>
                  </a:cubicBezTo>
                  <a:cubicBezTo>
                    <a:pt x="468" y="3169"/>
                    <a:pt x="768" y="3503"/>
                    <a:pt x="1302" y="3703"/>
                  </a:cubicBezTo>
                  <a:cubicBezTo>
                    <a:pt x="1668" y="3269"/>
                    <a:pt x="1869" y="3002"/>
                    <a:pt x="2002" y="2669"/>
                  </a:cubicBezTo>
                  <a:cubicBezTo>
                    <a:pt x="2135" y="2402"/>
                    <a:pt x="2202" y="2135"/>
                    <a:pt x="2202" y="1835"/>
                  </a:cubicBezTo>
                  <a:cubicBezTo>
                    <a:pt x="2202" y="1568"/>
                    <a:pt x="2135" y="1301"/>
                    <a:pt x="2002" y="1001"/>
                  </a:cubicBezTo>
                  <a:cubicBezTo>
                    <a:pt x="1869" y="701"/>
                    <a:pt x="1668" y="401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1780478" y="4133948"/>
              <a:ext cx="115822" cy="117048"/>
            </a:xfrm>
            <a:custGeom>
              <a:avLst/>
              <a:gdLst/>
              <a:ahLst/>
              <a:cxnLst/>
              <a:rect l="l" t="t" r="r" b="b"/>
              <a:pathLst>
                <a:path w="2903" h="2872" extrusionOk="0">
                  <a:moveTo>
                    <a:pt x="1946" y="1"/>
                  </a:moveTo>
                  <a:cubicBezTo>
                    <a:pt x="1802" y="1"/>
                    <a:pt x="1663" y="15"/>
                    <a:pt x="1535" y="36"/>
                  </a:cubicBezTo>
                  <a:cubicBezTo>
                    <a:pt x="1135" y="136"/>
                    <a:pt x="801" y="337"/>
                    <a:pt x="568" y="603"/>
                  </a:cubicBezTo>
                  <a:cubicBezTo>
                    <a:pt x="301" y="870"/>
                    <a:pt x="134" y="1204"/>
                    <a:pt x="68" y="1571"/>
                  </a:cubicBezTo>
                  <a:cubicBezTo>
                    <a:pt x="1" y="1938"/>
                    <a:pt x="1" y="2338"/>
                    <a:pt x="201" y="2872"/>
                  </a:cubicBezTo>
                  <a:cubicBezTo>
                    <a:pt x="768" y="2872"/>
                    <a:pt x="1135" y="2738"/>
                    <a:pt x="1435" y="2638"/>
                  </a:cubicBezTo>
                  <a:cubicBezTo>
                    <a:pt x="1769" y="2471"/>
                    <a:pt x="2002" y="2338"/>
                    <a:pt x="2169" y="2138"/>
                  </a:cubicBezTo>
                  <a:cubicBezTo>
                    <a:pt x="2369" y="1938"/>
                    <a:pt x="2469" y="1704"/>
                    <a:pt x="2603" y="1437"/>
                  </a:cubicBezTo>
                  <a:cubicBezTo>
                    <a:pt x="2703" y="1137"/>
                    <a:pt x="2769" y="804"/>
                    <a:pt x="2903" y="270"/>
                  </a:cubicBezTo>
                  <a:cubicBezTo>
                    <a:pt x="2585" y="66"/>
                    <a:pt x="2253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1393187" y="4207184"/>
              <a:ext cx="576319" cy="179770"/>
            </a:xfrm>
            <a:custGeom>
              <a:avLst/>
              <a:gdLst/>
              <a:ahLst/>
              <a:cxnLst/>
              <a:rect l="l" t="t" r="r" b="b"/>
              <a:pathLst>
                <a:path w="14445" h="4411" extrusionOk="0">
                  <a:moveTo>
                    <a:pt x="8865" y="0"/>
                  </a:moveTo>
                  <a:cubicBezTo>
                    <a:pt x="8782" y="0"/>
                    <a:pt x="8696" y="3"/>
                    <a:pt x="8607" y="7"/>
                  </a:cubicBezTo>
                  <a:cubicBezTo>
                    <a:pt x="6072" y="141"/>
                    <a:pt x="4271" y="2542"/>
                    <a:pt x="4271" y="2542"/>
                  </a:cubicBezTo>
                  <a:cubicBezTo>
                    <a:pt x="4271" y="2542"/>
                    <a:pt x="3470" y="2075"/>
                    <a:pt x="2536" y="2075"/>
                  </a:cubicBezTo>
                  <a:cubicBezTo>
                    <a:pt x="1602" y="2075"/>
                    <a:pt x="535" y="2542"/>
                    <a:pt x="1" y="4411"/>
                  </a:cubicBezTo>
                  <a:lnTo>
                    <a:pt x="13944" y="4411"/>
                  </a:lnTo>
                  <a:cubicBezTo>
                    <a:pt x="13944" y="4411"/>
                    <a:pt x="14445" y="2176"/>
                    <a:pt x="13077" y="1442"/>
                  </a:cubicBezTo>
                  <a:cubicBezTo>
                    <a:pt x="12710" y="1245"/>
                    <a:pt x="12403" y="1173"/>
                    <a:pt x="12150" y="1173"/>
                  </a:cubicBezTo>
                  <a:cubicBezTo>
                    <a:pt x="11461" y="1173"/>
                    <a:pt x="11176" y="1709"/>
                    <a:pt x="11176" y="1709"/>
                  </a:cubicBezTo>
                  <a:cubicBezTo>
                    <a:pt x="11176" y="1709"/>
                    <a:pt x="11144" y="0"/>
                    <a:pt x="8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3331609" y="4193794"/>
              <a:ext cx="170402" cy="136203"/>
            </a:xfrm>
            <a:custGeom>
              <a:avLst/>
              <a:gdLst/>
              <a:ahLst/>
              <a:cxnLst/>
              <a:rect l="l" t="t" r="r" b="b"/>
              <a:pathLst>
                <a:path w="4271" h="3342" extrusionOk="0">
                  <a:moveTo>
                    <a:pt x="1629" y="1"/>
                  </a:moveTo>
                  <a:cubicBezTo>
                    <a:pt x="1575" y="1"/>
                    <a:pt x="1522" y="2"/>
                    <a:pt x="1469" y="6"/>
                  </a:cubicBezTo>
                  <a:cubicBezTo>
                    <a:pt x="968" y="72"/>
                    <a:pt x="435" y="239"/>
                    <a:pt x="1" y="706"/>
                  </a:cubicBezTo>
                  <a:cubicBezTo>
                    <a:pt x="435" y="1173"/>
                    <a:pt x="768" y="1440"/>
                    <a:pt x="1068" y="1707"/>
                  </a:cubicBezTo>
                  <a:cubicBezTo>
                    <a:pt x="1369" y="1940"/>
                    <a:pt x="1602" y="2141"/>
                    <a:pt x="1869" y="2274"/>
                  </a:cubicBezTo>
                  <a:cubicBezTo>
                    <a:pt x="2136" y="2441"/>
                    <a:pt x="2369" y="2541"/>
                    <a:pt x="2670" y="2708"/>
                  </a:cubicBezTo>
                  <a:cubicBezTo>
                    <a:pt x="3036" y="2841"/>
                    <a:pt x="3370" y="3041"/>
                    <a:pt x="3937" y="3341"/>
                  </a:cubicBezTo>
                  <a:cubicBezTo>
                    <a:pt x="4237" y="2808"/>
                    <a:pt x="4271" y="2207"/>
                    <a:pt x="4071" y="1674"/>
                  </a:cubicBezTo>
                  <a:cubicBezTo>
                    <a:pt x="3904" y="1140"/>
                    <a:pt x="3503" y="673"/>
                    <a:pt x="3003" y="406"/>
                  </a:cubicBezTo>
                  <a:cubicBezTo>
                    <a:pt x="2583" y="136"/>
                    <a:pt x="210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3644370" y="4135230"/>
              <a:ext cx="110516" cy="121368"/>
            </a:xfrm>
            <a:custGeom>
              <a:avLst/>
              <a:gdLst/>
              <a:ahLst/>
              <a:cxnLst/>
              <a:rect l="l" t="t" r="r" b="b"/>
              <a:pathLst>
                <a:path w="2770" h="2978" extrusionOk="0">
                  <a:moveTo>
                    <a:pt x="2094" y="0"/>
                  </a:moveTo>
                  <a:cubicBezTo>
                    <a:pt x="1821" y="0"/>
                    <a:pt x="1589" y="48"/>
                    <a:pt x="1369" y="108"/>
                  </a:cubicBezTo>
                  <a:cubicBezTo>
                    <a:pt x="1035" y="242"/>
                    <a:pt x="735" y="442"/>
                    <a:pt x="501" y="709"/>
                  </a:cubicBezTo>
                  <a:cubicBezTo>
                    <a:pt x="301" y="976"/>
                    <a:pt x="134" y="1309"/>
                    <a:pt x="68" y="1676"/>
                  </a:cubicBezTo>
                  <a:cubicBezTo>
                    <a:pt x="1" y="2043"/>
                    <a:pt x="34" y="2477"/>
                    <a:pt x="234" y="2977"/>
                  </a:cubicBezTo>
                  <a:cubicBezTo>
                    <a:pt x="801" y="2944"/>
                    <a:pt x="1168" y="2844"/>
                    <a:pt x="1469" y="2710"/>
                  </a:cubicBezTo>
                  <a:cubicBezTo>
                    <a:pt x="1769" y="2544"/>
                    <a:pt x="2002" y="2377"/>
                    <a:pt x="2202" y="2143"/>
                  </a:cubicBezTo>
                  <a:cubicBezTo>
                    <a:pt x="2403" y="1910"/>
                    <a:pt x="2536" y="1643"/>
                    <a:pt x="2636" y="1343"/>
                  </a:cubicBezTo>
                  <a:cubicBezTo>
                    <a:pt x="2703" y="1009"/>
                    <a:pt x="2770" y="609"/>
                    <a:pt x="2703" y="75"/>
                  </a:cubicBezTo>
                  <a:cubicBezTo>
                    <a:pt x="2476" y="22"/>
                    <a:pt x="2276" y="0"/>
                    <a:pt x="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3713594" y="4268579"/>
              <a:ext cx="227615" cy="95407"/>
            </a:xfrm>
            <a:custGeom>
              <a:avLst/>
              <a:gdLst/>
              <a:ahLst/>
              <a:cxnLst/>
              <a:rect l="l" t="t" r="r" b="b"/>
              <a:pathLst>
                <a:path w="5705" h="2341" extrusionOk="0">
                  <a:moveTo>
                    <a:pt x="3078" y="0"/>
                  </a:moveTo>
                  <a:cubicBezTo>
                    <a:pt x="2918" y="0"/>
                    <a:pt x="2759" y="13"/>
                    <a:pt x="2602" y="39"/>
                  </a:cubicBezTo>
                  <a:cubicBezTo>
                    <a:pt x="2002" y="105"/>
                    <a:pt x="1401" y="339"/>
                    <a:pt x="934" y="739"/>
                  </a:cubicBezTo>
                  <a:cubicBezTo>
                    <a:pt x="467" y="1140"/>
                    <a:pt x="101" y="1673"/>
                    <a:pt x="0" y="2340"/>
                  </a:cubicBezTo>
                  <a:cubicBezTo>
                    <a:pt x="701" y="2340"/>
                    <a:pt x="1168" y="2340"/>
                    <a:pt x="1635" y="2307"/>
                  </a:cubicBezTo>
                  <a:cubicBezTo>
                    <a:pt x="2102" y="2274"/>
                    <a:pt x="2502" y="2274"/>
                    <a:pt x="2903" y="2207"/>
                  </a:cubicBezTo>
                  <a:cubicBezTo>
                    <a:pt x="3303" y="2140"/>
                    <a:pt x="3703" y="2074"/>
                    <a:pt x="4137" y="2007"/>
                  </a:cubicBezTo>
                  <a:cubicBezTo>
                    <a:pt x="4570" y="1907"/>
                    <a:pt x="5037" y="1773"/>
                    <a:pt x="5705" y="1607"/>
                  </a:cubicBezTo>
                  <a:cubicBezTo>
                    <a:pt x="5471" y="973"/>
                    <a:pt x="4971" y="539"/>
                    <a:pt x="4404" y="272"/>
                  </a:cubicBezTo>
                  <a:cubicBezTo>
                    <a:pt x="3985" y="100"/>
                    <a:pt x="3530" y="0"/>
                    <a:pt x="3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3539239" y="4134211"/>
              <a:ext cx="119812" cy="171334"/>
            </a:xfrm>
            <a:custGeom>
              <a:avLst/>
              <a:gdLst/>
              <a:ahLst/>
              <a:cxnLst/>
              <a:rect l="l" t="t" r="r" b="b"/>
              <a:pathLst>
                <a:path w="3003" h="4204" extrusionOk="0">
                  <a:moveTo>
                    <a:pt x="670" y="1"/>
                  </a:moveTo>
                  <a:cubicBezTo>
                    <a:pt x="451" y="1"/>
                    <a:pt x="226" y="41"/>
                    <a:pt x="1" y="133"/>
                  </a:cubicBezTo>
                  <a:cubicBezTo>
                    <a:pt x="134" y="734"/>
                    <a:pt x="234" y="1101"/>
                    <a:pt x="368" y="1468"/>
                  </a:cubicBezTo>
                  <a:cubicBezTo>
                    <a:pt x="468" y="1801"/>
                    <a:pt x="568" y="2102"/>
                    <a:pt x="735" y="2368"/>
                  </a:cubicBezTo>
                  <a:cubicBezTo>
                    <a:pt x="868" y="2635"/>
                    <a:pt x="1035" y="2869"/>
                    <a:pt x="1268" y="3169"/>
                  </a:cubicBezTo>
                  <a:cubicBezTo>
                    <a:pt x="1468" y="3469"/>
                    <a:pt x="1735" y="3769"/>
                    <a:pt x="2169" y="4203"/>
                  </a:cubicBezTo>
                  <a:cubicBezTo>
                    <a:pt x="2669" y="3869"/>
                    <a:pt x="2869" y="3336"/>
                    <a:pt x="2936" y="2835"/>
                  </a:cubicBezTo>
                  <a:cubicBezTo>
                    <a:pt x="3003" y="2302"/>
                    <a:pt x="2903" y="1801"/>
                    <a:pt x="2669" y="1334"/>
                  </a:cubicBezTo>
                  <a:cubicBezTo>
                    <a:pt x="2436" y="867"/>
                    <a:pt x="2069" y="500"/>
                    <a:pt x="1602" y="234"/>
                  </a:cubicBezTo>
                  <a:cubicBezTo>
                    <a:pt x="1320" y="93"/>
                    <a:pt x="1003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3452740" y="4138857"/>
              <a:ext cx="142434" cy="149000"/>
            </a:xfrm>
            <a:custGeom>
              <a:avLst/>
              <a:gdLst/>
              <a:ahLst/>
              <a:cxnLst/>
              <a:rect l="l" t="t" r="r" b="b"/>
              <a:pathLst>
                <a:path w="3570" h="3656" extrusionOk="0">
                  <a:moveTo>
                    <a:pt x="1237" y="0"/>
                  </a:moveTo>
                  <a:cubicBezTo>
                    <a:pt x="805" y="0"/>
                    <a:pt x="381" y="127"/>
                    <a:pt x="0" y="453"/>
                  </a:cubicBezTo>
                  <a:lnTo>
                    <a:pt x="768" y="1554"/>
                  </a:lnTo>
                  <a:cubicBezTo>
                    <a:pt x="968" y="1854"/>
                    <a:pt x="1101" y="2054"/>
                    <a:pt x="1301" y="2254"/>
                  </a:cubicBezTo>
                  <a:cubicBezTo>
                    <a:pt x="1468" y="2421"/>
                    <a:pt x="1668" y="2588"/>
                    <a:pt x="1935" y="2821"/>
                  </a:cubicBezTo>
                  <a:cubicBezTo>
                    <a:pt x="2202" y="3022"/>
                    <a:pt x="2502" y="3255"/>
                    <a:pt x="2969" y="3655"/>
                  </a:cubicBezTo>
                  <a:cubicBezTo>
                    <a:pt x="3403" y="3255"/>
                    <a:pt x="3570" y="2688"/>
                    <a:pt x="3536" y="2154"/>
                  </a:cubicBezTo>
                  <a:cubicBezTo>
                    <a:pt x="3503" y="1654"/>
                    <a:pt x="3269" y="1120"/>
                    <a:pt x="2903" y="753"/>
                  </a:cubicBezTo>
                  <a:cubicBezTo>
                    <a:pt x="2536" y="353"/>
                    <a:pt x="2069" y="86"/>
                    <a:pt x="1535" y="19"/>
                  </a:cubicBezTo>
                  <a:cubicBezTo>
                    <a:pt x="1436" y="7"/>
                    <a:pt x="1336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3639064" y="4208955"/>
              <a:ext cx="131781" cy="115622"/>
            </a:xfrm>
            <a:custGeom>
              <a:avLst/>
              <a:gdLst/>
              <a:ahLst/>
              <a:cxnLst/>
              <a:rect l="l" t="t" r="r" b="b"/>
              <a:pathLst>
                <a:path w="3303" h="2837" extrusionOk="0">
                  <a:moveTo>
                    <a:pt x="2002" y="1"/>
                  </a:moveTo>
                  <a:cubicBezTo>
                    <a:pt x="1568" y="34"/>
                    <a:pt x="1168" y="201"/>
                    <a:pt x="834" y="434"/>
                  </a:cubicBezTo>
                  <a:cubicBezTo>
                    <a:pt x="534" y="701"/>
                    <a:pt x="267" y="1035"/>
                    <a:pt x="134" y="1435"/>
                  </a:cubicBezTo>
                  <a:cubicBezTo>
                    <a:pt x="0" y="1835"/>
                    <a:pt x="0" y="2302"/>
                    <a:pt x="234" y="2836"/>
                  </a:cubicBezTo>
                  <a:cubicBezTo>
                    <a:pt x="801" y="2736"/>
                    <a:pt x="1168" y="2636"/>
                    <a:pt x="1468" y="2569"/>
                  </a:cubicBezTo>
                  <a:cubicBezTo>
                    <a:pt x="1768" y="2469"/>
                    <a:pt x="2002" y="2336"/>
                    <a:pt x="2202" y="2202"/>
                  </a:cubicBezTo>
                  <a:cubicBezTo>
                    <a:pt x="2402" y="2035"/>
                    <a:pt x="2569" y="1835"/>
                    <a:pt x="2736" y="1568"/>
                  </a:cubicBezTo>
                  <a:cubicBezTo>
                    <a:pt x="2903" y="1302"/>
                    <a:pt x="3069" y="1001"/>
                    <a:pt x="3303" y="468"/>
                  </a:cubicBezTo>
                  <a:cubicBezTo>
                    <a:pt x="2869" y="101"/>
                    <a:pt x="2436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3697634" y="4220203"/>
              <a:ext cx="173035" cy="113869"/>
            </a:xfrm>
            <a:custGeom>
              <a:avLst/>
              <a:gdLst/>
              <a:ahLst/>
              <a:cxnLst/>
              <a:rect l="l" t="t" r="r" b="b"/>
              <a:pathLst>
                <a:path w="4337" h="2794" extrusionOk="0">
                  <a:moveTo>
                    <a:pt x="2605" y="0"/>
                  </a:moveTo>
                  <a:cubicBezTo>
                    <a:pt x="2228" y="0"/>
                    <a:pt x="1855" y="82"/>
                    <a:pt x="1501" y="258"/>
                  </a:cubicBezTo>
                  <a:cubicBezTo>
                    <a:pt x="1068" y="459"/>
                    <a:pt x="667" y="792"/>
                    <a:pt x="400" y="1226"/>
                  </a:cubicBezTo>
                  <a:cubicBezTo>
                    <a:pt x="134" y="1659"/>
                    <a:pt x="0" y="2193"/>
                    <a:pt x="134" y="2794"/>
                  </a:cubicBezTo>
                  <a:cubicBezTo>
                    <a:pt x="734" y="2693"/>
                    <a:pt x="1134" y="2627"/>
                    <a:pt x="1501" y="2560"/>
                  </a:cubicBezTo>
                  <a:cubicBezTo>
                    <a:pt x="1868" y="2460"/>
                    <a:pt x="2168" y="2393"/>
                    <a:pt x="2435" y="2260"/>
                  </a:cubicBezTo>
                  <a:cubicBezTo>
                    <a:pt x="2735" y="2126"/>
                    <a:pt x="2969" y="1960"/>
                    <a:pt x="3269" y="1726"/>
                  </a:cubicBezTo>
                  <a:cubicBezTo>
                    <a:pt x="3569" y="1526"/>
                    <a:pt x="3870" y="1259"/>
                    <a:pt x="4337" y="825"/>
                  </a:cubicBezTo>
                  <a:cubicBezTo>
                    <a:pt x="3970" y="325"/>
                    <a:pt x="3469" y="125"/>
                    <a:pt x="2969" y="25"/>
                  </a:cubicBezTo>
                  <a:cubicBezTo>
                    <a:pt x="2848" y="9"/>
                    <a:pt x="2726" y="0"/>
                    <a:pt x="2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3601799" y="4087955"/>
              <a:ext cx="87894" cy="150957"/>
            </a:xfrm>
            <a:custGeom>
              <a:avLst/>
              <a:gdLst/>
              <a:ahLst/>
              <a:cxnLst/>
              <a:rect l="l" t="t" r="r" b="b"/>
              <a:pathLst>
                <a:path w="2203" h="3704" extrusionOk="0">
                  <a:moveTo>
                    <a:pt x="868" y="1"/>
                  </a:moveTo>
                  <a:cubicBezTo>
                    <a:pt x="501" y="435"/>
                    <a:pt x="334" y="701"/>
                    <a:pt x="167" y="1002"/>
                  </a:cubicBezTo>
                  <a:cubicBezTo>
                    <a:pt x="67" y="1302"/>
                    <a:pt x="0" y="1569"/>
                    <a:pt x="0" y="1869"/>
                  </a:cubicBezTo>
                  <a:cubicBezTo>
                    <a:pt x="0" y="2136"/>
                    <a:pt x="67" y="2403"/>
                    <a:pt x="201" y="2703"/>
                  </a:cubicBezTo>
                  <a:cubicBezTo>
                    <a:pt x="334" y="3003"/>
                    <a:pt x="534" y="3270"/>
                    <a:pt x="901" y="3704"/>
                  </a:cubicBezTo>
                  <a:cubicBezTo>
                    <a:pt x="1435" y="3537"/>
                    <a:pt x="1735" y="3203"/>
                    <a:pt x="1935" y="2870"/>
                  </a:cubicBezTo>
                  <a:cubicBezTo>
                    <a:pt x="2135" y="2536"/>
                    <a:pt x="2202" y="2169"/>
                    <a:pt x="2202" y="1836"/>
                  </a:cubicBezTo>
                  <a:cubicBezTo>
                    <a:pt x="2202" y="1502"/>
                    <a:pt x="2102" y="1135"/>
                    <a:pt x="1902" y="801"/>
                  </a:cubicBezTo>
                  <a:cubicBezTo>
                    <a:pt x="1702" y="501"/>
                    <a:pt x="1401" y="168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3431434" y="4185766"/>
              <a:ext cx="115822" cy="117048"/>
            </a:xfrm>
            <a:custGeom>
              <a:avLst/>
              <a:gdLst/>
              <a:ahLst/>
              <a:cxnLst/>
              <a:rect l="l" t="t" r="r" b="b"/>
              <a:pathLst>
                <a:path w="2903" h="2872" extrusionOk="0">
                  <a:moveTo>
                    <a:pt x="964" y="0"/>
                  </a:moveTo>
                  <a:cubicBezTo>
                    <a:pt x="665" y="0"/>
                    <a:pt x="341" y="65"/>
                    <a:pt x="1" y="269"/>
                  </a:cubicBezTo>
                  <a:cubicBezTo>
                    <a:pt x="134" y="837"/>
                    <a:pt x="201" y="1170"/>
                    <a:pt x="301" y="1437"/>
                  </a:cubicBezTo>
                  <a:cubicBezTo>
                    <a:pt x="434" y="1737"/>
                    <a:pt x="534" y="1937"/>
                    <a:pt x="735" y="2137"/>
                  </a:cubicBezTo>
                  <a:cubicBezTo>
                    <a:pt x="901" y="2338"/>
                    <a:pt x="1135" y="2504"/>
                    <a:pt x="1468" y="2638"/>
                  </a:cubicBezTo>
                  <a:cubicBezTo>
                    <a:pt x="1769" y="2771"/>
                    <a:pt x="2136" y="2871"/>
                    <a:pt x="2703" y="2871"/>
                  </a:cubicBezTo>
                  <a:cubicBezTo>
                    <a:pt x="2903" y="2338"/>
                    <a:pt x="2903" y="1937"/>
                    <a:pt x="2836" y="1570"/>
                  </a:cubicBezTo>
                  <a:cubicBezTo>
                    <a:pt x="2769" y="1203"/>
                    <a:pt x="2603" y="903"/>
                    <a:pt x="2336" y="636"/>
                  </a:cubicBezTo>
                  <a:cubicBezTo>
                    <a:pt x="2102" y="370"/>
                    <a:pt x="1769" y="136"/>
                    <a:pt x="1368" y="36"/>
                  </a:cubicBezTo>
                  <a:cubicBezTo>
                    <a:pt x="1240" y="15"/>
                    <a:pt x="1105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3358261" y="4260347"/>
              <a:ext cx="576279" cy="178425"/>
            </a:xfrm>
            <a:custGeom>
              <a:avLst/>
              <a:gdLst/>
              <a:ahLst/>
              <a:cxnLst/>
              <a:rect l="l" t="t" r="r" b="b"/>
              <a:pathLst>
                <a:path w="14444" h="4378" extrusionOk="0">
                  <a:moveTo>
                    <a:pt x="5580" y="0"/>
                  </a:moveTo>
                  <a:cubicBezTo>
                    <a:pt x="3300" y="0"/>
                    <a:pt x="3269" y="1708"/>
                    <a:pt x="3269" y="1708"/>
                  </a:cubicBezTo>
                  <a:cubicBezTo>
                    <a:pt x="3269" y="1708"/>
                    <a:pt x="2983" y="1173"/>
                    <a:pt x="2294" y="1173"/>
                  </a:cubicBezTo>
                  <a:cubicBezTo>
                    <a:pt x="2042" y="1173"/>
                    <a:pt x="1735" y="1245"/>
                    <a:pt x="1368" y="1442"/>
                  </a:cubicBezTo>
                  <a:cubicBezTo>
                    <a:pt x="0" y="2175"/>
                    <a:pt x="500" y="4377"/>
                    <a:pt x="500" y="4377"/>
                  </a:cubicBezTo>
                  <a:lnTo>
                    <a:pt x="14444" y="4377"/>
                  </a:lnTo>
                  <a:cubicBezTo>
                    <a:pt x="13908" y="2517"/>
                    <a:pt x="12833" y="2055"/>
                    <a:pt x="11896" y="2055"/>
                  </a:cubicBezTo>
                  <a:cubicBezTo>
                    <a:pt x="10967" y="2055"/>
                    <a:pt x="10174" y="2509"/>
                    <a:pt x="10174" y="2509"/>
                  </a:cubicBezTo>
                  <a:cubicBezTo>
                    <a:pt x="10174" y="2509"/>
                    <a:pt x="8373" y="141"/>
                    <a:pt x="5838" y="7"/>
                  </a:cubicBezTo>
                  <a:cubicBezTo>
                    <a:pt x="5749" y="3"/>
                    <a:pt x="5663" y="0"/>
                    <a:pt x="5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3376893" y="4318707"/>
              <a:ext cx="504424" cy="120064"/>
            </a:xfrm>
            <a:custGeom>
              <a:avLst/>
              <a:gdLst/>
              <a:ahLst/>
              <a:cxnLst/>
              <a:rect l="l" t="t" r="r" b="b"/>
              <a:pathLst>
                <a:path w="12643" h="2946" extrusionOk="0">
                  <a:moveTo>
                    <a:pt x="5076" y="0"/>
                  </a:moveTo>
                  <a:cubicBezTo>
                    <a:pt x="3663" y="0"/>
                    <a:pt x="3123" y="677"/>
                    <a:pt x="2936" y="1177"/>
                  </a:cubicBezTo>
                  <a:cubicBezTo>
                    <a:pt x="2871" y="1306"/>
                    <a:pt x="2751" y="1380"/>
                    <a:pt x="2629" y="1380"/>
                  </a:cubicBezTo>
                  <a:cubicBezTo>
                    <a:pt x="2562" y="1380"/>
                    <a:pt x="2494" y="1358"/>
                    <a:pt x="2435" y="1311"/>
                  </a:cubicBezTo>
                  <a:cubicBezTo>
                    <a:pt x="2290" y="1230"/>
                    <a:pt x="2097" y="1164"/>
                    <a:pt x="1853" y="1164"/>
                  </a:cubicBezTo>
                  <a:cubicBezTo>
                    <a:pt x="1595" y="1164"/>
                    <a:pt x="1279" y="1238"/>
                    <a:pt x="901" y="1444"/>
                  </a:cubicBezTo>
                  <a:cubicBezTo>
                    <a:pt x="367" y="1711"/>
                    <a:pt x="100" y="2245"/>
                    <a:pt x="0" y="2812"/>
                  </a:cubicBezTo>
                  <a:cubicBezTo>
                    <a:pt x="33" y="2912"/>
                    <a:pt x="33" y="2945"/>
                    <a:pt x="33" y="2945"/>
                  </a:cubicBezTo>
                  <a:lnTo>
                    <a:pt x="12075" y="2945"/>
                  </a:lnTo>
                  <a:cubicBezTo>
                    <a:pt x="12542" y="2945"/>
                    <a:pt x="12642" y="2311"/>
                    <a:pt x="12209" y="2178"/>
                  </a:cubicBezTo>
                  <a:cubicBezTo>
                    <a:pt x="11951" y="2096"/>
                    <a:pt x="11687" y="2065"/>
                    <a:pt x="11432" y="2065"/>
                  </a:cubicBezTo>
                  <a:cubicBezTo>
                    <a:pt x="11060" y="2065"/>
                    <a:pt x="10704" y="2132"/>
                    <a:pt x="10408" y="2211"/>
                  </a:cubicBezTo>
                  <a:cubicBezTo>
                    <a:pt x="10296" y="2246"/>
                    <a:pt x="10179" y="2262"/>
                    <a:pt x="10062" y="2262"/>
                  </a:cubicBezTo>
                  <a:cubicBezTo>
                    <a:pt x="9727" y="2262"/>
                    <a:pt x="9387" y="2125"/>
                    <a:pt x="9140" y="1878"/>
                  </a:cubicBezTo>
                  <a:cubicBezTo>
                    <a:pt x="8406" y="1177"/>
                    <a:pt x="7038" y="76"/>
                    <a:pt x="5371" y="10"/>
                  </a:cubicBezTo>
                  <a:cubicBezTo>
                    <a:pt x="5269" y="3"/>
                    <a:pt x="5171" y="0"/>
                    <a:pt x="5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1882309" y="1799998"/>
              <a:ext cx="533709" cy="522072"/>
            </a:xfrm>
            <a:custGeom>
              <a:avLst/>
              <a:gdLst/>
              <a:ahLst/>
              <a:cxnLst/>
              <a:rect l="l" t="t" r="r" b="b"/>
              <a:pathLst>
                <a:path w="13377" h="12810" extrusionOk="0">
                  <a:moveTo>
                    <a:pt x="12275" y="1"/>
                  </a:moveTo>
                  <a:cubicBezTo>
                    <a:pt x="6638" y="2503"/>
                    <a:pt x="0" y="8574"/>
                    <a:pt x="0" y="8574"/>
                  </a:cubicBezTo>
                  <a:lnTo>
                    <a:pt x="5070" y="12810"/>
                  </a:lnTo>
                  <a:lnTo>
                    <a:pt x="13376" y="7940"/>
                  </a:lnTo>
                  <a:lnTo>
                    <a:pt x="12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252284" y="1836718"/>
              <a:ext cx="163739" cy="304562"/>
            </a:xfrm>
            <a:custGeom>
              <a:avLst/>
              <a:gdLst/>
              <a:ahLst/>
              <a:cxnLst/>
              <a:rect l="l" t="t" r="r" b="b"/>
              <a:pathLst>
                <a:path w="4104" h="7473" extrusionOk="0">
                  <a:moveTo>
                    <a:pt x="1201" y="0"/>
                  </a:moveTo>
                  <a:cubicBezTo>
                    <a:pt x="801" y="201"/>
                    <a:pt x="401" y="434"/>
                    <a:pt x="0" y="668"/>
                  </a:cubicBezTo>
                  <a:lnTo>
                    <a:pt x="3303" y="7472"/>
                  </a:lnTo>
                  <a:lnTo>
                    <a:pt x="4103" y="7039"/>
                  </a:lnTo>
                  <a:lnTo>
                    <a:pt x="3903" y="5571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2072623" y="1956332"/>
              <a:ext cx="171719" cy="297797"/>
            </a:xfrm>
            <a:custGeom>
              <a:avLst/>
              <a:gdLst/>
              <a:ahLst/>
              <a:cxnLst/>
              <a:rect l="l" t="t" r="r" b="b"/>
              <a:pathLst>
                <a:path w="4304" h="7307" extrusionOk="0">
                  <a:moveTo>
                    <a:pt x="1101" y="1"/>
                  </a:moveTo>
                  <a:cubicBezTo>
                    <a:pt x="734" y="268"/>
                    <a:pt x="367" y="535"/>
                    <a:pt x="0" y="801"/>
                  </a:cubicBezTo>
                  <a:lnTo>
                    <a:pt x="3136" y="7306"/>
                  </a:lnTo>
                  <a:lnTo>
                    <a:pt x="4303" y="6606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1986084" y="2022966"/>
              <a:ext cx="166412" cy="286874"/>
            </a:xfrm>
            <a:custGeom>
              <a:avLst/>
              <a:gdLst/>
              <a:ahLst/>
              <a:cxnLst/>
              <a:rect l="l" t="t" r="r" b="b"/>
              <a:pathLst>
                <a:path w="4171" h="7039" extrusionOk="0">
                  <a:moveTo>
                    <a:pt x="1068" y="0"/>
                  </a:moveTo>
                  <a:cubicBezTo>
                    <a:pt x="701" y="301"/>
                    <a:pt x="334" y="601"/>
                    <a:pt x="1" y="868"/>
                  </a:cubicBezTo>
                  <a:lnTo>
                    <a:pt x="2970" y="7039"/>
                  </a:lnTo>
                  <a:lnTo>
                    <a:pt x="4171" y="6338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2161795" y="1892470"/>
              <a:ext cx="175709" cy="305907"/>
            </a:xfrm>
            <a:custGeom>
              <a:avLst/>
              <a:gdLst/>
              <a:ahLst/>
              <a:cxnLst/>
              <a:rect l="l" t="t" r="r" b="b"/>
              <a:pathLst>
                <a:path w="4404" h="7506" extrusionOk="0">
                  <a:moveTo>
                    <a:pt x="1134" y="0"/>
                  </a:moveTo>
                  <a:cubicBezTo>
                    <a:pt x="734" y="267"/>
                    <a:pt x="367" y="500"/>
                    <a:pt x="0" y="767"/>
                  </a:cubicBezTo>
                  <a:lnTo>
                    <a:pt x="3236" y="7505"/>
                  </a:lnTo>
                  <a:lnTo>
                    <a:pt x="4403" y="6805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2905736" y="1761933"/>
              <a:ext cx="532392" cy="522072"/>
            </a:xfrm>
            <a:custGeom>
              <a:avLst/>
              <a:gdLst/>
              <a:ahLst/>
              <a:cxnLst/>
              <a:rect l="l" t="t" r="r" b="b"/>
              <a:pathLst>
                <a:path w="13344" h="12810" extrusionOk="0">
                  <a:moveTo>
                    <a:pt x="1068" y="1"/>
                  </a:moveTo>
                  <a:lnTo>
                    <a:pt x="1" y="7940"/>
                  </a:lnTo>
                  <a:lnTo>
                    <a:pt x="8273" y="12810"/>
                  </a:lnTo>
                  <a:lnTo>
                    <a:pt x="13344" y="8574"/>
                  </a:lnTo>
                  <a:cubicBezTo>
                    <a:pt x="13344" y="8574"/>
                    <a:pt x="6705" y="2503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2904419" y="1798653"/>
              <a:ext cx="163739" cy="305907"/>
            </a:xfrm>
            <a:custGeom>
              <a:avLst/>
              <a:gdLst/>
              <a:ahLst/>
              <a:cxnLst/>
              <a:rect l="l" t="t" r="r" b="b"/>
              <a:pathLst>
                <a:path w="4104" h="7506" extrusionOk="0">
                  <a:moveTo>
                    <a:pt x="2902" y="0"/>
                  </a:moveTo>
                  <a:lnTo>
                    <a:pt x="200" y="5571"/>
                  </a:lnTo>
                  <a:lnTo>
                    <a:pt x="0" y="7039"/>
                  </a:lnTo>
                  <a:lnTo>
                    <a:pt x="801" y="7506"/>
                  </a:lnTo>
                  <a:lnTo>
                    <a:pt x="4103" y="668"/>
                  </a:lnTo>
                  <a:cubicBezTo>
                    <a:pt x="3703" y="434"/>
                    <a:pt x="3303" y="234"/>
                    <a:pt x="2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3074785" y="1918267"/>
              <a:ext cx="173035" cy="297797"/>
            </a:xfrm>
            <a:custGeom>
              <a:avLst/>
              <a:gdLst/>
              <a:ahLst/>
              <a:cxnLst/>
              <a:rect l="l" t="t" r="r" b="b"/>
              <a:pathLst>
                <a:path w="4337" h="7307" extrusionOk="0">
                  <a:moveTo>
                    <a:pt x="3236" y="1"/>
                  </a:moveTo>
                  <a:lnTo>
                    <a:pt x="0" y="6606"/>
                  </a:lnTo>
                  <a:lnTo>
                    <a:pt x="1201" y="7306"/>
                  </a:lnTo>
                  <a:lnTo>
                    <a:pt x="4336" y="801"/>
                  </a:lnTo>
                  <a:cubicBezTo>
                    <a:pt x="3970" y="535"/>
                    <a:pt x="3603" y="268"/>
                    <a:pt x="3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3169263" y="1986246"/>
              <a:ext cx="165056" cy="285530"/>
            </a:xfrm>
            <a:custGeom>
              <a:avLst/>
              <a:gdLst/>
              <a:ahLst/>
              <a:cxnLst/>
              <a:rect l="l" t="t" r="r" b="b"/>
              <a:pathLst>
                <a:path w="4137" h="7006" extrusionOk="0">
                  <a:moveTo>
                    <a:pt x="3069" y="1"/>
                  </a:moveTo>
                  <a:lnTo>
                    <a:pt x="0" y="6339"/>
                  </a:lnTo>
                  <a:lnTo>
                    <a:pt x="1168" y="7006"/>
                  </a:lnTo>
                  <a:lnTo>
                    <a:pt x="4137" y="868"/>
                  </a:lnTo>
                  <a:cubicBezTo>
                    <a:pt x="3803" y="568"/>
                    <a:pt x="3436" y="301"/>
                    <a:pt x="3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2982939" y="1855750"/>
              <a:ext cx="175709" cy="304562"/>
            </a:xfrm>
            <a:custGeom>
              <a:avLst/>
              <a:gdLst/>
              <a:ahLst/>
              <a:cxnLst/>
              <a:rect l="l" t="t" r="r" b="b"/>
              <a:pathLst>
                <a:path w="4404" h="7473" extrusionOk="0">
                  <a:moveTo>
                    <a:pt x="3269" y="0"/>
                  </a:moveTo>
                  <a:lnTo>
                    <a:pt x="0" y="6772"/>
                  </a:lnTo>
                  <a:lnTo>
                    <a:pt x="1168" y="7472"/>
                  </a:lnTo>
                  <a:lnTo>
                    <a:pt x="4404" y="734"/>
                  </a:lnTo>
                  <a:cubicBezTo>
                    <a:pt x="4037" y="501"/>
                    <a:pt x="3670" y="234"/>
                    <a:pt x="3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2415986" y="1748362"/>
              <a:ext cx="500434" cy="462243"/>
            </a:xfrm>
            <a:custGeom>
              <a:avLst/>
              <a:gdLst/>
              <a:ahLst/>
              <a:cxnLst/>
              <a:rect l="l" t="t" r="r" b="b"/>
              <a:pathLst>
                <a:path w="12543" h="11342" extrusionOk="0">
                  <a:moveTo>
                    <a:pt x="12242" y="0"/>
                  </a:moveTo>
                  <a:lnTo>
                    <a:pt x="8740" y="134"/>
                  </a:lnTo>
                  <a:lnTo>
                    <a:pt x="4770" y="134"/>
                  </a:lnTo>
                  <a:lnTo>
                    <a:pt x="0" y="1001"/>
                  </a:lnTo>
                  <a:lnTo>
                    <a:pt x="0" y="9207"/>
                  </a:lnTo>
                  <a:lnTo>
                    <a:pt x="5938" y="11342"/>
                  </a:lnTo>
                  <a:lnTo>
                    <a:pt x="12543" y="9374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2415986" y="1748362"/>
              <a:ext cx="488465" cy="416027"/>
            </a:xfrm>
            <a:custGeom>
              <a:avLst/>
              <a:gdLst/>
              <a:ahLst/>
              <a:cxnLst/>
              <a:rect l="l" t="t" r="r" b="b"/>
              <a:pathLst>
                <a:path w="12243" h="10208" extrusionOk="0">
                  <a:moveTo>
                    <a:pt x="12176" y="0"/>
                  </a:moveTo>
                  <a:lnTo>
                    <a:pt x="8740" y="134"/>
                  </a:lnTo>
                  <a:lnTo>
                    <a:pt x="4770" y="134"/>
                  </a:lnTo>
                  <a:lnTo>
                    <a:pt x="0" y="1001"/>
                  </a:lnTo>
                  <a:lnTo>
                    <a:pt x="0" y="1735"/>
                  </a:lnTo>
                  <a:lnTo>
                    <a:pt x="12242" y="701"/>
                  </a:lnTo>
                  <a:lnTo>
                    <a:pt x="12176" y="0"/>
                  </a:lnTo>
                  <a:close/>
                  <a:moveTo>
                    <a:pt x="12142" y="2335"/>
                  </a:moveTo>
                  <a:lnTo>
                    <a:pt x="0" y="3369"/>
                  </a:lnTo>
                  <a:lnTo>
                    <a:pt x="0" y="4637"/>
                  </a:lnTo>
                  <a:lnTo>
                    <a:pt x="12242" y="3603"/>
                  </a:lnTo>
                  <a:lnTo>
                    <a:pt x="12142" y="2335"/>
                  </a:lnTo>
                  <a:close/>
                  <a:moveTo>
                    <a:pt x="12142" y="5237"/>
                  </a:moveTo>
                  <a:lnTo>
                    <a:pt x="0" y="6271"/>
                  </a:lnTo>
                  <a:lnTo>
                    <a:pt x="0" y="7539"/>
                  </a:lnTo>
                  <a:lnTo>
                    <a:pt x="12242" y="6505"/>
                  </a:lnTo>
                  <a:lnTo>
                    <a:pt x="12142" y="5237"/>
                  </a:lnTo>
                  <a:close/>
                  <a:moveTo>
                    <a:pt x="12142" y="8139"/>
                  </a:moveTo>
                  <a:lnTo>
                    <a:pt x="0" y="9173"/>
                  </a:lnTo>
                  <a:lnTo>
                    <a:pt x="0" y="9207"/>
                  </a:lnTo>
                  <a:lnTo>
                    <a:pt x="2802" y="10207"/>
                  </a:lnTo>
                  <a:lnTo>
                    <a:pt x="12242" y="9407"/>
                  </a:lnTo>
                  <a:lnTo>
                    <a:pt x="12142" y="8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2075256" y="1725254"/>
              <a:ext cx="971584" cy="2385879"/>
            </a:xfrm>
            <a:custGeom>
              <a:avLst/>
              <a:gdLst/>
              <a:ahLst/>
              <a:cxnLst/>
              <a:rect l="l" t="t" r="r" b="b"/>
              <a:pathLst>
                <a:path w="24352" h="58542" extrusionOk="0">
                  <a:moveTo>
                    <a:pt x="20782" y="0"/>
                  </a:moveTo>
                  <a:cubicBezTo>
                    <a:pt x="20449" y="0"/>
                    <a:pt x="20149" y="300"/>
                    <a:pt x="20149" y="634"/>
                  </a:cubicBezTo>
                  <a:lnTo>
                    <a:pt x="20249" y="6138"/>
                  </a:lnTo>
                  <a:cubicBezTo>
                    <a:pt x="20249" y="8173"/>
                    <a:pt x="18647" y="9840"/>
                    <a:pt x="16646" y="9907"/>
                  </a:cubicBezTo>
                  <a:lnTo>
                    <a:pt x="13144" y="10007"/>
                  </a:lnTo>
                  <a:cubicBezTo>
                    <a:pt x="13103" y="10009"/>
                    <a:pt x="13062" y="10009"/>
                    <a:pt x="13021" y="10009"/>
                  </a:cubicBezTo>
                  <a:cubicBezTo>
                    <a:pt x="11009" y="10009"/>
                    <a:pt x="9373" y="8399"/>
                    <a:pt x="9307" y="6371"/>
                  </a:cubicBezTo>
                  <a:lnTo>
                    <a:pt x="9207" y="1701"/>
                  </a:lnTo>
                  <a:cubicBezTo>
                    <a:pt x="9207" y="1355"/>
                    <a:pt x="8940" y="1098"/>
                    <a:pt x="8602" y="1098"/>
                  </a:cubicBezTo>
                  <a:cubicBezTo>
                    <a:pt x="8582" y="1098"/>
                    <a:pt x="8561" y="1099"/>
                    <a:pt x="8540" y="1101"/>
                  </a:cubicBezTo>
                  <a:lnTo>
                    <a:pt x="7406" y="1201"/>
                  </a:lnTo>
                  <a:cubicBezTo>
                    <a:pt x="7073" y="1234"/>
                    <a:pt x="6839" y="1501"/>
                    <a:pt x="6839" y="1835"/>
                  </a:cubicBezTo>
                  <a:lnTo>
                    <a:pt x="6839" y="12442"/>
                  </a:lnTo>
                  <a:lnTo>
                    <a:pt x="5938" y="24818"/>
                  </a:lnTo>
                  <a:lnTo>
                    <a:pt x="1" y="58275"/>
                  </a:lnTo>
                  <a:lnTo>
                    <a:pt x="8173" y="58542"/>
                  </a:lnTo>
                  <a:lnTo>
                    <a:pt x="13344" y="35259"/>
                  </a:lnTo>
                  <a:lnTo>
                    <a:pt x="16379" y="58542"/>
                  </a:lnTo>
                  <a:lnTo>
                    <a:pt x="24352" y="58542"/>
                  </a:lnTo>
                  <a:lnTo>
                    <a:pt x="23351" y="45599"/>
                  </a:lnTo>
                  <a:cubicBezTo>
                    <a:pt x="23351" y="45599"/>
                    <a:pt x="23684" y="33291"/>
                    <a:pt x="23551" y="27520"/>
                  </a:cubicBezTo>
                  <a:cubicBezTo>
                    <a:pt x="23418" y="21782"/>
                    <a:pt x="22684" y="15078"/>
                    <a:pt x="22684" y="15078"/>
                  </a:cubicBezTo>
                  <a:lnTo>
                    <a:pt x="22350" y="601"/>
                  </a:lnTo>
                  <a:cubicBezTo>
                    <a:pt x="22350" y="267"/>
                    <a:pt x="22083" y="0"/>
                    <a:pt x="21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2475874" y="2259382"/>
              <a:ext cx="393908" cy="270695"/>
            </a:xfrm>
            <a:custGeom>
              <a:avLst/>
              <a:gdLst/>
              <a:ahLst/>
              <a:cxnLst/>
              <a:rect l="l" t="t" r="r" b="b"/>
              <a:pathLst>
                <a:path w="9873" h="6642" extrusionOk="0">
                  <a:moveTo>
                    <a:pt x="9324" y="1"/>
                  </a:moveTo>
                  <a:cubicBezTo>
                    <a:pt x="9308" y="1"/>
                    <a:pt x="9291" y="2"/>
                    <a:pt x="9274" y="3"/>
                  </a:cubicBezTo>
                  <a:lnTo>
                    <a:pt x="567" y="404"/>
                  </a:lnTo>
                  <a:cubicBezTo>
                    <a:pt x="234" y="404"/>
                    <a:pt x="0" y="704"/>
                    <a:pt x="67" y="1038"/>
                  </a:cubicBezTo>
                  <a:lnTo>
                    <a:pt x="534" y="3873"/>
                  </a:lnTo>
                  <a:cubicBezTo>
                    <a:pt x="768" y="5474"/>
                    <a:pt x="2135" y="6642"/>
                    <a:pt x="3736" y="6642"/>
                  </a:cubicBezTo>
                  <a:lnTo>
                    <a:pt x="6171" y="6642"/>
                  </a:lnTo>
                  <a:cubicBezTo>
                    <a:pt x="7839" y="6642"/>
                    <a:pt x="9240" y="5407"/>
                    <a:pt x="9440" y="3773"/>
                  </a:cubicBezTo>
                  <a:lnTo>
                    <a:pt x="9841" y="604"/>
                  </a:lnTo>
                  <a:cubicBezTo>
                    <a:pt x="9872" y="287"/>
                    <a:pt x="9634" y="1"/>
                    <a:pt x="9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2891093" y="2096365"/>
              <a:ext cx="51947" cy="53063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5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01"/>
                    <a:pt x="301" y="1302"/>
                    <a:pt x="635" y="1302"/>
                  </a:cubicBezTo>
                  <a:cubicBezTo>
                    <a:pt x="1001" y="1302"/>
                    <a:pt x="1302" y="1001"/>
                    <a:pt x="1302" y="668"/>
                  </a:cubicBezTo>
                  <a:cubicBezTo>
                    <a:pt x="1302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2389374" y="2096365"/>
              <a:ext cx="51947" cy="53063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1"/>
                    <a:pt x="300" y="1302"/>
                    <a:pt x="634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1886299" y="4100222"/>
              <a:ext cx="515077" cy="114236"/>
            </a:xfrm>
            <a:custGeom>
              <a:avLst/>
              <a:gdLst/>
              <a:ahLst/>
              <a:cxnLst/>
              <a:rect l="l" t="t" r="r" b="b"/>
              <a:pathLst>
                <a:path w="12910" h="2803" extrusionOk="0">
                  <a:moveTo>
                    <a:pt x="4737" y="0"/>
                  </a:moveTo>
                  <a:lnTo>
                    <a:pt x="300" y="1868"/>
                  </a:lnTo>
                  <a:cubicBezTo>
                    <a:pt x="134" y="1935"/>
                    <a:pt x="0" y="2135"/>
                    <a:pt x="0" y="2302"/>
                  </a:cubicBezTo>
                  <a:cubicBezTo>
                    <a:pt x="0" y="2602"/>
                    <a:pt x="234" y="2802"/>
                    <a:pt x="500" y="2802"/>
                  </a:cubicBezTo>
                  <a:lnTo>
                    <a:pt x="12442" y="2802"/>
                  </a:lnTo>
                  <a:lnTo>
                    <a:pt x="12909" y="2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728748" y="4111063"/>
              <a:ext cx="456507" cy="103395"/>
            </a:xfrm>
            <a:custGeom>
              <a:avLst/>
              <a:gdLst/>
              <a:ahLst/>
              <a:cxnLst/>
              <a:rect l="l" t="t" r="r" b="b"/>
              <a:pathLst>
                <a:path w="11442" h="2537" extrusionOk="0">
                  <a:moveTo>
                    <a:pt x="0" y="1"/>
                  </a:moveTo>
                  <a:lnTo>
                    <a:pt x="267" y="2536"/>
                  </a:lnTo>
                  <a:lnTo>
                    <a:pt x="10908" y="2536"/>
                  </a:lnTo>
                  <a:cubicBezTo>
                    <a:pt x="11208" y="2536"/>
                    <a:pt x="11442" y="2303"/>
                    <a:pt x="11442" y="2002"/>
                  </a:cubicBezTo>
                  <a:cubicBezTo>
                    <a:pt x="11442" y="1802"/>
                    <a:pt x="11342" y="1602"/>
                    <a:pt x="11141" y="1502"/>
                  </a:cubicBezTo>
                  <a:lnTo>
                    <a:pt x="7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389374" y="1428561"/>
              <a:ext cx="560320" cy="121246"/>
            </a:xfrm>
            <a:custGeom>
              <a:avLst/>
              <a:gdLst/>
              <a:ahLst/>
              <a:cxnLst/>
              <a:rect l="l" t="t" r="r" b="b"/>
              <a:pathLst>
                <a:path w="14044" h="2975" extrusionOk="0">
                  <a:moveTo>
                    <a:pt x="10271" y="1"/>
                  </a:moveTo>
                  <a:cubicBezTo>
                    <a:pt x="3994" y="1"/>
                    <a:pt x="0" y="2577"/>
                    <a:pt x="0" y="2577"/>
                  </a:cubicBezTo>
                  <a:cubicBezTo>
                    <a:pt x="338" y="2856"/>
                    <a:pt x="1152" y="2975"/>
                    <a:pt x="2228" y="2975"/>
                  </a:cubicBezTo>
                  <a:cubicBezTo>
                    <a:pt x="6045" y="2975"/>
                    <a:pt x="13159" y="1479"/>
                    <a:pt x="14043" y="308"/>
                  </a:cubicBezTo>
                  <a:cubicBezTo>
                    <a:pt x="12713" y="92"/>
                    <a:pt x="11451" y="1"/>
                    <a:pt x="10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2407688" y="1325249"/>
              <a:ext cx="503427" cy="406776"/>
            </a:xfrm>
            <a:custGeom>
              <a:avLst/>
              <a:gdLst/>
              <a:ahLst/>
              <a:cxnLst/>
              <a:rect l="l" t="t" r="r" b="b"/>
              <a:pathLst>
                <a:path w="12618" h="9981" extrusionOk="0">
                  <a:moveTo>
                    <a:pt x="6609" y="0"/>
                  </a:moveTo>
                  <a:cubicBezTo>
                    <a:pt x="4921" y="0"/>
                    <a:pt x="3155" y="1090"/>
                    <a:pt x="3177" y="2210"/>
                  </a:cubicBezTo>
                  <a:cubicBezTo>
                    <a:pt x="3210" y="3844"/>
                    <a:pt x="2643" y="3978"/>
                    <a:pt x="2410" y="5245"/>
                  </a:cubicBezTo>
                  <a:cubicBezTo>
                    <a:pt x="2243" y="6079"/>
                    <a:pt x="1142" y="7747"/>
                    <a:pt x="375" y="8781"/>
                  </a:cubicBezTo>
                  <a:cubicBezTo>
                    <a:pt x="0" y="9316"/>
                    <a:pt x="442" y="9981"/>
                    <a:pt x="976" y="9981"/>
                  </a:cubicBezTo>
                  <a:cubicBezTo>
                    <a:pt x="1107" y="9981"/>
                    <a:pt x="1244" y="9941"/>
                    <a:pt x="1376" y="9848"/>
                  </a:cubicBezTo>
                  <a:cubicBezTo>
                    <a:pt x="1409" y="9848"/>
                    <a:pt x="1409" y="9848"/>
                    <a:pt x="1409" y="9815"/>
                  </a:cubicBezTo>
                  <a:cubicBezTo>
                    <a:pt x="1614" y="9674"/>
                    <a:pt x="1828" y="9624"/>
                    <a:pt x="2054" y="9624"/>
                  </a:cubicBezTo>
                  <a:cubicBezTo>
                    <a:pt x="2605" y="9624"/>
                    <a:pt x="3232" y="9920"/>
                    <a:pt x="3989" y="9920"/>
                  </a:cubicBezTo>
                  <a:cubicBezTo>
                    <a:pt x="4391" y="9920"/>
                    <a:pt x="4829" y="9837"/>
                    <a:pt x="5312" y="9582"/>
                  </a:cubicBezTo>
                  <a:cubicBezTo>
                    <a:pt x="6098" y="9158"/>
                    <a:pt x="6967" y="9105"/>
                    <a:pt x="7751" y="9105"/>
                  </a:cubicBezTo>
                  <a:cubicBezTo>
                    <a:pt x="8013" y="9105"/>
                    <a:pt x="8266" y="9111"/>
                    <a:pt x="8502" y="9111"/>
                  </a:cubicBezTo>
                  <a:cubicBezTo>
                    <a:pt x="9118" y="9111"/>
                    <a:pt x="9626" y="9071"/>
                    <a:pt x="9915" y="8781"/>
                  </a:cubicBezTo>
                  <a:cubicBezTo>
                    <a:pt x="10315" y="8381"/>
                    <a:pt x="11149" y="8181"/>
                    <a:pt x="11817" y="8080"/>
                  </a:cubicBezTo>
                  <a:cubicBezTo>
                    <a:pt x="12317" y="8014"/>
                    <a:pt x="12617" y="7480"/>
                    <a:pt x="12384" y="7013"/>
                  </a:cubicBezTo>
                  <a:cubicBezTo>
                    <a:pt x="11883" y="6046"/>
                    <a:pt x="11049" y="4645"/>
                    <a:pt x="10349" y="4144"/>
                  </a:cubicBezTo>
                  <a:cubicBezTo>
                    <a:pt x="9248" y="3344"/>
                    <a:pt x="10315" y="2443"/>
                    <a:pt x="8814" y="909"/>
                  </a:cubicBezTo>
                  <a:cubicBezTo>
                    <a:pt x="8244" y="262"/>
                    <a:pt x="7436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2570352" y="1752437"/>
              <a:ext cx="226299" cy="95204"/>
            </a:xfrm>
            <a:custGeom>
              <a:avLst/>
              <a:gdLst/>
              <a:ahLst/>
              <a:cxnLst/>
              <a:rect l="l" t="t" r="r" b="b"/>
              <a:pathLst>
                <a:path w="5672" h="2336" extrusionOk="0">
                  <a:moveTo>
                    <a:pt x="5671" y="0"/>
                  </a:moveTo>
                  <a:lnTo>
                    <a:pt x="4871" y="34"/>
                  </a:lnTo>
                  <a:lnTo>
                    <a:pt x="901" y="34"/>
                  </a:lnTo>
                  <a:lnTo>
                    <a:pt x="34" y="167"/>
                  </a:lnTo>
                  <a:cubicBezTo>
                    <a:pt x="1" y="734"/>
                    <a:pt x="268" y="1301"/>
                    <a:pt x="768" y="1635"/>
                  </a:cubicBezTo>
                  <a:cubicBezTo>
                    <a:pt x="1402" y="2102"/>
                    <a:pt x="2069" y="2335"/>
                    <a:pt x="2769" y="2335"/>
                  </a:cubicBezTo>
                  <a:cubicBezTo>
                    <a:pt x="3470" y="2335"/>
                    <a:pt x="4204" y="2068"/>
                    <a:pt x="4938" y="1601"/>
                  </a:cubicBezTo>
                  <a:cubicBezTo>
                    <a:pt x="5405" y="1301"/>
                    <a:pt x="5671" y="767"/>
                    <a:pt x="5671" y="167"/>
                  </a:cubicBezTo>
                  <a:lnTo>
                    <a:pt x="5671" y="0"/>
                  </a:lnTo>
                  <a:close/>
                </a:path>
              </a:pathLst>
            </a:custGeom>
            <a:solidFill>
              <a:srgbClr val="182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2602311" y="1587911"/>
              <a:ext cx="162383" cy="226231"/>
            </a:xfrm>
            <a:custGeom>
              <a:avLst/>
              <a:gdLst/>
              <a:ahLst/>
              <a:cxnLst/>
              <a:rect l="l" t="t" r="r" b="b"/>
              <a:pathLst>
                <a:path w="4070" h="5551" extrusionOk="0">
                  <a:moveTo>
                    <a:pt x="434" y="1"/>
                  </a:moveTo>
                  <a:lnTo>
                    <a:pt x="34" y="4204"/>
                  </a:lnTo>
                  <a:cubicBezTo>
                    <a:pt x="0" y="4504"/>
                    <a:pt x="167" y="4838"/>
                    <a:pt x="434" y="5005"/>
                  </a:cubicBezTo>
                  <a:cubicBezTo>
                    <a:pt x="923" y="5359"/>
                    <a:pt x="1438" y="5551"/>
                    <a:pt x="1982" y="5551"/>
                  </a:cubicBezTo>
                  <a:cubicBezTo>
                    <a:pt x="2515" y="5551"/>
                    <a:pt x="3076" y="5367"/>
                    <a:pt x="3670" y="4971"/>
                  </a:cubicBezTo>
                  <a:cubicBezTo>
                    <a:pt x="3903" y="4804"/>
                    <a:pt x="4070" y="4504"/>
                    <a:pt x="4070" y="4204"/>
                  </a:cubicBezTo>
                  <a:lnTo>
                    <a:pt x="4070" y="3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2521118" y="1490875"/>
              <a:ext cx="292489" cy="104414"/>
            </a:xfrm>
            <a:custGeom>
              <a:avLst/>
              <a:gdLst/>
              <a:ahLst/>
              <a:cxnLst/>
              <a:rect l="l" t="t" r="r" b="b"/>
              <a:pathLst>
                <a:path w="7331" h="2562" extrusionOk="0">
                  <a:moveTo>
                    <a:pt x="6417" y="1"/>
                  </a:moveTo>
                  <a:cubicBezTo>
                    <a:pt x="6369" y="1"/>
                    <a:pt x="6321" y="5"/>
                    <a:pt x="6272" y="14"/>
                  </a:cubicBezTo>
                  <a:lnTo>
                    <a:pt x="901" y="848"/>
                  </a:lnTo>
                  <a:cubicBezTo>
                    <a:pt x="334" y="948"/>
                    <a:pt x="0" y="1548"/>
                    <a:pt x="234" y="2082"/>
                  </a:cubicBezTo>
                  <a:cubicBezTo>
                    <a:pt x="379" y="2372"/>
                    <a:pt x="676" y="2562"/>
                    <a:pt x="1015" y="2562"/>
                  </a:cubicBezTo>
                  <a:cubicBezTo>
                    <a:pt x="1065" y="2562"/>
                    <a:pt x="1116" y="2557"/>
                    <a:pt x="1168" y="2549"/>
                  </a:cubicBezTo>
                  <a:lnTo>
                    <a:pt x="6538" y="1715"/>
                  </a:lnTo>
                  <a:cubicBezTo>
                    <a:pt x="6905" y="1648"/>
                    <a:pt x="7172" y="1348"/>
                    <a:pt x="7239" y="1014"/>
                  </a:cubicBezTo>
                  <a:cubicBezTo>
                    <a:pt x="7330" y="466"/>
                    <a:pt x="6921" y="1"/>
                    <a:pt x="6417" y="1"/>
                  </a:cubicBez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2525108" y="1369671"/>
              <a:ext cx="264880" cy="311531"/>
            </a:xfrm>
            <a:custGeom>
              <a:avLst/>
              <a:gdLst/>
              <a:ahLst/>
              <a:cxnLst/>
              <a:rect l="l" t="t" r="r" b="b"/>
              <a:pathLst>
                <a:path w="6639" h="7644" extrusionOk="0">
                  <a:moveTo>
                    <a:pt x="3444" y="1"/>
                  </a:moveTo>
                  <a:cubicBezTo>
                    <a:pt x="3331" y="1"/>
                    <a:pt x="3217" y="7"/>
                    <a:pt x="3103" y="19"/>
                  </a:cubicBezTo>
                  <a:cubicBezTo>
                    <a:pt x="3036" y="19"/>
                    <a:pt x="2936" y="52"/>
                    <a:pt x="2803" y="52"/>
                  </a:cubicBezTo>
                  <a:lnTo>
                    <a:pt x="2736" y="52"/>
                  </a:lnTo>
                  <a:cubicBezTo>
                    <a:pt x="1035" y="352"/>
                    <a:pt x="1" y="2120"/>
                    <a:pt x="601" y="3755"/>
                  </a:cubicBezTo>
                  <a:cubicBezTo>
                    <a:pt x="1140" y="5246"/>
                    <a:pt x="2314" y="7644"/>
                    <a:pt x="4179" y="7644"/>
                  </a:cubicBezTo>
                  <a:cubicBezTo>
                    <a:pt x="4274" y="7644"/>
                    <a:pt x="4371" y="7637"/>
                    <a:pt x="4470" y="7624"/>
                  </a:cubicBezTo>
                  <a:cubicBezTo>
                    <a:pt x="6305" y="7357"/>
                    <a:pt x="6639" y="4922"/>
                    <a:pt x="6605" y="3154"/>
                  </a:cubicBezTo>
                  <a:cubicBezTo>
                    <a:pt x="6605" y="1401"/>
                    <a:pt x="5165" y="1"/>
                    <a:pt x="3444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2510465" y="1362743"/>
              <a:ext cx="191548" cy="164039"/>
            </a:xfrm>
            <a:custGeom>
              <a:avLst/>
              <a:gdLst/>
              <a:ahLst/>
              <a:cxnLst/>
              <a:rect l="l" t="t" r="r" b="b"/>
              <a:pathLst>
                <a:path w="4801" h="4025" extrusionOk="0">
                  <a:moveTo>
                    <a:pt x="2627" y="1"/>
                  </a:moveTo>
                  <a:cubicBezTo>
                    <a:pt x="2398" y="1"/>
                    <a:pt x="2153" y="58"/>
                    <a:pt x="1902" y="189"/>
                  </a:cubicBezTo>
                  <a:cubicBezTo>
                    <a:pt x="1735" y="256"/>
                    <a:pt x="1568" y="389"/>
                    <a:pt x="1435" y="522"/>
                  </a:cubicBezTo>
                  <a:cubicBezTo>
                    <a:pt x="1" y="1790"/>
                    <a:pt x="1001" y="4025"/>
                    <a:pt x="1001" y="4025"/>
                  </a:cubicBezTo>
                  <a:cubicBezTo>
                    <a:pt x="1001" y="4025"/>
                    <a:pt x="2236" y="3591"/>
                    <a:pt x="3403" y="2891"/>
                  </a:cubicBezTo>
                  <a:cubicBezTo>
                    <a:pt x="4801" y="2007"/>
                    <a:pt x="3979" y="1"/>
                    <a:pt x="2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2626250" y="1355000"/>
              <a:ext cx="169086" cy="138485"/>
            </a:xfrm>
            <a:custGeom>
              <a:avLst/>
              <a:gdLst/>
              <a:ahLst/>
              <a:cxnLst/>
              <a:rect l="l" t="t" r="r" b="b"/>
              <a:pathLst>
                <a:path w="4238" h="3398" extrusionOk="0">
                  <a:moveTo>
                    <a:pt x="1327" y="0"/>
                  </a:moveTo>
                  <a:cubicBezTo>
                    <a:pt x="819" y="0"/>
                    <a:pt x="339" y="163"/>
                    <a:pt x="1" y="579"/>
                  </a:cubicBezTo>
                  <a:cubicBezTo>
                    <a:pt x="11" y="579"/>
                    <a:pt x="22" y="579"/>
                    <a:pt x="32" y="579"/>
                  </a:cubicBezTo>
                  <a:cubicBezTo>
                    <a:pt x="1897" y="579"/>
                    <a:pt x="2708" y="3397"/>
                    <a:pt x="3941" y="3397"/>
                  </a:cubicBezTo>
                  <a:cubicBezTo>
                    <a:pt x="3994" y="3397"/>
                    <a:pt x="4049" y="3392"/>
                    <a:pt x="4104" y="3381"/>
                  </a:cubicBezTo>
                  <a:cubicBezTo>
                    <a:pt x="4104" y="3381"/>
                    <a:pt x="4237" y="1580"/>
                    <a:pt x="3470" y="846"/>
                  </a:cubicBezTo>
                  <a:cubicBezTo>
                    <a:pt x="2981" y="398"/>
                    <a:pt x="2121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2389374" y="1216801"/>
              <a:ext cx="560320" cy="316789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8840" y="0"/>
                  </a:moveTo>
                  <a:cubicBezTo>
                    <a:pt x="7706" y="67"/>
                    <a:pt x="4937" y="267"/>
                    <a:pt x="3036" y="1101"/>
                  </a:cubicBezTo>
                  <a:cubicBezTo>
                    <a:pt x="2802" y="1235"/>
                    <a:pt x="2635" y="1502"/>
                    <a:pt x="2669" y="1768"/>
                  </a:cubicBezTo>
                  <a:lnTo>
                    <a:pt x="3002" y="5738"/>
                  </a:lnTo>
                  <a:cubicBezTo>
                    <a:pt x="1735" y="6105"/>
                    <a:pt x="801" y="6872"/>
                    <a:pt x="0" y="7773"/>
                  </a:cubicBezTo>
                  <a:cubicBezTo>
                    <a:pt x="4881" y="5755"/>
                    <a:pt x="9353" y="5402"/>
                    <a:pt x="11884" y="5402"/>
                  </a:cubicBezTo>
                  <a:cubicBezTo>
                    <a:pt x="13244" y="5402"/>
                    <a:pt x="14043" y="5504"/>
                    <a:pt x="14043" y="5504"/>
                  </a:cubicBezTo>
                  <a:cubicBezTo>
                    <a:pt x="12900" y="5010"/>
                    <a:pt x="11756" y="4630"/>
                    <a:pt x="10639" y="4630"/>
                  </a:cubicBezTo>
                  <a:cubicBezTo>
                    <a:pt x="10551" y="4630"/>
                    <a:pt x="10462" y="4632"/>
                    <a:pt x="10374" y="4637"/>
                  </a:cubicBezTo>
                  <a:lnTo>
                    <a:pt x="9507" y="534"/>
                  </a:lnTo>
                  <a:cubicBezTo>
                    <a:pt x="9440" y="201"/>
                    <a:pt x="9173" y="0"/>
                    <a:pt x="8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2502486" y="1328265"/>
              <a:ext cx="300827" cy="122387"/>
            </a:xfrm>
            <a:custGeom>
              <a:avLst/>
              <a:gdLst/>
              <a:ahLst/>
              <a:cxnLst/>
              <a:rect l="l" t="t" r="r" b="b"/>
              <a:pathLst>
                <a:path w="7540" h="3003" extrusionOk="0">
                  <a:moveTo>
                    <a:pt x="7139" y="1"/>
                  </a:moveTo>
                  <a:cubicBezTo>
                    <a:pt x="4637" y="67"/>
                    <a:pt x="2269" y="468"/>
                    <a:pt x="0" y="1102"/>
                  </a:cubicBezTo>
                  <a:lnTo>
                    <a:pt x="167" y="3003"/>
                  </a:lnTo>
                  <a:cubicBezTo>
                    <a:pt x="167" y="3003"/>
                    <a:pt x="3169" y="2236"/>
                    <a:pt x="7539" y="1902"/>
                  </a:cubicBez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1777137" y="2122203"/>
              <a:ext cx="344754" cy="353509"/>
            </a:xfrm>
            <a:custGeom>
              <a:avLst/>
              <a:gdLst/>
              <a:ahLst/>
              <a:cxnLst/>
              <a:rect l="l" t="t" r="r" b="b"/>
              <a:pathLst>
                <a:path w="8641" h="8674" extrusionOk="0">
                  <a:moveTo>
                    <a:pt x="4304" y="0"/>
                  </a:moveTo>
                  <a:cubicBezTo>
                    <a:pt x="1936" y="0"/>
                    <a:pt x="1" y="1935"/>
                    <a:pt x="1" y="4337"/>
                  </a:cubicBezTo>
                  <a:cubicBezTo>
                    <a:pt x="1" y="6705"/>
                    <a:pt x="1936" y="8673"/>
                    <a:pt x="4304" y="8673"/>
                  </a:cubicBezTo>
                  <a:cubicBezTo>
                    <a:pt x="6706" y="8673"/>
                    <a:pt x="8640" y="6705"/>
                    <a:pt x="8640" y="4337"/>
                  </a:cubicBezTo>
                  <a:cubicBezTo>
                    <a:pt x="8640" y="1935"/>
                    <a:pt x="6706" y="0"/>
                    <a:pt x="4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1777137" y="2177955"/>
              <a:ext cx="311480" cy="296370"/>
            </a:xfrm>
            <a:custGeom>
              <a:avLst/>
              <a:gdLst/>
              <a:ahLst/>
              <a:cxnLst/>
              <a:rect l="l" t="t" r="r" b="b"/>
              <a:pathLst>
                <a:path w="7807" h="7272" extrusionOk="0">
                  <a:moveTo>
                    <a:pt x="3503" y="0"/>
                  </a:moveTo>
                  <a:cubicBezTo>
                    <a:pt x="2202" y="0"/>
                    <a:pt x="1068" y="567"/>
                    <a:pt x="268" y="1434"/>
                  </a:cubicBezTo>
                  <a:cubicBezTo>
                    <a:pt x="101" y="1901"/>
                    <a:pt x="1" y="2435"/>
                    <a:pt x="1" y="2969"/>
                  </a:cubicBezTo>
                  <a:cubicBezTo>
                    <a:pt x="1" y="5337"/>
                    <a:pt x="1936" y="7272"/>
                    <a:pt x="4304" y="7272"/>
                  </a:cubicBezTo>
                  <a:cubicBezTo>
                    <a:pt x="5605" y="7272"/>
                    <a:pt x="6739" y="6738"/>
                    <a:pt x="7540" y="5838"/>
                  </a:cubicBezTo>
                  <a:cubicBezTo>
                    <a:pt x="7706" y="5371"/>
                    <a:pt x="7806" y="4870"/>
                    <a:pt x="7806" y="4336"/>
                  </a:cubicBezTo>
                  <a:cubicBezTo>
                    <a:pt x="7806" y="1935"/>
                    <a:pt x="5872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1803750" y="2219199"/>
              <a:ext cx="457864" cy="387009"/>
            </a:xfrm>
            <a:custGeom>
              <a:avLst/>
              <a:gdLst/>
              <a:ahLst/>
              <a:cxnLst/>
              <a:rect l="l" t="t" r="r" b="b"/>
              <a:pathLst>
                <a:path w="11476" h="9496" extrusionOk="0">
                  <a:moveTo>
                    <a:pt x="2844" y="0"/>
                  </a:moveTo>
                  <a:cubicBezTo>
                    <a:pt x="2365" y="0"/>
                    <a:pt x="1885" y="104"/>
                    <a:pt x="1435" y="322"/>
                  </a:cubicBezTo>
                  <a:cubicBezTo>
                    <a:pt x="1002" y="556"/>
                    <a:pt x="601" y="856"/>
                    <a:pt x="468" y="1256"/>
                  </a:cubicBezTo>
                  <a:cubicBezTo>
                    <a:pt x="1" y="2457"/>
                    <a:pt x="501" y="3825"/>
                    <a:pt x="1635" y="4459"/>
                  </a:cubicBezTo>
                  <a:lnTo>
                    <a:pt x="10609" y="9496"/>
                  </a:lnTo>
                  <a:lnTo>
                    <a:pt x="11476" y="6493"/>
                  </a:lnTo>
                  <a:cubicBezTo>
                    <a:pt x="11476" y="6493"/>
                    <a:pt x="7340" y="2824"/>
                    <a:pt x="5171" y="889"/>
                  </a:cubicBezTo>
                  <a:cubicBezTo>
                    <a:pt x="4514" y="317"/>
                    <a:pt x="3681" y="0"/>
                    <a:pt x="2844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2261581" y="2407688"/>
              <a:ext cx="74568" cy="93859"/>
            </a:xfrm>
            <a:custGeom>
              <a:avLst/>
              <a:gdLst/>
              <a:ahLst/>
              <a:cxnLst/>
              <a:rect l="l" t="t" r="r" b="b"/>
              <a:pathLst>
                <a:path w="1869" h="2303" extrusionOk="0">
                  <a:moveTo>
                    <a:pt x="1869" y="0"/>
                  </a:moveTo>
                  <a:lnTo>
                    <a:pt x="1869" y="0"/>
                  </a:lnTo>
                  <a:cubicBezTo>
                    <a:pt x="835" y="467"/>
                    <a:pt x="1" y="1835"/>
                    <a:pt x="1" y="1835"/>
                  </a:cubicBezTo>
                  <a:lnTo>
                    <a:pt x="268" y="2302"/>
                  </a:lnTo>
                  <a:lnTo>
                    <a:pt x="1769" y="1368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D2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2166583" y="2436216"/>
              <a:ext cx="282714" cy="176184"/>
            </a:xfrm>
            <a:custGeom>
              <a:avLst/>
              <a:gdLst/>
              <a:ahLst/>
              <a:cxnLst/>
              <a:rect l="l" t="t" r="r" b="b"/>
              <a:pathLst>
                <a:path w="7086" h="4323" extrusionOk="0">
                  <a:moveTo>
                    <a:pt x="4817" y="1"/>
                  </a:moveTo>
                  <a:cubicBezTo>
                    <a:pt x="4750" y="1"/>
                    <a:pt x="4650" y="1"/>
                    <a:pt x="4583" y="34"/>
                  </a:cubicBezTo>
                  <a:lnTo>
                    <a:pt x="2382" y="1168"/>
                  </a:lnTo>
                  <a:cubicBezTo>
                    <a:pt x="2254" y="1134"/>
                    <a:pt x="2131" y="1118"/>
                    <a:pt x="2014" y="1118"/>
                  </a:cubicBezTo>
                  <a:cubicBezTo>
                    <a:pt x="547" y="1118"/>
                    <a:pt x="1" y="3645"/>
                    <a:pt x="1515" y="4171"/>
                  </a:cubicBezTo>
                  <a:cubicBezTo>
                    <a:pt x="1820" y="4279"/>
                    <a:pt x="2118" y="4323"/>
                    <a:pt x="2399" y="4323"/>
                  </a:cubicBezTo>
                  <a:cubicBezTo>
                    <a:pt x="3588" y="4323"/>
                    <a:pt x="4483" y="3537"/>
                    <a:pt x="4483" y="3537"/>
                  </a:cubicBezTo>
                  <a:lnTo>
                    <a:pt x="6418" y="3303"/>
                  </a:lnTo>
                  <a:cubicBezTo>
                    <a:pt x="6551" y="3270"/>
                    <a:pt x="6652" y="3170"/>
                    <a:pt x="6685" y="3003"/>
                  </a:cubicBezTo>
                  <a:cubicBezTo>
                    <a:pt x="6685" y="2836"/>
                    <a:pt x="6551" y="2703"/>
                    <a:pt x="6385" y="2703"/>
                  </a:cubicBezTo>
                  <a:lnTo>
                    <a:pt x="4550" y="2703"/>
                  </a:lnTo>
                  <a:lnTo>
                    <a:pt x="6585" y="2336"/>
                  </a:lnTo>
                  <a:cubicBezTo>
                    <a:pt x="6685" y="2303"/>
                    <a:pt x="6785" y="2202"/>
                    <a:pt x="6785" y="2069"/>
                  </a:cubicBezTo>
                  <a:cubicBezTo>
                    <a:pt x="6785" y="1936"/>
                    <a:pt x="6685" y="1802"/>
                    <a:pt x="6518" y="1802"/>
                  </a:cubicBezTo>
                  <a:lnTo>
                    <a:pt x="4450" y="1802"/>
                  </a:lnTo>
                  <a:lnTo>
                    <a:pt x="6918" y="1369"/>
                  </a:lnTo>
                  <a:cubicBezTo>
                    <a:pt x="7018" y="1369"/>
                    <a:pt x="7085" y="1268"/>
                    <a:pt x="7085" y="1135"/>
                  </a:cubicBezTo>
                  <a:cubicBezTo>
                    <a:pt x="7085" y="1002"/>
                    <a:pt x="6985" y="902"/>
                    <a:pt x="6885" y="902"/>
                  </a:cubicBezTo>
                  <a:lnTo>
                    <a:pt x="4650" y="835"/>
                  </a:lnTo>
                  <a:lnTo>
                    <a:pt x="6852" y="468"/>
                  </a:lnTo>
                  <a:cubicBezTo>
                    <a:pt x="6918" y="468"/>
                    <a:pt x="7018" y="368"/>
                    <a:pt x="7018" y="268"/>
                  </a:cubicBezTo>
                  <a:cubicBezTo>
                    <a:pt x="7052" y="134"/>
                    <a:pt x="6952" y="1"/>
                    <a:pt x="6785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2961633" y="2073257"/>
              <a:ext cx="278205" cy="462243"/>
            </a:xfrm>
            <a:custGeom>
              <a:avLst/>
              <a:gdLst/>
              <a:ahLst/>
              <a:cxnLst/>
              <a:rect l="l" t="t" r="r" b="b"/>
              <a:pathLst>
                <a:path w="6973" h="11342" extrusionOk="0">
                  <a:moveTo>
                    <a:pt x="1" y="1"/>
                  </a:moveTo>
                  <a:lnTo>
                    <a:pt x="334" y="11075"/>
                  </a:lnTo>
                  <a:lnTo>
                    <a:pt x="5605" y="11342"/>
                  </a:lnTo>
                  <a:lnTo>
                    <a:pt x="6972" y="3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2962990" y="2141235"/>
              <a:ext cx="270186" cy="394264"/>
            </a:xfrm>
            <a:custGeom>
              <a:avLst/>
              <a:gdLst/>
              <a:ahLst/>
              <a:cxnLst/>
              <a:rect l="l" t="t" r="r" b="b"/>
              <a:pathLst>
                <a:path w="6772" h="9674" extrusionOk="0">
                  <a:moveTo>
                    <a:pt x="0" y="0"/>
                  </a:moveTo>
                  <a:lnTo>
                    <a:pt x="300" y="9407"/>
                  </a:lnTo>
                  <a:lnTo>
                    <a:pt x="5571" y="9674"/>
                  </a:lnTo>
                  <a:lnTo>
                    <a:pt x="6772" y="201"/>
                  </a:lnTo>
                  <a:lnTo>
                    <a:pt x="6772" y="201"/>
                  </a:lnTo>
                  <a:cubicBezTo>
                    <a:pt x="5933" y="406"/>
                    <a:pt x="4875" y="576"/>
                    <a:pt x="3683" y="576"/>
                  </a:cubicBezTo>
                  <a:cubicBezTo>
                    <a:pt x="2552" y="576"/>
                    <a:pt x="1300" y="42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3219814" y="2059645"/>
              <a:ext cx="346071" cy="353509"/>
            </a:xfrm>
            <a:custGeom>
              <a:avLst/>
              <a:gdLst/>
              <a:ahLst/>
              <a:cxnLst/>
              <a:rect l="l" t="t" r="r" b="b"/>
              <a:pathLst>
                <a:path w="8674" h="8674" extrusionOk="0">
                  <a:moveTo>
                    <a:pt x="4337" y="1"/>
                  </a:moveTo>
                  <a:cubicBezTo>
                    <a:pt x="1969" y="1"/>
                    <a:pt x="1" y="1936"/>
                    <a:pt x="1" y="4337"/>
                  </a:cubicBezTo>
                  <a:cubicBezTo>
                    <a:pt x="1" y="6739"/>
                    <a:pt x="1969" y="8674"/>
                    <a:pt x="4337" y="8674"/>
                  </a:cubicBezTo>
                  <a:cubicBezTo>
                    <a:pt x="6739" y="8674"/>
                    <a:pt x="8674" y="6739"/>
                    <a:pt x="8674" y="4337"/>
                  </a:cubicBezTo>
                  <a:cubicBezTo>
                    <a:pt x="8674" y="1936"/>
                    <a:pt x="6739" y="1"/>
                    <a:pt x="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3221171" y="2115397"/>
              <a:ext cx="311440" cy="297756"/>
            </a:xfrm>
            <a:custGeom>
              <a:avLst/>
              <a:gdLst/>
              <a:ahLst/>
              <a:cxnLst/>
              <a:rect l="l" t="t" r="r" b="b"/>
              <a:pathLst>
                <a:path w="7806" h="7306" extrusionOk="0">
                  <a:moveTo>
                    <a:pt x="3469" y="1"/>
                  </a:moveTo>
                  <a:cubicBezTo>
                    <a:pt x="2202" y="1"/>
                    <a:pt x="1068" y="568"/>
                    <a:pt x="267" y="1435"/>
                  </a:cubicBezTo>
                  <a:cubicBezTo>
                    <a:pt x="100" y="1902"/>
                    <a:pt x="0" y="2436"/>
                    <a:pt x="0" y="2969"/>
                  </a:cubicBezTo>
                  <a:cubicBezTo>
                    <a:pt x="0" y="5371"/>
                    <a:pt x="1935" y="7306"/>
                    <a:pt x="4303" y="7306"/>
                  </a:cubicBezTo>
                  <a:cubicBezTo>
                    <a:pt x="5604" y="7306"/>
                    <a:pt x="6738" y="6739"/>
                    <a:pt x="7539" y="5838"/>
                  </a:cubicBezTo>
                  <a:cubicBezTo>
                    <a:pt x="7706" y="5371"/>
                    <a:pt x="7806" y="4871"/>
                    <a:pt x="7806" y="4337"/>
                  </a:cubicBezTo>
                  <a:cubicBezTo>
                    <a:pt x="7806" y="1935"/>
                    <a:pt x="5871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3008234" y="2148938"/>
              <a:ext cx="484475" cy="310431"/>
            </a:xfrm>
            <a:custGeom>
              <a:avLst/>
              <a:gdLst/>
              <a:ahLst/>
              <a:cxnLst/>
              <a:rect l="l" t="t" r="r" b="b"/>
              <a:pathLst>
                <a:path w="12143" h="7617" extrusionOk="0">
                  <a:moveTo>
                    <a:pt x="9382" y="0"/>
                  </a:moveTo>
                  <a:cubicBezTo>
                    <a:pt x="9302" y="0"/>
                    <a:pt x="9221" y="4"/>
                    <a:pt x="9140" y="12"/>
                  </a:cubicBezTo>
                  <a:cubicBezTo>
                    <a:pt x="9107" y="45"/>
                    <a:pt x="0" y="4448"/>
                    <a:pt x="0" y="4448"/>
                  </a:cubicBezTo>
                  <a:lnTo>
                    <a:pt x="34" y="7617"/>
                  </a:lnTo>
                  <a:lnTo>
                    <a:pt x="10041" y="5182"/>
                  </a:lnTo>
                  <a:cubicBezTo>
                    <a:pt x="11275" y="4848"/>
                    <a:pt x="12142" y="3681"/>
                    <a:pt x="12009" y="2413"/>
                  </a:cubicBezTo>
                  <a:cubicBezTo>
                    <a:pt x="11883" y="1029"/>
                    <a:pt x="10718" y="0"/>
                    <a:pt x="9382" y="0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2821910" y="2236112"/>
              <a:ext cx="259533" cy="222278"/>
            </a:xfrm>
            <a:custGeom>
              <a:avLst/>
              <a:gdLst/>
              <a:ahLst/>
              <a:cxnLst/>
              <a:rect l="l" t="t" r="r" b="b"/>
              <a:pathLst>
                <a:path w="6505" h="5454" extrusionOk="0">
                  <a:moveTo>
                    <a:pt x="681" y="1"/>
                  </a:moveTo>
                  <a:cubicBezTo>
                    <a:pt x="560" y="1"/>
                    <a:pt x="434" y="96"/>
                    <a:pt x="434" y="241"/>
                  </a:cubicBezTo>
                  <a:cubicBezTo>
                    <a:pt x="434" y="341"/>
                    <a:pt x="467" y="441"/>
                    <a:pt x="567" y="474"/>
                  </a:cubicBezTo>
                  <a:lnTo>
                    <a:pt x="2602" y="1408"/>
                  </a:lnTo>
                  <a:lnTo>
                    <a:pt x="2602" y="1408"/>
                  </a:lnTo>
                  <a:lnTo>
                    <a:pt x="434" y="875"/>
                  </a:lnTo>
                  <a:cubicBezTo>
                    <a:pt x="411" y="869"/>
                    <a:pt x="388" y="866"/>
                    <a:pt x="366" y="866"/>
                  </a:cubicBezTo>
                  <a:cubicBezTo>
                    <a:pt x="258" y="866"/>
                    <a:pt x="161" y="931"/>
                    <a:pt x="134" y="1041"/>
                  </a:cubicBezTo>
                  <a:cubicBezTo>
                    <a:pt x="100" y="1142"/>
                    <a:pt x="167" y="1275"/>
                    <a:pt x="267" y="1308"/>
                  </a:cubicBezTo>
                  <a:lnTo>
                    <a:pt x="2535" y="2409"/>
                  </a:lnTo>
                  <a:lnTo>
                    <a:pt x="501" y="1842"/>
                  </a:lnTo>
                  <a:cubicBezTo>
                    <a:pt x="478" y="1836"/>
                    <a:pt x="456" y="1834"/>
                    <a:pt x="434" y="1834"/>
                  </a:cubicBezTo>
                  <a:cubicBezTo>
                    <a:pt x="325" y="1834"/>
                    <a:pt x="228" y="1903"/>
                    <a:pt x="200" y="2042"/>
                  </a:cubicBezTo>
                  <a:cubicBezTo>
                    <a:pt x="167" y="2142"/>
                    <a:pt x="200" y="2276"/>
                    <a:pt x="334" y="2342"/>
                  </a:cubicBezTo>
                  <a:lnTo>
                    <a:pt x="2202" y="3243"/>
                  </a:lnTo>
                  <a:lnTo>
                    <a:pt x="434" y="2743"/>
                  </a:lnTo>
                  <a:cubicBezTo>
                    <a:pt x="399" y="2729"/>
                    <a:pt x="363" y="2722"/>
                    <a:pt x="327" y="2722"/>
                  </a:cubicBezTo>
                  <a:cubicBezTo>
                    <a:pt x="191" y="2722"/>
                    <a:pt x="60" y="2818"/>
                    <a:pt x="34" y="2976"/>
                  </a:cubicBezTo>
                  <a:cubicBezTo>
                    <a:pt x="0" y="3110"/>
                    <a:pt x="100" y="3243"/>
                    <a:pt x="234" y="3310"/>
                  </a:cubicBezTo>
                  <a:lnTo>
                    <a:pt x="2035" y="4077"/>
                  </a:lnTo>
                  <a:cubicBezTo>
                    <a:pt x="2035" y="4077"/>
                    <a:pt x="2922" y="5453"/>
                    <a:pt x="4490" y="5453"/>
                  </a:cubicBezTo>
                  <a:cubicBezTo>
                    <a:pt x="4560" y="5453"/>
                    <a:pt x="4631" y="5450"/>
                    <a:pt x="4704" y="5445"/>
                  </a:cubicBezTo>
                  <a:cubicBezTo>
                    <a:pt x="6438" y="5345"/>
                    <a:pt x="6505" y="2342"/>
                    <a:pt x="4670" y="2309"/>
                  </a:cubicBezTo>
                  <a:lnTo>
                    <a:pt x="2836" y="675"/>
                  </a:lnTo>
                  <a:cubicBezTo>
                    <a:pt x="2802" y="608"/>
                    <a:pt x="2735" y="574"/>
                    <a:pt x="2669" y="541"/>
                  </a:cubicBezTo>
                  <a:lnTo>
                    <a:pt x="734" y="7"/>
                  </a:lnTo>
                  <a:cubicBezTo>
                    <a:pt x="717" y="3"/>
                    <a:pt x="699" y="1"/>
                    <a:pt x="681" y="1"/>
                  </a:cubicBezTo>
                  <a:close/>
                </a:path>
              </a:pathLst>
            </a:custGeom>
            <a:solidFill>
              <a:srgbClr val="DC8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3509953" y="2544509"/>
              <a:ext cx="503107" cy="554431"/>
            </a:xfrm>
            <a:custGeom>
              <a:avLst/>
              <a:gdLst/>
              <a:ahLst/>
              <a:cxnLst/>
              <a:rect l="l" t="t" r="r" b="b"/>
              <a:pathLst>
                <a:path w="12610" h="13604" extrusionOk="0">
                  <a:moveTo>
                    <a:pt x="10642" y="11109"/>
                  </a:moveTo>
                  <a:lnTo>
                    <a:pt x="10642" y="11109"/>
                  </a:lnTo>
                  <a:cubicBezTo>
                    <a:pt x="9838" y="12037"/>
                    <a:pt x="8960" y="12267"/>
                    <a:pt x="8318" y="12267"/>
                  </a:cubicBezTo>
                  <a:cubicBezTo>
                    <a:pt x="8107" y="12267"/>
                    <a:pt x="7922" y="12242"/>
                    <a:pt x="7773" y="12209"/>
                  </a:cubicBezTo>
                  <a:cubicBezTo>
                    <a:pt x="7573" y="12176"/>
                    <a:pt x="7406" y="11976"/>
                    <a:pt x="7439" y="11742"/>
                  </a:cubicBezTo>
                  <a:cubicBezTo>
                    <a:pt x="7470" y="11529"/>
                    <a:pt x="7640" y="11371"/>
                    <a:pt x="7873" y="11371"/>
                  </a:cubicBezTo>
                  <a:cubicBezTo>
                    <a:pt x="7895" y="11371"/>
                    <a:pt x="7917" y="11373"/>
                    <a:pt x="7940" y="11375"/>
                  </a:cubicBezTo>
                  <a:cubicBezTo>
                    <a:pt x="8178" y="11417"/>
                    <a:pt x="8510" y="11460"/>
                    <a:pt x="8893" y="11460"/>
                  </a:cubicBezTo>
                  <a:cubicBezTo>
                    <a:pt x="9420" y="11460"/>
                    <a:pt x="10042" y="11379"/>
                    <a:pt x="10642" y="11109"/>
                  </a:cubicBezTo>
                  <a:close/>
                  <a:moveTo>
                    <a:pt x="7006" y="1"/>
                  </a:moveTo>
                  <a:cubicBezTo>
                    <a:pt x="7006" y="1"/>
                    <a:pt x="5805" y="601"/>
                    <a:pt x="6672" y="1969"/>
                  </a:cubicBezTo>
                  <a:cubicBezTo>
                    <a:pt x="6541" y="2056"/>
                    <a:pt x="6395" y="2097"/>
                    <a:pt x="6252" y="2097"/>
                  </a:cubicBezTo>
                  <a:cubicBezTo>
                    <a:pt x="5961" y="2097"/>
                    <a:pt x="5683" y="1926"/>
                    <a:pt x="5571" y="1635"/>
                  </a:cubicBezTo>
                  <a:cubicBezTo>
                    <a:pt x="5471" y="1368"/>
                    <a:pt x="5471" y="1035"/>
                    <a:pt x="5672" y="768"/>
                  </a:cubicBezTo>
                  <a:lnTo>
                    <a:pt x="5672" y="768"/>
                  </a:lnTo>
                  <a:cubicBezTo>
                    <a:pt x="5671" y="768"/>
                    <a:pt x="4537" y="1202"/>
                    <a:pt x="4471" y="2135"/>
                  </a:cubicBezTo>
                  <a:cubicBezTo>
                    <a:pt x="4371" y="3036"/>
                    <a:pt x="6139" y="3970"/>
                    <a:pt x="6139" y="3970"/>
                  </a:cubicBezTo>
                  <a:cubicBezTo>
                    <a:pt x="5993" y="4179"/>
                    <a:pt x="5768" y="4283"/>
                    <a:pt x="5539" y="4283"/>
                  </a:cubicBezTo>
                  <a:cubicBezTo>
                    <a:pt x="5402" y="4283"/>
                    <a:pt x="5263" y="4245"/>
                    <a:pt x="5138" y="4170"/>
                  </a:cubicBezTo>
                  <a:cubicBezTo>
                    <a:pt x="4704" y="3870"/>
                    <a:pt x="4137" y="3403"/>
                    <a:pt x="4137" y="2769"/>
                  </a:cubicBezTo>
                  <a:cubicBezTo>
                    <a:pt x="4137" y="2769"/>
                    <a:pt x="3270" y="3136"/>
                    <a:pt x="3103" y="4137"/>
                  </a:cubicBezTo>
                  <a:cubicBezTo>
                    <a:pt x="2970" y="5138"/>
                    <a:pt x="5171" y="6105"/>
                    <a:pt x="5171" y="6105"/>
                  </a:cubicBezTo>
                  <a:cubicBezTo>
                    <a:pt x="5171" y="6105"/>
                    <a:pt x="5025" y="6410"/>
                    <a:pt x="4642" y="6410"/>
                  </a:cubicBezTo>
                  <a:cubicBezTo>
                    <a:pt x="4417" y="6410"/>
                    <a:pt x="4111" y="6305"/>
                    <a:pt x="3703" y="5972"/>
                  </a:cubicBezTo>
                  <a:cubicBezTo>
                    <a:pt x="2603" y="5071"/>
                    <a:pt x="2836" y="4571"/>
                    <a:pt x="2836" y="4571"/>
                  </a:cubicBezTo>
                  <a:lnTo>
                    <a:pt x="2836" y="4571"/>
                  </a:lnTo>
                  <a:cubicBezTo>
                    <a:pt x="2836" y="4571"/>
                    <a:pt x="1602" y="5271"/>
                    <a:pt x="2136" y="6639"/>
                  </a:cubicBezTo>
                  <a:cubicBezTo>
                    <a:pt x="2669" y="7973"/>
                    <a:pt x="4604" y="8707"/>
                    <a:pt x="4604" y="8707"/>
                  </a:cubicBezTo>
                  <a:cubicBezTo>
                    <a:pt x="4604" y="8707"/>
                    <a:pt x="4990" y="9608"/>
                    <a:pt x="4118" y="9608"/>
                  </a:cubicBezTo>
                  <a:cubicBezTo>
                    <a:pt x="4103" y="9608"/>
                    <a:pt x="4087" y="9608"/>
                    <a:pt x="4070" y="9607"/>
                  </a:cubicBezTo>
                  <a:cubicBezTo>
                    <a:pt x="3170" y="9574"/>
                    <a:pt x="1936" y="7139"/>
                    <a:pt x="1936" y="7139"/>
                  </a:cubicBezTo>
                  <a:lnTo>
                    <a:pt x="1936" y="7139"/>
                  </a:lnTo>
                  <a:cubicBezTo>
                    <a:pt x="1935" y="7139"/>
                    <a:pt x="1" y="8040"/>
                    <a:pt x="2136" y="10441"/>
                  </a:cubicBezTo>
                  <a:cubicBezTo>
                    <a:pt x="3395" y="11836"/>
                    <a:pt x="4417" y="12128"/>
                    <a:pt x="5054" y="12128"/>
                  </a:cubicBezTo>
                  <a:cubicBezTo>
                    <a:pt x="5514" y="12128"/>
                    <a:pt x="5772" y="11976"/>
                    <a:pt x="5772" y="11976"/>
                  </a:cubicBezTo>
                  <a:cubicBezTo>
                    <a:pt x="6957" y="13161"/>
                    <a:pt x="7974" y="13603"/>
                    <a:pt x="8877" y="13603"/>
                  </a:cubicBezTo>
                  <a:cubicBezTo>
                    <a:pt x="9729" y="13603"/>
                    <a:pt x="10480" y="13210"/>
                    <a:pt x="11175" y="12676"/>
                  </a:cubicBezTo>
                  <a:cubicBezTo>
                    <a:pt x="12610" y="11576"/>
                    <a:pt x="11276" y="10475"/>
                    <a:pt x="11276" y="10475"/>
                  </a:cubicBezTo>
                  <a:cubicBezTo>
                    <a:pt x="11276" y="10475"/>
                    <a:pt x="12410" y="9474"/>
                    <a:pt x="10909" y="8607"/>
                  </a:cubicBezTo>
                  <a:cubicBezTo>
                    <a:pt x="10909" y="8607"/>
                    <a:pt x="12043" y="7639"/>
                    <a:pt x="11776" y="6639"/>
                  </a:cubicBezTo>
                  <a:cubicBezTo>
                    <a:pt x="11657" y="6242"/>
                    <a:pt x="11501" y="6055"/>
                    <a:pt x="11269" y="6055"/>
                  </a:cubicBezTo>
                  <a:cubicBezTo>
                    <a:pt x="10916" y="6055"/>
                    <a:pt x="10386" y="6488"/>
                    <a:pt x="9541" y="7272"/>
                  </a:cubicBezTo>
                  <a:cubicBezTo>
                    <a:pt x="9241" y="7573"/>
                    <a:pt x="9007" y="7739"/>
                    <a:pt x="8774" y="7873"/>
                  </a:cubicBezTo>
                  <a:cubicBezTo>
                    <a:pt x="8655" y="7947"/>
                    <a:pt x="8531" y="7980"/>
                    <a:pt x="8409" y="7980"/>
                  </a:cubicBezTo>
                  <a:cubicBezTo>
                    <a:pt x="7984" y="7980"/>
                    <a:pt x="7602" y="7573"/>
                    <a:pt x="7706" y="7106"/>
                  </a:cubicBezTo>
                  <a:cubicBezTo>
                    <a:pt x="7706" y="7106"/>
                    <a:pt x="11676" y="5471"/>
                    <a:pt x="10809" y="4170"/>
                  </a:cubicBezTo>
                  <a:cubicBezTo>
                    <a:pt x="10633" y="3900"/>
                    <a:pt x="10475" y="3794"/>
                    <a:pt x="10322" y="3794"/>
                  </a:cubicBezTo>
                  <a:cubicBezTo>
                    <a:pt x="9834" y="3794"/>
                    <a:pt x="9394" y="4868"/>
                    <a:pt x="8607" y="5071"/>
                  </a:cubicBezTo>
                  <a:cubicBezTo>
                    <a:pt x="8509" y="5096"/>
                    <a:pt x="8417" y="5108"/>
                    <a:pt x="8332" y="5108"/>
                  </a:cubicBezTo>
                  <a:cubicBezTo>
                    <a:pt x="7513" y="5108"/>
                    <a:pt x="7305" y="4051"/>
                    <a:pt x="8574" y="3870"/>
                  </a:cubicBezTo>
                  <a:cubicBezTo>
                    <a:pt x="9975" y="3637"/>
                    <a:pt x="10208" y="2202"/>
                    <a:pt x="9041" y="1602"/>
                  </a:cubicBezTo>
                  <a:lnTo>
                    <a:pt x="9041" y="1602"/>
                  </a:lnTo>
                  <a:cubicBezTo>
                    <a:pt x="9041" y="1602"/>
                    <a:pt x="8581" y="2574"/>
                    <a:pt x="8003" y="2574"/>
                  </a:cubicBezTo>
                  <a:cubicBezTo>
                    <a:pt x="7939" y="2574"/>
                    <a:pt x="7873" y="2562"/>
                    <a:pt x="7806" y="2536"/>
                  </a:cubicBezTo>
                  <a:cubicBezTo>
                    <a:pt x="7806" y="2536"/>
                    <a:pt x="8607" y="2102"/>
                    <a:pt x="8307" y="1101"/>
                  </a:cubicBezTo>
                  <a:cubicBezTo>
                    <a:pt x="8007" y="134"/>
                    <a:pt x="7006" y="1"/>
                    <a:pt x="7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3822715" y="2735313"/>
              <a:ext cx="40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3599126" y="2544509"/>
              <a:ext cx="204993" cy="791258"/>
            </a:xfrm>
            <a:custGeom>
              <a:avLst/>
              <a:gdLst/>
              <a:ahLst/>
              <a:cxnLst/>
              <a:rect l="l" t="t" r="r" b="b"/>
              <a:pathLst>
                <a:path w="5138" h="1941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804" y="1668"/>
                    <a:pt x="4804" y="3336"/>
                    <a:pt x="4671" y="4971"/>
                  </a:cubicBezTo>
                  <a:cubicBezTo>
                    <a:pt x="4571" y="6639"/>
                    <a:pt x="4371" y="8273"/>
                    <a:pt x="3970" y="9874"/>
                  </a:cubicBezTo>
                  <a:cubicBezTo>
                    <a:pt x="3537" y="11509"/>
                    <a:pt x="2936" y="13010"/>
                    <a:pt x="2236" y="14544"/>
                  </a:cubicBezTo>
                  <a:cubicBezTo>
                    <a:pt x="1535" y="16045"/>
                    <a:pt x="801" y="17547"/>
                    <a:pt x="67" y="19014"/>
                  </a:cubicBezTo>
                  <a:lnTo>
                    <a:pt x="67" y="19048"/>
                  </a:lnTo>
                  <a:cubicBezTo>
                    <a:pt x="1" y="19181"/>
                    <a:pt x="67" y="19314"/>
                    <a:pt x="201" y="19381"/>
                  </a:cubicBezTo>
                  <a:cubicBezTo>
                    <a:pt x="245" y="19403"/>
                    <a:pt x="294" y="19415"/>
                    <a:pt x="341" y="19415"/>
                  </a:cubicBezTo>
                  <a:cubicBezTo>
                    <a:pt x="434" y="19415"/>
                    <a:pt x="523" y="19370"/>
                    <a:pt x="568" y="19281"/>
                  </a:cubicBezTo>
                  <a:cubicBezTo>
                    <a:pt x="1268" y="17780"/>
                    <a:pt x="2002" y="16246"/>
                    <a:pt x="2669" y="14745"/>
                  </a:cubicBezTo>
                  <a:cubicBezTo>
                    <a:pt x="3003" y="13977"/>
                    <a:pt x="3336" y="13210"/>
                    <a:pt x="3637" y="12409"/>
                  </a:cubicBezTo>
                  <a:cubicBezTo>
                    <a:pt x="3904" y="11609"/>
                    <a:pt x="4137" y="10808"/>
                    <a:pt x="4337" y="9974"/>
                  </a:cubicBezTo>
                  <a:cubicBezTo>
                    <a:pt x="4704" y="8340"/>
                    <a:pt x="4938" y="6672"/>
                    <a:pt x="5038" y="5004"/>
                  </a:cubicBezTo>
                  <a:cubicBezTo>
                    <a:pt x="5138" y="3336"/>
                    <a:pt x="5071" y="1668"/>
                    <a:pt x="4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3081408" y="2645131"/>
              <a:ext cx="372683" cy="411462"/>
            </a:xfrm>
            <a:custGeom>
              <a:avLst/>
              <a:gdLst/>
              <a:ahLst/>
              <a:cxnLst/>
              <a:rect l="l" t="t" r="r" b="b"/>
              <a:pathLst>
                <a:path w="9341" h="10096" extrusionOk="0">
                  <a:moveTo>
                    <a:pt x="1435" y="8239"/>
                  </a:moveTo>
                  <a:cubicBezTo>
                    <a:pt x="1909" y="8437"/>
                    <a:pt x="2383" y="8494"/>
                    <a:pt x="2780" y="8494"/>
                  </a:cubicBezTo>
                  <a:cubicBezTo>
                    <a:pt x="3055" y="8494"/>
                    <a:pt x="3293" y="8467"/>
                    <a:pt x="3470" y="8439"/>
                  </a:cubicBezTo>
                  <a:cubicBezTo>
                    <a:pt x="3487" y="8436"/>
                    <a:pt x="3505" y="8434"/>
                    <a:pt x="3522" y="8434"/>
                  </a:cubicBezTo>
                  <a:cubicBezTo>
                    <a:pt x="3670" y="8434"/>
                    <a:pt x="3807" y="8557"/>
                    <a:pt x="3837" y="8706"/>
                  </a:cubicBezTo>
                  <a:cubicBezTo>
                    <a:pt x="3870" y="8873"/>
                    <a:pt x="3737" y="9040"/>
                    <a:pt x="3570" y="9073"/>
                  </a:cubicBezTo>
                  <a:cubicBezTo>
                    <a:pt x="3469" y="9089"/>
                    <a:pt x="3343" y="9103"/>
                    <a:pt x="3201" y="9103"/>
                  </a:cubicBezTo>
                  <a:cubicBezTo>
                    <a:pt x="2732" y="9103"/>
                    <a:pt x="2074" y="8955"/>
                    <a:pt x="1435" y="8239"/>
                  </a:cubicBezTo>
                  <a:close/>
                  <a:moveTo>
                    <a:pt x="4137" y="0"/>
                  </a:moveTo>
                  <a:cubicBezTo>
                    <a:pt x="4137" y="0"/>
                    <a:pt x="3403" y="67"/>
                    <a:pt x="3170" y="801"/>
                  </a:cubicBezTo>
                  <a:cubicBezTo>
                    <a:pt x="2936" y="1534"/>
                    <a:pt x="3570" y="1868"/>
                    <a:pt x="3570" y="1868"/>
                  </a:cubicBezTo>
                  <a:cubicBezTo>
                    <a:pt x="3520" y="1888"/>
                    <a:pt x="3471" y="1897"/>
                    <a:pt x="3422" y="1897"/>
                  </a:cubicBezTo>
                  <a:cubicBezTo>
                    <a:pt x="2987" y="1897"/>
                    <a:pt x="2636" y="1168"/>
                    <a:pt x="2636" y="1168"/>
                  </a:cubicBezTo>
                  <a:lnTo>
                    <a:pt x="2636" y="1168"/>
                  </a:lnTo>
                  <a:cubicBezTo>
                    <a:pt x="1769" y="1601"/>
                    <a:pt x="1936" y="2702"/>
                    <a:pt x="2970" y="2835"/>
                  </a:cubicBezTo>
                  <a:cubicBezTo>
                    <a:pt x="3935" y="2986"/>
                    <a:pt x="3782" y="3764"/>
                    <a:pt x="3177" y="3764"/>
                  </a:cubicBezTo>
                  <a:cubicBezTo>
                    <a:pt x="3113" y="3764"/>
                    <a:pt x="3043" y="3755"/>
                    <a:pt x="2970" y="3736"/>
                  </a:cubicBezTo>
                  <a:cubicBezTo>
                    <a:pt x="2382" y="3608"/>
                    <a:pt x="2049" y="2797"/>
                    <a:pt x="1686" y="2797"/>
                  </a:cubicBezTo>
                  <a:cubicBezTo>
                    <a:pt x="1575" y="2797"/>
                    <a:pt x="1460" y="2873"/>
                    <a:pt x="1335" y="3069"/>
                  </a:cubicBezTo>
                  <a:cubicBezTo>
                    <a:pt x="668" y="4036"/>
                    <a:pt x="3637" y="5270"/>
                    <a:pt x="3637" y="5270"/>
                  </a:cubicBezTo>
                  <a:cubicBezTo>
                    <a:pt x="3715" y="5611"/>
                    <a:pt x="3424" y="5910"/>
                    <a:pt x="3101" y="5910"/>
                  </a:cubicBezTo>
                  <a:cubicBezTo>
                    <a:pt x="3013" y="5910"/>
                    <a:pt x="2922" y="5888"/>
                    <a:pt x="2836" y="5838"/>
                  </a:cubicBezTo>
                  <a:cubicBezTo>
                    <a:pt x="2669" y="5737"/>
                    <a:pt x="2469" y="5604"/>
                    <a:pt x="2269" y="5404"/>
                  </a:cubicBezTo>
                  <a:cubicBezTo>
                    <a:pt x="1651" y="4806"/>
                    <a:pt x="1259" y="4482"/>
                    <a:pt x="1001" y="4482"/>
                  </a:cubicBezTo>
                  <a:cubicBezTo>
                    <a:pt x="828" y="4482"/>
                    <a:pt x="715" y="4628"/>
                    <a:pt x="635" y="4937"/>
                  </a:cubicBezTo>
                  <a:cubicBezTo>
                    <a:pt x="401" y="5671"/>
                    <a:pt x="1268" y="6371"/>
                    <a:pt x="1268" y="6371"/>
                  </a:cubicBezTo>
                  <a:cubicBezTo>
                    <a:pt x="134" y="7038"/>
                    <a:pt x="968" y="7772"/>
                    <a:pt x="968" y="7772"/>
                  </a:cubicBezTo>
                  <a:cubicBezTo>
                    <a:pt x="968" y="7772"/>
                    <a:pt x="1" y="8606"/>
                    <a:pt x="1068" y="9407"/>
                  </a:cubicBezTo>
                  <a:cubicBezTo>
                    <a:pt x="1591" y="9799"/>
                    <a:pt x="2146" y="10095"/>
                    <a:pt x="2780" y="10095"/>
                  </a:cubicBezTo>
                  <a:cubicBezTo>
                    <a:pt x="3440" y="10095"/>
                    <a:pt x="4186" y="9774"/>
                    <a:pt x="5071" y="8906"/>
                  </a:cubicBezTo>
                  <a:cubicBezTo>
                    <a:pt x="5071" y="8906"/>
                    <a:pt x="5259" y="9015"/>
                    <a:pt x="5592" y="9015"/>
                  </a:cubicBezTo>
                  <a:cubicBezTo>
                    <a:pt x="6066" y="9015"/>
                    <a:pt x="6833" y="8796"/>
                    <a:pt x="7773" y="7739"/>
                  </a:cubicBezTo>
                  <a:cubicBezTo>
                    <a:pt x="9341" y="5971"/>
                    <a:pt x="7940" y="5304"/>
                    <a:pt x="7940" y="5304"/>
                  </a:cubicBezTo>
                  <a:lnTo>
                    <a:pt x="7940" y="5304"/>
                  </a:lnTo>
                  <a:cubicBezTo>
                    <a:pt x="7940" y="5304"/>
                    <a:pt x="7006" y="7105"/>
                    <a:pt x="6339" y="7138"/>
                  </a:cubicBezTo>
                  <a:cubicBezTo>
                    <a:pt x="5638" y="7138"/>
                    <a:pt x="5938" y="6438"/>
                    <a:pt x="5938" y="6438"/>
                  </a:cubicBezTo>
                  <a:cubicBezTo>
                    <a:pt x="5938" y="6438"/>
                    <a:pt x="7373" y="5938"/>
                    <a:pt x="7773" y="4904"/>
                  </a:cubicBezTo>
                  <a:cubicBezTo>
                    <a:pt x="8173" y="3903"/>
                    <a:pt x="7273" y="3369"/>
                    <a:pt x="7273" y="3369"/>
                  </a:cubicBezTo>
                  <a:lnTo>
                    <a:pt x="7273" y="3369"/>
                  </a:lnTo>
                  <a:cubicBezTo>
                    <a:pt x="7273" y="3369"/>
                    <a:pt x="7439" y="3769"/>
                    <a:pt x="6606" y="4403"/>
                  </a:cubicBezTo>
                  <a:cubicBezTo>
                    <a:pt x="6309" y="4650"/>
                    <a:pt x="6081" y="4728"/>
                    <a:pt x="5912" y="4728"/>
                  </a:cubicBezTo>
                  <a:cubicBezTo>
                    <a:pt x="5624" y="4728"/>
                    <a:pt x="5505" y="4503"/>
                    <a:pt x="5505" y="4503"/>
                  </a:cubicBezTo>
                  <a:cubicBezTo>
                    <a:pt x="5505" y="4503"/>
                    <a:pt x="7139" y="3803"/>
                    <a:pt x="7039" y="3036"/>
                  </a:cubicBezTo>
                  <a:cubicBezTo>
                    <a:pt x="6939" y="2302"/>
                    <a:pt x="6305" y="2035"/>
                    <a:pt x="6305" y="2035"/>
                  </a:cubicBezTo>
                  <a:cubicBezTo>
                    <a:pt x="6272" y="2502"/>
                    <a:pt x="5872" y="2869"/>
                    <a:pt x="5538" y="3069"/>
                  </a:cubicBezTo>
                  <a:cubicBezTo>
                    <a:pt x="5450" y="3132"/>
                    <a:pt x="5348" y="3162"/>
                    <a:pt x="5245" y="3162"/>
                  </a:cubicBezTo>
                  <a:cubicBezTo>
                    <a:pt x="5077" y="3162"/>
                    <a:pt x="4908" y="3081"/>
                    <a:pt x="4804" y="2935"/>
                  </a:cubicBezTo>
                  <a:cubicBezTo>
                    <a:pt x="4804" y="2935"/>
                    <a:pt x="6105" y="2235"/>
                    <a:pt x="6038" y="1568"/>
                  </a:cubicBezTo>
                  <a:cubicBezTo>
                    <a:pt x="5972" y="867"/>
                    <a:pt x="5138" y="567"/>
                    <a:pt x="5138" y="567"/>
                  </a:cubicBezTo>
                  <a:lnTo>
                    <a:pt x="5138" y="567"/>
                  </a:lnTo>
                  <a:cubicBezTo>
                    <a:pt x="5305" y="767"/>
                    <a:pt x="5271" y="1001"/>
                    <a:pt x="5205" y="1201"/>
                  </a:cubicBezTo>
                  <a:cubicBezTo>
                    <a:pt x="5137" y="1403"/>
                    <a:pt x="4934" y="1530"/>
                    <a:pt x="4716" y="1530"/>
                  </a:cubicBezTo>
                  <a:cubicBezTo>
                    <a:pt x="4611" y="1530"/>
                    <a:pt x="4502" y="1500"/>
                    <a:pt x="4404" y="1434"/>
                  </a:cubicBezTo>
                  <a:cubicBezTo>
                    <a:pt x="5038" y="434"/>
                    <a:pt x="4137" y="0"/>
                    <a:pt x="4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3222487" y="2784260"/>
              <a:ext cx="40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6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3235813" y="2645131"/>
              <a:ext cx="155760" cy="590051"/>
            </a:xfrm>
            <a:custGeom>
              <a:avLst/>
              <a:gdLst/>
              <a:ahLst/>
              <a:cxnLst/>
              <a:rect l="l" t="t" r="r" b="b"/>
              <a:pathLst>
                <a:path w="3904" h="14478" extrusionOk="0">
                  <a:moveTo>
                    <a:pt x="267" y="0"/>
                  </a:moveTo>
                  <a:cubicBezTo>
                    <a:pt x="34" y="1201"/>
                    <a:pt x="0" y="2468"/>
                    <a:pt x="34" y="3703"/>
                  </a:cubicBezTo>
                  <a:cubicBezTo>
                    <a:pt x="134" y="4970"/>
                    <a:pt x="300" y="6204"/>
                    <a:pt x="567" y="7405"/>
                  </a:cubicBezTo>
                  <a:cubicBezTo>
                    <a:pt x="701" y="8039"/>
                    <a:pt x="868" y="8640"/>
                    <a:pt x="1101" y="9240"/>
                  </a:cubicBezTo>
                  <a:cubicBezTo>
                    <a:pt x="1301" y="9807"/>
                    <a:pt x="1535" y="10374"/>
                    <a:pt x="1802" y="10941"/>
                  </a:cubicBezTo>
                  <a:cubicBezTo>
                    <a:pt x="2302" y="12109"/>
                    <a:pt x="2836" y="13210"/>
                    <a:pt x="3369" y="14344"/>
                  </a:cubicBezTo>
                  <a:cubicBezTo>
                    <a:pt x="3414" y="14433"/>
                    <a:pt x="3503" y="14477"/>
                    <a:pt x="3597" y="14477"/>
                  </a:cubicBezTo>
                  <a:cubicBezTo>
                    <a:pt x="3644" y="14477"/>
                    <a:pt x="3692" y="14466"/>
                    <a:pt x="3736" y="14444"/>
                  </a:cubicBezTo>
                  <a:cubicBezTo>
                    <a:pt x="3870" y="14377"/>
                    <a:pt x="3903" y="14244"/>
                    <a:pt x="3836" y="14110"/>
                  </a:cubicBezTo>
                  <a:cubicBezTo>
                    <a:pt x="3269" y="12976"/>
                    <a:pt x="2736" y="11875"/>
                    <a:pt x="2235" y="10774"/>
                  </a:cubicBezTo>
                  <a:cubicBezTo>
                    <a:pt x="1701" y="9640"/>
                    <a:pt x="1234" y="8506"/>
                    <a:pt x="934" y="7339"/>
                  </a:cubicBezTo>
                  <a:cubicBezTo>
                    <a:pt x="601" y="6138"/>
                    <a:pt x="467" y="4904"/>
                    <a:pt x="401" y="3703"/>
                  </a:cubicBezTo>
                  <a:cubicBezTo>
                    <a:pt x="300" y="2468"/>
                    <a:pt x="300" y="1234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3147958" y="3356575"/>
              <a:ext cx="722703" cy="686640"/>
            </a:xfrm>
            <a:custGeom>
              <a:avLst/>
              <a:gdLst/>
              <a:ahLst/>
              <a:cxnLst/>
              <a:rect l="l" t="t" r="r" b="b"/>
              <a:pathLst>
                <a:path w="18114" h="16848" extrusionOk="0">
                  <a:moveTo>
                    <a:pt x="1" y="1"/>
                  </a:moveTo>
                  <a:lnTo>
                    <a:pt x="1" y="14778"/>
                  </a:lnTo>
                  <a:cubicBezTo>
                    <a:pt x="1" y="15545"/>
                    <a:pt x="568" y="16179"/>
                    <a:pt x="1335" y="16279"/>
                  </a:cubicBezTo>
                  <a:cubicBezTo>
                    <a:pt x="4177" y="16645"/>
                    <a:pt x="6955" y="16847"/>
                    <a:pt x="9654" y="16847"/>
                  </a:cubicBezTo>
                  <a:cubicBezTo>
                    <a:pt x="12120" y="16847"/>
                    <a:pt x="14521" y="16679"/>
                    <a:pt x="16846" y="16312"/>
                  </a:cubicBezTo>
                  <a:cubicBezTo>
                    <a:pt x="17580" y="16212"/>
                    <a:pt x="18114" y="15579"/>
                    <a:pt x="18114" y="14845"/>
                  </a:cubicBezTo>
                  <a:lnTo>
                    <a:pt x="1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3149314" y="3356575"/>
              <a:ext cx="721347" cy="686599"/>
            </a:xfrm>
            <a:custGeom>
              <a:avLst/>
              <a:gdLst/>
              <a:ahLst/>
              <a:cxnLst/>
              <a:rect l="l" t="t" r="r" b="b"/>
              <a:pathLst>
                <a:path w="18080" h="16847" extrusionOk="0">
                  <a:moveTo>
                    <a:pt x="3144" y="2832"/>
                  </a:moveTo>
                  <a:cubicBezTo>
                    <a:pt x="3163" y="2832"/>
                    <a:pt x="3183" y="2834"/>
                    <a:pt x="3202" y="2836"/>
                  </a:cubicBezTo>
                  <a:cubicBezTo>
                    <a:pt x="3903" y="2869"/>
                    <a:pt x="4570" y="2903"/>
                    <a:pt x="5270" y="2936"/>
                  </a:cubicBezTo>
                  <a:cubicBezTo>
                    <a:pt x="5537" y="2936"/>
                    <a:pt x="5737" y="3136"/>
                    <a:pt x="5704" y="3403"/>
                  </a:cubicBezTo>
                  <a:lnTo>
                    <a:pt x="5704" y="5338"/>
                  </a:lnTo>
                  <a:cubicBezTo>
                    <a:pt x="5704" y="5605"/>
                    <a:pt x="5471" y="5805"/>
                    <a:pt x="5170" y="5805"/>
                  </a:cubicBezTo>
                  <a:cubicBezTo>
                    <a:pt x="4503" y="5738"/>
                    <a:pt x="3803" y="5671"/>
                    <a:pt x="3102" y="5571"/>
                  </a:cubicBezTo>
                  <a:cubicBezTo>
                    <a:pt x="2835" y="5538"/>
                    <a:pt x="2669" y="5338"/>
                    <a:pt x="2669" y="5104"/>
                  </a:cubicBezTo>
                  <a:lnTo>
                    <a:pt x="2702" y="3270"/>
                  </a:lnTo>
                  <a:cubicBezTo>
                    <a:pt x="2702" y="3022"/>
                    <a:pt x="2902" y="2832"/>
                    <a:pt x="3144" y="2832"/>
                  </a:cubicBezTo>
                  <a:close/>
                  <a:moveTo>
                    <a:pt x="15011" y="2803"/>
                  </a:moveTo>
                  <a:cubicBezTo>
                    <a:pt x="15244" y="2803"/>
                    <a:pt x="15478" y="3003"/>
                    <a:pt x="15478" y="3270"/>
                  </a:cubicBezTo>
                  <a:lnTo>
                    <a:pt x="15544" y="5104"/>
                  </a:lnTo>
                  <a:cubicBezTo>
                    <a:pt x="15544" y="5338"/>
                    <a:pt x="15344" y="5538"/>
                    <a:pt x="15111" y="5571"/>
                  </a:cubicBezTo>
                  <a:cubicBezTo>
                    <a:pt x="14410" y="5671"/>
                    <a:pt x="13710" y="5738"/>
                    <a:pt x="13009" y="5805"/>
                  </a:cubicBezTo>
                  <a:cubicBezTo>
                    <a:pt x="12742" y="5805"/>
                    <a:pt x="12509" y="5605"/>
                    <a:pt x="12509" y="5338"/>
                  </a:cubicBezTo>
                  <a:lnTo>
                    <a:pt x="12476" y="3370"/>
                  </a:lnTo>
                  <a:cubicBezTo>
                    <a:pt x="12476" y="3136"/>
                    <a:pt x="12676" y="2936"/>
                    <a:pt x="12943" y="2903"/>
                  </a:cubicBezTo>
                  <a:cubicBezTo>
                    <a:pt x="13610" y="2903"/>
                    <a:pt x="14310" y="2869"/>
                    <a:pt x="15011" y="2803"/>
                  </a:cubicBezTo>
                  <a:close/>
                  <a:moveTo>
                    <a:pt x="6387" y="2966"/>
                  </a:moveTo>
                  <a:cubicBezTo>
                    <a:pt x="6404" y="2966"/>
                    <a:pt x="6421" y="2967"/>
                    <a:pt x="6438" y="2970"/>
                  </a:cubicBezTo>
                  <a:cubicBezTo>
                    <a:pt x="7138" y="2970"/>
                    <a:pt x="7839" y="3003"/>
                    <a:pt x="8506" y="3003"/>
                  </a:cubicBezTo>
                  <a:cubicBezTo>
                    <a:pt x="8773" y="3003"/>
                    <a:pt x="8973" y="3203"/>
                    <a:pt x="8973" y="3470"/>
                  </a:cubicBezTo>
                  <a:lnTo>
                    <a:pt x="8973" y="5505"/>
                  </a:lnTo>
                  <a:cubicBezTo>
                    <a:pt x="8973" y="5738"/>
                    <a:pt x="8773" y="5972"/>
                    <a:pt x="8506" y="5972"/>
                  </a:cubicBezTo>
                  <a:cubicBezTo>
                    <a:pt x="7806" y="5938"/>
                    <a:pt x="7072" y="5938"/>
                    <a:pt x="6371" y="5872"/>
                  </a:cubicBezTo>
                  <a:cubicBezTo>
                    <a:pt x="6104" y="5872"/>
                    <a:pt x="5904" y="5671"/>
                    <a:pt x="5904" y="5405"/>
                  </a:cubicBezTo>
                  <a:lnTo>
                    <a:pt x="5938" y="3437"/>
                  </a:lnTo>
                  <a:cubicBezTo>
                    <a:pt x="5938" y="3187"/>
                    <a:pt x="6142" y="2966"/>
                    <a:pt x="6387" y="2966"/>
                  </a:cubicBezTo>
                  <a:close/>
                  <a:moveTo>
                    <a:pt x="11826" y="2966"/>
                  </a:moveTo>
                  <a:cubicBezTo>
                    <a:pt x="12067" y="2966"/>
                    <a:pt x="12242" y="3187"/>
                    <a:pt x="12242" y="3437"/>
                  </a:cubicBezTo>
                  <a:lnTo>
                    <a:pt x="12275" y="5405"/>
                  </a:lnTo>
                  <a:cubicBezTo>
                    <a:pt x="12275" y="5638"/>
                    <a:pt x="12075" y="5872"/>
                    <a:pt x="11842" y="5872"/>
                  </a:cubicBezTo>
                  <a:cubicBezTo>
                    <a:pt x="11108" y="5938"/>
                    <a:pt x="10407" y="5938"/>
                    <a:pt x="9674" y="5972"/>
                  </a:cubicBezTo>
                  <a:cubicBezTo>
                    <a:pt x="9440" y="5972"/>
                    <a:pt x="9207" y="5738"/>
                    <a:pt x="9207" y="5505"/>
                  </a:cubicBezTo>
                  <a:lnTo>
                    <a:pt x="9207" y="3470"/>
                  </a:lnTo>
                  <a:cubicBezTo>
                    <a:pt x="9207" y="3203"/>
                    <a:pt x="9407" y="3003"/>
                    <a:pt x="9674" y="3003"/>
                  </a:cubicBezTo>
                  <a:cubicBezTo>
                    <a:pt x="10374" y="3003"/>
                    <a:pt x="11075" y="2970"/>
                    <a:pt x="11775" y="2970"/>
                  </a:cubicBezTo>
                  <a:cubicBezTo>
                    <a:pt x="11792" y="2967"/>
                    <a:pt x="11809" y="2966"/>
                    <a:pt x="11826" y="2966"/>
                  </a:cubicBezTo>
                  <a:close/>
                  <a:moveTo>
                    <a:pt x="3111" y="5801"/>
                  </a:moveTo>
                  <a:cubicBezTo>
                    <a:pt x="3130" y="5801"/>
                    <a:pt x="3149" y="5802"/>
                    <a:pt x="3169" y="5805"/>
                  </a:cubicBezTo>
                  <a:cubicBezTo>
                    <a:pt x="3869" y="5905"/>
                    <a:pt x="4570" y="5972"/>
                    <a:pt x="5237" y="6038"/>
                  </a:cubicBezTo>
                  <a:cubicBezTo>
                    <a:pt x="5504" y="6038"/>
                    <a:pt x="5671" y="6239"/>
                    <a:pt x="5671" y="6505"/>
                  </a:cubicBezTo>
                  <a:lnTo>
                    <a:pt x="5637" y="8440"/>
                  </a:lnTo>
                  <a:cubicBezTo>
                    <a:pt x="5637" y="8718"/>
                    <a:pt x="5437" y="8911"/>
                    <a:pt x="5195" y="8911"/>
                  </a:cubicBezTo>
                  <a:cubicBezTo>
                    <a:pt x="5176" y="8911"/>
                    <a:pt x="5156" y="8910"/>
                    <a:pt x="5137" y="8907"/>
                  </a:cubicBezTo>
                  <a:cubicBezTo>
                    <a:pt x="4437" y="8807"/>
                    <a:pt x="3703" y="8674"/>
                    <a:pt x="3002" y="8540"/>
                  </a:cubicBezTo>
                  <a:cubicBezTo>
                    <a:pt x="2769" y="8507"/>
                    <a:pt x="2635" y="8307"/>
                    <a:pt x="2635" y="8073"/>
                  </a:cubicBezTo>
                  <a:lnTo>
                    <a:pt x="2669" y="6272"/>
                  </a:lnTo>
                  <a:cubicBezTo>
                    <a:pt x="2669" y="5994"/>
                    <a:pt x="2869" y="5801"/>
                    <a:pt x="3111" y="5801"/>
                  </a:cubicBezTo>
                  <a:close/>
                  <a:moveTo>
                    <a:pt x="15069" y="5801"/>
                  </a:moveTo>
                  <a:cubicBezTo>
                    <a:pt x="15315" y="5801"/>
                    <a:pt x="15544" y="5994"/>
                    <a:pt x="15544" y="6272"/>
                  </a:cubicBezTo>
                  <a:lnTo>
                    <a:pt x="15578" y="8073"/>
                  </a:lnTo>
                  <a:cubicBezTo>
                    <a:pt x="15578" y="8307"/>
                    <a:pt x="15411" y="8507"/>
                    <a:pt x="15211" y="8540"/>
                  </a:cubicBezTo>
                  <a:cubicBezTo>
                    <a:pt x="14477" y="8707"/>
                    <a:pt x="13777" y="8807"/>
                    <a:pt x="13076" y="8907"/>
                  </a:cubicBezTo>
                  <a:cubicBezTo>
                    <a:pt x="13057" y="8910"/>
                    <a:pt x="13037" y="8911"/>
                    <a:pt x="13018" y="8911"/>
                  </a:cubicBezTo>
                  <a:cubicBezTo>
                    <a:pt x="12772" y="8911"/>
                    <a:pt x="12542" y="8718"/>
                    <a:pt x="12542" y="8440"/>
                  </a:cubicBezTo>
                  <a:lnTo>
                    <a:pt x="12509" y="6505"/>
                  </a:lnTo>
                  <a:cubicBezTo>
                    <a:pt x="12509" y="6239"/>
                    <a:pt x="12709" y="6038"/>
                    <a:pt x="12943" y="6038"/>
                  </a:cubicBezTo>
                  <a:cubicBezTo>
                    <a:pt x="13643" y="5972"/>
                    <a:pt x="14310" y="5905"/>
                    <a:pt x="15011" y="5805"/>
                  </a:cubicBezTo>
                  <a:cubicBezTo>
                    <a:pt x="15030" y="5802"/>
                    <a:pt x="15050" y="5801"/>
                    <a:pt x="15069" y="5801"/>
                  </a:cubicBezTo>
                  <a:close/>
                  <a:moveTo>
                    <a:pt x="6405" y="6105"/>
                  </a:moveTo>
                  <a:cubicBezTo>
                    <a:pt x="7105" y="6138"/>
                    <a:pt x="7806" y="6172"/>
                    <a:pt x="8506" y="6172"/>
                  </a:cubicBezTo>
                  <a:cubicBezTo>
                    <a:pt x="8773" y="6205"/>
                    <a:pt x="8973" y="6405"/>
                    <a:pt x="8973" y="6672"/>
                  </a:cubicBezTo>
                  <a:lnTo>
                    <a:pt x="8973" y="8707"/>
                  </a:lnTo>
                  <a:cubicBezTo>
                    <a:pt x="8973" y="8974"/>
                    <a:pt x="8773" y="9174"/>
                    <a:pt x="8506" y="9174"/>
                  </a:cubicBezTo>
                  <a:cubicBezTo>
                    <a:pt x="7772" y="9141"/>
                    <a:pt x="7038" y="9107"/>
                    <a:pt x="6305" y="9041"/>
                  </a:cubicBezTo>
                  <a:cubicBezTo>
                    <a:pt x="6071" y="9007"/>
                    <a:pt x="5871" y="8807"/>
                    <a:pt x="5871" y="8574"/>
                  </a:cubicBezTo>
                  <a:lnTo>
                    <a:pt x="5904" y="6572"/>
                  </a:lnTo>
                  <a:cubicBezTo>
                    <a:pt x="5904" y="6305"/>
                    <a:pt x="6138" y="6105"/>
                    <a:pt x="6405" y="6105"/>
                  </a:cubicBezTo>
                  <a:close/>
                  <a:moveTo>
                    <a:pt x="11808" y="6105"/>
                  </a:moveTo>
                  <a:cubicBezTo>
                    <a:pt x="12075" y="6105"/>
                    <a:pt x="12309" y="6305"/>
                    <a:pt x="12309" y="6572"/>
                  </a:cubicBezTo>
                  <a:lnTo>
                    <a:pt x="12309" y="8574"/>
                  </a:lnTo>
                  <a:cubicBezTo>
                    <a:pt x="12309" y="8807"/>
                    <a:pt x="12142" y="9007"/>
                    <a:pt x="11909" y="9041"/>
                  </a:cubicBezTo>
                  <a:cubicBezTo>
                    <a:pt x="11141" y="9107"/>
                    <a:pt x="10407" y="9141"/>
                    <a:pt x="9674" y="9174"/>
                  </a:cubicBezTo>
                  <a:cubicBezTo>
                    <a:pt x="9407" y="9174"/>
                    <a:pt x="9207" y="8974"/>
                    <a:pt x="9207" y="8707"/>
                  </a:cubicBezTo>
                  <a:lnTo>
                    <a:pt x="9207" y="6639"/>
                  </a:lnTo>
                  <a:cubicBezTo>
                    <a:pt x="9207" y="6405"/>
                    <a:pt x="9407" y="6205"/>
                    <a:pt x="9674" y="6172"/>
                  </a:cubicBezTo>
                  <a:cubicBezTo>
                    <a:pt x="10374" y="6172"/>
                    <a:pt x="11075" y="6138"/>
                    <a:pt x="11808" y="6105"/>
                  </a:cubicBezTo>
                  <a:close/>
                  <a:moveTo>
                    <a:pt x="15137" y="8796"/>
                  </a:moveTo>
                  <a:cubicBezTo>
                    <a:pt x="15370" y="8796"/>
                    <a:pt x="15582" y="9009"/>
                    <a:pt x="15611" y="9274"/>
                  </a:cubicBezTo>
                  <a:lnTo>
                    <a:pt x="15645" y="11075"/>
                  </a:lnTo>
                  <a:cubicBezTo>
                    <a:pt x="15645" y="11275"/>
                    <a:pt x="15478" y="11476"/>
                    <a:pt x="15278" y="11542"/>
                  </a:cubicBezTo>
                  <a:cubicBezTo>
                    <a:pt x="14577" y="11742"/>
                    <a:pt x="13843" y="11909"/>
                    <a:pt x="13143" y="12009"/>
                  </a:cubicBezTo>
                  <a:cubicBezTo>
                    <a:pt x="13108" y="12017"/>
                    <a:pt x="13073" y="12021"/>
                    <a:pt x="13040" y="12021"/>
                  </a:cubicBezTo>
                  <a:cubicBezTo>
                    <a:pt x="12791" y="12021"/>
                    <a:pt x="12605" y="11811"/>
                    <a:pt x="12576" y="11576"/>
                  </a:cubicBezTo>
                  <a:lnTo>
                    <a:pt x="12576" y="9608"/>
                  </a:lnTo>
                  <a:cubicBezTo>
                    <a:pt x="12576" y="9374"/>
                    <a:pt x="12742" y="9174"/>
                    <a:pt x="12976" y="9141"/>
                  </a:cubicBezTo>
                  <a:cubicBezTo>
                    <a:pt x="13643" y="9074"/>
                    <a:pt x="14344" y="8940"/>
                    <a:pt x="15044" y="8807"/>
                  </a:cubicBezTo>
                  <a:cubicBezTo>
                    <a:pt x="15075" y="8799"/>
                    <a:pt x="15106" y="8796"/>
                    <a:pt x="15137" y="8796"/>
                  </a:cubicBezTo>
                  <a:close/>
                  <a:moveTo>
                    <a:pt x="3066" y="8796"/>
                  </a:moveTo>
                  <a:cubicBezTo>
                    <a:pt x="3100" y="8796"/>
                    <a:pt x="3134" y="8799"/>
                    <a:pt x="3169" y="8807"/>
                  </a:cubicBezTo>
                  <a:cubicBezTo>
                    <a:pt x="3869" y="8940"/>
                    <a:pt x="4537" y="9074"/>
                    <a:pt x="5237" y="9141"/>
                  </a:cubicBezTo>
                  <a:cubicBezTo>
                    <a:pt x="5471" y="9174"/>
                    <a:pt x="5637" y="9374"/>
                    <a:pt x="5637" y="9608"/>
                  </a:cubicBezTo>
                  <a:lnTo>
                    <a:pt x="5604" y="11576"/>
                  </a:lnTo>
                  <a:cubicBezTo>
                    <a:pt x="5604" y="11825"/>
                    <a:pt x="5370" y="12046"/>
                    <a:pt x="5122" y="12046"/>
                  </a:cubicBezTo>
                  <a:cubicBezTo>
                    <a:pt x="5105" y="12046"/>
                    <a:pt x="5087" y="12045"/>
                    <a:pt x="5070" y="12043"/>
                  </a:cubicBezTo>
                  <a:cubicBezTo>
                    <a:pt x="4336" y="11909"/>
                    <a:pt x="3636" y="11742"/>
                    <a:pt x="2902" y="11542"/>
                  </a:cubicBezTo>
                  <a:cubicBezTo>
                    <a:pt x="2702" y="11476"/>
                    <a:pt x="2569" y="11275"/>
                    <a:pt x="2569" y="11075"/>
                  </a:cubicBezTo>
                  <a:lnTo>
                    <a:pt x="2602" y="9274"/>
                  </a:lnTo>
                  <a:cubicBezTo>
                    <a:pt x="2602" y="9009"/>
                    <a:pt x="2810" y="8796"/>
                    <a:pt x="3066" y="8796"/>
                  </a:cubicBezTo>
                  <a:close/>
                  <a:moveTo>
                    <a:pt x="6320" y="9271"/>
                  </a:moveTo>
                  <a:cubicBezTo>
                    <a:pt x="6337" y="9271"/>
                    <a:pt x="6354" y="9272"/>
                    <a:pt x="6371" y="9274"/>
                  </a:cubicBezTo>
                  <a:cubicBezTo>
                    <a:pt x="7105" y="9341"/>
                    <a:pt x="7806" y="9374"/>
                    <a:pt x="8506" y="9407"/>
                  </a:cubicBezTo>
                  <a:cubicBezTo>
                    <a:pt x="8773" y="9407"/>
                    <a:pt x="8973" y="9608"/>
                    <a:pt x="8973" y="9874"/>
                  </a:cubicBezTo>
                  <a:lnTo>
                    <a:pt x="8973" y="11909"/>
                  </a:lnTo>
                  <a:cubicBezTo>
                    <a:pt x="8973" y="12176"/>
                    <a:pt x="8773" y="12376"/>
                    <a:pt x="8506" y="12376"/>
                  </a:cubicBezTo>
                  <a:cubicBezTo>
                    <a:pt x="7739" y="12376"/>
                    <a:pt x="7005" y="12310"/>
                    <a:pt x="6238" y="12209"/>
                  </a:cubicBezTo>
                  <a:cubicBezTo>
                    <a:pt x="6004" y="12176"/>
                    <a:pt x="5838" y="11976"/>
                    <a:pt x="5838" y="11742"/>
                  </a:cubicBezTo>
                  <a:lnTo>
                    <a:pt x="5871" y="9741"/>
                  </a:lnTo>
                  <a:cubicBezTo>
                    <a:pt x="5871" y="9491"/>
                    <a:pt x="6075" y="9271"/>
                    <a:pt x="6320" y="9271"/>
                  </a:cubicBezTo>
                  <a:close/>
                  <a:moveTo>
                    <a:pt x="11860" y="9271"/>
                  </a:moveTo>
                  <a:cubicBezTo>
                    <a:pt x="12109" y="9271"/>
                    <a:pt x="12342" y="9491"/>
                    <a:pt x="12342" y="9741"/>
                  </a:cubicBezTo>
                  <a:lnTo>
                    <a:pt x="12376" y="11742"/>
                  </a:lnTo>
                  <a:cubicBezTo>
                    <a:pt x="12376" y="11976"/>
                    <a:pt x="12175" y="12176"/>
                    <a:pt x="11942" y="12209"/>
                  </a:cubicBezTo>
                  <a:cubicBezTo>
                    <a:pt x="11208" y="12310"/>
                    <a:pt x="10441" y="12376"/>
                    <a:pt x="9674" y="12376"/>
                  </a:cubicBezTo>
                  <a:cubicBezTo>
                    <a:pt x="9659" y="12378"/>
                    <a:pt x="9644" y="12379"/>
                    <a:pt x="9629" y="12379"/>
                  </a:cubicBezTo>
                  <a:cubicBezTo>
                    <a:pt x="9411" y="12379"/>
                    <a:pt x="9207" y="12159"/>
                    <a:pt x="9207" y="11909"/>
                  </a:cubicBezTo>
                  <a:lnTo>
                    <a:pt x="9207" y="9874"/>
                  </a:lnTo>
                  <a:cubicBezTo>
                    <a:pt x="9207" y="9608"/>
                    <a:pt x="9407" y="9407"/>
                    <a:pt x="9674" y="9407"/>
                  </a:cubicBezTo>
                  <a:cubicBezTo>
                    <a:pt x="10374" y="9374"/>
                    <a:pt x="11108" y="9341"/>
                    <a:pt x="11808" y="9274"/>
                  </a:cubicBezTo>
                  <a:cubicBezTo>
                    <a:pt x="11826" y="9272"/>
                    <a:pt x="11843" y="9271"/>
                    <a:pt x="11860" y="9271"/>
                  </a:cubicBezTo>
                  <a:close/>
                  <a:moveTo>
                    <a:pt x="2995" y="11819"/>
                  </a:moveTo>
                  <a:cubicBezTo>
                    <a:pt x="3040" y="11819"/>
                    <a:pt x="3087" y="11826"/>
                    <a:pt x="3136" y="11843"/>
                  </a:cubicBezTo>
                  <a:cubicBezTo>
                    <a:pt x="3836" y="12009"/>
                    <a:pt x="4537" y="12176"/>
                    <a:pt x="5204" y="12276"/>
                  </a:cubicBezTo>
                  <a:cubicBezTo>
                    <a:pt x="5437" y="12310"/>
                    <a:pt x="5604" y="12510"/>
                    <a:pt x="5604" y="12743"/>
                  </a:cubicBezTo>
                  <a:lnTo>
                    <a:pt x="5571" y="14678"/>
                  </a:lnTo>
                  <a:cubicBezTo>
                    <a:pt x="5571" y="14956"/>
                    <a:pt x="5341" y="15149"/>
                    <a:pt x="5069" y="15149"/>
                  </a:cubicBezTo>
                  <a:cubicBezTo>
                    <a:pt x="5047" y="15149"/>
                    <a:pt x="5026" y="15147"/>
                    <a:pt x="5004" y="15145"/>
                  </a:cubicBezTo>
                  <a:cubicBezTo>
                    <a:pt x="4270" y="14978"/>
                    <a:pt x="3569" y="14745"/>
                    <a:pt x="2835" y="14511"/>
                  </a:cubicBezTo>
                  <a:cubicBezTo>
                    <a:pt x="2635" y="14444"/>
                    <a:pt x="2502" y="14244"/>
                    <a:pt x="2535" y="14044"/>
                  </a:cubicBezTo>
                  <a:lnTo>
                    <a:pt x="2535" y="12276"/>
                  </a:lnTo>
                  <a:cubicBezTo>
                    <a:pt x="2563" y="12024"/>
                    <a:pt x="2756" y="11819"/>
                    <a:pt x="2995" y="11819"/>
                  </a:cubicBezTo>
                  <a:close/>
                  <a:moveTo>
                    <a:pt x="15187" y="11819"/>
                  </a:moveTo>
                  <a:cubicBezTo>
                    <a:pt x="15433" y="11819"/>
                    <a:pt x="15645" y="12024"/>
                    <a:pt x="15645" y="12276"/>
                  </a:cubicBezTo>
                  <a:lnTo>
                    <a:pt x="15678" y="14044"/>
                  </a:lnTo>
                  <a:cubicBezTo>
                    <a:pt x="15678" y="14244"/>
                    <a:pt x="15544" y="14444"/>
                    <a:pt x="15378" y="14511"/>
                  </a:cubicBezTo>
                  <a:cubicBezTo>
                    <a:pt x="14644" y="14745"/>
                    <a:pt x="13910" y="14978"/>
                    <a:pt x="13209" y="15145"/>
                  </a:cubicBezTo>
                  <a:cubicBezTo>
                    <a:pt x="13188" y="15147"/>
                    <a:pt x="13166" y="15149"/>
                    <a:pt x="13144" y="15149"/>
                  </a:cubicBezTo>
                  <a:cubicBezTo>
                    <a:pt x="12872" y="15149"/>
                    <a:pt x="12642" y="14956"/>
                    <a:pt x="12642" y="14678"/>
                  </a:cubicBezTo>
                  <a:lnTo>
                    <a:pt x="12609" y="12743"/>
                  </a:lnTo>
                  <a:cubicBezTo>
                    <a:pt x="12609" y="12510"/>
                    <a:pt x="12776" y="12310"/>
                    <a:pt x="13009" y="12276"/>
                  </a:cubicBezTo>
                  <a:cubicBezTo>
                    <a:pt x="13676" y="12176"/>
                    <a:pt x="14377" y="12009"/>
                    <a:pt x="15044" y="11843"/>
                  </a:cubicBezTo>
                  <a:cubicBezTo>
                    <a:pt x="15092" y="11826"/>
                    <a:pt x="15140" y="11819"/>
                    <a:pt x="15187" y="11819"/>
                  </a:cubicBezTo>
                  <a:close/>
                  <a:moveTo>
                    <a:pt x="6314" y="12440"/>
                  </a:moveTo>
                  <a:cubicBezTo>
                    <a:pt x="6333" y="12440"/>
                    <a:pt x="6352" y="12441"/>
                    <a:pt x="6371" y="12443"/>
                  </a:cubicBezTo>
                  <a:cubicBezTo>
                    <a:pt x="7072" y="12543"/>
                    <a:pt x="7806" y="12610"/>
                    <a:pt x="8539" y="12610"/>
                  </a:cubicBezTo>
                  <a:cubicBezTo>
                    <a:pt x="8773" y="12610"/>
                    <a:pt x="9006" y="12843"/>
                    <a:pt x="9006" y="13077"/>
                  </a:cubicBezTo>
                  <a:lnTo>
                    <a:pt x="9006" y="15112"/>
                  </a:lnTo>
                  <a:cubicBezTo>
                    <a:pt x="8973" y="15378"/>
                    <a:pt x="8773" y="15579"/>
                    <a:pt x="8506" y="15579"/>
                  </a:cubicBezTo>
                  <a:cubicBezTo>
                    <a:pt x="7739" y="15545"/>
                    <a:pt x="6972" y="15478"/>
                    <a:pt x="6204" y="15345"/>
                  </a:cubicBezTo>
                  <a:cubicBezTo>
                    <a:pt x="5971" y="15312"/>
                    <a:pt x="5804" y="15112"/>
                    <a:pt x="5804" y="14878"/>
                  </a:cubicBezTo>
                  <a:lnTo>
                    <a:pt x="5838" y="12910"/>
                  </a:lnTo>
                  <a:cubicBezTo>
                    <a:pt x="5838" y="12660"/>
                    <a:pt x="6042" y="12440"/>
                    <a:pt x="6314" y="12440"/>
                  </a:cubicBezTo>
                  <a:close/>
                  <a:moveTo>
                    <a:pt x="11893" y="12440"/>
                  </a:moveTo>
                  <a:cubicBezTo>
                    <a:pt x="12142" y="12440"/>
                    <a:pt x="12376" y="12660"/>
                    <a:pt x="12376" y="12910"/>
                  </a:cubicBezTo>
                  <a:lnTo>
                    <a:pt x="12409" y="14878"/>
                  </a:lnTo>
                  <a:cubicBezTo>
                    <a:pt x="12409" y="15112"/>
                    <a:pt x="12242" y="15312"/>
                    <a:pt x="12009" y="15345"/>
                  </a:cubicBezTo>
                  <a:cubicBezTo>
                    <a:pt x="11241" y="15478"/>
                    <a:pt x="10474" y="15545"/>
                    <a:pt x="9707" y="15579"/>
                  </a:cubicBezTo>
                  <a:cubicBezTo>
                    <a:pt x="9440" y="15579"/>
                    <a:pt x="9207" y="15378"/>
                    <a:pt x="9207" y="15112"/>
                  </a:cubicBezTo>
                  <a:lnTo>
                    <a:pt x="9207" y="12643"/>
                  </a:lnTo>
                  <a:lnTo>
                    <a:pt x="9207" y="12610"/>
                  </a:lnTo>
                  <a:cubicBezTo>
                    <a:pt x="10074" y="12610"/>
                    <a:pt x="10975" y="12543"/>
                    <a:pt x="11842" y="12443"/>
                  </a:cubicBezTo>
                  <a:cubicBezTo>
                    <a:pt x="11859" y="12441"/>
                    <a:pt x="11876" y="12440"/>
                    <a:pt x="11893" y="12440"/>
                  </a:cubicBezTo>
                  <a:close/>
                  <a:moveTo>
                    <a:pt x="2535" y="1"/>
                  </a:moveTo>
                  <a:lnTo>
                    <a:pt x="2502" y="2036"/>
                  </a:lnTo>
                  <a:cubicBezTo>
                    <a:pt x="2502" y="2285"/>
                    <a:pt x="2297" y="2506"/>
                    <a:pt x="2052" y="2506"/>
                  </a:cubicBezTo>
                  <a:cubicBezTo>
                    <a:pt x="2036" y="2506"/>
                    <a:pt x="2019" y="2505"/>
                    <a:pt x="2001" y="2503"/>
                  </a:cubicBezTo>
                  <a:cubicBezTo>
                    <a:pt x="1334" y="2469"/>
                    <a:pt x="667" y="2402"/>
                    <a:pt x="0" y="2336"/>
                  </a:cubicBezTo>
                  <a:lnTo>
                    <a:pt x="0" y="2569"/>
                  </a:lnTo>
                  <a:cubicBezTo>
                    <a:pt x="667" y="2636"/>
                    <a:pt x="1368" y="2669"/>
                    <a:pt x="2068" y="2736"/>
                  </a:cubicBezTo>
                  <a:cubicBezTo>
                    <a:pt x="2302" y="2736"/>
                    <a:pt x="2502" y="2970"/>
                    <a:pt x="2502" y="3203"/>
                  </a:cubicBezTo>
                  <a:lnTo>
                    <a:pt x="2468" y="4938"/>
                  </a:lnTo>
                  <a:cubicBezTo>
                    <a:pt x="2468" y="5216"/>
                    <a:pt x="2239" y="5408"/>
                    <a:pt x="1993" y="5408"/>
                  </a:cubicBezTo>
                  <a:cubicBezTo>
                    <a:pt x="1974" y="5408"/>
                    <a:pt x="1954" y="5407"/>
                    <a:pt x="1935" y="5405"/>
                  </a:cubicBezTo>
                  <a:cubicBezTo>
                    <a:pt x="1301" y="5305"/>
                    <a:pt x="634" y="5204"/>
                    <a:pt x="0" y="5071"/>
                  </a:cubicBezTo>
                  <a:lnTo>
                    <a:pt x="0" y="5305"/>
                  </a:lnTo>
                  <a:cubicBezTo>
                    <a:pt x="667" y="5438"/>
                    <a:pt x="1368" y="5538"/>
                    <a:pt x="2035" y="5638"/>
                  </a:cubicBezTo>
                  <a:cubicBezTo>
                    <a:pt x="2268" y="5671"/>
                    <a:pt x="2435" y="5872"/>
                    <a:pt x="2435" y="6105"/>
                  </a:cubicBezTo>
                  <a:lnTo>
                    <a:pt x="2402" y="7840"/>
                  </a:lnTo>
                  <a:cubicBezTo>
                    <a:pt x="2402" y="8092"/>
                    <a:pt x="2214" y="8297"/>
                    <a:pt x="1975" y="8297"/>
                  </a:cubicBezTo>
                  <a:cubicBezTo>
                    <a:pt x="1930" y="8297"/>
                    <a:pt x="1883" y="8289"/>
                    <a:pt x="1835" y="8273"/>
                  </a:cubicBezTo>
                  <a:cubicBezTo>
                    <a:pt x="1234" y="8140"/>
                    <a:pt x="600" y="7973"/>
                    <a:pt x="0" y="7806"/>
                  </a:cubicBezTo>
                  <a:lnTo>
                    <a:pt x="0" y="8040"/>
                  </a:lnTo>
                  <a:cubicBezTo>
                    <a:pt x="667" y="8240"/>
                    <a:pt x="1368" y="8407"/>
                    <a:pt x="2035" y="8574"/>
                  </a:cubicBezTo>
                  <a:cubicBezTo>
                    <a:pt x="2235" y="8607"/>
                    <a:pt x="2402" y="8807"/>
                    <a:pt x="2402" y="9041"/>
                  </a:cubicBezTo>
                  <a:lnTo>
                    <a:pt x="2368" y="10742"/>
                  </a:lnTo>
                  <a:cubicBezTo>
                    <a:pt x="2368" y="10994"/>
                    <a:pt x="2157" y="11199"/>
                    <a:pt x="1891" y="11199"/>
                  </a:cubicBezTo>
                  <a:cubicBezTo>
                    <a:pt x="1841" y="11199"/>
                    <a:pt x="1788" y="11191"/>
                    <a:pt x="1735" y="11175"/>
                  </a:cubicBezTo>
                  <a:cubicBezTo>
                    <a:pt x="1168" y="10975"/>
                    <a:pt x="567" y="10775"/>
                    <a:pt x="0" y="10542"/>
                  </a:cubicBezTo>
                  <a:lnTo>
                    <a:pt x="0" y="10775"/>
                  </a:lnTo>
                  <a:cubicBezTo>
                    <a:pt x="667" y="11042"/>
                    <a:pt x="1334" y="11275"/>
                    <a:pt x="2001" y="11509"/>
                  </a:cubicBezTo>
                  <a:cubicBezTo>
                    <a:pt x="2202" y="11576"/>
                    <a:pt x="2335" y="11742"/>
                    <a:pt x="2335" y="11943"/>
                  </a:cubicBezTo>
                  <a:lnTo>
                    <a:pt x="2335" y="13610"/>
                  </a:lnTo>
                  <a:cubicBezTo>
                    <a:pt x="2308" y="13879"/>
                    <a:pt x="2087" y="14082"/>
                    <a:pt x="1846" y="14082"/>
                  </a:cubicBezTo>
                  <a:cubicBezTo>
                    <a:pt x="1787" y="14082"/>
                    <a:pt x="1727" y="14070"/>
                    <a:pt x="1668" y="14044"/>
                  </a:cubicBezTo>
                  <a:cubicBezTo>
                    <a:pt x="1101" y="13811"/>
                    <a:pt x="567" y="13577"/>
                    <a:pt x="0" y="13277"/>
                  </a:cubicBezTo>
                  <a:lnTo>
                    <a:pt x="0" y="13544"/>
                  </a:lnTo>
                  <a:cubicBezTo>
                    <a:pt x="667" y="13877"/>
                    <a:pt x="1334" y="14178"/>
                    <a:pt x="2001" y="14411"/>
                  </a:cubicBezTo>
                  <a:cubicBezTo>
                    <a:pt x="2168" y="14478"/>
                    <a:pt x="2302" y="14678"/>
                    <a:pt x="2302" y="14878"/>
                  </a:cubicBezTo>
                  <a:lnTo>
                    <a:pt x="2268" y="16412"/>
                  </a:lnTo>
                  <a:lnTo>
                    <a:pt x="2502" y="16412"/>
                  </a:lnTo>
                  <a:lnTo>
                    <a:pt x="2535" y="15278"/>
                  </a:lnTo>
                  <a:cubicBezTo>
                    <a:pt x="2535" y="15003"/>
                    <a:pt x="2739" y="14819"/>
                    <a:pt x="2979" y="14819"/>
                  </a:cubicBezTo>
                  <a:cubicBezTo>
                    <a:pt x="3030" y="14819"/>
                    <a:pt x="3083" y="14827"/>
                    <a:pt x="3136" y="14845"/>
                  </a:cubicBezTo>
                  <a:cubicBezTo>
                    <a:pt x="3836" y="15045"/>
                    <a:pt x="4503" y="15245"/>
                    <a:pt x="5204" y="15378"/>
                  </a:cubicBezTo>
                  <a:cubicBezTo>
                    <a:pt x="5437" y="15445"/>
                    <a:pt x="5571" y="15645"/>
                    <a:pt x="5571" y="15845"/>
                  </a:cubicBezTo>
                  <a:lnTo>
                    <a:pt x="5571" y="16713"/>
                  </a:lnTo>
                  <a:lnTo>
                    <a:pt x="5804" y="16713"/>
                  </a:lnTo>
                  <a:lnTo>
                    <a:pt x="5804" y="16079"/>
                  </a:lnTo>
                  <a:cubicBezTo>
                    <a:pt x="5804" y="15814"/>
                    <a:pt x="6013" y="15600"/>
                    <a:pt x="6245" y="15600"/>
                  </a:cubicBezTo>
                  <a:cubicBezTo>
                    <a:pt x="6276" y="15600"/>
                    <a:pt x="6307" y="15604"/>
                    <a:pt x="6338" y="15612"/>
                  </a:cubicBezTo>
                  <a:cubicBezTo>
                    <a:pt x="7072" y="15712"/>
                    <a:pt x="7806" y="15779"/>
                    <a:pt x="8539" y="15812"/>
                  </a:cubicBezTo>
                  <a:cubicBezTo>
                    <a:pt x="8806" y="15812"/>
                    <a:pt x="9006" y="16012"/>
                    <a:pt x="9006" y="16279"/>
                  </a:cubicBezTo>
                  <a:lnTo>
                    <a:pt x="9006" y="16846"/>
                  </a:lnTo>
                  <a:lnTo>
                    <a:pt x="9240" y="16846"/>
                  </a:lnTo>
                  <a:lnTo>
                    <a:pt x="9240" y="16279"/>
                  </a:lnTo>
                  <a:cubicBezTo>
                    <a:pt x="9240" y="16012"/>
                    <a:pt x="9440" y="15812"/>
                    <a:pt x="9707" y="15812"/>
                  </a:cubicBezTo>
                  <a:cubicBezTo>
                    <a:pt x="10441" y="15779"/>
                    <a:pt x="11175" y="15712"/>
                    <a:pt x="11909" y="15612"/>
                  </a:cubicBezTo>
                  <a:cubicBezTo>
                    <a:pt x="11940" y="15604"/>
                    <a:pt x="11971" y="15600"/>
                    <a:pt x="12001" y="15600"/>
                  </a:cubicBezTo>
                  <a:cubicBezTo>
                    <a:pt x="12234" y="15600"/>
                    <a:pt x="12442" y="15814"/>
                    <a:pt x="12442" y="16079"/>
                  </a:cubicBezTo>
                  <a:lnTo>
                    <a:pt x="12442" y="16779"/>
                  </a:lnTo>
                  <a:lnTo>
                    <a:pt x="12676" y="16779"/>
                  </a:lnTo>
                  <a:lnTo>
                    <a:pt x="12676" y="15845"/>
                  </a:lnTo>
                  <a:cubicBezTo>
                    <a:pt x="12676" y="15645"/>
                    <a:pt x="12809" y="15445"/>
                    <a:pt x="13043" y="15412"/>
                  </a:cubicBezTo>
                  <a:cubicBezTo>
                    <a:pt x="13743" y="15245"/>
                    <a:pt x="14410" y="15078"/>
                    <a:pt x="15111" y="14845"/>
                  </a:cubicBezTo>
                  <a:cubicBezTo>
                    <a:pt x="15163" y="14827"/>
                    <a:pt x="15216" y="14819"/>
                    <a:pt x="15267" y="14819"/>
                  </a:cubicBezTo>
                  <a:cubicBezTo>
                    <a:pt x="15508" y="14819"/>
                    <a:pt x="15717" y="15003"/>
                    <a:pt x="15745" y="15278"/>
                  </a:cubicBezTo>
                  <a:lnTo>
                    <a:pt x="15745" y="16479"/>
                  </a:lnTo>
                  <a:cubicBezTo>
                    <a:pt x="15811" y="16479"/>
                    <a:pt x="15911" y="16479"/>
                    <a:pt x="15978" y="16446"/>
                  </a:cubicBezTo>
                  <a:lnTo>
                    <a:pt x="15911" y="14878"/>
                  </a:lnTo>
                  <a:cubicBezTo>
                    <a:pt x="15911" y="14678"/>
                    <a:pt x="16045" y="14511"/>
                    <a:pt x="16212" y="14444"/>
                  </a:cubicBezTo>
                  <a:cubicBezTo>
                    <a:pt x="16845" y="14178"/>
                    <a:pt x="17446" y="13911"/>
                    <a:pt x="18080" y="13610"/>
                  </a:cubicBezTo>
                  <a:lnTo>
                    <a:pt x="18080" y="13377"/>
                  </a:lnTo>
                  <a:cubicBezTo>
                    <a:pt x="17579" y="13610"/>
                    <a:pt x="17046" y="13844"/>
                    <a:pt x="16545" y="14044"/>
                  </a:cubicBezTo>
                  <a:cubicBezTo>
                    <a:pt x="16486" y="14071"/>
                    <a:pt x="16425" y="14083"/>
                    <a:pt x="16366" y="14083"/>
                  </a:cubicBezTo>
                  <a:cubicBezTo>
                    <a:pt x="16126" y="14083"/>
                    <a:pt x="15911" y="13885"/>
                    <a:pt x="15911" y="13644"/>
                  </a:cubicBezTo>
                  <a:lnTo>
                    <a:pt x="15878" y="11976"/>
                  </a:lnTo>
                  <a:cubicBezTo>
                    <a:pt x="15878" y="11742"/>
                    <a:pt x="16011" y="11576"/>
                    <a:pt x="16212" y="11509"/>
                  </a:cubicBezTo>
                  <a:cubicBezTo>
                    <a:pt x="16812" y="11309"/>
                    <a:pt x="17446" y="11109"/>
                    <a:pt x="18080" y="10842"/>
                  </a:cubicBezTo>
                  <a:lnTo>
                    <a:pt x="18080" y="10608"/>
                  </a:lnTo>
                  <a:cubicBezTo>
                    <a:pt x="17546" y="10808"/>
                    <a:pt x="17012" y="11009"/>
                    <a:pt x="16478" y="11175"/>
                  </a:cubicBezTo>
                  <a:cubicBezTo>
                    <a:pt x="16426" y="11193"/>
                    <a:pt x="16372" y="11201"/>
                    <a:pt x="16320" y="11201"/>
                  </a:cubicBezTo>
                  <a:cubicBezTo>
                    <a:pt x="16072" y="11201"/>
                    <a:pt x="15845" y="11017"/>
                    <a:pt x="15845" y="10742"/>
                  </a:cubicBezTo>
                  <a:lnTo>
                    <a:pt x="15811" y="9041"/>
                  </a:lnTo>
                  <a:cubicBezTo>
                    <a:pt x="15811" y="8807"/>
                    <a:pt x="15978" y="8607"/>
                    <a:pt x="16178" y="8574"/>
                  </a:cubicBezTo>
                  <a:cubicBezTo>
                    <a:pt x="16812" y="8440"/>
                    <a:pt x="17446" y="8273"/>
                    <a:pt x="18080" y="8073"/>
                  </a:cubicBezTo>
                  <a:lnTo>
                    <a:pt x="18080" y="7840"/>
                  </a:lnTo>
                  <a:cubicBezTo>
                    <a:pt x="17513" y="8006"/>
                    <a:pt x="16945" y="8140"/>
                    <a:pt x="16378" y="8307"/>
                  </a:cubicBezTo>
                  <a:cubicBezTo>
                    <a:pt x="16343" y="8314"/>
                    <a:pt x="16309" y="8318"/>
                    <a:pt x="16275" y="8318"/>
                  </a:cubicBezTo>
                  <a:cubicBezTo>
                    <a:pt x="16020" y="8318"/>
                    <a:pt x="15811" y="8105"/>
                    <a:pt x="15811" y="7840"/>
                  </a:cubicBezTo>
                  <a:lnTo>
                    <a:pt x="15778" y="6105"/>
                  </a:lnTo>
                  <a:cubicBezTo>
                    <a:pt x="15778" y="5872"/>
                    <a:pt x="15945" y="5671"/>
                    <a:pt x="16178" y="5638"/>
                  </a:cubicBezTo>
                  <a:cubicBezTo>
                    <a:pt x="16812" y="5538"/>
                    <a:pt x="17446" y="5438"/>
                    <a:pt x="18080" y="5338"/>
                  </a:cubicBezTo>
                  <a:lnTo>
                    <a:pt x="18080" y="5104"/>
                  </a:lnTo>
                  <a:cubicBezTo>
                    <a:pt x="17479" y="5204"/>
                    <a:pt x="16879" y="5305"/>
                    <a:pt x="16278" y="5405"/>
                  </a:cubicBezTo>
                  <a:cubicBezTo>
                    <a:pt x="16259" y="5407"/>
                    <a:pt x="16239" y="5408"/>
                    <a:pt x="16220" y="5408"/>
                  </a:cubicBezTo>
                  <a:cubicBezTo>
                    <a:pt x="15974" y="5408"/>
                    <a:pt x="15745" y="5216"/>
                    <a:pt x="15745" y="4938"/>
                  </a:cubicBezTo>
                  <a:lnTo>
                    <a:pt x="15711" y="3203"/>
                  </a:lnTo>
                  <a:cubicBezTo>
                    <a:pt x="15711" y="2970"/>
                    <a:pt x="15911" y="2736"/>
                    <a:pt x="16145" y="2736"/>
                  </a:cubicBezTo>
                  <a:cubicBezTo>
                    <a:pt x="16779" y="2703"/>
                    <a:pt x="17446" y="2636"/>
                    <a:pt x="18080" y="2569"/>
                  </a:cubicBezTo>
                  <a:lnTo>
                    <a:pt x="18080" y="2369"/>
                  </a:lnTo>
                  <a:cubicBezTo>
                    <a:pt x="17446" y="2402"/>
                    <a:pt x="16812" y="2469"/>
                    <a:pt x="16212" y="2503"/>
                  </a:cubicBezTo>
                  <a:cubicBezTo>
                    <a:pt x="16194" y="2505"/>
                    <a:pt x="16177" y="2506"/>
                    <a:pt x="16161" y="2506"/>
                  </a:cubicBezTo>
                  <a:cubicBezTo>
                    <a:pt x="15916" y="2506"/>
                    <a:pt x="15711" y="2285"/>
                    <a:pt x="15711" y="2036"/>
                  </a:cubicBezTo>
                  <a:lnTo>
                    <a:pt x="15678" y="1"/>
                  </a:lnTo>
                  <a:lnTo>
                    <a:pt x="15444" y="1"/>
                  </a:lnTo>
                  <a:lnTo>
                    <a:pt x="15478" y="2102"/>
                  </a:lnTo>
                  <a:cubicBezTo>
                    <a:pt x="15478" y="2369"/>
                    <a:pt x="15278" y="2569"/>
                    <a:pt x="15044" y="2603"/>
                  </a:cubicBezTo>
                  <a:cubicBezTo>
                    <a:pt x="14344" y="2636"/>
                    <a:pt x="13643" y="2669"/>
                    <a:pt x="12976" y="2703"/>
                  </a:cubicBezTo>
                  <a:cubicBezTo>
                    <a:pt x="12709" y="2703"/>
                    <a:pt x="12476" y="2503"/>
                    <a:pt x="12476" y="2236"/>
                  </a:cubicBezTo>
                  <a:lnTo>
                    <a:pt x="12442" y="1"/>
                  </a:lnTo>
                  <a:lnTo>
                    <a:pt x="12209" y="1"/>
                  </a:lnTo>
                  <a:lnTo>
                    <a:pt x="12242" y="2236"/>
                  </a:lnTo>
                  <a:cubicBezTo>
                    <a:pt x="12242" y="2503"/>
                    <a:pt x="12042" y="2736"/>
                    <a:pt x="11808" y="2736"/>
                  </a:cubicBezTo>
                  <a:cubicBezTo>
                    <a:pt x="11108" y="2769"/>
                    <a:pt x="10407" y="2769"/>
                    <a:pt x="9707" y="2769"/>
                  </a:cubicBezTo>
                  <a:cubicBezTo>
                    <a:pt x="9440" y="2769"/>
                    <a:pt x="9207" y="2569"/>
                    <a:pt x="9207" y="2302"/>
                  </a:cubicBezTo>
                  <a:lnTo>
                    <a:pt x="9207" y="1"/>
                  </a:lnTo>
                  <a:lnTo>
                    <a:pt x="9006" y="1"/>
                  </a:lnTo>
                  <a:lnTo>
                    <a:pt x="9006" y="2302"/>
                  </a:lnTo>
                  <a:cubicBezTo>
                    <a:pt x="9006" y="2569"/>
                    <a:pt x="8773" y="2769"/>
                    <a:pt x="8506" y="2769"/>
                  </a:cubicBezTo>
                  <a:cubicBezTo>
                    <a:pt x="7806" y="2769"/>
                    <a:pt x="7138" y="2736"/>
                    <a:pt x="6438" y="2736"/>
                  </a:cubicBezTo>
                  <a:cubicBezTo>
                    <a:pt x="6171" y="2736"/>
                    <a:pt x="5971" y="2503"/>
                    <a:pt x="5971" y="2236"/>
                  </a:cubicBezTo>
                  <a:lnTo>
                    <a:pt x="6004" y="1"/>
                  </a:lnTo>
                  <a:lnTo>
                    <a:pt x="5771" y="1"/>
                  </a:lnTo>
                  <a:lnTo>
                    <a:pt x="5737" y="2236"/>
                  </a:lnTo>
                  <a:cubicBezTo>
                    <a:pt x="5737" y="2503"/>
                    <a:pt x="5504" y="2703"/>
                    <a:pt x="5237" y="2703"/>
                  </a:cubicBezTo>
                  <a:cubicBezTo>
                    <a:pt x="4570" y="2669"/>
                    <a:pt x="3869" y="2636"/>
                    <a:pt x="3169" y="2603"/>
                  </a:cubicBezTo>
                  <a:cubicBezTo>
                    <a:pt x="2935" y="2569"/>
                    <a:pt x="2735" y="2369"/>
                    <a:pt x="2735" y="2102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3444760" y="3184558"/>
              <a:ext cx="119812" cy="94103"/>
            </a:xfrm>
            <a:custGeom>
              <a:avLst/>
              <a:gdLst/>
              <a:ahLst/>
              <a:cxnLst/>
              <a:rect l="l" t="t" r="r" b="b"/>
              <a:pathLst>
                <a:path w="3003" h="2309" extrusionOk="0">
                  <a:moveTo>
                    <a:pt x="1174" y="1"/>
                  </a:moveTo>
                  <a:cubicBezTo>
                    <a:pt x="1128" y="1"/>
                    <a:pt x="1081" y="3"/>
                    <a:pt x="1034" y="7"/>
                  </a:cubicBezTo>
                  <a:cubicBezTo>
                    <a:pt x="667" y="40"/>
                    <a:pt x="301" y="174"/>
                    <a:pt x="0" y="507"/>
                  </a:cubicBezTo>
                  <a:cubicBezTo>
                    <a:pt x="301" y="807"/>
                    <a:pt x="534" y="1008"/>
                    <a:pt x="734" y="1208"/>
                  </a:cubicBezTo>
                  <a:cubicBezTo>
                    <a:pt x="968" y="1375"/>
                    <a:pt x="1134" y="1508"/>
                    <a:pt x="1301" y="1608"/>
                  </a:cubicBezTo>
                  <a:cubicBezTo>
                    <a:pt x="1501" y="1708"/>
                    <a:pt x="1668" y="1775"/>
                    <a:pt x="1868" y="1908"/>
                  </a:cubicBezTo>
                  <a:cubicBezTo>
                    <a:pt x="2102" y="1975"/>
                    <a:pt x="2369" y="2142"/>
                    <a:pt x="2769" y="2309"/>
                  </a:cubicBezTo>
                  <a:cubicBezTo>
                    <a:pt x="2969" y="1942"/>
                    <a:pt x="3002" y="1541"/>
                    <a:pt x="2836" y="1174"/>
                  </a:cubicBezTo>
                  <a:cubicBezTo>
                    <a:pt x="2702" y="807"/>
                    <a:pt x="2435" y="474"/>
                    <a:pt x="2102" y="274"/>
                  </a:cubicBezTo>
                  <a:cubicBezTo>
                    <a:pt x="1811" y="99"/>
                    <a:pt x="1494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3663003" y="3143314"/>
              <a:ext cx="77242" cy="85056"/>
            </a:xfrm>
            <a:custGeom>
              <a:avLst/>
              <a:gdLst/>
              <a:ahLst/>
              <a:cxnLst/>
              <a:rect l="l" t="t" r="r" b="b"/>
              <a:pathLst>
                <a:path w="1936" h="2087" extrusionOk="0">
                  <a:moveTo>
                    <a:pt x="1508" y="0"/>
                  </a:moveTo>
                  <a:cubicBezTo>
                    <a:pt x="1306" y="0"/>
                    <a:pt x="1137" y="43"/>
                    <a:pt x="968" y="85"/>
                  </a:cubicBezTo>
                  <a:cubicBezTo>
                    <a:pt x="735" y="185"/>
                    <a:pt x="535" y="318"/>
                    <a:pt x="368" y="519"/>
                  </a:cubicBezTo>
                  <a:cubicBezTo>
                    <a:pt x="234" y="685"/>
                    <a:pt x="101" y="919"/>
                    <a:pt x="68" y="1186"/>
                  </a:cubicBezTo>
                  <a:cubicBezTo>
                    <a:pt x="1" y="1453"/>
                    <a:pt x="34" y="1719"/>
                    <a:pt x="168" y="2086"/>
                  </a:cubicBezTo>
                  <a:cubicBezTo>
                    <a:pt x="568" y="2053"/>
                    <a:pt x="801" y="1986"/>
                    <a:pt x="1035" y="1886"/>
                  </a:cubicBezTo>
                  <a:cubicBezTo>
                    <a:pt x="1235" y="1786"/>
                    <a:pt x="1402" y="1653"/>
                    <a:pt x="1535" y="1519"/>
                  </a:cubicBezTo>
                  <a:cubicBezTo>
                    <a:pt x="1669" y="1352"/>
                    <a:pt x="1769" y="1152"/>
                    <a:pt x="1836" y="952"/>
                  </a:cubicBezTo>
                  <a:cubicBezTo>
                    <a:pt x="1902" y="719"/>
                    <a:pt x="1936" y="452"/>
                    <a:pt x="1902" y="52"/>
                  </a:cubicBezTo>
                  <a:cubicBezTo>
                    <a:pt x="1755" y="15"/>
                    <a:pt x="1626" y="0"/>
                    <a:pt x="1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3712277" y="3236805"/>
              <a:ext cx="158393" cy="66308"/>
            </a:xfrm>
            <a:custGeom>
              <a:avLst/>
              <a:gdLst/>
              <a:ahLst/>
              <a:cxnLst/>
              <a:rect l="l" t="t" r="r" b="b"/>
              <a:pathLst>
                <a:path w="3970" h="1627" extrusionOk="0">
                  <a:moveTo>
                    <a:pt x="2137" y="0"/>
                  </a:moveTo>
                  <a:cubicBezTo>
                    <a:pt x="2025" y="0"/>
                    <a:pt x="1913" y="9"/>
                    <a:pt x="1801" y="26"/>
                  </a:cubicBezTo>
                  <a:cubicBezTo>
                    <a:pt x="1368" y="59"/>
                    <a:pt x="967" y="226"/>
                    <a:pt x="634" y="493"/>
                  </a:cubicBezTo>
                  <a:cubicBezTo>
                    <a:pt x="300" y="793"/>
                    <a:pt x="33" y="1160"/>
                    <a:pt x="0" y="1627"/>
                  </a:cubicBezTo>
                  <a:lnTo>
                    <a:pt x="1134" y="1627"/>
                  </a:lnTo>
                  <a:cubicBezTo>
                    <a:pt x="1434" y="1594"/>
                    <a:pt x="1735" y="1560"/>
                    <a:pt x="2002" y="1527"/>
                  </a:cubicBezTo>
                  <a:cubicBezTo>
                    <a:pt x="2268" y="1494"/>
                    <a:pt x="2569" y="1460"/>
                    <a:pt x="2869" y="1393"/>
                  </a:cubicBezTo>
                  <a:cubicBezTo>
                    <a:pt x="3169" y="1327"/>
                    <a:pt x="3503" y="1260"/>
                    <a:pt x="3970" y="1127"/>
                  </a:cubicBezTo>
                  <a:cubicBezTo>
                    <a:pt x="3803" y="660"/>
                    <a:pt x="3436" y="393"/>
                    <a:pt x="3069" y="193"/>
                  </a:cubicBezTo>
                  <a:cubicBezTo>
                    <a:pt x="2772" y="69"/>
                    <a:pt x="2457" y="0"/>
                    <a:pt x="2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3589830" y="3143192"/>
              <a:ext cx="83865" cy="119168"/>
            </a:xfrm>
            <a:custGeom>
              <a:avLst/>
              <a:gdLst/>
              <a:ahLst/>
              <a:cxnLst/>
              <a:rect l="l" t="t" r="r" b="b"/>
              <a:pathLst>
                <a:path w="2102" h="2924" extrusionOk="0">
                  <a:moveTo>
                    <a:pt x="444" y="0"/>
                  </a:moveTo>
                  <a:cubicBezTo>
                    <a:pt x="299" y="0"/>
                    <a:pt x="150" y="26"/>
                    <a:pt x="0" y="88"/>
                  </a:cubicBezTo>
                  <a:cubicBezTo>
                    <a:pt x="100" y="488"/>
                    <a:pt x="167" y="755"/>
                    <a:pt x="267" y="1022"/>
                  </a:cubicBezTo>
                  <a:cubicBezTo>
                    <a:pt x="334" y="1255"/>
                    <a:pt x="401" y="1456"/>
                    <a:pt x="501" y="1656"/>
                  </a:cubicBezTo>
                  <a:cubicBezTo>
                    <a:pt x="601" y="1822"/>
                    <a:pt x="734" y="1989"/>
                    <a:pt x="868" y="2189"/>
                  </a:cubicBezTo>
                  <a:cubicBezTo>
                    <a:pt x="1034" y="2390"/>
                    <a:pt x="1234" y="2623"/>
                    <a:pt x="1501" y="2923"/>
                  </a:cubicBezTo>
                  <a:cubicBezTo>
                    <a:pt x="1868" y="2690"/>
                    <a:pt x="2002" y="2323"/>
                    <a:pt x="2068" y="1956"/>
                  </a:cubicBezTo>
                  <a:cubicBezTo>
                    <a:pt x="2102" y="1622"/>
                    <a:pt x="2035" y="1255"/>
                    <a:pt x="1868" y="922"/>
                  </a:cubicBezTo>
                  <a:cubicBezTo>
                    <a:pt x="1701" y="622"/>
                    <a:pt x="1435" y="321"/>
                    <a:pt x="1101" y="155"/>
                  </a:cubicBezTo>
                  <a:cubicBezTo>
                    <a:pt x="913" y="71"/>
                    <a:pt x="686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3529942" y="3145923"/>
              <a:ext cx="98507" cy="104170"/>
            </a:xfrm>
            <a:custGeom>
              <a:avLst/>
              <a:gdLst/>
              <a:ahLst/>
              <a:cxnLst/>
              <a:rect l="l" t="t" r="r" b="b"/>
              <a:pathLst>
                <a:path w="2469" h="2556" extrusionOk="0">
                  <a:moveTo>
                    <a:pt x="845" y="1"/>
                  </a:moveTo>
                  <a:cubicBezTo>
                    <a:pt x="545" y="1"/>
                    <a:pt x="240" y="108"/>
                    <a:pt x="0" y="321"/>
                  </a:cubicBezTo>
                  <a:lnTo>
                    <a:pt x="534" y="1088"/>
                  </a:lnTo>
                  <a:cubicBezTo>
                    <a:pt x="667" y="1288"/>
                    <a:pt x="767" y="1455"/>
                    <a:pt x="901" y="1555"/>
                  </a:cubicBezTo>
                  <a:cubicBezTo>
                    <a:pt x="1001" y="1689"/>
                    <a:pt x="1168" y="1822"/>
                    <a:pt x="1334" y="1956"/>
                  </a:cubicBezTo>
                  <a:cubicBezTo>
                    <a:pt x="1535" y="2122"/>
                    <a:pt x="1735" y="2289"/>
                    <a:pt x="2068" y="2556"/>
                  </a:cubicBezTo>
                  <a:cubicBezTo>
                    <a:pt x="2369" y="2256"/>
                    <a:pt x="2469" y="1889"/>
                    <a:pt x="2469" y="1522"/>
                  </a:cubicBezTo>
                  <a:cubicBezTo>
                    <a:pt x="2435" y="1155"/>
                    <a:pt x="2268" y="788"/>
                    <a:pt x="2035" y="521"/>
                  </a:cubicBezTo>
                  <a:cubicBezTo>
                    <a:pt x="1768" y="254"/>
                    <a:pt x="1435" y="54"/>
                    <a:pt x="1068" y="21"/>
                  </a:cubicBezTo>
                  <a:cubicBezTo>
                    <a:pt x="994" y="8"/>
                    <a:pt x="920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3659013" y="3195358"/>
              <a:ext cx="91884" cy="80573"/>
            </a:xfrm>
            <a:custGeom>
              <a:avLst/>
              <a:gdLst/>
              <a:ahLst/>
              <a:cxnLst/>
              <a:rect l="l" t="t" r="r" b="b"/>
              <a:pathLst>
                <a:path w="2303" h="1977" extrusionOk="0">
                  <a:moveTo>
                    <a:pt x="1541" y="1"/>
                  </a:moveTo>
                  <a:cubicBezTo>
                    <a:pt x="1495" y="1"/>
                    <a:pt x="1448" y="4"/>
                    <a:pt x="1402" y="9"/>
                  </a:cubicBezTo>
                  <a:cubicBezTo>
                    <a:pt x="1102" y="9"/>
                    <a:pt x="835" y="109"/>
                    <a:pt x="601" y="309"/>
                  </a:cubicBezTo>
                  <a:cubicBezTo>
                    <a:pt x="368" y="476"/>
                    <a:pt x="201" y="709"/>
                    <a:pt x="101" y="1009"/>
                  </a:cubicBezTo>
                  <a:cubicBezTo>
                    <a:pt x="34" y="1276"/>
                    <a:pt x="1" y="1610"/>
                    <a:pt x="201" y="1977"/>
                  </a:cubicBezTo>
                  <a:cubicBezTo>
                    <a:pt x="568" y="1910"/>
                    <a:pt x="835" y="1843"/>
                    <a:pt x="1035" y="1777"/>
                  </a:cubicBezTo>
                  <a:cubicBezTo>
                    <a:pt x="1235" y="1710"/>
                    <a:pt x="1402" y="1610"/>
                    <a:pt x="1535" y="1510"/>
                  </a:cubicBezTo>
                  <a:cubicBezTo>
                    <a:pt x="1669" y="1410"/>
                    <a:pt x="1802" y="1276"/>
                    <a:pt x="1936" y="1076"/>
                  </a:cubicBezTo>
                  <a:cubicBezTo>
                    <a:pt x="2036" y="909"/>
                    <a:pt x="2169" y="676"/>
                    <a:pt x="2302" y="309"/>
                  </a:cubicBezTo>
                  <a:cubicBezTo>
                    <a:pt x="2049" y="83"/>
                    <a:pt x="1795" y="1"/>
                    <a:pt x="1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3700268" y="3202775"/>
              <a:ext cx="121169" cy="78616"/>
            </a:xfrm>
            <a:custGeom>
              <a:avLst/>
              <a:gdLst/>
              <a:ahLst/>
              <a:cxnLst/>
              <a:rect l="l" t="t" r="r" b="b"/>
              <a:pathLst>
                <a:path w="3037" h="1929" extrusionOk="0">
                  <a:moveTo>
                    <a:pt x="1796" y="1"/>
                  </a:moveTo>
                  <a:cubicBezTo>
                    <a:pt x="1544" y="1"/>
                    <a:pt x="1288" y="63"/>
                    <a:pt x="1068" y="160"/>
                  </a:cubicBezTo>
                  <a:cubicBezTo>
                    <a:pt x="735" y="327"/>
                    <a:pt x="468" y="561"/>
                    <a:pt x="268" y="861"/>
                  </a:cubicBezTo>
                  <a:cubicBezTo>
                    <a:pt x="101" y="1161"/>
                    <a:pt x="1" y="1528"/>
                    <a:pt x="101" y="1928"/>
                  </a:cubicBezTo>
                  <a:cubicBezTo>
                    <a:pt x="535" y="1895"/>
                    <a:pt x="801" y="1828"/>
                    <a:pt x="1068" y="1795"/>
                  </a:cubicBezTo>
                  <a:cubicBezTo>
                    <a:pt x="1302" y="1728"/>
                    <a:pt x="1502" y="1661"/>
                    <a:pt x="1702" y="1561"/>
                  </a:cubicBezTo>
                  <a:cubicBezTo>
                    <a:pt x="1902" y="1495"/>
                    <a:pt x="2069" y="1361"/>
                    <a:pt x="2303" y="1228"/>
                  </a:cubicBezTo>
                  <a:cubicBezTo>
                    <a:pt x="2503" y="1061"/>
                    <a:pt x="2703" y="894"/>
                    <a:pt x="3036" y="594"/>
                  </a:cubicBezTo>
                  <a:cubicBezTo>
                    <a:pt x="2770" y="227"/>
                    <a:pt x="2436" y="94"/>
                    <a:pt x="2069" y="27"/>
                  </a:cubicBezTo>
                  <a:cubicBezTo>
                    <a:pt x="1980" y="9"/>
                    <a:pt x="1888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3633757" y="3110059"/>
              <a:ext cx="61243" cy="106085"/>
            </a:xfrm>
            <a:custGeom>
              <a:avLst/>
              <a:gdLst/>
              <a:ahLst/>
              <a:cxnLst/>
              <a:rect l="l" t="t" r="r" b="b"/>
              <a:pathLst>
                <a:path w="1535" h="2603" extrusionOk="0">
                  <a:moveTo>
                    <a:pt x="600" y="0"/>
                  </a:moveTo>
                  <a:cubicBezTo>
                    <a:pt x="367" y="300"/>
                    <a:pt x="234" y="501"/>
                    <a:pt x="133" y="734"/>
                  </a:cubicBezTo>
                  <a:cubicBezTo>
                    <a:pt x="33" y="934"/>
                    <a:pt x="0" y="1101"/>
                    <a:pt x="0" y="1301"/>
                  </a:cubicBezTo>
                  <a:cubicBezTo>
                    <a:pt x="0" y="1501"/>
                    <a:pt x="33" y="1701"/>
                    <a:pt x="133" y="1902"/>
                  </a:cubicBezTo>
                  <a:cubicBezTo>
                    <a:pt x="234" y="2102"/>
                    <a:pt x="367" y="2302"/>
                    <a:pt x="634" y="2602"/>
                  </a:cubicBezTo>
                  <a:cubicBezTo>
                    <a:pt x="1001" y="2469"/>
                    <a:pt x="1201" y="2235"/>
                    <a:pt x="1334" y="2002"/>
                  </a:cubicBezTo>
                  <a:cubicBezTo>
                    <a:pt x="1468" y="1802"/>
                    <a:pt x="1534" y="1535"/>
                    <a:pt x="1534" y="1301"/>
                  </a:cubicBezTo>
                  <a:cubicBezTo>
                    <a:pt x="1534" y="1068"/>
                    <a:pt x="1468" y="801"/>
                    <a:pt x="1334" y="601"/>
                  </a:cubicBezTo>
                  <a:cubicBezTo>
                    <a:pt x="1168" y="367"/>
                    <a:pt x="967" y="134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3515300" y="3179178"/>
              <a:ext cx="79875" cy="81795"/>
            </a:xfrm>
            <a:custGeom>
              <a:avLst/>
              <a:gdLst/>
              <a:ahLst/>
              <a:cxnLst/>
              <a:rect l="l" t="t" r="r" b="b"/>
              <a:pathLst>
                <a:path w="2002" h="2007" extrusionOk="0">
                  <a:moveTo>
                    <a:pt x="619" y="0"/>
                  </a:moveTo>
                  <a:cubicBezTo>
                    <a:pt x="421" y="0"/>
                    <a:pt x="218" y="53"/>
                    <a:pt x="0" y="206"/>
                  </a:cubicBezTo>
                  <a:cubicBezTo>
                    <a:pt x="67" y="573"/>
                    <a:pt x="134" y="806"/>
                    <a:pt x="200" y="1006"/>
                  </a:cubicBezTo>
                  <a:cubicBezTo>
                    <a:pt x="267" y="1206"/>
                    <a:pt x="367" y="1340"/>
                    <a:pt x="501" y="1473"/>
                  </a:cubicBezTo>
                  <a:cubicBezTo>
                    <a:pt x="634" y="1607"/>
                    <a:pt x="801" y="1740"/>
                    <a:pt x="1001" y="1840"/>
                  </a:cubicBezTo>
                  <a:cubicBezTo>
                    <a:pt x="1234" y="1907"/>
                    <a:pt x="1468" y="2007"/>
                    <a:pt x="1868" y="2007"/>
                  </a:cubicBezTo>
                  <a:cubicBezTo>
                    <a:pt x="2002" y="1640"/>
                    <a:pt x="2002" y="1340"/>
                    <a:pt x="1968" y="1106"/>
                  </a:cubicBezTo>
                  <a:cubicBezTo>
                    <a:pt x="1902" y="839"/>
                    <a:pt x="1802" y="606"/>
                    <a:pt x="1601" y="439"/>
                  </a:cubicBezTo>
                  <a:cubicBezTo>
                    <a:pt x="1435" y="239"/>
                    <a:pt x="1201" y="106"/>
                    <a:pt x="934" y="39"/>
                  </a:cubicBezTo>
                  <a:cubicBezTo>
                    <a:pt x="830" y="16"/>
                    <a:pt x="725" y="0"/>
                    <a:pt x="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3463392" y="3230814"/>
              <a:ext cx="401967" cy="125322"/>
            </a:xfrm>
            <a:custGeom>
              <a:avLst/>
              <a:gdLst/>
              <a:ahLst/>
              <a:cxnLst/>
              <a:rect l="l" t="t" r="r" b="b"/>
              <a:pathLst>
                <a:path w="10075" h="3075" extrusionOk="0">
                  <a:moveTo>
                    <a:pt x="3876" y="0"/>
                  </a:moveTo>
                  <a:cubicBezTo>
                    <a:pt x="2302" y="0"/>
                    <a:pt x="2302" y="1174"/>
                    <a:pt x="2302" y="1174"/>
                  </a:cubicBezTo>
                  <a:cubicBezTo>
                    <a:pt x="2302" y="1174"/>
                    <a:pt x="2092" y="806"/>
                    <a:pt x="1622" y="806"/>
                  </a:cubicBezTo>
                  <a:cubicBezTo>
                    <a:pt x="1442" y="806"/>
                    <a:pt x="1225" y="859"/>
                    <a:pt x="968" y="1007"/>
                  </a:cubicBezTo>
                  <a:cubicBezTo>
                    <a:pt x="0" y="1507"/>
                    <a:pt x="367" y="3075"/>
                    <a:pt x="367" y="3075"/>
                  </a:cubicBezTo>
                  <a:lnTo>
                    <a:pt x="10074" y="3075"/>
                  </a:lnTo>
                  <a:cubicBezTo>
                    <a:pt x="9707" y="1774"/>
                    <a:pt x="8965" y="1449"/>
                    <a:pt x="8315" y="1449"/>
                  </a:cubicBezTo>
                  <a:cubicBezTo>
                    <a:pt x="7664" y="1449"/>
                    <a:pt x="7105" y="1774"/>
                    <a:pt x="7105" y="1774"/>
                  </a:cubicBezTo>
                  <a:cubicBezTo>
                    <a:pt x="7105" y="1774"/>
                    <a:pt x="5838" y="106"/>
                    <a:pt x="4070" y="6"/>
                  </a:cubicBezTo>
                  <a:cubicBezTo>
                    <a:pt x="4003" y="2"/>
                    <a:pt x="3938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3476678" y="3271569"/>
              <a:ext cx="352734" cy="125933"/>
            </a:xfrm>
            <a:custGeom>
              <a:avLst/>
              <a:gdLst/>
              <a:ahLst/>
              <a:cxnLst/>
              <a:rect l="l" t="t" r="r" b="b"/>
              <a:pathLst>
                <a:path w="8841" h="3090" extrusionOk="0">
                  <a:moveTo>
                    <a:pt x="3537" y="1"/>
                  </a:moveTo>
                  <a:cubicBezTo>
                    <a:pt x="2555" y="1"/>
                    <a:pt x="2192" y="463"/>
                    <a:pt x="2036" y="807"/>
                  </a:cubicBezTo>
                  <a:cubicBezTo>
                    <a:pt x="2011" y="905"/>
                    <a:pt x="1915" y="967"/>
                    <a:pt x="1813" y="967"/>
                  </a:cubicBezTo>
                  <a:cubicBezTo>
                    <a:pt x="1776" y="967"/>
                    <a:pt x="1738" y="959"/>
                    <a:pt x="1702" y="941"/>
                  </a:cubicBezTo>
                  <a:cubicBezTo>
                    <a:pt x="1598" y="871"/>
                    <a:pt x="1449" y="811"/>
                    <a:pt x="1260" y="811"/>
                  </a:cubicBezTo>
                  <a:cubicBezTo>
                    <a:pt x="1085" y="811"/>
                    <a:pt x="875" y="863"/>
                    <a:pt x="635" y="1007"/>
                  </a:cubicBezTo>
                  <a:cubicBezTo>
                    <a:pt x="234" y="1208"/>
                    <a:pt x="68" y="1575"/>
                    <a:pt x="1" y="1941"/>
                  </a:cubicBezTo>
                  <a:cubicBezTo>
                    <a:pt x="34" y="2008"/>
                    <a:pt x="34" y="2075"/>
                    <a:pt x="34" y="2075"/>
                  </a:cubicBezTo>
                  <a:cubicBezTo>
                    <a:pt x="1247" y="2770"/>
                    <a:pt x="2537" y="3089"/>
                    <a:pt x="3895" y="3089"/>
                  </a:cubicBezTo>
                  <a:cubicBezTo>
                    <a:pt x="5339" y="3089"/>
                    <a:pt x="6859" y="2728"/>
                    <a:pt x="8440" y="2075"/>
                  </a:cubicBezTo>
                  <a:cubicBezTo>
                    <a:pt x="8740" y="2075"/>
                    <a:pt x="8841" y="1608"/>
                    <a:pt x="8540" y="1508"/>
                  </a:cubicBezTo>
                  <a:cubicBezTo>
                    <a:pt x="8354" y="1454"/>
                    <a:pt x="8167" y="1433"/>
                    <a:pt x="7988" y="1433"/>
                  </a:cubicBezTo>
                  <a:cubicBezTo>
                    <a:pt x="7721" y="1433"/>
                    <a:pt x="7473" y="1481"/>
                    <a:pt x="7273" y="1541"/>
                  </a:cubicBezTo>
                  <a:cubicBezTo>
                    <a:pt x="7186" y="1567"/>
                    <a:pt x="7098" y="1580"/>
                    <a:pt x="7013" y="1580"/>
                  </a:cubicBezTo>
                  <a:cubicBezTo>
                    <a:pt x="6772" y="1580"/>
                    <a:pt x="6545" y="1480"/>
                    <a:pt x="6372" y="1308"/>
                  </a:cubicBezTo>
                  <a:cubicBezTo>
                    <a:pt x="5872" y="807"/>
                    <a:pt x="4938" y="73"/>
                    <a:pt x="3737" y="7"/>
                  </a:cubicBezTo>
                  <a:cubicBezTo>
                    <a:pt x="3668" y="3"/>
                    <a:pt x="3601" y="1"/>
                    <a:pt x="3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3474045" y="3170987"/>
              <a:ext cx="127792" cy="102254"/>
            </a:xfrm>
            <a:custGeom>
              <a:avLst/>
              <a:gdLst/>
              <a:ahLst/>
              <a:cxnLst/>
              <a:rect l="l" t="t" r="r" b="b"/>
              <a:pathLst>
                <a:path w="3203" h="2509" extrusionOk="0">
                  <a:moveTo>
                    <a:pt x="1952" y="0"/>
                  </a:moveTo>
                  <a:cubicBezTo>
                    <a:pt x="1602" y="0"/>
                    <a:pt x="1255" y="102"/>
                    <a:pt x="934" y="307"/>
                  </a:cubicBezTo>
                  <a:cubicBezTo>
                    <a:pt x="567" y="507"/>
                    <a:pt x="300" y="840"/>
                    <a:pt x="134" y="1241"/>
                  </a:cubicBezTo>
                  <a:cubicBezTo>
                    <a:pt x="0" y="1641"/>
                    <a:pt x="0" y="2108"/>
                    <a:pt x="234" y="2508"/>
                  </a:cubicBezTo>
                  <a:cubicBezTo>
                    <a:pt x="667" y="2308"/>
                    <a:pt x="934" y="2141"/>
                    <a:pt x="1201" y="2041"/>
                  </a:cubicBezTo>
                  <a:cubicBezTo>
                    <a:pt x="1435" y="1908"/>
                    <a:pt x="1601" y="1808"/>
                    <a:pt x="1801" y="1708"/>
                  </a:cubicBezTo>
                  <a:cubicBezTo>
                    <a:pt x="2002" y="1607"/>
                    <a:pt x="2202" y="1441"/>
                    <a:pt x="2402" y="1274"/>
                  </a:cubicBezTo>
                  <a:cubicBezTo>
                    <a:pt x="2635" y="1074"/>
                    <a:pt x="2869" y="874"/>
                    <a:pt x="3202" y="540"/>
                  </a:cubicBezTo>
                  <a:cubicBezTo>
                    <a:pt x="2869" y="173"/>
                    <a:pt x="2502" y="40"/>
                    <a:pt x="2102" y="6"/>
                  </a:cubicBezTo>
                  <a:cubicBezTo>
                    <a:pt x="2052" y="2"/>
                    <a:pt x="2002" y="0"/>
                    <a:pt x="1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3283731" y="3126605"/>
              <a:ext cx="82548" cy="92229"/>
            </a:xfrm>
            <a:custGeom>
              <a:avLst/>
              <a:gdLst/>
              <a:ahLst/>
              <a:cxnLst/>
              <a:rect l="l" t="t" r="r" b="b"/>
              <a:pathLst>
                <a:path w="2069" h="2263" extrusionOk="0">
                  <a:moveTo>
                    <a:pt x="515" y="1"/>
                  </a:moveTo>
                  <a:cubicBezTo>
                    <a:pt x="373" y="1"/>
                    <a:pt x="215" y="19"/>
                    <a:pt x="33" y="61"/>
                  </a:cubicBezTo>
                  <a:cubicBezTo>
                    <a:pt x="0" y="462"/>
                    <a:pt x="33" y="762"/>
                    <a:pt x="100" y="995"/>
                  </a:cubicBezTo>
                  <a:cubicBezTo>
                    <a:pt x="167" y="1262"/>
                    <a:pt x="267" y="1462"/>
                    <a:pt x="400" y="1629"/>
                  </a:cubicBezTo>
                  <a:cubicBezTo>
                    <a:pt x="567" y="1796"/>
                    <a:pt x="734" y="1929"/>
                    <a:pt x="967" y="2029"/>
                  </a:cubicBezTo>
                  <a:cubicBezTo>
                    <a:pt x="1201" y="2129"/>
                    <a:pt x="1468" y="2229"/>
                    <a:pt x="1901" y="2263"/>
                  </a:cubicBezTo>
                  <a:cubicBezTo>
                    <a:pt x="2068" y="1863"/>
                    <a:pt x="2068" y="1562"/>
                    <a:pt x="2035" y="1262"/>
                  </a:cubicBezTo>
                  <a:cubicBezTo>
                    <a:pt x="1968" y="995"/>
                    <a:pt x="1835" y="762"/>
                    <a:pt x="1668" y="562"/>
                  </a:cubicBezTo>
                  <a:cubicBezTo>
                    <a:pt x="1501" y="361"/>
                    <a:pt x="1301" y="195"/>
                    <a:pt x="1034" y="95"/>
                  </a:cubicBezTo>
                  <a:cubicBezTo>
                    <a:pt x="879" y="36"/>
                    <a:pt x="713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3142651" y="3227309"/>
              <a:ext cx="171719" cy="71729"/>
            </a:xfrm>
            <a:custGeom>
              <a:avLst/>
              <a:gdLst/>
              <a:ahLst/>
              <a:cxnLst/>
              <a:rect l="l" t="t" r="r" b="b"/>
              <a:pathLst>
                <a:path w="4304" h="1760" extrusionOk="0">
                  <a:moveTo>
                    <a:pt x="1986" y="0"/>
                  </a:moveTo>
                  <a:cubicBezTo>
                    <a:pt x="1639" y="0"/>
                    <a:pt x="1301" y="75"/>
                    <a:pt x="1001" y="225"/>
                  </a:cubicBezTo>
                  <a:cubicBezTo>
                    <a:pt x="567" y="426"/>
                    <a:pt x="200" y="726"/>
                    <a:pt x="0" y="1226"/>
                  </a:cubicBezTo>
                  <a:cubicBezTo>
                    <a:pt x="501" y="1360"/>
                    <a:pt x="868" y="1426"/>
                    <a:pt x="1201" y="1493"/>
                  </a:cubicBezTo>
                  <a:cubicBezTo>
                    <a:pt x="1535" y="1560"/>
                    <a:pt x="1835" y="1626"/>
                    <a:pt x="2135" y="1660"/>
                  </a:cubicBezTo>
                  <a:cubicBezTo>
                    <a:pt x="2435" y="1693"/>
                    <a:pt x="2736" y="1727"/>
                    <a:pt x="3069" y="1727"/>
                  </a:cubicBezTo>
                  <a:cubicBezTo>
                    <a:pt x="3403" y="1760"/>
                    <a:pt x="3770" y="1760"/>
                    <a:pt x="4303" y="1760"/>
                  </a:cubicBezTo>
                  <a:cubicBezTo>
                    <a:pt x="4237" y="1260"/>
                    <a:pt x="3970" y="859"/>
                    <a:pt x="3603" y="559"/>
                  </a:cubicBezTo>
                  <a:cubicBezTo>
                    <a:pt x="3236" y="259"/>
                    <a:pt x="2802" y="59"/>
                    <a:pt x="2335" y="25"/>
                  </a:cubicBezTo>
                  <a:cubicBezTo>
                    <a:pt x="2218" y="9"/>
                    <a:pt x="2102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3355588" y="3126483"/>
              <a:ext cx="90527" cy="129071"/>
            </a:xfrm>
            <a:custGeom>
              <a:avLst/>
              <a:gdLst/>
              <a:ahLst/>
              <a:cxnLst/>
              <a:rect l="l" t="t" r="r" b="b"/>
              <a:pathLst>
                <a:path w="2269" h="3167" extrusionOk="0">
                  <a:moveTo>
                    <a:pt x="1750" y="1"/>
                  </a:moveTo>
                  <a:cubicBezTo>
                    <a:pt x="1501" y="1"/>
                    <a:pt x="1267" y="65"/>
                    <a:pt x="1068" y="164"/>
                  </a:cubicBezTo>
                  <a:cubicBezTo>
                    <a:pt x="701" y="364"/>
                    <a:pt x="434" y="665"/>
                    <a:pt x="267" y="998"/>
                  </a:cubicBezTo>
                  <a:cubicBezTo>
                    <a:pt x="67" y="1332"/>
                    <a:pt x="0" y="1732"/>
                    <a:pt x="34" y="2132"/>
                  </a:cubicBezTo>
                  <a:cubicBezTo>
                    <a:pt x="100" y="2499"/>
                    <a:pt x="267" y="2900"/>
                    <a:pt x="634" y="3166"/>
                  </a:cubicBezTo>
                  <a:cubicBezTo>
                    <a:pt x="934" y="2833"/>
                    <a:pt x="1135" y="2599"/>
                    <a:pt x="1301" y="2366"/>
                  </a:cubicBezTo>
                  <a:cubicBezTo>
                    <a:pt x="1501" y="2166"/>
                    <a:pt x="1602" y="1966"/>
                    <a:pt x="1735" y="1765"/>
                  </a:cubicBezTo>
                  <a:cubicBezTo>
                    <a:pt x="1835" y="1565"/>
                    <a:pt x="1902" y="1365"/>
                    <a:pt x="2002" y="1098"/>
                  </a:cubicBezTo>
                  <a:cubicBezTo>
                    <a:pt x="2069" y="831"/>
                    <a:pt x="2169" y="531"/>
                    <a:pt x="2269" y="98"/>
                  </a:cubicBezTo>
                  <a:cubicBezTo>
                    <a:pt x="2094" y="30"/>
                    <a:pt x="1919" y="1"/>
                    <a:pt x="1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3403505" y="3129498"/>
              <a:ext cx="106486" cy="112443"/>
            </a:xfrm>
            <a:custGeom>
              <a:avLst/>
              <a:gdLst/>
              <a:ahLst/>
              <a:cxnLst/>
              <a:rect l="l" t="t" r="r" b="b"/>
              <a:pathLst>
                <a:path w="2669" h="2759" extrusionOk="0">
                  <a:moveTo>
                    <a:pt x="1804" y="0"/>
                  </a:moveTo>
                  <a:cubicBezTo>
                    <a:pt x="1715" y="0"/>
                    <a:pt x="1625" y="9"/>
                    <a:pt x="1535" y="24"/>
                  </a:cubicBezTo>
                  <a:cubicBezTo>
                    <a:pt x="1134" y="57"/>
                    <a:pt x="767" y="257"/>
                    <a:pt x="501" y="557"/>
                  </a:cubicBezTo>
                  <a:cubicBezTo>
                    <a:pt x="234" y="858"/>
                    <a:pt x="67" y="1224"/>
                    <a:pt x="34" y="1625"/>
                  </a:cubicBezTo>
                  <a:cubicBezTo>
                    <a:pt x="0" y="2025"/>
                    <a:pt x="134" y="2425"/>
                    <a:pt x="467" y="2759"/>
                  </a:cubicBezTo>
                  <a:cubicBezTo>
                    <a:pt x="801" y="2459"/>
                    <a:pt x="1034" y="2292"/>
                    <a:pt x="1234" y="2125"/>
                  </a:cubicBezTo>
                  <a:cubicBezTo>
                    <a:pt x="1435" y="1958"/>
                    <a:pt x="1601" y="1825"/>
                    <a:pt x="1735" y="1691"/>
                  </a:cubicBezTo>
                  <a:cubicBezTo>
                    <a:pt x="1835" y="1558"/>
                    <a:pt x="1968" y="1391"/>
                    <a:pt x="2102" y="1191"/>
                  </a:cubicBezTo>
                  <a:lnTo>
                    <a:pt x="2669" y="357"/>
                  </a:lnTo>
                  <a:cubicBezTo>
                    <a:pt x="2410" y="99"/>
                    <a:pt x="2112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3271722" y="3182113"/>
              <a:ext cx="98547" cy="87053"/>
            </a:xfrm>
            <a:custGeom>
              <a:avLst/>
              <a:gdLst/>
              <a:ahLst/>
              <a:cxnLst/>
              <a:rect l="l" t="t" r="r" b="b"/>
              <a:pathLst>
                <a:path w="2470" h="2136" extrusionOk="0">
                  <a:moveTo>
                    <a:pt x="968" y="0"/>
                  </a:moveTo>
                  <a:cubicBezTo>
                    <a:pt x="668" y="0"/>
                    <a:pt x="301" y="67"/>
                    <a:pt x="1" y="367"/>
                  </a:cubicBezTo>
                  <a:cubicBezTo>
                    <a:pt x="168" y="734"/>
                    <a:pt x="301" y="1001"/>
                    <a:pt x="435" y="1201"/>
                  </a:cubicBezTo>
                  <a:cubicBezTo>
                    <a:pt x="535" y="1401"/>
                    <a:pt x="668" y="1535"/>
                    <a:pt x="835" y="1635"/>
                  </a:cubicBezTo>
                  <a:cubicBezTo>
                    <a:pt x="968" y="1768"/>
                    <a:pt x="1168" y="1868"/>
                    <a:pt x="1369" y="1935"/>
                  </a:cubicBezTo>
                  <a:cubicBezTo>
                    <a:pt x="1602" y="2002"/>
                    <a:pt x="1869" y="2068"/>
                    <a:pt x="2303" y="2135"/>
                  </a:cubicBezTo>
                  <a:cubicBezTo>
                    <a:pt x="2469" y="1735"/>
                    <a:pt x="2469" y="1401"/>
                    <a:pt x="2369" y="1068"/>
                  </a:cubicBezTo>
                  <a:cubicBezTo>
                    <a:pt x="2269" y="767"/>
                    <a:pt x="2102" y="501"/>
                    <a:pt x="1836" y="334"/>
                  </a:cubicBezTo>
                  <a:cubicBezTo>
                    <a:pt x="1602" y="134"/>
                    <a:pt x="1302" y="34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3195875" y="3190589"/>
              <a:ext cx="130465" cy="85341"/>
            </a:xfrm>
            <a:custGeom>
              <a:avLst/>
              <a:gdLst/>
              <a:ahLst/>
              <a:cxnLst/>
              <a:rect l="l" t="t" r="r" b="b"/>
              <a:pathLst>
                <a:path w="3270" h="2094" extrusionOk="0">
                  <a:moveTo>
                    <a:pt x="1324" y="0"/>
                  </a:moveTo>
                  <a:cubicBezTo>
                    <a:pt x="1226" y="0"/>
                    <a:pt x="1129" y="8"/>
                    <a:pt x="1035" y="26"/>
                  </a:cubicBezTo>
                  <a:cubicBezTo>
                    <a:pt x="668" y="92"/>
                    <a:pt x="267" y="259"/>
                    <a:pt x="1" y="626"/>
                  </a:cubicBezTo>
                  <a:cubicBezTo>
                    <a:pt x="334" y="960"/>
                    <a:pt x="601" y="1160"/>
                    <a:pt x="801" y="1327"/>
                  </a:cubicBezTo>
                  <a:cubicBezTo>
                    <a:pt x="1035" y="1493"/>
                    <a:pt x="1235" y="1593"/>
                    <a:pt x="1435" y="1694"/>
                  </a:cubicBezTo>
                  <a:cubicBezTo>
                    <a:pt x="1668" y="1794"/>
                    <a:pt x="1869" y="1860"/>
                    <a:pt x="2135" y="1927"/>
                  </a:cubicBezTo>
                  <a:cubicBezTo>
                    <a:pt x="2402" y="1994"/>
                    <a:pt x="2736" y="2027"/>
                    <a:pt x="3169" y="2094"/>
                  </a:cubicBezTo>
                  <a:cubicBezTo>
                    <a:pt x="3270" y="1660"/>
                    <a:pt x="3169" y="1260"/>
                    <a:pt x="2969" y="926"/>
                  </a:cubicBezTo>
                  <a:cubicBezTo>
                    <a:pt x="2769" y="593"/>
                    <a:pt x="2469" y="359"/>
                    <a:pt x="2135" y="192"/>
                  </a:cubicBezTo>
                  <a:cubicBezTo>
                    <a:pt x="1888" y="69"/>
                    <a:pt x="1604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3331609" y="3091026"/>
              <a:ext cx="66589" cy="114236"/>
            </a:xfrm>
            <a:custGeom>
              <a:avLst/>
              <a:gdLst/>
              <a:ahLst/>
              <a:cxnLst/>
              <a:rect l="l" t="t" r="r" b="b"/>
              <a:pathLst>
                <a:path w="1669" h="2803" extrusionOk="0">
                  <a:moveTo>
                    <a:pt x="1035" y="0"/>
                  </a:moveTo>
                  <a:cubicBezTo>
                    <a:pt x="635" y="134"/>
                    <a:pt x="401" y="367"/>
                    <a:pt x="234" y="634"/>
                  </a:cubicBezTo>
                  <a:cubicBezTo>
                    <a:pt x="101" y="868"/>
                    <a:pt x="1" y="1134"/>
                    <a:pt x="1" y="1401"/>
                  </a:cubicBezTo>
                  <a:cubicBezTo>
                    <a:pt x="1" y="1635"/>
                    <a:pt x="68" y="1902"/>
                    <a:pt x="234" y="2168"/>
                  </a:cubicBezTo>
                  <a:cubicBezTo>
                    <a:pt x="368" y="2402"/>
                    <a:pt x="601" y="2669"/>
                    <a:pt x="1002" y="2802"/>
                  </a:cubicBezTo>
                  <a:cubicBezTo>
                    <a:pt x="1269" y="2469"/>
                    <a:pt x="1435" y="2269"/>
                    <a:pt x="1535" y="2035"/>
                  </a:cubicBezTo>
                  <a:cubicBezTo>
                    <a:pt x="1635" y="1835"/>
                    <a:pt x="1669" y="1601"/>
                    <a:pt x="1669" y="1401"/>
                  </a:cubicBezTo>
                  <a:cubicBezTo>
                    <a:pt x="1669" y="1201"/>
                    <a:pt x="1635" y="1001"/>
                    <a:pt x="1535" y="767"/>
                  </a:cubicBezTo>
                  <a:cubicBezTo>
                    <a:pt x="1435" y="534"/>
                    <a:pt x="1302" y="334"/>
                    <a:pt x="1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3439414" y="3164221"/>
              <a:ext cx="86578" cy="88601"/>
            </a:xfrm>
            <a:custGeom>
              <a:avLst/>
              <a:gdLst/>
              <a:ahLst/>
              <a:cxnLst/>
              <a:rect l="l" t="t" r="r" b="b"/>
              <a:pathLst>
                <a:path w="2170" h="2174" extrusionOk="0">
                  <a:moveTo>
                    <a:pt x="1502" y="0"/>
                  </a:moveTo>
                  <a:cubicBezTo>
                    <a:pt x="1386" y="0"/>
                    <a:pt x="1273" y="16"/>
                    <a:pt x="1168" y="39"/>
                  </a:cubicBezTo>
                  <a:cubicBezTo>
                    <a:pt x="868" y="106"/>
                    <a:pt x="635" y="272"/>
                    <a:pt x="435" y="473"/>
                  </a:cubicBezTo>
                  <a:cubicBezTo>
                    <a:pt x="234" y="673"/>
                    <a:pt x="134" y="940"/>
                    <a:pt x="68" y="1206"/>
                  </a:cubicBezTo>
                  <a:cubicBezTo>
                    <a:pt x="1" y="1473"/>
                    <a:pt x="1" y="1773"/>
                    <a:pt x="168" y="2174"/>
                  </a:cubicBezTo>
                  <a:cubicBezTo>
                    <a:pt x="568" y="2174"/>
                    <a:pt x="868" y="2107"/>
                    <a:pt x="1102" y="1974"/>
                  </a:cubicBezTo>
                  <a:cubicBezTo>
                    <a:pt x="1335" y="1874"/>
                    <a:pt x="1502" y="1773"/>
                    <a:pt x="1635" y="1607"/>
                  </a:cubicBezTo>
                  <a:cubicBezTo>
                    <a:pt x="1769" y="1473"/>
                    <a:pt x="1869" y="1306"/>
                    <a:pt x="1969" y="1106"/>
                  </a:cubicBezTo>
                  <a:cubicBezTo>
                    <a:pt x="2036" y="873"/>
                    <a:pt x="2102" y="639"/>
                    <a:pt x="2169" y="206"/>
                  </a:cubicBezTo>
                  <a:cubicBezTo>
                    <a:pt x="1952" y="53"/>
                    <a:pt x="1720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3147958" y="3219973"/>
              <a:ext cx="433925" cy="136162"/>
            </a:xfrm>
            <a:custGeom>
              <a:avLst/>
              <a:gdLst/>
              <a:ahLst/>
              <a:cxnLst/>
              <a:rect l="l" t="t" r="r" b="b"/>
              <a:pathLst>
                <a:path w="10876" h="3341" extrusionOk="0">
                  <a:moveTo>
                    <a:pt x="6665" y="0"/>
                  </a:moveTo>
                  <a:cubicBezTo>
                    <a:pt x="6603" y="0"/>
                    <a:pt x="6539" y="2"/>
                    <a:pt x="6472" y="5"/>
                  </a:cubicBezTo>
                  <a:cubicBezTo>
                    <a:pt x="4571" y="105"/>
                    <a:pt x="3236" y="1940"/>
                    <a:pt x="3236" y="1940"/>
                  </a:cubicBezTo>
                  <a:cubicBezTo>
                    <a:pt x="3236" y="1940"/>
                    <a:pt x="2628" y="1590"/>
                    <a:pt x="1919" y="1590"/>
                  </a:cubicBezTo>
                  <a:cubicBezTo>
                    <a:pt x="1210" y="1590"/>
                    <a:pt x="401" y="1940"/>
                    <a:pt x="1" y="3341"/>
                  </a:cubicBezTo>
                  <a:lnTo>
                    <a:pt x="10508" y="3341"/>
                  </a:lnTo>
                  <a:cubicBezTo>
                    <a:pt x="10508" y="3341"/>
                    <a:pt x="10875" y="1640"/>
                    <a:pt x="9841" y="1106"/>
                  </a:cubicBezTo>
                  <a:cubicBezTo>
                    <a:pt x="9562" y="953"/>
                    <a:pt x="9329" y="897"/>
                    <a:pt x="9138" y="897"/>
                  </a:cubicBezTo>
                  <a:cubicBezTo>
                    <a:pt x="8620" y="897"/>
                    <a:pt x="8407" y="1306"/>
                    <a:pt x="8407" y="1306"/>
                  </a:cubicBezTo>
                  <a:cubicBezTo>
                    <a:pt x="8407" y="1306"/>
                    <a:pt x="8407" y="0"/>
                    <a:pt x="6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3187896" y="3264803"/>
              <a:ext cx="379345" cy="133147"/>
            </a:xfrm>
            <a:custGeom>
              <a:avLst/>
              <a:gdLst/>
              <a:ahLst/>
              <a:cxnLst/>
              <a:rect l="l" t="t" r="r" b="b"/>
              <a:pathLst>
                <a:path w="9508" h="3267" extrusionOk="0">
                  <a:moveTo>
                    <a:pt x="5677" y="0"/>
                  </a:moveTo>
                  <a:cubicBezTo>
                    <a:pt x="5611" y="0"/>
                    <a:pt x="5542" y="2"/>
                    <a:pt x="5471" y="6"/>
                  </a:cubicBezTo>
                  <a:cubicBezTo>
                    <a:pt x="4203" y="73"/>
                    <a:pt x="3203" y="873"/>
                    <a:pt x="2669" y="1440"/>
                  </a:cubicBezTo>
                  <a:cubicBezTo>
                    <a:pt x="2472" y="1613"/>
                    <a:pt x="2220" y="1712"/>
                    <a:pt x="1954" y="1712"/>
                  </a:cubicBezTo>
                  <a:cubicBezTo>
                    <a:pt x="1860" y="1712"/>
                    <a:pt x="1764" y="1700"/>
                    <a:pt x="1668" y="1674"/>
                  </a:cubicBezTo>
                  <a:cubicBezTo>
                    <a:pt x="1444" y="1613"/>
                    <a:pt x="1169" y="1551"/>
                    <a:pt x="882" y="1551"/>
                  </a:cubicBezTo>
                  <a:cubicBezTo>
                    <a:pt x="701" y="1551"/>
                    <a:pt x="515" y="1576"/>
                    <a:pt x="334" y="1640"/>
                  </a:cubicBezTo>
                  <a:cubicBezTo>
                    <a:pt x="0" y="1774"/>
                    <a:pt x="100" y="2241"/>
                    <a:pt x="434" y="2241"/>
                  </a:cubicBezTo>
                  <a:cubicBezTo>
                    <a:pt x="1868" y="2925"/>
                    <a:pt x="3386" y="3267"/>
                    <a:pt x="4921" y="3267"/>
                  </a:cubicBezTo>
                  <a:cubicBezTo>
                    <a:pt x="6455" y="3267"/>
                    <a:pt x="8006" y="2925"/>
                    <a:pt x="9507" y="2241"/>
                  </a:cubicBezTo>
                  <a:cubicBezTo>
                    <a:pt x="9507" y="2241"/>
                    <a:pt x="9507" y="2174"/>
                    <a:pt x="9507" y="2107"/>
                  </a:cubicBezTo>
                  <a:cubicBezTo>
                    <a:pt x="9440" y="1707"/>
                    <a:pt x="9274" y="1307"/>
                    <a:pt x="8840" y="1073"/>
                  </a:cubicBezTo>
                  <a:cubicBezTo>
                    <a:pt x="8583" y="929"/>
                    <a:pt x="8365" y="877"/>
                    <a:pt x="8182" y="877"/>
                  </a:cubicBezTo>
                  <a:cubicBezTo>
                    <a:pt x="7984" y="877"/>
                    <a:pt x="7827" y="937"/>
                    <a:pt x="7706" y="1007"/>
                  </a:cubicBezTo>
                  <a:cubicBezTo>
                    <a:pt x="7664" y="1028"/>
                    <a:pt x="7615" y="1039"/>
                    <a:pt x="7567" y="1039"/>
                  </a:cubicBezTo>
                  <a:cubicBezTo>
                    <a:pt x="7462" y="1039"/>
                    <a:pt x="7362" y="987"/>
                    <a:pt x="7339" y="873"/>
                  </a:cubicBezTo>
                  <a:cubicBezTo>
                    <a:pt x="7182" y="496"/>
                    <a:pt x="6758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2852" name="Google Shape;2852;p78"/>
          <p:cNvGrpSpPr/>
          <p:nvPr/>
        </p:nvGrpSpPr>
        <p:grpSpPr>
          <a:xfrm flipH="1">
            <a:off x="3378760" y="1058380"/>
            <a:ext cx="467000" cy="431100"/>
            <a:chOff x="1849650" y="1202325"/>
            <a:chExt cx="467000" cy="431100"/>
          </a:xfrm>
        </p:grpSpPr>
        <p:sp>
          <p:nvSpPr>
            <p:cNvPr id="2853" name="Google Shape;2853;p78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sp>
        <p:nvSpPr>
          <p:cNvPr id="710" name="Google Shape;710;p34"/>
          <p:cNvSpPr/>
          <p:nvPr/>
        </p:nvSpPr>
        <p:spPr>
          <a:xfrm rot="-860725" flipH="1">
            <a:off x="-628953" y="-563893"/>
            <a:ext cx="2805677" cy="2101435"/>
          </a:xfrm>
          <a:custGeom>
            <a:avLst/>
            <a:gdLst/>
            <a:ahLst/>
            <a:cxnLst/>
            <a:rect l="l" t="t" r="r" b="b"/>
            <a:pathLst>
              <a:path w="79265" h="59369" extrusionOk="0">
                <a:moveTo>
                  <a:pt x="63624" y="1"/>
                </a:moveTo>
                <a:cubicBezTo>
                  <a:pt x="63615" y="1"/>
                  <a:pt x="63607" y="2"/>
                  <a:pt x="63599" y="4"/>
                </a:cubicBezTo>
                <a:cubicBezTo>
                  <a:pt x="43075" y="6154"/>
                  <a:pt x="21690" y="9292"/>
                  <a:pt x="1" y="9368"/>
                </a:cubicBezTo>
                <a:cubicBezTo>
                  <a:pt x="1798" y="20504"/>
                  <a:pt x="10681" y="30222"/>
                  <a:pt x="19766" y="31057"/>
                </a:cubicBezTo>
                <a:cubicBezTo>
                  <a:pt x="20296" y="31105"/>
                  <a:pt x="20825" y="31126"/>
                  <a:pt x="21352" y="31126"/>
                </a:cubicBezTo>
                <a:cubicBezTo>
                  <a:pt x="25709" y="31126"/>
                  <a:pt x="30006" y="29675"/>
                  <a:pt x="34286" y="29675"/>
                </a:cubicBezTo>
                <a:cubicBezTo>
                  <a:pt x="36079" y="29675"/>
                  <a:pt x="37868" y="29929"/>
                  <a:pt x="39658" y="30652"/>
                </a:cubicBezTo>
                <a:cubicBezTo>
                  <a:pt x="44391" y="32550"/>
                  <a:pt x="48161" y="37384"/>
                  <a:pt x="51401" y="42243"/>
                </a:cubicBezTo>
                <a:cubicBezTo>
                  <a:pt x="54640" y="47077"/>
                  <a:pt x="57702" y="52316"/>
                  <a:pt x="61954" y="55757"/>
                </a:cubicBezTo>
                <a:cubicBezTo>
                  <a:pt x="64676" y="57974"/>
                  <a:pt x="69085" y="59368"/>
                  <a:pt x="72681" y="59368"/>
                </a:cubicBezTo>
                <a:cubicBezTo>
                  <a:pt x="73766" y="59368"/>
                  <a:pt x="74777" y="59241"/>
                  <a:pt x="75646" y="58971"/>
                </a:cubicBezTo>
                <a:cubicBezTo>
                  <a:pt x="79265" y="57833"/>
                  <a:pt x="76734" y="47305"/>
                  <a:pt x="76101" y="42800"/>
                </a:cubicBezTo>
                <a:cubicBezTo>
                  <a:pt x="75038" y="35208"/>
                  <a:pt x="73393" y="27641"/>
                  <a:pt x="71192" y="20276"/>
                </a:cubicBezTo>
                <a:cubicBezTo>
                  <a:pt x="70664" y="18494"/>
                  <a:pt x="64683" y="1"/>
                  <a:pt x="636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0"/>
          <p:cNvSpPr/>
          <p:nvPr/>
        </p:nvSpPr>
        <p:spPr>
          <a:xfrm rot="987045" flipH="1">
            <a:off x="6830226" y="2583360"/>
            <a:ext cx="3221639" cy="3553967"/>
          </a:xfrm>
          <a:custGeom>
            <a:avLst/>
            <a:gdLst/>
            <a:ahLst/>
            <a:cxnLst/>
            <a:rect l="l" t="t" r="r" b="b"/>
            <a:pathLst>
              <a:path w="51098" h="56369" extrusionOk="0">
                <a:moveTo>
                  <a:pt x="16663" y="1"/>
                </a:moveTo>
                <a:cubicBezTo>
                  <a:pt x="16380" y="1"/>
                  <a:pt x="16098" y="17"/>
                  <a:pt x="15818" y="50"/>
                </a:cubicBezTo>
                <a:cubicBezTo>
                  <a:pt x="12402" y="455"/>
                  <a:pt x="9491" y="2885"/>
                  <a:pt x="7770" y="5821"/>
                </a:cubicBezTo>
                <a:cubicBezTo>
                  <a:pt x="5822" y="9111"/>
                  <a:pt x="5138" y="12932"/>
                  <a:pt x="4455" y="16678"/>
                </a:cubicBezTo>
                <a:cubicBezTo>
                  <a:pt x="3265" y="23409"/>
                  <a:pt x="2076" y="30116"/>
                  <a:pt x="887" y="36848"/>
                </a:cubicBezTo>
                <a:cubicBezTo>
                  <a:pt x="431" y="39404"/>
                  <a:pt x="1" y="42188"/>
                  <a:pt x="1342" y="44415"/>
                </a:cubicBezTo>
                <a:cubicBezTo>
                  <a:pt x="2506" y="46364"/>
                  <a:pt x="4708" y="47376"/>
                  <a:pt x="6809" y="48211"/>
                </a:cubicBezTo>
                <a:cubicBezTo>
                  <a:pt x="17615" y="52513"/>
                  <a:pt x="29054" y="55196"/>
                  <a:pt x="40645" y="56158"/>
                </a:cubicBezTo>
                <a:cubicBezTo>
                  <a:pt x="41678" y="56243"/>
                  <a:pt x="42837" y="56369"/>
                  <a:pt x="43974" y="56369"/>
                </a:cubicBezTo>
                <a:cubicBezTo>
                  <a:pt x="46210" y="56369"/>
                  <a:pt x="48361" y="55883"/>
                  <a:pt x="49300" y="53652"/>
                </a:cubicBezTo>
                <a:cubicBezTo>
                  <a:pt x="50718" y="50236"/>
                  <a:pt x="51097" y="45908"/>
                  <a:pt x="49908" y="42416"/>
                </a:cubicBezTo>
                <a:cubicBezTo>
                  <a:pt x="48617" y="38543"/>
                  <a:pt x="45529" y="35304"/>
                  <a:pt x="41708" y="33836"/>
                </a:cubicBezTo>
                <a:cubicBezTo>
                  <a:pt x="39709" y="33077"/>
                  <a:pt x="37431" y="32723"/>
                  <a:pt x="35912" y="31204"/>
                </a:cubicBezTo>
                <a:cubicBezTo>
                  <a:pt x="33863" y="29154"/>
                  <a:pt x="33964" y="25839"/>
                  <a:pt x="34141" y="22929"/>
                </a:cubicBezTo>
                <a:cubicBezTo>
                  <a:pt x="34318" y="20018"/>
                  <a:pt x="34217" y="16652"/>
                  <a:pt x="31939" y="14855"/>
                </a:cubicBezTo>
                <a:cubicBezTo>
                  <a:pt x="29788" y="13135"/>
                  <a:pt x="26270" y="13413"/>
                  <a:pt x="24752" y="11135"/>
                </a:cubicBezTo>
                <a:cubicBezTo>
                  <a:pt x="23588" y="9414"/>
                  <a:pt x="24170" y="7111"/>
                  <a:pt x="23714" y="5087"/>
                </a:cubicBezTo>
                <a:cubicBezTo>
                  <a:pt x="23018" y="2022"/>
                  <a:pt x="19807" y="1"/>
                  <a:pt x="16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46"/>
          <p:cNvSpPr/>
          <p:nvPr/>
        </p:nvSpPr>
        <p:spPr>
          <a:xfrm>
            <a:off x="5527450" y="3001224"/>
            <a:ext cx="200050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3" name="Google Shape;963;p46"/>
          <p:cNvSpPr/>
          <p:nvPr/>
        </p:nvSpPr>
        <p:spPr>
          <a:xfrm>
            <a:off x="5527450" y="1529974"/>
            <a:ext cx="200050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4" name="Google Shape;964;p46"/>
          <p:cNvSpPr/>
          <p:nvPr/>
        </p:nvSpPr>
        <p:spPr>
          <a:xfrm>
            <a:off x="1647975" y="2971474"/>
            <a:ext cx="200050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5" name="Google Shape;965;p46"/>
          <p:cNvSpPr/>
          <p:nvPr/>
        </p:nvSpPr>
        <p:spPr>
          <a:xfrm>
            <a:off x="1647975" y="1500224"/>
            <a:ext cx="2000505" cy="417855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6" name="Google Shape;966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 Regular" panose="030F0702030302020204" charset="0"/>
                <a:cs typeface="Comic Sans MS Regular" panose="030F0702030302020204" charset="0"/>
              </a:rPr>
              <a:t>Table of contents</a:t>
            </a:r>
            <a:endParaRPr 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7" name="Google Shape;967;p46"/>
          <p:cNvSpPr txBox="1"/>
          <p:nvPr>
            <p:ph type="subTitle" idx="1"/>
          </p:nvPr>
        </p:nvSpPr>
        <p:spPr>
          <a:xfrm>
            <a:off x="1793963" y="1453225"/>
            <a:ext cx="277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 Regular" panose="030F0702030302020204" charset="0"/>
                <a:cs typeface="Comic Sans MS Regular" panose="030F0702030302020204" charset="0"/>
              </a:rPr>
              <a:t>Introduction</a:t>
            </a:r>
            <a:endParaRPr 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8" name="Google Shape;968;p46"/>
          <p:cNvSpPr txBox="1"/>
          <p:nvPr>
            <p:ph type="subTitle" idx="2"/>
          </p:nvPr>
        </p:nvSpPr>
        <p:spPr>
          <a:xfrm>
            <a:off x="5603663" y="1453225"/>
            <a:ext cx="277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Methodology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69" name="Google Shape;969;p46"/>
          <p:cNvSpPr txBox="1"/>
          <p:nvPr>
            <p:ph type="subTitle" idx="3"/>
          </p:nvPr>
        </p:nvSpPr>
        <p:spPr>
          <a:xfrm>
            <a:off x="1793963" y="2934828"/>
            <a:ext cx="277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Application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0" name="Google Shape;970;p46"/>
          <p:cNvSpPr txBox="1"/>
          <p:nvPr>
            <p:ph type="subTitle" idx="4"/>
          </p:nvPr>
        </p:nvSpPr>
        <p:spPr>
          <a:xfrm>
            <a:off x="5603663" y="2934828"/>
            <a:ext cx="277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Q&amp;A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1" name="Google Shape;971;p46"/>
          <p:cNvSpPr txBox="1"/>
          <p:nvPr>
            <p:ph type="subTitle" idx="5"/>
          </p:nvPr>
        </p:nvSpPr>
        <p:spPr>
          <a:xfrm>
            <a:off x="1793963" y="1930500"/>
            <a:ext cx="27732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What is the game?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2" name="Google Shape;972;p46"/>
          <p:cNvSpPr txBox="1"/>
          <p:nvPr>
            <p:ph type="subTitle" idx="6"/>
          </p:nvPr>
        </p:nvSpPr>
        <p:spPr>
          <a:xfrm>
            <a:off x="5603663" y="1930500"/>
            <a:ext cx="27732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How to design the game?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3" name="Google Shape;973;p46"/>
          <p:cNvSpPr txBox="1"/>
          <p:nvPr>
            <p:ph type="subTitle" idx="7"/>
          </p:nvPr>
        </p:nvSpPr>
        <p:spPr>
          <a:xfrm>
            <a:off x="1793963" y="3409275"/>
            <a:ext cx="27732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Where </a:t>
            </a: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can this game 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be applied?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4" name="Google Shape;974;p46"/>
          <p:cNvSpPr txBox="1"/>
          <p:nvPr>
            <p:ph type="subTitle" idx="8"/>
          </p:nvPr>
        </p:nvSpPr>
        <p:spPr>
          <a:xfrm>
            <a:off x="5603663" y="3409275"/>
            <a:ext cx="27732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Okey dokey!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Ask if you want!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5" name="Google Shape;975;p46"/>
          <p:cNvSpPr txBox="1"/>
          <p:nvPr>
            <p:ph type="title" idx="9"/>
          </p:nvPr>
        </p:nvSpPr>
        <p:spPr>
          <a:xfrm>
            <a:off x="754163" y="13775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rPr>
              <a:t>01</a:t>
            </a:r>
            <a:endParaRPr lang="en-GB">
              <a:solidFill>
                <a:schemeClr val="accent2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6" name="Google Shape;976;p46"/>
          <p:cNvSpPr txBox="1"/>
          <p:nvPr>
            <p:ph type="title" idx="13"/>
          </p:nvPr>
        </p:nvSpPr>
        <p:spPr>
          <a:xfrm>
            <a:off x="4563862" y="13775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rPr>
              <a:t>02</a:t>
            </a:r>
            <a:endParaRPr lang="en-GB">
              <a:solidFill>
                <a:schemeClr val="accent2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7" name="Google Shape;977;p46"/>
          <p:cNvSpPr txBox="1"/>
          <p:nvPr>
            <p:ph type="title" idx="14"/>
          </p:nvPr>
        </p:nvSpPr>
        <p:spPr>
          <a:xfrm>
            <a:off x="754163" y="28555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rPr>
              <a:t>03</a:t>
            </a:r>
            <a:endParaRPr lang="en-GB">
              <a:solidFill>
                <a:schemeClr val="accent2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978" name="Google Shape;978;p46"/>
          <p:cNvSpPr txBox="1"/>
          <p:nvPr>
            <p:ph type="title" idx="15"/>
          </p:nvPr>
        </p:nvSpPr>
        <p:spPr>
          <a:xfrm>
            <a:off x="4563863" y="28555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rPr>
              <a:t>04</a:t>
            </a:r>
            <a:endParaRPr lang="en-GB">
              <a:solidFill>
                <a:schemeClr val="accent2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816" name="Google Shape;816;p39"/>
          <p:cNvGrpSpPr/>
          <p:nvPr/>
        </p:nvGrpSpPr>
        <p:grpSpPr>
          <a:xfrm>
            <a:off x="387548" y="3527770"/>
            <a:ext cx="424575" cy="380200"/>
            <a:chOff x="3158625" y="1679100"/>
            <a:chExt cx="424575" cy="380200"/>
          </a:xfrm>
        </p:grpSpPr>
        <p:sp>
          <p:nvSpPr>
            <p:cNvPr id="817" name="Google Shape;817;p39"/>
            <p:cNvSpPr/>
            <p:nvPr/>
          </p:nvSpPr>
          <p:spPr>
            <a:xfrm>
              <a:off x="3184575" y="1824750"/>
              <a:ext cx="392925" cy="89250"/>
            </a:xfrm>
            <a:custGeom>
              <a:avLst/>
              <a:gdLst/>
              <a:ahLst/>
              <a:cxnLst/>
              <a:rect l="l" t="t" r="r" b="b"/>
              <a:pathLst>
                <a:path w="15717" h="3570" extrusionOk="0">
                  <a:moveTo>
                    <a:pt x="9873" y="0"/>
                  </a:moveTo>
                  <a:cubicBezTo>
                    <a:pt x="8769" y="0"/>
                    <a:pt x="7665" y="49"/>
                    <a:pt x="6555" y="109"/>
                  </a:cubicBezTo>
                  <a:cubicBezTo>
                    <a:pt x="4859" y="210"/>
                    <a:pt x="3113" y="83"/>
                    <a:pt x="1493" y="539"/>
                  </a:cubicBezTo>
                  <a:cubicBezTo>
                    <a:pt x="987" y="691"/>
                    <a:pt x="456" y="944"/>
                    <a:pt x="253" y="1425"/>
                  </a:cubicBezTo>
                  <a:cubicBezTo>
                    <a:pt x="0" y="2007"/>
                    <a:pt x="380" y="2715"/>
                    <a:pt x="911" y="3019"/>
                  </a:cubicBezTo>
                  <a:cubicBezTo>
                    <a:pt x="1468" y="3348"/>
                    <a:pt x="2151" y="3399"/>
                    <a:pt x="2784" y="3424"/>
                  </a:cubicBezTo>
                  <a:cubicBezTo>
                    <a:pt x="4474" y="3508"/>
                    <a:pt x="6170" y="3570"/>
                    <a:pt x="7865" y="3570"/>
                  </a:cubicBezTo>
                  <a:cubicBezTo>
                    <a:pt x="9725" y="3570"/>
                    <a:pt x="11585" y="3496"/>
                    <a:pt x="13439" y="3297"/>
                  </a:cubicBezTo>
                  <a:cubicBezTo>
                    <a:pt x="13945" y="3247"/>
                    <a:pt x="14451" y="3171"/>
                    <a:pt x="14907" y="2918"/>
                  </a:cubicBezTo>
                  <a:cubicBezTo>
                    <a:pt x="15362" y="2690"/>
                    <a:pt x="15716" y="2209"/>
                    <a:pt x="15691" y="1703"/>
                  </a:cubicBezTo>
                  <a:cubicBezTo>
                    <a:pt x="15666" y="767"/>
                    <a:pt x="14502" y="362"/>
                    <a:pt x="13591" y="235"/>
                  </a:cubicBezTo>
                  <a:cubicBezTo>
                    <a:pt x="12347" y="61"/>
                    <a:pt x="11110" y="0"/>
                    <a:pt x="9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158625" y="1969800"/>
              <a:ext cx="424575" cy="89500"/>
            </a:xfrm>
            <a:custGeom>
              <a:avLst/>
              <a:gdLst/>
              <a:ahLst/>
              <a:cxnLst/>
              <a:rect l="l" t="t" r="r" b="b"/>
              <a:pathLst>
                <a:path w="16983" h="3580" extrusionOk="0">
                  <a:moveTo>
                    <a:pt x="5335" y="0"/>
                  </a:moveTo>
                  <a:cubicBezTo>
                    <a:pt x="4090" y="0"/>
                    <a:pt x="2858" y="104"/>
                    <a:pt x="1646" y="482"/>
                  </a:cubicBezTo>
                  <a:cubicBezTo>
                    <a:pt x="937" y="709"/>
                    <a:pt x="153" y="1114"/>
                    <a:pt x="77" y="1848"/>
                  </a:cubicBezTo>
                  <a:cubicBezTo>
                    <a:pt x="1" y="2430"/>
                    <a:pt x="431" y="2962"/>
                    <a:pt x="962" y="3215"/>
                  </a:cubicBezTo>
                  <a:cubicBezTo>
                    <a:pt x="1494" y="3443"/>
                    <a:pt x="2101" y="3468"/>
                    <a:pt x="2683" y="3468"/>
                  </a:cubicBezTo>
                  <a:cubicBezTo>
                    <a:pt x="4860" y="3493"/>
                    <a:pt x="7036" y="3544"/>
                    <a:pt x="9213" y="3569"/>
                  </a:cubicBezTo>
                  <a:cubicBezTo>
                    <a:pt x="9631" y="3574"/>
                    <a:pt x="10051" y="3580"/>
                    <a:pt x="10470" y="3580"/>
                  </a:cubicBezTo>
                  <a:cubicBezTo>
                    <a:pt x="12105" y="3580"/>
                    <a:pt x="13736" y="3501"/>
                    <a:pt x="15287" y="3038"/>
                  </a:cubicBezTo>
                  <a:cubicBezTo>
                    <a:pt x="16071" y="2810"/>
                    <a:pt x="16957" y="2304"/>
                    <a:pt x="16957" y="1494"/>
                  </a:cubicBezTo>
                  <a:cubicBezTo>
                    <a:pt x="16982" y="937"/>
                    <a:pt x="16527" y="456"/>
                    <a:pt x="15995" y="254"/>
                  </a:cubicBezTo>
                  <a:cubicBezTo>
                    <a:pt x="15489" y="51"/>
                    <a:pt x="14907" y="51"/>
                    <a:pt x="14350" y="51"/>
                  </a:cubicBezTo>
                  <a:cubicBezTo>
                    <a:pt x="12889" y="84"/>
                    <a:pt x="11428" y="149"/>
                    <a:pt x="9973" y="149"/>
                  </a:cubicBezTo>
                  <a:cubicBezTo>
                    <a:pt x="9186" y="149"/>
                    <a:pt x="8401" y="130"/>
                    <a:pt x="7618" y="77"/>
                  </a:cubicBezTo>
                  <a:cubicBezTo>
                    <a:pt x="6853" y="38"/>
                    <a:pt x="6091" y="0"/>
                    <a:pt x="5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158625" y="1679100"/>
              <a:ext cx="424575" cy="89800"/>
            </a:xfrm>
            <a:custGeom>
              <a:avLst/>
              <a:gdLst/>
              <a:ahLst/>
              <a:cxnLst/>
              <a:rect l="l" t="t" r="r" b="b"/>
              <a:pathLst>
                <a:path w="16983" h="3592" extrusionOk="0">
                  <a:moveTo>
                    <a:pt x="5357" y="1"/>
                  </a:moveTo>
                  <a:cubicBezTo>
                    <a:pt x="4104" y="1"/>
                    <a:pt x="2865" y="113"/>
                    <a:pt x="1646" y="493"/>
                  </a:cubicBezTo>
                  <a:cubicBezTo>
                    <a:pt x="937" y="696"/>
                    <a:pt x="153" y="1126"/>
                    <a:pt x="77" y="1860"/>
                  </a:cubicBezTo>
                  <a:cubicBezTo>
                    <a:pt x="1" y="2442"/>
                    <a:pt x="431" y="2974"/>
                    <a:pt x="962" y="3227"/>
                  </a:cubicBezTo>
                  <a:cubicBezTo>
                    <a:pt x="1494" y="3454"/>
                    <a:pt x="2101" y="3480"/>
                    <a:pt x="2683" y="3480"/>
                  </a:cubicBezTo>
                  <a:cubicBezTo>
                    <a:pt x="4860" y="3505"/>
                    <a:pt x="7036" y="3530"/>
                    <a:pt x="9213" y="3581"/>
                  </a:cubicBezTo>
                  <a:cubicBezTo>
                    <a:pt x="9631" y="3586"/>
                    <a:pt x="10051" y="3591"/>
                    <a:pt x="10470" y="3591"/>
                  </a:cubicBezTo>
                  <a:cubicBezTo>
                    <a:pt x="12105" y="3591"/>
                    <a:pt x="13736" y="3513"/>
                    <a:pt x="15287" y="3049"/>
                  </a:cubicBezTo>
                  <a:cubicBezTo>
                    <a:pt x="16071" y="2822"/>
                    <a:pt x="16957" y="2316"/>
                    <a:pt x="16957" y="1506"/>
                  </a:cubicBezTo>
                  <a:cubicBezTo>
                    <a:pt x="16982" y="949"/>
                    <a:pt x="16527" y="468"/>
                    <a:pt x="15995" y="240"/>
                  </a:cubicBezTo>
                  <a:cubicBezTo>
                    <a:pt x="15590" y="78"/>
                    <a:pt x="15137" y="62"/>
                    <a:pt x="14686" y="62"/>
                  </a:cubicBezTo>
                  <a:cubicBezTo>
                    <a:pt x="14574" y="62"/>
                    <a:pt x="14462" y="63"/>
                    <a:pt x="14350" y="63"/>
                  </a:cubicBezTo>
                  <a:cubicBezTo>
                    <a:pt x="12897" y="96"/>
                    <a:pt x="11443" y="150"/>
                    <a:pt x="9996" y="150"/>
                  </a:cubicBezTo>
                  <a:cubicBezTo>
                    <a:pt x="9201" y="150"/>
                    <a:pt x="8408" y="133"/>
                    <a:pt x="7618" y="88"/>
                  </a:cubicBezTo>
                  <a:cubicBezTo>
                    <a:pt x="6860" y="41"/>
                    <a:pt x="6106" y="1"/>
                    <a:pt x="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126385" y="4239133"/>
            <a:ext cx="948029" cy="756319"/>
            <a:chOff x="6293350" y="261400"/>
            <a:chExt cx="948029" cy="756319"/>
          </a:xfrm>
        </p:grpSpPr>
        <p:sp>
          <p:nvSpPr>
            <p:cNvPr id="821" name="Google Shape;821;p39"/>
            <p:cNvSpPr/>
            <p:nvPr/>
          </p:nvSpPr>
          <p:spPr>
            <a:xfrm>
              <a:off x="6293350" y="261400"/>
              <a:ext cx="948029" cy="756319"/>
            </a:xfrm>
            <a:custGeom>
              <a:avLst/>
              <a:gdLst/>
              <a:ahLst/>
              <a:cxnLst/>
              <a:rect l="l" t="t" r="r" b="b"/>
              <a:pathLst>
                <a:path w="25047" h="19982" extrusionOk="0">
                  <a:moveTo>
                    <a:pt x="11890" y="0"/>
                  </a:moveTo>
                  <a:cubicBezTo>
                    <a:pt x="11445" y="0"/>
                    <a:pt x="10997" y="32"/>
                    <a:pt x="10548" y="99"/>
                  </a:cubicBezTo>
                  <a:cubicBezTo>
                    <a:pt x="2129" y="1345"/>
                    <a:pt x="1" y="10889"/>
                    <a:pt x="1156" y="17972"/>
                  </a:cubicBezTo>
                  <a:cubicBezTo>
                    <a:pt x="1374" y="19351"/>
                    <a:pt x="2494" y="19982"/>
                    <a:pt x="3671" y="19982"/>
                  </a:cubicBezTo>
                  <a:cubicBezTo>
                    <a:pt x="4957" y="19982"/>
                    <a:pt x="6310" y="19229"/>
                    <a:pt x="6627" y="17880"/>
                  </a:cubicBezTo>
                  <a:cubicBezTo>
                    <a:pt x="7261" y="15045"/>
                    <a:pt x="7505" y="7241"/>
                    <a:pt x="11875" y="7241"/>
                  </a:cubicBezTo>
                  <a:cubicBezTo>
                    <a:pt x="11909" y="7241"/>
                    <a:pt x="11943" y="7241"/>
                    <a:pt x="11977" y="7242"/>
                  </a:cubicBezTo>
                  <a:cubicBezTo>
                    <a:pt x="13892" y="7272"/>
                    <a:pt x="15715" y="9248"/>
                    <a:pt x="16171" y="11011"/>
                  </a:cubicBezTo>
                  <a:cubicBezTo>
                    <a:pt x="16779" y="13443"/>
                    <a:pt x="16779" y="15753"/>
                    <a:pt x="17904" y="18093"/>
                  </a:cubicBezTo>
                  <a:cubicBezTo>
                    <a:pt x="18466" y="19278"/>
                    <a:pt x="19771" y="19879"/>
                    <a:pt x="21048" y="19879"/>
                  </a:cubicBezTo>
                  <a:cubicBezTo>
                    <a:pt x="21704" y="19879"/>
                    <a:pt x="22352" y="19720"/>
                    <a:pt x="22889" y="19400"/>
                  </a:cubicBezTo>
                  <a:cubicBezTo>
                    <a:pt x="24713" y="18306"/>
                    <a:pt x="25047" y="16178"/>
                    <a:pt x="24196" y="14385"/>
                  </a:cubicBezTo>
                  <a:cubicBezTo>
                    <a:pt x="23527" y="13047"/>
                    <a:pt x="23588" y="11315"/>
                    <a:pt x="23345" y="9886"/>
                  </a:cubicBezTo>
                  <a:cubicBezTo>
                    <a:pt x="23010" y="8063"/>
                    <a:pt x="22281" y="6391"/>
                    <a:pt x="21156" y="4932"/>
                  </a:cubicBezTo>
                  <a:cubicBezTo>
                    <a:pt x="18937" y="2117"/>
                    <a:pt x="15511" y="0"/>
                    <a:pt x="1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415911" y="416738"/>
              <a:ext cx="661921" cy="450150"/>
            </a:xfrm>
            <a:custGeom>
              <a:avLst/>
              <a:gdLst/>
              <a:ahLst/>
              <a:cxnLst/>
              <a:rect l="l" t="t" r="r" b="b"/>
              <a:pathLst>
                <a:path w="17488" h="11893" extrusionOk="0">
                  <a:moveTo>
                    <a:pt x="9632" y="1"/>
                  </a:moveTo>
                  <a:cubicBezTo>
                    <a:pt x="9363" y="1"/>
                    <a:pt x="9085" y="13"/>
                    <a:pt x="8800" y="38"/>
                  </a:cubicBezTo>
                  <a:cubicBezTo>
                    <a:pt x="2903" y="524"/>
                    <a:pt x="76" y="6329"/>
                    <a:pt x="15" y="11679"/>
                  </a:cubicBezTo>
                  <a:cubicBezTo>
                    <a:pt x="1" y="11823"/>
                    <a:pt x="96" y="11892"/>
                    <a:pt x="203" y="11892"/>
                  </a:cubicBezTo>
                  <a:cubicBezTo>
                    <a:pt x="322" y="11892"/>
                    <a:pt x="455" y="11808"/>
                    <a:pt x="471" y="11649"/>
                  </a:cubicBezTo>
                  <a:cubicBezTo>
                    <a:pt x="927" y="6998"/>
                    <a:pt x="3328" y="1709"/>
                    <a:pt x="8556" y="1101"/>
                  </a:cubicBezTo>
                  <a:cubicBezTo>
                    <a:pt x="8851" y="1068"/>
                    <a:pt x="9148" y="1051"/>
                    <a:pt x="9443" y="1051"/>
                  </a:cubicBezTo>
                  <a:cubicBezTo>
                    <a:pt x="11551" y="1051"/>
                    <a:pt x="13603" y="1921"/>
                    <a:pt x="14696" y="3867"/>
                  </a:cubicBezTo>
                  <a:cubicBezTo>
                    <a:pt x="15821" y="5904"/>
                    <a:pt x="15578" y="8336"/>
                    <a:pt x="15639" y="10585"/>
                  </a:cubicBezTo>
                  <a:cubicBezTo>
                    <a:pt x="15639" y="11140"/>
                    <a:pt x="16053" y="11413"/>
                    <a:pt x="16476" y="11413"/>
                  </a:cubicBezTo>
                  <a:cubicBezTo>
                    <a:pt x="16911" y="11413"/>
                    <a:pt x="17356" y="11124"/>
                    <a:pt x="17371" y="10554"/>
                  </a:cubicBezTo>
                  <a:cubicBezTo>
                    <a:pt x="17487" y="5388"/>
                    <a:pt x="15331" y="1"/>
                    <a:pt x="9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170" y="671195"/>
            <a:ext cx="569785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What’s the game?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4033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2573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2065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3906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sp>
        <p:nvSpPr>
          <p:cNvPr id="1876" name="Google Shape;1876;p62"/>
          <p:cNvSpPr/>
          <p:nvPr/>
        </p:nvSpPr>
        <p:spPr>
          <a:xfrm flipH="1">
            <a:off x="1164590" y="3582670"/>
            <a:ext cx="1882140" cy="388620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877" name="Google Shape;1877;p62"/>
          <p:cNvSpPr txBox="1"/>
          <p:nvPr/>
        </p:nvSpPr>
        <p:spPr>
          <a:xfrm>
            <a:off x="1201420" y="1508125"/>
            <a:ext cx="2176780" cy="5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Environment vs. economy</a:t>
            </a:r>
            <a:endParaRPr lang="en-US">
              <a:solidFill>
                <a:schemeClr val="dk1"/>
              </a:solidFill>
              <a:latin typeface="Comic Sans MS Regular" panose="030F0702030302020204" charset="0"/>
              <a:ea typeface="Lato"/>
              <a:cs typeface="Comic Sans MS Regular" panose="030F0702030302020204" charset="0"/>
              <a:sym typeface="Lato"/>
            </a:endParaRPr>
          </a:p>
        </p:txBody>
      </p:sp>
      <p:sp>
        <p:nvSpPr>
          <p:cNvPr id="1878" name="Google Shape;1878;p62"/>
          <p:cNvSpPr/>
          <p:nvPr/>
        </p:nvSpPr>
        <p:spPr>
          <a:xfrm>
            <a:off x="1164590" y="2385695"/>
            <a:ext cx="1882140" cy="388620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879" name="Google Shape;1879;p62"/>
          <p:cNvSpPr/>
          <p:nvPr/>
        </p:nvSpPr>
        <p:spPr>
          <a:xfrm>
            <a:off x="1164590" y="1196975"/>
            <a:ext cx="1882140" cy="388620"/>
          </a:xfrm>
          <a:custGeom>
            <a:avLst/>
            <a:gdLst/>
            <a:ahLst/>
            <a:cxnLst/>
            <a:rect l="l" t="t" r="r" b="b"/>
            <a:pathLst>
              <a:path w="84099" h="21467" extrusionOk="0">
                <a:moveTo>
                  <a:pt x="59366" y="1"/>
                </a:moveTo>
                <a:cubicBezTo>
                  <a:pt x="54907" y="1"/>
                  <a:pt x="50455" y="399"/>
                  <a:pt x="46061" y="968"/>
                </a:cubicBezTo>
                <a:cubicBezTo>
                  <a:pt x="38089" y="689"/>
                  <a:pt x="30091" y="487"/>
                  <a:pt x="22120" y="411"/>
                </a:cubicBezTo>
                <a:cubicBezTo>
                  <a:pt x="21595" y="406"/>
                  <a:pt x="21066" y="404"/>
                  <a:pt x="20533" y="404"/>
                </a:cubicBezTo>
                <a:cubicBezTo>
                  <a:pt x="14744" y="404"/>
                  <a:pt x="8589" y="738"/>
                  <a:pt x="4556" y="3195"/>
                </a:cubicBezTo>
                <a:cubicBezTo>
                  <a:pt x="1949" y="4789"/>
                  <a:pt x="684" y="7041"/>
                  <a:pt x="405" y="9268"/>
                </a:cubicBezTo>
                <a:cubicBezTo>
                  <a:pt x="254" y="10534"/>
                  <a:pt x="203" y="12002"/>
                  <a:pt x="608" y="13419"/>
                </a:cubicBezTo>
                <a:cubicBezTo>
                  <a:pt x="1" y="15747"/>
                  <a:pt x="1721" y="18303"/>
                  <a:pt x="4961" y="19518"/>
                </a:cubicBezTo>
                <a:cubicBezTo>
                  <a:pt x="7517" y="20480"/>
                  <a:pt x="10605" y="20632"/>
                  <a:pt x="13540" y="20758"/>
                </a:cubicBezTo>
                <a:cubicBezTo>
                  <a:pt x="14527" y="20783"/>
                  <a:pt x="15489" y="20834"/>
                  <a:pt x="16476" y="20859"/>
                </a:cubicBezTo>
                <a:cubicBezTo>
                  <a:pt x="18247" y="21087"/>
                  <a:pt x="20044" y="21264"/>
                  <a:pt x="21816" y="21340"/>
                </a:cubicBezTo>
                <a:cubicBezTo>
                  <a:pt x="23090" y="21402"/>
                  <a:pt x="24363" y="21430"/>
                  <a:pt x="25635" y="21430"/>
                </a:cubicBezTo>
                <a:cubicBezTo>
                  <a:pt x="27497" y="21430"/>
                  <a:pt x="29356" y="21370"/>
                  <a:pt x="31205" y="21264"/>
                </a:cubicBezTo>
                <a:cubicBezTo>
                  <a:pt x="37569" y="21403"/>
                  <a:pt x="43923" y="21467"/>
                  <a:pt x="50279" y="21467"/>
                </a:cubicBezTo>
                <a:cubicBezTo>
                  <a:pt x="54363" y="21467"/>
                  <a:pt x="58448" y="21440"/>
                  <a:pt x="62536" y="21391"/>
                </a:cubicBezTo>
                <a:cubicBezTo>
                  <a:pt x="68762" y="21315"/>
                  <a:pt x="75671" y="20986"/>
                  <a:pt x="79897" y="18126"/>
                </a:cubicBezTo>
                <a:cubicBezTo>
                  <a:pt x="82377" y="16456"/>
                  <a:pt x="83516" y="14128"/>
                  <a:pt x="83643" y="11825"/>
                </a:cubicBezTo>
                <a:cubicBezTo>
                  <a:pt x="83693" y="11065"/>
                  <a:pt x="83693" y="10230"/>
                  <a:pt x="83592" y="9370"/>
                </a:cubicBezTo>
                <a:cubicBezTo>
                  <a:pt x="84098" y="7269"/>
                  <a:pt x="82681" y="5017"/>
                  <a:pt x="79922" y="3751"/>
                </a:cubicBezTo>
                <a:cubicBezTo>
                  <a:pt x="79796" y="3675"/>
                  <a:pt x="79669" y="3600"/>
                  <a:pt x="79518" y="3549"/>
                </a:cubicBezTo>
                <a:cubicBezTo>
                  <a:pt x="74355" y="1246"/>
                  <a:pt x="67749" y="208"/>
                  <a:pt x="61473" y="31"/>
                </a:cubicBezTo>
                <a:cubicBezTo>
                  <a:pt x="60771" y="10"/>
                  <a:pt x="60068" y="1"/>
                  <a:pt x="593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881" name="Google Shape;1881;p62"/>
          <p:cNvSpPr txBox="1"/>
          <p:nvPr/>
        </p:nvSpPr>
        <p:spPr>
          <a:xfrm>
            <a:off x="1201420" y="1152525"/>
            <a:ext cx="1676400" cy="42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chemeClr val="dk1"/>
                </a:solidFill>
                <a:latin typeface="Comic Sans MS Regular" panose="030F0702030302020204" charset="0"/>
                <a:ea typeface="Chewy"/>
                <a:cs typeface="Comic Sans MS Regular" panose="030F0702030302020204" charset="0"/>
                <a:sym typeface="Chewy"/>
              </a:rPr>
              <a:t>Old game</a:t>
            </a:r>
            <a:endParaRPr lang="en-US" altLang="en-GB" sz="2000">
              <a:solidFill>
                <a:schemeClr val="dk1"/>
              </a:solidFill>
              <a:latin typeface="Comic Sans MS Regular" panose="030F0702030302020204" charset="0"/>
              <a:ea typeface="Chewy"/>
              <a:cs typeface="Comic Sans MS Regular" panose="030F0702030302020204" charset="0"/>
              <a:sym typeface="Chewy"/>
            </a:endParaRPr>
          </a:p>
        </p:txBody>
      </p:sp>
      <p:sp>
        <p:nvSpPr>
          <p:cNvPr id="1882" name="Google Shape;1882;p62"/>
          <p:cNvSpPr txBox="1"/>
          <p:nvPr/>
        </p:nvSpPr>
        <p:spPr>
          <a:xfrm>
            <a:off x="1201420" y="2336800"/>
            <a:ext cx="1845310" cy="42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chemeClr val="dk1"/>
                </a:solidFill>
                <a:latin typeface="Comic Sans MS Regular" panose="030F0702030302020204" charset="0"/>
                <a:ea typeface="Chewy"/>
                <a:cs typeface="Comic Sans MS Regular" panose="030F0702030302020204" charset="0"/>
                <a:sym typeface="Chewy"/>
              </a:rPr>
              <a:t>Research gap</a:t>
            </a:r>
            <a:endParaRPr lang="en-US" altLang="en-GB" sz="2000">
              <a:solidFill>
                <a:schemeClr val="dk1"/>
              </a:solidFill>
              <a:latin typeface="Comic Sans MS Regular" panose="030F0702030302020204" charset="0"/>
              <a:ea typeface="Chewy"/>
              <a:cs typeface="Comic Sans MS Regular" panose="030F0702030302020204" charset="0"/>
              <a:sym typeface="Chewy"/>
            </a:endParaRPr>
          </a:p>
        </p:txBody>
      </p:sp>
      <p:sp>
        <p:nvSpPr>
          <p:cNvPr id="1883" name="Google Shape;1883;p62"/>
          <p:cNvSpPr txBox="1"/>
          <p:nvPr/>
        </p:nvSpPr>
        <p:spPr>
          <a:xfrm>
            <a:off x="1201420" y="2704465"/>
            <a:ext cx="2963545" cy="5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M</a:t>
            </a:r>
            <a:r>
              <a:rPr lang="en-GB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acroscopic</a:t>
            </a:r>
            <a:endParaRPr lang="en-GB">
              <a:solidFill>
                <a:schemeClr val="dk1"/>
              </a:solidFill>
              <a:latin typeface="Comic Sans MS Regular" panose="030F0702030302020204" charset="0"/>
              <a:ea typeface="Lato"/>
              <a:cs typeface="Comic Sans MS Regular" panose="030F070203030202020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Outdated vision of people</a:t>
            </a:r>
            <a:endParaRPr lang="en-US" altLang="en-GB">
              <a:solidFill>
                <a:schemeClr val="dk1"/>
              </a:solidFill>
              <a:latin typeface="Comic Sans MS Regular" panose="030F0702030302020204" charset="0"/>
              <a:ea typeface="Lato"/>
              <a:cs typeface="Comic Sans MS Regular" panose="030F0702030302020204" charset="0"/>
              <a:sym typeface="Lato"/>
            </a:endParaRPr>
          </a:p>
        </p:txBody>
      </p:sp>
      <p:sp>
        <p:nvSpPr>
          <p:cNvPr id="1884" name="Google Shape;1884;p62"/>
          <p:cNvSpPr txBox="1"/>
          <p:nvPr/>
        </p:nvSpPr>
        <p:spPr>
          <a:xfrm flipH="1">
            <a:off x="1201420" y="3533140"/>
            <a:ext cx="1676400" cy="42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chemeClr val="dk1"/>
                </a:solidFill>
                <a:latin typeface="Comic Sans MS Regular" panose="030F0702030302020204" charset="0"/>
                <a:ea typeface="Chewy"/>
                <a:cs typeface="Comic Sans MS Regular" panose="030F0702030302020204" charset="0"/>
                <a:sym typeface="Chewy"/>
              </a:rPr>
              <a:t>My game</a:t>
            </a:r>
            <a:endParaRPr lang="en-US" altLang="en-GB" sz="2000">
              <a:solidFill>
                <a:schemeClr val="dk1"/>
              </a:solidFill>
              <a:latin typeface="Comic Sans MS Regular" panose="030F0702030302020204" charset="0"/>
              <a:ea typeface="Chewy"/>
              <a:cs typeface="Comic Sans MS Regular" panose="030F0702030302020204" charset="0"/>
              <a:sym typeface="Chewy"/>
            </a:endParaRPr>
          </a:p>
        </p:txBody>
      </p:sp>
      <p:sp>
        <p:nvSpPr>
          <p:cNvPr id="1885" name="Google Shape;1885;p62"/>
          <p:cNvSpPr txBox="1"/>
          <p:nvPr/>
        </p:nvSpPr>
        <p:spPr>
          <a:xfrm flipH="1">
            <a:off x="1201420" y="3901440"/>
            <a:ext cx="2176780" cy="5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Multi-factor</a:t>
            </a:r>
            <a:endParaRPr lang="en-US" altLang="en-GB">
              <a:solidFill>
                <a:schemeClr val="dk1"/>
              </a:solidFill>
              <a:latin typeface="Comic Sans MS Regular" panose="030F0702030302020204" charset="0"/>
              <a:ea typeface="Lato"/>
              <a:cs typeface="Comic Sans MS Regular" panose="030F070203030202020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Multi-players</a:t>
            </a:r>
            <a:endParaRPr lang="en-US" altLang="en-GB">
              <a:solidFill>
                <a:schemeClr val="dk1"/>
              </a:solidFill>
              <a:latin typeface="Comic Sans MS Regular" panose="030F0702030302020204" charset="0"/>
              <a:ea typeface="Lato"/>
              <a:cs typeface="Comic Sans MS Regular" panose="030F070203030202020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Comic Sans MS Regular" panose="030F0702030302020204" charset="0"/>
                <a:ea typeface="Lato"/>
                <a:cs typeface="Comic Sans MS Regular" panose="030F0702030302020204" charset="0"/>
                <a:sym typeface="Lato"/>
              </a:rPr>
              <a:t>Cooperatioin</a:t>
            </a:r>
            <a:endParaRPr lang="en-US" altLang="en-GB">
              <a:solidFill>
                <a:schemeClr val="dk1"/>
              </a:solidFill>
              <a:latin typeface="Comic Sans MS Regular" panose="030F0702030302020204" charset="0"/>
              <a:ea typeface="Lato"/>
              <a:cs typeface="Comic Sans MS Regular" panose="030F0702030302020204" charset="0"/>
              <a:sym typeface="Lato"/>
            </a:endParaRPr>
          </a:p>
        </p:txBody>
      </p:sp>
      <p:grpSp>
        <p:nvGrpSpPr>
          <p:cNvPr id="15" name="Google Shape;1886;p62"/>
          <p:cNvGrpSpPr/>
          <p:nvPr/>
        </p:nvGrpSpPr>
        <p:grpSpPr>
          <a:xfrm>
            <a:off x="5397500" y="1679575"/>
            <a:ext cx="2773680" cy="2822575"/>
            <a:chOff x="4851950" y="1652700"/>
            <a:chExt cx="2904839" cy="2955892"/>
          </a:xfrm>
        </p:grpSpPr>
        <p:sp>
          <p:nvSpPr>
            <p:cNvPr id="9" name="Google Shape;1887;p62"/>
            <p:cNvSpPr/>
            <p:nvPr/>
          </p:nvSpPr>
          <p:spPr>
            <a:xfrm>
              <a:off x="6727809" y="3838236"/>
              <a:ext cx="620112" cy="564700"/>
            </a:xfrm>
            <a:custGeom>
              <a:avLst/>
              <a:gdLst/>
              <a:ahLst/>
              <a:cxnLst/>
              <a:rect l="l" t="t" r="r" b="b"/>
              <a:pathLst>
                <a:path w="14470" h="13177" extrusionOk="0">
                  <a:moveTo>
                    <a:pt x="4129" y="0"/>
                  </a:moveTo>
                  <a:cubicBezTo>
                    <a:pt x="3490" y="0"/>
                    <a:pt x="2846" y="19"/>
                    <a:pt x="2194" y="57"/>
                  </a:cubicBezTo>
                  <a:cubicBezTo>
                    <a:pt x="860" y="124"/>
                    <a:pt x="427" y="324"/>
                    <a:pt x="260" y="1158"/>
                  </a:cubicBezTo>
                  <a:cubicBezTo>
                    <a:pt x="236" y="1150"/>
                    <a:pt x="209" y="1146"/>
                    <a:pt x="181" y="1146"/>
                  </a:cubicBezTo>
                  <a:cubicBezTo>
                    <a:pt x="92" y="1146"/>
                    <a:pt x="1" y="1190"/>
                    <a:pt x="26" y="1292"/>
                  </a:cubicBezTo>
                  <a:cubicBezTo>
                    <a:pt x="126" y="3860"/>
                    <a:pt x="260" y="6429"/>
                    <a:pt x="627" y="8964"/>
                  </a:cubicBezTo>
                  <a:cubicBezTo>
                    <a:pt x="927" y="10965"/>
                    <a:pt x="2028" y="11999"/>
                    <a:pt x="3896" y="12566"/>
                  </a:cubicBezTo>
                  <a:cubicBezTo>
                    <a:pt x="5042" y="12930"/>
                    <a:pt x="6436" y="13177"/>
                    <a:pt x="7815" y="13177"/>
                  </a:cubicBezTo>
                  <a:cubicBezTo>
                    <a:pt x="10489" y="13177"/>
                    <a:pt x="13109" y="12247"/>
                    <a:pt x="13769" y="9431"/>
                  </a:cubicBezTo>
                  <a:cubicBezTo>
                    <a:pt x="14036" y="8330"/>
                    <a:pt x="14070" y="7129"/>
                    <a:pt x="14170" y="5995"/>
                  </a:cubicBezTo>
                  <a:cubicBezTo>
                    <a:pt x="14270" y="4894"/>
                    <a:pt x="14470" y="3793"/>
                    <a:pt x="14403" y="2659"/>
                  </a:cubicBezTo>
                  <a:cubicBezTo>
                    <a:pt x="14303" y="1058"/>
                    <a:pt x="11635" y="858"/>
                    <a:pt x="10500" y="624"/>
                  </a:cubicBezTo>
                  <a:cubicBezTo>
                    <a:pt x="8368" y="213"/>
                    <a:pt x="6274" y="0"/>
                    <a:pt x="4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6" name="Google Shape;1888;p62"/>
            <p:cNvSpPr/>
            <p:nvPr/>
          </p:nvSpPr>
          <p:spPr>
            <a:xfrm>
              <a:off x="6618828" y="3658372"/>
              <a:ext cx="823459" cy="388566"/>
            </a:xfrm>
            <a:custGeom>
              <a:avLst/>
              <a:gdLst/>
              <a:ahLst/>
              <a:cxnLst/>
              <a:rect l="l" t="t" r="r" b="b"/>
              <a:pathLst>
                <a:path w="19215" h="9067" extrusionOk="0">
                  <a:moveTo>
                    <a:pt x="17396" y="0"/>
                  </a:moveTo>
                  <a:cubicBezTo>
                    <a:pt x="16623" y="0"/>
                    <a:pt x="15513" y="570"/>
                    <a:pt x="14845" y="752"/>
                  </a:cubicBezTo>
                  <a:cubicBezTo>
                    <a:pt x="13160" y="1252"/>
                    <a:pt x="11392" y="1502"/>
                    <a:pt x="9620" y="1502"/>
                  </a:cubicBezTo>
                  <a:cubicBezTo>
                    <a:pt x="7848" y="1502"/>
                    <a:pt x="6072" y="1252"/>
                    <a:pt x="4371" y="752"/>
                  </a:cubicBezTo>
                  <a:cubicBezTo>
                    <a:pt x="3732" y="578"/>
                    <a:pt x="2688" y="226"/>
                    <a:pt x="1923" y="226"/>
                  </a:cubicBezTo>
                  <a:cubicBezTo>
                    <a:pt x="1809" y="226"/>
                    <a:pt x="1701" y="234"/>
                    <a:pt x="1602" y="251"/>
                  </a:cubicBezTo>
                  <a:cubicBezTo>
                    <a:pt x="1" y="518"/>
                    <a:pt x="134" y="2787"/>
                    <a:pt x="134" y="4121"/>
                  </a:cubicBezTo>
                  <a:cubicBezTo>
                    <a:pt x="134" y="5855"/>
                    <a:pt x="768" y="7390"/>
                    <a:pt x="2402" y="8124"/>
                  </a:cubicBezTo>
                  <a:cubicBezTo>
                    <a:pt x="3537" y="8591"/>
                    <a:pt x="4871" y="8691"/>
                    <a:pt x="6072" y="8791"/>
                  </a:cubicBezTo>
                  <a:cubicBezTo>
                    <a:pt x="6672" y="8824"/>
                    <a:pt x="7273" y="8924"/>
                    <a:pt x="7873" y="8991"/>
                  </a:cubicBezTo>
                  <a:cubicBezTo>
                    <a:pt x="8457" y="9041"/>
                    <a:pt x="9024" y="9066"/>
                    <a:pt x="9591" y="9066"/>
                  </a:cubicBezTo>
                  <a:cubicBezTo>
                    <a:pt x="10158" y="9066"/>
                    <a:pt x="10725" y="9041"/>
                    <a:pt x="11309" y="8991"/>
                  </a:cubicBezTo>
                  <a:cubicBezTo>
                    <a:pt x="11909" y="8924"/>
                    <a:pt x="12510" y="8824"/>
                    <a:pt x="13143" y="8791"/>
                  </a:cubicBezTo>
                  <a:cubicBezTo>
                    <a:pt x="14344" y="8657"/>
                    <a:pt x="15679" y="8591"/>
                    <a:pt x="16779" y="8090"/>
                  </a:cubicBezTo>
                  <a:cubicBezTo>
                    <a:pt x="18447" y="7390"/>
                    <a:pt x="19114" y="5855"/>
                    <a:pt x="19114" y="4121"/>
                  </a:cubicBezTo>
                  <a:cubicBezTo>
                    <a:pt x="19114" y="2787"/>
                    <a:pt x="19214" y="285"/>
                    <a:pt x="17613" y="18"/>
                  </a:cubicBezTo>
                  <a:cubicBezTo>
                    <a:pt x="17545" y="6"/>
                    <a:pt x="17472" y="0"/>
                    <a:pt x="17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7" name="Google Shape;1889;p62"/>
            <p:cNvSpPr/>
            <p:nvPr/>
          </p:nvSpPr>
          <p:spPr>
            <a:xfrm>
              <a:off x="6651698" y="3610417"/>
              <a:ext cx="826330" cy="150592"/>
            </a:xfrm>
            <a:custGeom>
              <a:avLst/>
              <a:gdLst/>
              <a:ahLst/>
              <a:cxnLst/>
              <a:rect l="l" t="t" r="r" b="b"/>
              <a:pathLst>
                <a:path w="19282" h="3514" extrusionOk="0">
                  <a:moveTo>
                    <a:pt x="10721" y="0"/>
                  </a:moveTo>
                  <a:cubicBezTo>
                    <a:pt x="9115" y="0"/>
                    <a:pt x="7502" y="17"/>
                    <a:pt x="5905" y="136"/>
                  </a:cubicBezTo>
                  <a:cubicBezTo>
                    <a:pt x="4804" y="236"/>
                    <a:pt x="3137" y="3"/>
                    <a:pt x="802" y="737"/>
                  </a:cubicBezTo>
                  <a:cubicBezTo>
                    <a:pt x="401" y="870"/>
                    <a:pt x="1" y="1470"/>
                    <a:pt x="1" y="1737"/>
                  </a:cubicBezTo>
                  <a:cubicBezTo>
                    <a:pt x="34" y="2071"/>
                    <a:pt x="234" y="2204"/>
                    <a:pt x="568" y="2304"/>
                  </a:cubicBezTo>
                  <a:cubicBezTo>
                    <a:pt x="2036" y="2705"/>
                    <a:pt x="3470" y="3105"/>
                    <a:pt x="4971" y="3305"/>
                  </a:cubicBezTo>
                  <a:cubicBezTo>
                    <a:pt x="6250" y="3444"/>
                    <a:pt x="7529" y="3514"/>
                    <a:pt x="8807" y="3514"/>
                  </a:cubicBezTo>
                  <a:cubicBezTo>
                    <a:pt x="9063" y="3514"/>
                    <a:pt x="9319" y="3511"/>
                    <a:pt x="9574" y="3505"/>
                  </a:cubicBezTo>
                  <a:cubicBezTo>
                    <a:pt x="10408" y="3472"/>
                    <a:pt x="11242" y="3439"/>
                    <a:pt x="12076" y="3372"/>
                  </a:cubicBezTo>
                  <a:cubicBezTo>
                    <a:pt x="12710" y="3339"/>
                    <a:pt x="19281" y="2538"/>
                    <a:pt x="17147" y="870"/>
                  </a:cubicBezTo>
                  <a:cubicBezTo>
                    <a:pt x="16125" y="53"/>
                    <a:pt x="14516" y="2"/>
                    <a:pt x="13191" y="2"/>
                  </a:cubicBezTo>
                  <a:cubicBezTo>
                    <a:pt x="13002" y="2"/>
                    <a:pt x="12818" y="3"/>
                    <a:pt x="12643" y="3"/>
                  </a:cubicBezTo>
                  <a:cubicBezTo>
                    <a:pt x="12005" y="3"/>
                    <a:pt x="11364" y="0"/>
                    <a:pt x="10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8" name="Google Shape;1890;p62"/>
            <p:cNvSpPr/>
            <p:nvPr/>
          </p:nvSpPr>
          <p:spPr>
            <a:xfrm>
              <a:off x="6743194" y="3645301"/>
              <a:ext cx="559001" cy="83096"/>
            </a:xfrm>
            <a:custGeom>
              <a:avLst/>
              <a:gdLst/>
              <a:ahLst/>
              <a:cxnLst/>
              <a:rect l="l" t="t" r="r" b="b"/>
              <a:pathLst>
                <a:path w="13044" h="1939" extrusionOk="0">
                  <a:moveTo>
                    <a:pt x="6864" y="1"/>
                  </a:moveTo>
                  <a:cubicBezTo>
                    <a:pt x="4615" y="1"/>
                    <a:pt x="2408" y="178"/>
                    <a:pt x="201" y="723"/>
                  </a:cubicBezTo>
                  <a:cubicBezTo>
                    <a:pt x="34" y="757"/>
                    <a:pt x="1" y="923"/>
                    <a:pt x="68" y="1057"/>
                  </a:cubicBezTo>
                  <a:cubicBezTo>
                    <a:pt x="1" y="1157"/>
                    <a:pt x="68" y="1357"/>
                    <a:pt x="201" y="1390"/>
                  </a:cubicBezTo>
                  <a:cubicBezTo>
                    <a:pt x="1469" y="1835"/>
                    <a:pt x="2899" y="1939"/>
                    <a:pt x="4305" y="1939"/>
                  </a:cubicBezTo>
                  <a:cubicBezTo>
                    <a:pt x="5008" y="1939"/>
                    <a:pt x="5705" y="1913"/>
                    <a:pt x="6372" y="1891"/>
                  </a:cubicBezTo>
                  <a:cubicBezTo>
                    <a:pt x="8540" y="1824"/>
                    <a:pt x="10708" y="1524"/>
                    <a:pt x="12843" y="1123"/>
                  </a:cubicBezTo>
                  <a:cubicBezTo>
                    <a:pt x="12977" y="1090"/>
                    <a:pt x="13043" y="923"/>
                    <a:pt x="13010" y="823"/>
                  </a:cubicBezTo>
                  <a:cubicBezTo>
                    <a:pt x="12776" y="143"/>
                    <a:pt x="11636" y="32"/>
                    <a:pt x="10624" y="32"/>
                  </a:cubicBezTo>
                  <a:cubicBezTo>
                    <a:pt x="10129" y="32"/>
                    <a:pt x="9664" y="59"/>
                    <a:pt x="9351" y="59"/>
                  </a:cubicBezTo>
                  <a:cubicBezTo>
                    <a:pt x="9299" y="59"/>
                    <a:pt x="9251" y="58"/>
                    <a:pt x="9207" y="56"/>
                  </a:cubicBezTo>
                  <a:cubicBezTo>
                    <a:pt x="8420" y="22"/>
                    <a:pt x="7639" y="1"/>
                    <a:pt x="6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" name="Google Shape;1891;p62"/>
            <p:cNvSpPr/>
            <p:nvPr/>
          </p:nvSpPr>
          <p:spPr>
            <a:xfrm>
              <a:off x="6153454" y="2561754"/>
              <a:ext cx="1023592" cy="1139386"/>
            </a:xfrm>
            <a:custGeom>
              <a:avLst/>
              <a:gdLst/>
              <a:ahLst/>
              <a:cxnLst/>
              <a:rect l="l" t="t" r="r" b="b"/>
              <a:pathLst>
                <a:path w="23885" h="26587" extrusionOk="0">
                  <a:moveTo>
                    <a:pt x="5242" y="1"/>
                  </a:moveTo>
                  <a:cubicBezTo>
                    <a:pt x="4416" y="1"/>
                    <a:pt x="3533" y="1377"/>
                    <a:pt x="3236" y="2003"/>
                  </a:cubicBezTo>
                  <a:cubicBezTo>
                    <a:pt x="2536" y="3404"/>
                    <a:pt x="3103" y="5305"/>
                    <a:pt x="3670" y="6673"/>
                  </a:cubicBezTo>
                  <a:cubicBezTo>
                    <a:pt x="3903" y="7240"/>
                    <a:pt x="4137" y="7807"/>
                    <a:pt x="4170" y="8307"/>
                  </a:cubicBezTo>
                  <a:cubicBezTo>
                    <a:pt x="4170" y="8341"/>
                    <a:pt x="4204" y="8341"/>
                    <a:pt x="4204" y="8374"/>
                  </a:cubicBezTo>
                  <a:cubicBezTo>
                    <a:pt x="5605" y="9141"/>
                    <a:pt x="7806" y="9275"/>
                    <a:pt x="7239" y="11209"/>
                  </a:cubicBezTo>
                  <a:cubicBezTo>
                    <a:pt x="7008" y="11985"/>
                    <a:pt x="6488" y="12353"/>
                    <a:pt x="5909" y="12353"/>
                  </a:cubicBezTo>
                  <a:cubicBezTo>
                    <a:pt x="5567" y="12353"/>
                    <a:pt x="5205" y="12224"/>
                    <a:pt x="4871" y="11977"/>
                  </a:cubicBezTo>
                  <a:cubicBezTo>
                    <a:pt x="4304" y="11543"/>
                    <a:pt x="4103" y="10976"/>
                    <a:pt x="4003" y="10376"/>
                  </a:cubicBezTo>
                  <a:cubicBezTo>
                    <a:pt x="3570" y="11310"/>
                    <a:pt x="3136" y="12210"/>
                    <a:pt x="2536" y="13178"/>
                  </a:cubicBezTo>
                  <a:cubicBezTo>
                    <a:pt x="2135" y="13811"/>
                    <a:pt x="1735" y="14478"/>
                    <a:pt x="1435" y="15179"/>
                  </a:cubicBezTo>
                  <a:cubicBezTo>
                    <a:pt x="2702" y="15546"/>
                    <a:pt x="3903" y="16847"/>
                    <a:pt x="3837" y="18281"/>
                  </a:cubicBezTo>
                  <a:cubicBezTo>
                    <a:pt x="3792" y="19285"/>
                    <a:pt x="2823" y="19707"/>
                    <a:pt x="1747" y="19707"/>
                  </a:cubicBezTo>
                  <a:cubicBezTo>
                    <a:pt x="1213" y="19707"/>
                    <a:pt x="654" y="19603"/>
                    <a:pt x="167" y="19415"/>
                  </a:cubicBezTo>
                  <a:lnTo>
                    <a:pt x="167" y="19415"/>
                  </a:lnTo>
                  <a:cubicBezTo>
                    <a:pt x="1" y="21183"/>
                    <a:pt x="434" y="22951"/>
                    <a:pt x="1702" y="24352"/>
                  </a:cubicBezTo>
                  <a:cubicBezTo>
                    <a:pt x="1935" y="24619"/>
                    <a:pt x="2235" y="24886"/>
                    <a:pt x="2569" y="25119"/>
                  </a:cubicBezTo>
                  <a:cubicBezTo>
                    <a:pt x="3964" y="23928"/>
                    <a:pt x="5334" y="21622"/>
                    <a:pt x="6678" y="21622"/>
                  </a:cubicBezTo>
                  <a:cubicBezTo>
                    <a:pt x="6877" y="21622"/>
                    <a:pt x="7075" y="21672"/>
                    <a:pt x="7272" y="21784"/>
                  </a:cubicBezTo>
                  <a:cubicBezTo>
                    <a:pt x="9407" y="22985"/>
                    <a:pt x="7773" y="25253"/>
                    <a:pt x="5838" y="26420"/>
                  </a:cubicBezTo>
                  <a:cubicBezTo>
                    <a:pt x="6445" y="26531"/>
                    <a:pt x="7074" y="26587"/>
                    <a:pt x="7704" y="26587"/>
                  </a:cubicBezTo>
                  <a:cubicBezTo>
                    <a:pt x="9910" y="26587"/>
                    <a:pt x="12127" y="25909"/>
                    <a:pt x="13477" y="24586"/>
                  </a:cubicBezTo>
                  <a:cubicBezTo>
                    <a:pt x="13610" y="24786"/>
                    <a:pt x="13810" y="24919"/>
                    <a:pt x="14144" y="24986"/>
                  </a:cubicBezTo>
                  <a:cubicBezTo>
                    <a:pt x="14371" y="25031"/>
                    <a:pt x="14603" y="25052"/>
                    <a:pt x="14837" y="25052"/>
                  </a:cubicBezTo>
                  <a:cubicBezTo>
                    <a:pt x="16154" y="25052"/>
                    <a:pt x="17563" y="24415"/>
                    <a:pt x="18781" y="24019"/>
                  </a:cubicBezTo>
                  <a:cubicBezTo>
                    <a:pt x="20148" y="23552"/>
                    <a:pt x="21182" y="22618"/>
                    <a:pt x="21883" y="21450"/>
                  </a:cubicBezTo>
                  <a:lnTo>
                    <a:pt x="21883" y="21450"/>
                  </a:lnTo>
                  <a:cubicBezTo>
                    <a:pt x="21599" y="21519"/>
                    <a:pt x="21315" y="21550"/>
                    <a:pt x="21035" y="21550"/>
                  </a:cubicBezTo>
                  <a:cubicBezTo>
                    <a:pt x="18455" y="21550"/>
                    <a:pt x="16261" y="18874"/>
                    <a:pt x="18247" y="17881"/>
                  </a:cubicBezTo>
                  <a:cubicBezTo>
                    <a:pt x="18487" y="17756"/>
                    <a:pt x="18723" y="17702"/>
                    <a:pt x="18954" y="17702"/>
                  </a:cubicBezTo>
                  <a:cubicBezTo>
                    <a:pt x="20325" y="17702"/>
                    <a:pt x="21532" y="19616"/>
                    <a:pt x="22617" y="20016"/>
                  </a:cubicBezTo>
                  <a:cubicBezTo>
                    <a:pt x="22950" y="19148"/>
                    <a:pt x="23384" y="18248"/>
                    <a:pt x="23484" y="17381"/>
                  </a:cubicBezTo>
                  <a:cubicBezTo>
                    <a:pt x="23884" y="14512"/>
                    <a:pt x="23184" y="11743"/>
                    <a:pt x="21916" y="9408"/>
                  </a:cubicBezTo>
                  <a:cubicBezTo>
                    <a:pt x="21916" y="9375"/>
                    <a:pt x="21749" y="9341"/>
                    <a:pt x="21716" y="9308"/>
                  </a:cubicBezTo>
                  <a:cubicBezTo>
                    <a:pt x="20998" y="9974"/>
                    <a:pt x="20068" y="10437"/>
                    <a:pt x="19236" y="10437"/>
                  </a:cubicBezTo>
                  <a:cubicBezTo>
                    <a:pt x="18483" y="10437"/>
                    <a:pt x="17811" y="10058"/>
                    <a:pt x="17446" y="9108"/>
                  </a:cubicBezTo>
                  <a:cubicBezTo>
                    <a:pt x="17113" y="8241"/>
                    <a:pt x="17446" y="6973"/>
                    <a:pt x="18147" y="5972"/>
                  </a:cubicBezTo>
                  <a:cubicBezTo>
                    <a:pt x="16679" y="5138"/>
                    <a:pt x="14945" y="4738"/>
                    <a:pt x="13243" y="4471"/>
                  </a:cubicBezTo>
                  <a:lnTo>
                    <a:pt x="13243" y="4471"/>
                  </a:lnTo>
                  <a:cubicBezTo>
                    <a:pt x="13677" y="5605"/>
                    <a:pt x="13810" y="6673"/>
                    <a:pt x="12243" y="7006"/>
                  </a:cubicBezTo>
                  <a:cubicBezTo>
                    <a:pt x="11999" y="7056"/>
                    <a:pt x="11802" y="7079"/>
                    <a:pt x="11643" y="7079"/>
                  </a:cubicBezTo>
                  <a:cubicBezTo>
                    <a:pt x="10736" y="7079"/>
                    <a:pt x="11070" y="6329"/>
                    <a:pt x="11042" y="5505"/>
                  </a:cubicBezTo>
                  <a:cubicBezTo>
                    <a:pt x="11042" y="5205"/>
                    <a:pt x="10942" y="4738"/>
                    <a:pt x="10842" y="4305"/>
                  </a:cubicBezTo>
                  <a:cubicBezTo>
                    <a:pt x="10508" y="4305"/>
                    <a:pt x="10208" y="4171"/>
                    <a:pt x="9908" y="4104"/>
                  </a:cubicBezTo>
                  <a:cubicBezTo>
                    <a:pt x="8473" y="3904"/>
                    <a:pt x="5905" y="3671"/>
                    <a:pt x="5671" y="1803"/>
                  </a:cubicBezTo>
                  <a:cubicBezTo>
                    <a:pt x="5605" y="1136"/>
                    <a:pt x="6472" y="1"/>
                    <a:pt x="5271" y="1"/>
                  </a:cubicBezTo>
                  <a:cubicBezTo>
                    <a:pt x="5261" y="1"/>
                    <a:pt x="5251" y="1"/>
                    <a:pt x="5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" name="Google Shape;1892;p62"/>
            <p:cNvSpPr/>
            <p:nvPr/>
          </p:nvSpPr>
          <p:spPr>
            <a:xfrm>
              <a:off x="6774681" y="2633018"/>
              <a:ext cx="982108" cy="1150400"/>
            </a:xfrm>
            <a:custGeom>
              <a:avLst/>
              <a:gdLst/>
              <a:ahLst/>
              <a:cxnLst/>
              <a:rect l="l" t="t" r="r" b="b"/>
              <a:pathLst>
                <a:path w="22917" h="26844" extrusionOk="0">
                  <a:moveTo>
                    <a:pt x="13752" y="0"/>
                  </a:moveTo>
                  <a:cubicBezTo>
                    <a:pt x="13714" y="0"/>
                    <a:pt x="13677" y="9"/>
                    <a:pt x="13643" y="25"/>
                  </a:cubicBezTo>
                  <a:cubicBezTo>
                    <a:pt x="12776" y="426"/>
                    <a:pt x="12743" y="1660"/>
                    <a:pt x="12376" y="2427"/>
                  </a:cubicBezTo>
                  <a:cubicBezTo>
                    <a:pt x="12170" y="2891"/>
                    <a:pt x="11849" y="3041"/>
                    <a:pt x="11486" y="3041"/>
                  </a:cubicBezTo>
                  <a:cubicBezTo>
                    <a:pt x="10911" y="3041"/>
                    <a:pt x="10232" y="2663"/>
                    <a:pt x="9741" y="2561"/>
                  </a:cubicBezTo>
                  <a:lnTo>
                    <a:pt x="7772" y="3194"/>
                  </a:lnTo>
                  <a:cubicBezTo>
                    <a:pt x="6905" y="3661"/>
                    <a:pt x="6105" y="4195"/>
                    <a:pt x="5371" y="4862"/>
                  </a:cubicBezTo>
                  <a:cubicBezTo>
                    <a:pt x="5437" y="5029"/>
                    <a:pt x="5538" y="5196"/>
                    <a:pt x="5671" y="5329"/>
                  </a:cubicBezTo>
                  <a:cubicBezTo>
                    <a:pt x="6638" y="6497"/>
                    <a:pt x="8673" y="6764"/>
                    <a:pt x="8039" y="8965"/>
                  </a:cubicBezTo>
                  <a:cubicBezTo>
                    <a:pt x="7820" y="9709"/>
                    <a:pt x="7257" y="10016"/>
                    <a:pt x="6594" y="10016"/>
                  </a:cubicBezTo>
                  <a:cubicBezTo>
                    <a:pt x="5950" y="10016"/>
                    <a:pt x="5212" y="9726"/>
                    <a:pt x="4604" y="9265"/>
                  </a:cubicBezTo>
                  <a:cubicBezTo>
                    <a:pt x="3369" y="8331"/>
                    <a:pt x="3703" y="7131"/>
                    <a:pt x="4237" y="5896"/>
                  </a:cubicBezTo>
                  <a:lnTo>
                    <a:pt x="4237" y="5896"/>
                  </a:lnTo>
                  <a:cubicBezTo>
                    <a:pt x="2669" y="7564"/>
                    <a:pt x="1468" y="9632"/>
                    <a:pt x="701" y="11801"/>
                  </a:cubicBezTo>
                  <a:cubicBezTo>
                    <a:pt x="467" y="12468"/>
                    <a:pt x="300" y="13202"/>
                    <a:pt x="167" y="13935"/>
                  </a:cubicBezTo>
                  <a:cubicBezTo>
                    <a:pt x="300" y="14002"/>
                    <a:pt x="467" y="14035"/>
                    <a:pt x="667" y="14035"/>
                  </a:cubicBezTo>
                  <a:cubicBezTo>
                    <a:pt x="1318" y="14035"/>
                    <a:pt x="1796" y="13288"/>
                    <a:pt x="2582" y="13288"/>
                  </a:cubicBezTo>
                  <a:cubicBezTo>
                    <a:pt x="2642" y="13288"/>
                    <a:pt x="2705" y="13292"/>
                    <a:pt x="2769" y="13302"/>
                  </a:cubicBezTo>
                  <a:cubicBezTo>
                    <a:pt x="3603" y="13435"/>
                    <a:pt x="3936" y="13802"/>
                    <a:pt x="4303" y="14536"/>
                  </a:cubicBezTo>
                  <a:cubicBezTo>
                    <a:pt x="5071" y="16004"/>
                    <a:pt x="5304" y="18739"/>
                    <a:pt x="3369" y="19172"/>
                  </a:cubicBezTo>
                  <a:cubicBezTo>
                    <a:pt x="3179" y="19219"/>
                    <a:pt x="2990" y="19240"/>
                    <a:pt x="2803" y="19240"/>
                  </a:cubicBezTo>
                  <a:cubicBezTo>
                    <a:pt x="1772" y="19240"/>
                    <a:pt x="790" y="18585"/>
                    <a:pt x="0" y="17738"/>
                  </a:cubicBezTo>
                  <a:lnTo>
                    <a:pt x="0" y="17738"/>
                  </a:lnTo>
                  <a:cubicBezTo>
                    <a:pt x="200" y="19306"/>
                    <a:pt x="734" y="20807"/>
                    <a:pt x="1768" y="21974"/>
                  </a:cubicBezTo>
                  <a:cubicBezTo>
                    <a:pt x="2302" y="22575"/>
                    <a:pt x="2836" y="23109"/>
                    <a:pt x="3469" y="23576"/>
                  </a:cubicBezTo>
                  <a:cubicBezTo>
                    <a:pt x="3706" y="22930"/>
                    <a:pt x="4221" y="22423"/>
                    <a:pt x="4745" y="22423"/>
                  </a:cubicBezTo>
                  <a:cubicBezTo>
                    <a:pt x="5032" y="22423"/>
                    <a:pt x="5323" y="22575"/>
                    <a:pt x="5571" y="22942"/>
                  </a:cubicBezTo>
                  <a:cubicBezTo>
                    <a:pt x="5938" y="23476"/>
                    <a:pt x="5838" y="24176"/>
                    <a:pt x="5538" y="24743"/>
                  </a:cubicBezTo>
                  <a:cubicBezTo>
                    <a:pt x="6613" y="25210"/>
                    <a:pt x="7774" y="25454"/>
                    <a:pt x="8977" y="25454"/>
                  </a:cubicBezTo>
                  <a:cubicBezTo>
                    <a:pt x="9752" y="25454"/>
                    <a:pt x="10544" y="25353"/>
                    <a:pt x="11342" y="25143"/>
                  </a:cubicBezTo>
                  <a:cubicBezTo>
                    <a:pt x="11442" y="25544"/>
                    <a:pt x="11642" y="25911"/>
                    <a:pt x="11942" y="26278"/>
                  </a:cubicBezTo>
                  <a:cubicBezTo>
                    <a:pt x="12285" y="26687"/>
                    <a:pt x="12732" y="26843"/>
                    <a:pt x="13210" y="26843"/>
                  </a:cubicBezTo>
                  <a:cubicBezTo>
                    <a:pt x="14173" y="26843"/>
                    <a:pt x="15265" y="26212"/>
                    <a:pt x="15912" y="25744"/>
                  </a:cubicBezTo>
                  <a:cubicBezTo>
                    <a:pt x="16078" y="25610"/>
                    <a:pt x="16279" y="25477"/>
                    <a:pt x="16445" y="25344"/>
                  </a:cubicBezTo>
                  <a:cubicBezTo>
                    <a:pt x="14811" y="24143"/>
                    <a:pt x="13977" y="20874"/>
                    <a:pt x="15545" y="20207"/>
                  </a:cubicBezTo>
                  <a:cubicBezTo>
                    <a:pt x="15736" y="20127"/>
                    <a:pt x="15906" y="20091"/>
                    <a:pt x="16058" y="20091"/>
                  </a:cubicBezTo>
                  <a:cubicBezTo>
                    <a:pt x="17051" y="20091"/>
                    <a:pt x="17315" y="21596"/>
                    <a:pt x="17980" y="22175"/>
                  </a:cubicBezTo>
                  <a:cubicBezTo>
                    <a:pt x="18313" y="22475"/>
                    <a:pt x="18814" y="22642"/>
                    <a:pt x="19247" y="22708"/>
                  </a:cubicBezTo>
                  <a:cubicBezTo>
                    <a:pt x="20248" y="21474"/>
                    <a:pt x="21416" y="20106"/>
                    <a:pt x="21816" y="18639"/>
                  </a:cubicBezTo>
                  <a:lnTo>
                    <a:pt x="21816" y="18639"/>
                  </a:lnTo>
                  <a:cubicBezTo>
                    <a:pt x="21343" y="18847"/>
                    <a:pt x="20912" y="18991"/>
                    <a:pt x="20506" y="18991"/>
                  </a:cubicBezTo>
                  <a:cubicBezTo>
                    <a:pt x="20197" y="18991"/>
                    <a:pt x="19903" y="18907"/>
                    <a:pt x="19614" y="18705"/>
                  </a:cubicBezTo>
                  <a:cubicBezTo>
                    <a:pt x="18747" y="18105"/>
                    <a:pt x="18814" y="16804"/>
                    <a:pt x="19681" y="16170"/>
                  </a:cubicBezTo>
                  <a:cubicBezTo>
                    <a:pt x="20038" y="15909"/>
                    <a:pt x="20270" y="15807"/>
                    <a:pt x="20436" y="15807"/>
                  </a:cubicBezTo>
                  <a:cubicBezTo>
                    <a:pt x="20905" y="15807"/>
                    <a:pt x="20843" y="16626"/>
                    <a:pt x="21582" y="16971"/>
                  </a:cubicBezTo>
                  <a:cubicBezTo>
                    <a:pt x="21749" y="17038"/>
                    <a:pt x="21916" y="17104"/>
                    <a:pt x="22049" y="17138"/>
                  </a:cubicBezTo>
                  <a:cubicBezTo>
                    <a:pt x="22483" y="16471"/>
                    <a:pt x="22383" y="15837"/>
                    <a:pt x="22516" y="15170"/>
                  </a:cubicBezTo>
                  <a:cubicBezTo>
                    <a:pt x="22850" y="13368"/>
                    <a:pt x="22917" y="11334"/>
                    <a:pt x="22516" y="9365"/>
                  </a:cubicBezTo>
                  <a:cubicBezTo>
                    <a:pt x="22116" y="10199"/>
                    <a:pt x="21582" y="10900"/>
                    <a:pt x="20682" y="11167"/>
                  </a:cubicBezTo>
                  <a:cubicBezTo>
                    <a:pt x="20454" y="11238"/>
                    <a:pt x="20219" y="11271"/>
                    <a:pt x="19988" y="11271"/>
                  </a:cubicBezTo>
                  <a:cubicBezTo>
                    <a:pt x="18592" y="11271"/>
                    <a:pt x="17284" y="10062"/>
                    <a:pt x="17913" y="8632"/>
                  </a:cubicBezTo>
                  <a:cubicBezTo>
                    <a:pt x="18614" y="7097"/>
                    <a:pt x="20548" y="7264"/>
                    <a:pt x="21783" y="6530"/>
                  </a:cubicBezTo>
                  <a:lnTo>
                    <a:pt x="21783" y="6497"/>
                  </a:lnTo>
                  <a:cubicBezTo>
                    <a:pt x="21549" y="5930"/>
                    <a:pt x="21282" y="5363"/>
                    <a:pt x="20949" y="4862"/>
                  </a:cubicBezTo>
                  <a:cubicBezTo>
                    <a:pt x="20215" y="3695"/>
                    <a:pt x="19047" y="2727"/>
                    <a:pt x="17646" y="2661"/>
                  </a:cubicBezTo>
                  <a:cubicBezTo>
                    <a:pt x="17589" y="2657"/>
                    <a:pt x="17533" y="2655"/>
                    <a:pt x="17476" y="2655"/>
                  </a:cubicBezTo>
                  <a:cubicBezTo>
                    <a:pt x="16569" y="2655"/>
                    <a:pt x="15688" y="3130"/>
                    <a:pt x="14777" y="3161"/>
                  </a:cubicBezTo>
                  <a:cubicBezTo>
                    <a:pt x="14739" y="3163"/>
                    <a:pt x="14702" y="3164"/>
                    <a:pt x="14666" y="3164"/>
                  </a:cubicBezTo>
                  <a:cubicBezTo>
                    <a:pt x="13085" y="3164"/>
                    <a:pt x="14010" y="1041"/>
                    <a:pt x="13977" y="226"/>
                  </a:cubicBezTo>
                  <a:cubicBezTo>
                    <a:pt x="13977" y="75"/>
                    <a:pt x="13864" y="0"/>
                    <a:pt x="13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" name="Google Shape;1893;p62"/>
            <p:cNvSpPr/>
            <p:nvPr/>
          </p:nvSpPr>
          <p:spPr>
            <a:xfrm>
              <a:off x="6867560" y="4237347"/>
              <a:ext cx="444621" cy="223232"/>
            </a:xfrm>
            <a:custGeom>
              <a:avLst/>
              <a:gdLst/>
              <a:ahLst/>
              <a:cxnLst/>
              <a:rect l="l" t="t" r="r" b="b"/>
              <a:pathLst>
                <a:path w="10375" h="5209" extrusionOk="0">
                  <a:moveTo>
                    <a:pt x="2680" y="1"/>
                  </a:moveTo>
                  <a:cubicBezTo>
                    <a:pt x="1678" y="1"/>
                    <a:pt x="781" y="315"/>
                    <a:pt x="501" y="1352"/>
                  </a:cubicBezTo>
                  <a:cubicBezTo>
                    <a:pt x="1" y="2920"/>
                    <a:pt x="168" y="5055"/>
                    <a:pt x="1769" y="5188"/>
                  </a:cubicBezTo>
                  <a:cubicBezTo>
                    <a:pt x="2011" y="5202"/>
                    <a:pt x="2253" y="5209"/>
                    <a:pt x="2495" y="5209"/>
                  </a:cubicBezTo>
                  <a:cubicBezTo>
                    <a:pt x="3751" y="5209"/>
                    <a:pt x="5007" y="5045"/>
                    <a:pt x="6263" y="5045"/>
                  </a:cubicBezTo>
                  <a:cubicBezTo>
                    <a:pt x="6433" y="5045"/>
                    <a:pt x="6603" y="5048"/>
                    <a:pt x="6772" y="5055"/>
                  </a:cubicBezTo>
                  <a:cubicBezTo>
                    <a:pt x="6920" y="5061"/>
                    <a:pt x="7092" y="5067"/>
                    <a:pt x="7278" y="5067"/>
                  </a:cubicBezTo>
                  <a:cubicBezTo>
                    <a:pt x="8057" y="5067"/>
                    <a:pt x="9070" y="4954"/>
                    <a:pt x="9474" y="4254"/>
                  </a:cubicBezTo>
                  <a:cubicBezTo>
                    <a:pt x="10375" y="2619"/>
                    <a:pt x="6372" y="852"/>
                    <a:pt x="5538" y="551"/>
                  </a:cubicBezTo>
                  <a:cubicBezTo>
                    <a:pt x="4845" y="332"/>
                    <a:pt x="3708" y="1"/>
                    <a:pt x="2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2" name="Google Shape;1894;p62"/>
            <p:cNvSpPr/>
            <p:nvPr/>
          </p:nvSpPr>
          <p:spPr>
            <a:xfrm>
              <a:off x="7061994" y="4371742"/>
              <a:ext cx="446035" cy="223232"/>
            </a:xfrm>
            <a:custGeom>
              <a:avLst/>
              <a:gdLst/>
              <a:ahLst/>
              <a:cxnLst/>
              <a:rect l="l" t="t" r="r" b="b"/>
              <a:pathLst>
                <a:path w="10408" h="5209" extrusionOk="0">
                  <a:moveTo>
                    <a:pt x="2713" y="0"/>
                  </a:moveTo>
                  <a:cubicBezTo>
                    <a:pt x="1711" y="0"/>
                    <a:pt x="814" y="314"/>
                    <a:pt x="534" y="1351"/>
                  </a:cubicBezTo>
                  <a:cubicBezTo>
                    <a:pt x="0" y="2919"/>
                    <a:pt x="201" y="5054"/>
                    <a:pt x="1802" y="5188"/>
                  </a:cubicBezTo>
                  <a:cubicBezTo>
                    <a:pt x="2039" y="5202"/>
                    <a:pt x="2278" y="5208"/>
                    <a:pt x="2518" y="5208"/>
                  </a:cubicBezTo>
                  <a:cubicBezTo>
                    <a:pt x="3762" y="5208"/>
                    <a:pt x="5035" y="5044"/>
                    <a:pt x="6295" y="5044"/>
                  </a:cubicBezTo>
                  <a:cubicBezTo>
                    <a:pt x="6466" y="5044"/>
                    <a:pt x="6636" y="5047"/>
                    <a:pt x="6805" y="5054"/>
                  </a:cubicBezTo>
                  <a:cubicBezTo>
                    <a:pt x="6953" y="5061"/>
                    <a:pt x="7124" y="5067"/>
                    <a:pt x="7308" y="5067"/>
                  </a:cubicBezTo>
                  <a:cubicBezTo>
                    <a:pt x="8078" y="5067"/>
                    <a:pt x="9070" y="4954"/>
                    <a:pt x="9474" y="4254"/>
                  </a:cubicBezTo>
                  <a:cubicBezTo>
                    <a:pt x="10408" y="2619"/>
                    <a:pt x="6405" y="818"/>
                    <a:pt x="5571" y="551"/>
                  </a:cubicBezTo>
                  <a:cubicBezTo>
                    <a:pt x="4878" y="331"/>
                    <a:pt x="3741" y="0"/>
                    <a:pt x="2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3" name="Google Shape;1895;p62"/>
            <p:cNvSpPr/>
            <p:nvPr/>
          </p:nvSpPr>
          <p:spPr>
            <a:xfrm>
              <a:off x="5831149" y="3154436"/>
              <a:ext cx="1285221" cy="1454156"/>
            </a:xfrm>
            <a:custGeom>
              <a:avLst/>
              <a:gdLst/>
              <a:ahLst/>
              <a:cxnLst/>
              <a:rect l="l" t="t" r="r" b="b"/>
              <a:pathLst>
                <a:path w="29990" h="33932" extrusionOk="0">
                  <a:moveTo>
                    <a:pt x="18522" y="0"/>
                  </a:moveTo>
                  <a:cubicBezTo>
                    <a:pt x="17696" y="0"/>
                    <a:pt x="16819" y="504"/>
                    <a:pt x="16112" y="1069"/>
                  </a:cubicBezTo>
                  <a:cubicBezTo>
                    <a:pt x="14478" y="2404"/>
                    <a:pt x="12843" y="3604"/>
                    <a:pt x="10975" y="4572"/>
                  </a:cubicBezTo>
                  <a:cubicBezTo>
                    <a:pt x="10609" y="4772"/>
                    <a:pt x="10142" y="4972"/>
                    <a:pt x="9875" y="5339"/>
                  </a:cubicBezTo>
                  <a:cubicBezTo>
                    <a:pt x="9574" y="5706"/>
                    <a:pt x="9341" y="6473"/>
                    <a:pt x="8073" y="8441"/>
                  </a:cubicBezTo>
                  <a:cubicBezTo>
                    <a:pt x="6572" y="10709"/>
                    <a:pt x="4037" y="15413"/>
                    <a:pt x="3203" y="18081"/>
                  </a:cubicBezTo>
                  <a:cubicBezTo>
                    <a:pt x="2336" y="20850"/>
                    <a:pt x="1" y="28422"/>
                    <a:pt x="2870" y="30657"/>
                  </a:cubicBezTo>
                  <a:cubicBezTo>
                    <a:pt x="3737" y="31324"/>
                    <a:pt x="4738" y="31658"/>
                    <a:pt x="5772" y="31791"/>
                  </a:cubicBezTo>
                  <a:cubicBezTo>
                    <a:pt x="5872" y="31925"/>
                    <a:pt x="5972" y="32025"/>
                    <a:pt x="6072" y="32125"/>
                  </a:cubicBezTo>
                  <a:cubicBezTo>
                    <a:pt x="7731" y="33527"/>
                    <a:pt x="9927" y="33736"/>
                    <a:pt x="12156" y="33736"/>
                  </a:cubicBezTo>
                  <a:cubicBezTo>
                    <a:pt x="13107" y="33736"/>
                    <a:pt x="14065" y="33698"/>
                    <a:pt x="14989" y="33698"/>
                  </a:cubicBezTo>
                  <a:cubicBezTo>
                    <a:pt x="15557" y="33698"/>
                    <a:pt x="16113" y="33713"/>
                    <a:pt x="16646" y="33759"/>
                  </a:cubicBezTo>
                  <a:cubicBezTo>
                    <a:pt x="17961" y="33879"/>
                    <a:pt x="19627" y="33931"/>
                    <a:pt x="21311" y="33931"/>
                  </a:cubicBezTo>
                  <a:cubicBezTo>
                    <a:pt x="24798" y="33931"/>
                    <a:pt x="28369" y="33707"/>
                    <a:pt x="29088" y="33392"/>
                  </a:cubicBezTo>
                  <a:cubicBezTo>
                    <a:pt x="29989" y="33025"/>
                    <a:pt x="29722" y="29690"/>
                    <a:pt x="29689" y="29656"/>
                  </a:cubicBezTo>
                  <a:cubicBezTo>
                    <a:pt x="28421" y="28255"/>
                    <a:pt x="26587" y="27421"/>
                    <a:pt x="24852" y="26954"/>
                  </a:cubicBezTo>
                  <a:cubicBezTo>
                    <a:pt x="22419" y="24654"/>
                    <a:pt x="17753" y="23620"/>
                    <a:pt x="15450" y="23486"/>
                  </a:cubicBezTo>
                  <a:lnTo>
                    <a:pt x="15450" y="23486"/>
                  </a:lnTo>
                  <a:cubicBezTo>
                    <a:pt x="15451" y="23486"/>
                    <a:pt x="15451" y="23486"/>
                    <a:pt x="15452" y="23486"/>
                  </a:cubicBezTo>
                  <a:cubicBezTo>
                    <a:pt x="15830" y="23486"/>
                    <a:pt x="17281" y="20714"/>
                    <a:pt x="17480" y="20350"/>
                  </a:cubicBezTo>
                  <a:cubicBezTo>
                    <a:pt x="18147" y="19249"/>
                    <a:pt x="18781" y="18115"/>
                    <a:pt x="19315" y="16914"/>
                  </a:cubicBezTo>
                  <a:cubicBezTo>
                    <a:pt x="20382" y="14612"/>
                    <a:pt x="21783" y="11944"/>
                    <a:pt x="22183" y="9409"/>
                  </a:cubicBezTo>
                  <a:cubicBezTo>
                    <a:pt x="22617" y="6640"/>
                    <a:pt x="21883" y="3071"/>
                    <a:pt x="20015" y="769"/>
                  </a:cubicBezTo>
                  <a:cubicBezTo>
                    <a:pt x="19580" y="215"/>
                    <a:pt x="19062" y="0"/>
                    <a:pt x="18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4" name="Google Shape;1896;p62"/>
            <p:cNvSpPr/>
            <p:nvPr/>
          </p:nvSpPr>
          <p:spPr>
            <a:xfrm>
              <a:off x="5232204" y="2515420"/>
              <a:ext cx="527545" cy="812659"/>
            </a:xfrm>
            <a:custGeom>
              <a:avLst/>
              <a:gdLst/>
              <a:ahLst/>
              <a:cxnLst/>
              <a:rect l="l" t="t" r="r" b="b"/>
              <a:pathLst>
                <a:path w="12310" h="18963" extrusionOk="0">
                  <a:moveTo>
                    <a:pt x="9971" y="1"/>
                  </a:moveTo>
                  <a:cubicBezTo>
                    <a:pt x="9894" y="1"/>
                    <a:pt x="9817" y="12"/>
                    <a:pt x="9741" y="36"/>
                  </a:cubicBezTo>
                  <a:cubicBezTo>
                    <a:pt x="8473" y="402"/>
                    <a:pt x="8073" y="1537"/>
                    <a:pt x="7739" y="2637"/>
                  </a:cubicBezTo>
                  <a:cubicBezTo>
                    <a:pt x="7606" y="3138"/>
                    <a:pt x="7306" y="3605"/>
                    <a:pt x="7139" y="4105"/>
                  </a:cubicBezTo>
                  <a:cubicBezTo>
                    <a:pt x="6872" y="4872"/>
                    <a:pt x="6672" y="5640"/>
                    <a:pt x="6405" y="6407"/>
                  </a:cubicBezTo>
                  <a:cubicBezTo>
                    <a:pt x="5971" y="7674"/>
                    <a:pt x="5471" y="8909"/>
                    <a:pt x="4870" y="10076"/>
                  </a:cubicBezTo>
                  <a:cubicBezTo>
                    <a:pt x="4203" y="11344"/>
                    <a:pt x="3269" y="12344"/>
                    <a:pt x="2335" y="13412"/>
                  </a:cubicBezTo>
                  <a:cubicBezTo>
                    <a:pt x="1335" y="14613"/>
                    <a:pt x="0" y="16914"/>
                    <a:pt x="1401" y="18349"/>
                  </a:cubicBezTo>
                  <a:cubicBezTo>
                    <a:pt x="1833" y="18793"/>
                    <a:pt x="2362" y="18962"/>
                    <a:pt x="2917" y="18962"/>
                  </a:cubicBezTo>
                  <a:cubicBezTo>
                    <a:pt x="3820" y="18962"/>
                    <a:pt x="4794" y="18516"/>
                    <a:pt x="5538" y="18082"/>
                  </a:cubicBezTo>
                  <a:cubicBezTo>
                    <a:pt x="9207" y="15914"/>
                    <a:pt x="10908" y="11077"/>
                    <a:pt x="11842" y="7141"/>
                  </a:cubicBezTo>
                  <a:cubicBezTo>
                    <a:pt x="12309" y="5106"/>
                    <a:pt x="12276" y="2604"/>
                    <a:pt x="11142" y="769"/>
                  </a:cubicBezTo>
                  <a:cubicBezTo>
                    <a:pt x="10913" y="397"/>
                    <a:pt x="10438" y="1"/>
                    <a:pt x="9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5" name="Google Shape;1897;p62"/>
            <p:cNvSpPr/>
            <p:nvPr/>
          </p:nvSpPr>
          <p:spPr>
            <a:xfrm>
              <a:off x="5147865" y="4136080"/>
              <a:ext cx="498918" cy="454134"/>
            </a:xfrm>
            <a:custGeom>
              <a:avLst/>
              <a:gdLst/>
              <a:ahLst/>
              <a:cxnLst/>
              <a:rect l="l" t="t" r="r" b="b"/>
              <a:pathLst>
                <a:path w="11642" h="10597" extrusionOk="0">
                  <a:moveTo>
                    <a:pt x="3290" y="1"/>
                  </a:moveTo>
                  <a:cubicBezTo>
                    <a:pt x="2786" y="1"/>
                    <a:pt x="2279" y="16"/>
                    <a:pt x="1768" y="46"/>
                  </a:cubicBezTo>
                  <a:cubicBezTo>
                    <a:pt x="701" y="79"/>
                    <a:pt x="367" y="279"/>
                    <a:pt x="200" y="946"/>
                  </a:cubicBezTo>
                  <a:cubicBezTo>
                    <a:pt x="182" y="928"/>
                    <a:pt x="158" y="919"/>
                    <a:pt x="133" y="919"/>
                  </a:cubicBezTo>
                  <a:cubicBezTo>
                    <a:pt x="70" y="919"/>
                    <a:pt x="0" y="974"/>
                    <a:pt x="0" y="1046"/>
                  </a:cubicBezTo>
                  <a:cubicBezTo>
                    <a:pt x="134" y="3081"/>
                    <a:pt x="200" y="5183"/>
                    <a:pt x="501" y="7217"/>
                  </a:cubicBezTo>
                  <a:cubicBezTo>
                    <a:pt x="734" y="8819"/>
                    <a:pt x="1635" y="9619"/>
                    <a:pt x="3136" y="10119"/>
                  </a:cubicBezTo>
                  <a:cubicBezTo>
                    <a:pt x="4063" y="10402"/>
                    <a:pt x="5181" y="10597"/>
                    <a:pt x="6286" y="10597"/>
                  </a:cubicBezTo>
                  <a:cubicBezTo>
                    <a:pt x="8441" y="10597"/>
                    <a:pt x="10546" y="9856"/>
                    <a:pt x="11075" y="7584"/>
                  </a:cubicBezTo>
                  <a:cubicBezTo>
                    <a:pt x="11308" y="6684"/>
                    <a:pt x="11308" y="5750"/>
                    <a:pt x="11408" y="4816"/>
                  </a:cubicBezTo>
                  <a:cubicBezTo>
                    <a:pt x="11475" y="3915"/>
                    <a:pt x="11642" y="3048"/>
                    <a:pt x="11575" y="2147"/>
                  </a:cubicBezTo>
                  <a:cubicBezTo>
                    <a:pt x="11508" y="846"/>
                    <a:pt x="9374" y="679"/>
                    <a:pt x="8440" y="513"/>
                  </a:cubicBezTo>
                  <a:cubicBezTo>
                    <a:pt x="6733" y="177"/>
                    <a:pt x="5027" y="1"/>
                    <a:pt x="3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6" name="Google Shape;1898;p62"/>
            <p:cNvSpPr/>
            <p:nvPr/>
          </p:nvSpPr>
          <p:spPr>
            <a:xfrm>
              <a:off x="5059241" y="3991658"/>
              <a:ext cx="663310" cy="312070"/>
            </a:xfrm>
            <a:custGeom>
              <a:avLst/>
              <a:gdLst/>
              <a:ahLst/>
              <a:cxnLst/>
              <a:rect l="l" t="t" r="r" b="b"/>
              <a:pathLst>
                <a:path w="15478" h="7282" extrusionOk="0">
                  <a:moveTo>
                    <a:pt x="14006" y="0"/>
                  </a:moveTo>
                  <a:cubicBezTo>
                    <a:pt x="13395" y="0"/>
                    <a:pt x="12492" y="428"/>
                    <a:pt x="11975" y="580"/>
                  </a:cubicBezTo>
                  <a:cubicBezTo>
                    <a:pt x="10608" y="981"/>
                    <a:pt x="9182" y="1181"/>
                    <a:pt x="7756" y="1181"/>
                  </a:cubicBezTo>
                  <a:cubicBezTo>
                    <a:pt x="6330" y="1181"/>
                    <a:pt x="4904" y="981"/>
                    <a:pt x="3536" y="580"/>
                  </a:cubicBezTo>
                  <a:cubicBezTo>
                    <a:pt x="3041" y="435"/>
                    <a:pt x="2189" y="162"/>
                    <a:pt x="1559" y="162"/>
                  </a:cubicBezTo>
                  <a:cubicBezTo>
                    <a:pt x="1468" y="162"/>
                    <a:pt x="1381" y="167"/>
                    <a:pt x="1301" y="180"/>
                  </a:cubicBezTo>
                  <a:cubicBezTo>
                    <a:pt x="0" y="413"/>
                    <a:pt x="134" y="2248"/>
                    <a:pt x="134" y="3316"/>
                  </a:cubicBezTo>
                  <a:cubicBezTo>
                    <a:pt x="134" y="4717"/>
                    <a:pt x="634" y="5951"/>
                    <a:pt x="1968" y="6518"/>
                  </a:cubicBezTo>
                  <a:cubicBezTo>
                    <a:pt x="2869" y="6918"/>
                    <a:pt x="3970" y="6985"/>
                    <a:pt x="4904" y="7052"/>
                  </a:cubicBezTo>
                  <a:cubicBezTo>
                    <a:pt x="5404" y="7118"/>
                    <a:pt x="5871" y="7185"/>
                    <a:pt x="6371" y="7218"/>
                  </a:cubicBezTo>
                  <a:cubicBezTo>
                    <a:pt x="6884" y="7255"/>
                    <a:pt x="7386" y="7281"/>
                    <a:pt x="7884" y="7281"/>
                  </a:cubicBezTo>
                  <a:cubicBezTo>
                    <a:pt x="8293" y="7281"/>
                    <a:pt x="8700" y="7263"/>
                    <a:pt x="9107" y="7218"/>
                  </a:cubicBezTo>
                  <a:cubicBezTo>
                    <a:pt x="9607" y="7185"/>
                    <a:pt x="10107" y="7118"/>
                    <a:pt x="10608" y="7052"/>
                  </a:cubicBezTo>
                  <a:cubicBezTo>
                    <a:pt x="11542" y="6985"/>
                    <a:pt x="12642" y="6918"/>
                    <a:pt x="13510" y="6518"/>
                  </a:cubicBezTo>
                  <a:cubicBezTo>
                    <a:pt x="14844" y="5951"/>
                    <a:pt x="15378" y="4717"/>
                    <a:pt x="15378" y="3316"/>
                  </a:cubicBezTo>
                  <a:cubicBezTo>
                    <a:pt x="15378" y="2248"/>
                    <a:pt x="15478" y="213"/>
                    <a:pt x="14177" y="13"/>
                  </a:cubicBezTo>
                  <a:cubicBezTo>
                    <a:pt x="14123" y="4"/>
                    <a:pt x="14066" y="0"/>
                    <a:pt x="14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7" name="Google Shape;1899;p62"/>
            <p:cNvSpPr/>
            <p:nvPr/>
          </p:nvSpPr>
          <p:spPr>
            <a:xfrm>
              <a:off x="5086368" y="3952145"/>
              <a:ext cx="664767" cy="120680"/>
            </a:xfrm>
            <a:custGeom>
              <a:avLst/>
              <a:gdLst/>
              <a:ahLst/>
              <a:cxnLst/>
              <a:rect l="l" t="t" r="r" b="b"/>
              <a:pathLst>
                <a:path w="15512" h="2816" extrusionOk="0">
                  <a:moveTo>
                    <a:pt x="10466" y="1"/>
                  </a:moveTo>
                  <a:cubicBezTo>
                    <a:pt x="10367" y="1"/>
                    <a:pt x="10269" y="1"/>
                    <a:pt x="10175" y="1"/>
                  </a:cubicBezTo>
                  <a:cubicBezTo>
                    <a:pt x="8374" y="1"/>
                    <a:pt x="6572" y="1"/>
                    <a:pt x="4771" y="135"/>
                  </a:cubicBezTo>
                  <a:cubicBezTo>
                    <a:pt x="3870" y="201"/>
                    <a:pt x="2536" y="35"/>
                    <a:pt x="668" y="602"/>
                  </a:cubicBezTo>
                  <a:cubicBezTo>
                    <a:pt x="334" y="702"/>
                    <a:pt x="1" y="1169"/>
                    <a:pt x="1" y="1402"/>
                  </a:cubicBezTo>
                  <a:cubicBezTo>
                    <a:pt x="34" y="1669"/>
                    <a:pt x="201" y="1802"/>
                    <a:pt x="468" y="1869"/>
                  </a:cubicBezTo>
                  <a:cubicBezTo>
                    <a:pt x="1635" y="2169"/>
                    <a:pt x="2803" y="2503"/>
                    <a:pt x="4004" y="2670"/>
                  </a:cubicBezTo>
                  <a:cubicBezTo>
                    <a:pt x="4947" y="2772"/>
                    <a:pt x="5889" y="2815"/>
                    <a:pt x="6832" y="2815"/>
                  </a:cubicBezTo>
                  <a:cubicBezTo>
                    <a:pt x="7124" y="2815"/>
                    <a:pt x="7415" y="2811"/>
                    <a:pt x="7706" y="2803"/>
                  </a:cubicBezTo>
                  <a:cubicBezTo>
                    <a:pt x="8374" y="2803"/>
                    <a:pt x="9041" y="2770"/>
                    <a:pt x="9708" y="2736"/>
                  </a:cubicBezTo>
                  <a:cubicBezTo>
                    <a:pt x="10242" y="2703"/>
                    <a:pt x="15512" y="2036"/>
                    <a:pt x="13811" y="702"/>
                  </a:cubicBezTo>
                  <a:cubicBezTo>
                    <a:pt x="12924" y="29"/>
                    <a:pt x="11561" y="1"/>
                    <a:pt x="10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8" name="Google Shape;1900;p62"/>
            <p:cNvSpPr/>
            <p:nvPr/>
          </p:nvSpPr>
          <p:spPr>
            <a:xfrm>
              <a:off x="5159308" y="3980344"/>
              <a:ext cx="450320" cy="66682"/>
            </a:xfrm>
            <a:custGeom>
              <a:avLst/>
              <a:gdLst/>
              <a:ahLst/>
              <a:cxnLst/>
              <a:rect l="l" t="t" r="r" b="b"/>
              <a:pathLst>
                <a:path w="10508" h="1556" extrusionOk="0">
                  <a:moveTo>
                    <a:pt x="5493" y="0"/>
                  </a:moveTo>
                  <a:cubicBezTo>
                    <a:pt x="3710" y="0"/>
                    <a:pt x="1946" y="135"/>
                    <a:pt x="200" y="577"/>
                  </a:cubicBezTo>
                  <a:cubicBezTo>
                    <a:pt x="67" y="611"/>
                    <a:pt x="33" y="744"/>
                    <a:pt x="67" y="844"/>
                  </a:cubicBezTo>
                  <a:cubicBezTo>
                    <a:pt x="0" y="944"/>
                    <a:pt x="67" y="1078"/>
                    <a:pt x="200" y="1111"/>
                  </a:cubicBezTo>
                  <a:cubicBezTo>
                    <a:pt x="1223" y="1467"/>
                    <a:pt x="2365" y="1556"/>
                    <a:pt x="3487" y="1556"/>
                  </a:cubicBezTo>
                  <a:cubicBezTo>
                    <a:pt x="4047" y="1556"/>
                    <a:pt x="4603" y="1534"/>
                    <a:pt x="5137" y="1511"/>
                  </a:cubicBezTo>
                  <a:cubicBezTo>
                    <a:pt x="6905" y="1478"/>
                    <a:pt x="8640" y="1245"/>
                    <a:pt x="10341" y="878"/>
                  </a:cubicBezTo>
                  <a:cubicBezTo>
                    <a:pt x="10441" y="878"/>
                    <a:pt x="10508" y="744"/>
                    <a:pt x="10474" y="677"/>
                  </a:cubicBezTo>
                  <a:cubicBezTo>
                    <a:pt x="10280" y="116"/>
                    <a:pt x="9345" y="30"/>
                    <a:pt x="8519" y="30"/>
                  </a:cubicBezTo>
                  <a:cubicBezTo>
                    <a:pt x="8154" y="30"/>
                    <a:pt x="7810" y="47"/>
                    <a:pt x="7561" y="47"/>
                  </a:cubicBezTo>
                  <a:cubicBezTo>
                    <a:pt x="7504" y="47"/>
                    <a:pt x="7452" y="46"/>
                    <a:pt x="7405" y="44"/>
                  </a:cubicBezTo>
                  <a:cubicBezTo>
                    <a:pt x="6766" y="17"/>
                    <a:pt x="6128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9" name="Google Shape;1901;p62"/>
            <p:cNvSpPr/>
            <p:nvPr/>
          </p:nvSpPr>
          <p:spPr>
            <a:xfrm>
              <a:off x="4851950" y="3333786"/>
              <a:ext cx="593285" cy="688937"/>
            </a:xfrm>
            <a:custGeom>
              <a:avLst/>
              <a:gdLst/>
              <a:ahLst/>
              <a:cxnLst/>
              <a:rect l="l" t="t" r="r" b="b"/>
              <a:pathLst>
                <a:path w="13844" h="16076" extrusionOk="0">
                  <a:moveTo>
                    <a:pt x="2363" y="0"/>
                  </a:moveTo>
                  <a:cubicBezTo>
                    <a:pt x="1459" y="0"/>
                    <a:pt x="839" y="853"/>
                    <a:pt x="501" y="1621"/>
                  </a:cubicBezTo>
                  <a:cubicBezTo>
                    <a:pt x="0" y="2655"/>
                    <a:pt x="34" y="3889"/>
                    <a:pt x="267" y="5023"/>
                  </a:cubicBezTo>
                  <a:cubicBezTo>
                    <a:pt x="401" y="5524"/>
                    <a:pt x="667" y="6158"/>
                    <a:pt x="1034" y="6524"/>
                  </a:cubicBezTo>
                  <a:cubicBezTo>
                    <a:pt x="1535" y="7058"/>
                    <a:pt x="3636" y="8159"/>
                    <a:pt x="2369" y="9126"/>
                  </a:cubicBezTo>
                  <a:cubicBezTo>
                    <a:pt x="1868" y="9493"/>
                    <a:pt x="1268" y="9927"/>
                    <a:pt x="1635" y="10627"/>
                  </a:cubicBezTo>
                  <a:cubicBezTo>
                    <a:pt x="2269" y="11795"/>
                    <a:pt x="3336" y="12829"/>
                    <a:pt x="4270" y="13730"/>
                  </a:cubicBezTo>
                  <a:cubicBezTo>
                    <a:pt x="5579" y="14988"/>
                    <a:pt x="7570" y="16075"/>
                    <a:pt x="9501" y="16075"/>
                  </a:cubicBezTo>
                  <a:cubicBezTo>
                    <a:pt x="10130" y="16075"/>
                    <a:pt x="10752" y="15960"/>
                    <a:pt x="11342" y="15698"/>
                  </a:cubicBezTo>
                  <a:cubicBezTo>
                    <a:pt x="11542" y="15631"/>
                    <a:pt x="11775" y="15498"/>
                    <a:pt x="11976" y="15398"/>
                  </a:cubicBezTo>
                  <a:cubicBezTo>
                    <a:pt x="12009" y="15364"/>
                    <a:pt x="12042" y="15331"/>
                    <a:pt x="12042" y="15297"/>
                  </a:cubicBezTo>
                  <a:cubicBezTo>
                    <a:pt x="13210" y="15064"/>
                    <a:pt x="13844" y="13063"/>
                    <a:pt x="13110" y="12028"/>
                  </a:cubicBezTo>
                  <a:cubicBezTo>
                    <a:pt x="12509" y="11161"/>
                    <a:pt x="11742" y="10728"/>
                    <a:pt x="11642" y="9593"/>
                  </a:cubicBezTo>
                  <a:cubicBezTo>
                    <a:pt x="11575" y="8693"/>
                    <a:pt x="11575" y="7759"/>
                    <a:pt x="11542" y="6858"/>
                  </a:cubicBezTo>
                  <a:cubicBezTo>
                    <a:pt x="11442" y="5357"/>
                    <a:pt x="11375" y="3422"/>
                    <a:pt x="10241" y="2321"/>
                  </a:cubicBezTo>
                  <a:cubicBezTo>
                    <a:pt x="9887" y="1967"/>
                    <a:pt x="9399" y="1836"/>
                    <a:pt x="8923" y="1836"/>
                  </a:cubicBezTo>
                  <a:cubicBezTo>
                    <a:pt x="8817" y="1836"/>
                    <a:pt x="8710" y="1842"/>
                    <a:pt x="8606" y="1854"/>
                  </a:cubicBezTo>
                  <a:cubicBezTo>
                    <a:pt x="8273" y="1888"/>
                    <a:pt x="7973" y="1988"/>
                    <a:pt x="7706" y="2188"/>
                  </a:cubicBezTo>
                  <a:cubicBezTo>
                    <a:pt x="7359" y="2470"/>
                    <a:pt x="7082" y="2809"/>
                    <a:pt x="6720" y="2809"/>
                  </a:cubicBezTo>
                  <a:cubicBezTo>
                    <a:pt x="6525" y="2809"/>
                    <a:pt x="6306" y="2711"/>
                    <a:pt x="6038" y="2455"/>
                  </a:cubicBezTo>
                  <a:cubicBezTo>
                    <a:pt x="5771" y="2188"/>
                    <a:pt x="5504" y="1921"/>
                    <a:pt x="5204" y="1654"/>
                  </a:cubicBezTo>
                  <a:cubicBezTo>
                    <a:pt x="4470" y="954"/>
                    <a:pt x="3670" y="153"/>
                    <a:pt x="2602" y="20"/>
                  </a:cubicBezTo>
                  <a:cubicBezTo>
                    <a:pt x="2520" y="7"/>
                    <a:pt x="2441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0" name="Google Shape;1902;p62"/>
            <p:cNvSpPr/>
            <p:nvPr/>
          </p:nvSpPr>
          <p:spPr>
            <a:xfrm>
              <a:off x="5155022" y="2973458"/>
              <a:ext cx="696179" cy="1050247"/>
            </a:xfrm>
            <a:custGeom>
              <a:avLst/>
              <a:gdLst/>
              <a:ahLst/>
              <a:cxnLst/>
              <a:rect l="l" t="t" r="r" b="b"/>
              <a:pathLst>
                <a:path w="16245" h="24507" extrusionOk="0">
                  <a:moveTo>
                    <a:pt x="12209" y="1"/>
                  </a:moveTo>
                  <a:cubicBezTo>
                    <a:pt x="11500" y="1"/>
                    <a:pt x="10785" y="339"/>
                    <a:pt x="10241" y="822"/>
                  </a:cubicBezTo>
                  <a:cubicBezTo>
                    <a:pt x="9307" y="1623"/>
                    <a:pt x="8906" y="2790"/>
                    <a:pt x="8606" y="3858"/>
                  </a:cubicBezTo>
                  <a:cubicBezTo>
                    <a:pt x="8505" y="4186"/>
                    <a:pt x="8251" y="4975"/>
                    <a:pt x="7887" y="4975"/>
                  </a:cubicBezTo>
                  <a:cubicBezTo>
                    <a:pt x="7770" y="4975"/>
                    <a:pt x="7643" y="4894"/>
                    <a:pt x="7505" y="4692"/>
                  </a:cubicBezTo>
                  <a:cubicBezTo>
                    <a:pt x="7205" y="4258"/>
                    <a:pt x="7038" y="3791"/>
                    <a:pt x="6638" y="3424"/>
                  </a:cubicBezTo>
                  <a:cubicBezTo>
                    <a:pt x="6391" y="3167"/>
                    <a:pt x="6097" y="3065"/>
                    <a:pt x="5789" y="3065"/>
                  </a:cubicBezTo>
                  <a:cubicBezTo>
                    <a:pt x="5017" y="3065"/>
                    <a:pt x="4156" y="3705"/>
                    <a:pt x="3703" y="4158"/>
                  </a:cubicBezTo>
                  <a:cubicBezTo>
                    <a:pt x="2835" y="5025"/>
                    <a:pt x="2402" y="6260"/>
                    <a:pt x="2235" y="7394"/>
                  </a:cubicBezTo>
                  <a:cubicBezTo>
                    <a:pt x="2135" y="7994"/>
                    <a:pt x="2135" y="8595"/>
                    <a:pt x="2168" y="9195"/>
                  </a:cubicBezTo>
                  <a:cubicBezTo>
                    <a:pt x="2235" y="10029"/>
                    <a:pt x="2569" y="10796"/>
                    <a:pt x="2735" y="11597"/>
                  </a:cubicBezTo>
                  <a:cubicBezTo>
                    <a:pt x="2835" y="12097"/>
                    <a:pt x="2935" y="12798"/>
                    <a:pt x="2268" y="12964"/>
                  </a:cubicBezTo>
                  <a:cubicBezTo>
                    <a:pt x="1968" y="13064"/>
                    <a:pt x="1568" y="13064"/>
                    <a:pt x="1268" y="13098"/>
                  </a:cubicBezTo>
                  <a:cubicBezTo>
                    <a:pt x="600" y="13198"/>
                    <a:pt x="300" y="13665"/>
                    <a:pt x="234" y="14165"/>
                  </a:cubicBezTo>
                  <a:cubicBezTo>
                    <a:pt x="0" y="15500"/>
                    <a:pt x="1067" y="16400"/>
                    <a:pt x="2168" y="17134"/>
                  </a:cubicBezTo>
                  <a:cubicBezTo>
                    <a:pt x="2502" y="17368"/>
                    <a:pt x="2835" y="17601"/>
                    <a:pt x="3102" y="17868"/>
                  </a:cubicBezTo>
                  <a:cubicBezTo>
                    <a:pt x="3336" y="18101"/>
                    <a:pt x="3736" y="18535"/>
                    <a:pt x="3536" y="18869"/>
                  </a:cubicBezTo>
                  <a:cubicBezTo>
                    <a:pt x="3436" y="19069"/>
                    <a:pt x="3136" y="19236"/>
                    <a:pt x="2969" y="19369"/>
                  </a:cubicBezTo>
                  <a:cubicBezTo>
                    <a:pt x="2168" y="19969"/>
                    <a:pt x="2068" y="20770"/>
                    <a:pt x="2168" y="21604"/>
                  </a:cubicBezTo>
                  <a:cubicBezTo>
                    <a:pt x="2302" y="22371"/>
                    <a:pt x="2635" y="23105"/>
                    <a:pt x="3302" y="23605"/>
                  </a:cubicBezTo>
                  <a:cubicBezTo>
                    <a:pt x="3936" y="24072"/>
                    <a:pt x="4837" y="24239"/>
                    <a:pt x="5604" y="24506"/>
                  </a:cubicBezTo>
                  <a:cubicBezTo>
                    <a:pt x="5671" y="24506"/>
                    <a:pt x="5704" y="24506"/>
                    <a:pt x="5737" y="24473"/>
                  </a:cubicBezTo>
                  <a:cubicBezTo>
                    <a:pt x="5780" y="24488"/>
                    <a:pt x="5827" y="24495"/>
                    <a:pt x="5878" y="24495"/>
                  </a:cubicBezTo>
                  <a:cubicBezTo>
                    <a:pt x="6268" y="24495"/>
                    <a:pt x="6865" y="24090"/>
                    <a:pt x="7072" y="23972"/>
                  </a:cubicBezTo>
                  <a:cubicBezTo>
                    <a:pt x="7972" y="23339"/>
                    <a:pt x="8906" y="22638"/>
                    <a:pt x="9440" y="21771"/>
                  </a:cubicBezTo>
                  <a:cubicBezTo>
                    <a:pt x="9740" y="21304"/>
                    <a:pt x="9740" y="20837"/>
                    <a:pt x="9507" y="20370"/>
                  </a:cubicBezTo>
                  <a:cubicBezTo>
                    <a:pt x="9440" y="20236"/>
                    <a:pt x="9307" y="20136"/>
                    <a:pt x="9207" y="20003"/>
                  </a:cubicBezTo>
                  <a:cubicBezTo>
                    <a:pt x="8940" y="19703"/>
                    <a:pt x="9273" y="19436"/>
                    <a:pt x="9473" y="19236"/>
                  </a:cubicBezTo>
                  <a:cubicBezTo>
                    <a:pt x="9774" y="19002"/>
                    <a:pt x="10074" y="18835"/>
                    <a:pt x="10374" y="18602"/>
                  </a:cubicBezTo>
                  <a:cubicBezTo>
                    <a:pt x="11542" y="17668"/>
                    <a:pt x="12642" y="16700"/>
                    <a:pt x="13076" y="15333"/>
                  </a:cubicBezTo>
                  <a:cubicBezTo>
                    <a:pt x="13443" y="14199"/>
                    <a:pt x="12876" y="13231"/>
                    <a:pt x="11542" y="12931"/>
                  </a:cubicBezTo>
                  <a:cubicBezTo>
                    <a:pt x="11041" y="12798"/>
                    <a:pt x="10508" y="12731"/>
                    <a:pt x="10307" y="12264"/>
                  </a:cubicBezTo>
                  <a:cubicBezTo>
                    <a:pt x="10174" y="11930"/>
                    <a:pt x="10508" y="11397"/>
                    <a:pt x="10674" y="11096"/>
                  </a:cubicBezTo>
                  <a:cubicBezTo>
                    <a:pt x="11075" y="10262"/>
                    <a:pt x="11742" y="9495"/>
                    <a:pt x="12275" y="8728"/>
                  </a:cubicBezTo>
                  <a:cubicBezTo>
                    <a:pt x="13743" y="6560"/>
                    <a:pt x="16245" y="2690"/>
                    <a:pt x="13543" y="489"/>
                  </a:cubicBezTo>
                  <a:cubicBezTo>
                    <a:pt x="13134" y="146"/>
                    <a:pt x="12673" y="1"/>
                    <a:pt x="12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1" name="Google Shape;1903;p62"/>
            <p:cNvSpPr/>
            <p:nvPr/>
          </p:nvSpPr>
          <p:spPr>
            <a:xfrm>
              <a:off x="5389440" y="3689485"/>
              <a:ext cx="451777" cy="362896"/>
            </a:xfrm>
            <a:custGeom>
              <a:avLst/>
              <a:gdLst/>
              <a:ahLst/>
              <a:cxnLst/>
              <a:rect l="l" t="t" r="r" b="b"/>
              <a:pathLst>
                <a:path w="10542" h="8468" extrusionOk="0">
                  <a:moveTo>
                    <a:pt x="7154" y="1"/>
                  </a:moveTo>
                  <a:cubicBezTo>
                    <a:pt x="6463" y="1"/>
                    <a:pt x="5777" y="218"/>
                    <a:pt x="5204" y="693"/>
                  </a:cubicBezTo>
                  <a:cubicBezTo>
                    <a:pt x="4637" y="1127"/>
                    <a:pt x="4370" y="1961"/>
                    <a:pt x="4137" y="2594"/>
                  </a:cubicBezTo>
                  <a:cubicBezTo>
                    <a:pt x="3934" y="3202"/>
                    <a:pt x="3689" y="3377"/>
                    <a:pt x="3412" y="3377"/>
                  </a:cubicBezTo>
                  <a:cubicBezTo>
                    <a:pt x="3036" y="3377"/>
                    <a:pt x="2602" y="3051"/>
                    <a:pt x="2144" y="3051"/>
                  </a:cubicBezTo>
                  <a:cubicBezTo>
                    <a:pt x="2053" y="3051"/>
                    <a:pt x="1961" y="3064"/>
                    <a:pt x="1869" y="3095"/>
                  </a:cubicBezTo>
                  <a:cubicBezTo>
                    <a:pt x="835" y="3428"/>
                    <a:pt x="1" y="4863"/>
                    <a:pt x="1" y="5963"/>
                  </a:cubicBezTo>
                  <a:cubicBezTo>
                    <a:pt x="34" y="6297"/>
                    <a:pt x="34" y="7131"/>
                    <a:pt x="267" y="7598"/>
                  </a:cubicBezTo>
                  <a:cubicBezTo>
                    <a:pt x="267" y="8081"/>
                    <a:pt x="656" y="8468"/>
                    <a:pt x="1266" y="8468"/>
                  </a:cubicBezTo>
                  <a:cubicBezTo>
                    <a:pt x="1372" y="8468"/>
                    <a:pt x="1484" y="8456"/>
                    <a:pt x="1602" y="8432"/>
                  </a:cubicBezTo>
                  <a:cubicBezTo>
                    <a:pt x="2969" y="8165"/>
                    <a:pt x="4337" y="7831"/>
                    <a:pt x="5738" y="7731"/>
                  </a:cubicBezTo>
                  <a:cubicBezTo>
                    <a:pt x="6505" y="7698"/>
                    <a:pt x="7306" y="7665"/>
                    <a:pt x="8073" y="7498"/>
                  </a:cubicBezTo>
                  <a:cubicBezTo>
                    <a:pt x="8673" y="7364"/>
                    <a:pt x="9174" y="6997"/>
                    <a:pt x="9474" y="6464"/>
                  </a:cubicBezTo>
                  <a:cubicBezTo>
                    <a:pt x="9941" y="5596"/>
                    <a:pt x="8974" y="4963"/>
                    <a:pt x="9674" y="4162"/>
                  </a:cubicBezTo>
                  <a:cubicBezTo>
                    <a:pt x="10541" y="3128"/>
                    <a:pt x="10275" y="1427"/>
                    <a:pt x="9207" y="660"/>
                  </a:cubicBezTo>
                  <a:cubicBezTo>
                    <a:pt x="8596" y="235"/>
                    <a:pt x="7872" y="1"/>
                    <a:pt x="7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2" name="Google Shape;1904;p62"/>
            <p:cNvSpPr/>
            <p:nvPr/>
          </p:nvSpPr>
          <p:spPr>
            <a:xfrm>
              <a:off x="5542391" y="2259788"/>
              <a:ext cx="1135100" cy="1142300"/>
            </a:xfrm>
            <a:custGeom>
              <a:avLst/>
              <a:gdLst/>
              <a:ahLst/>
              <a:cxnLst/>
              <a:rect l="l" t="t" r="r" b="b"/>
              <a:pathLst>
                <a:path w="26487" h="26655" extrusionOk="0">
                  <a:moveTo>
                    <a:pt x="10390" y="0"/>
                  </a:moveTo>
                  <a:cubicBezTo>
                    <a:pt x="9266" y="0"/>
                    <a:pt x="8143" y="304"/>
                    <a:pt x="7139" y="997"/>
                  </a:cubicBezTo>
                  <a:cubicBezTo>
                    <a:pt x="1" y="5967"/>
                    <a:pt x="268" y="8869"/>
                    <a:pt x="768" y="10370"/>
                  </a:cubicBezTo>
                  <a:cubicBezTo>
                    <a:pt x="868" y="10737"/>
                    <a:pt x="1035" y="11104"/>
                    <a:pt x="1202" y="11471"/>
                  </a:cubicBezTo>
                  <a:cubicBezTo>
                    <a:pt x="1402" y="12038"/>
                    <a:pt x="1635" y="12605"/>
                    <a:pt x="1902" y="13139"/>
                  </a:cubicBezTo>
                  <a:cubicBezTo>
                    <a:pt x="3537" y="16742"/>
                    <a:pt x="6539" y="19577"/>
                    <a:pt x="9441" y="22145"/>
                  </a:cubicBezTo>
                  <a:cubicBezTo>
                    <a:pt x="10975" y="23513"/>
                    <a:pt x="12610" y="24947"/>
                    <a:pt x="14378" y="26048"/>
                  </a:cubicBezTo>
                  <a:cubicBezTo>
                    <a:pt x="14996" y="26438"/>
                    <a:pt x="15741" y="26654"/>
                    <a:pt x="16482" y="26654"/>
                  </a:cubicBezTo>
                  <a:cubicBezTo>
                    <a:pt x="16819" y="26654"/>
                    <a:pt x="17156" y="26609"/>
                    <a:pt x="17480" y="26515"/>
                  </a:cubicBezTo>
                  <a:cubicBezTo>
                    <a:pt x="19448" y="25948"/>
                    <a:pt x="21116" y="24714"/>
                    <a:pt x="22817" y="23580"/>
                  </a:cubicBezTo>
                  <a:cubicBezTo>
                    <a:pt x="24051" y="22746"/>
                    <a:pt x="25219" y="22112"/>
                    <a:pt x="25853" y="20678"/>
                  </a:cubicBezTo>
                  <a:cubicBezTo>
                    <a:pt x="26486" y="19310"/>
                    <a:pt x="25753" y="17676"/>
                    <a:pt x="25185" y="16475"/>
                  </a:cubicBezTo>
                  <a:cubicBezTo>
                    <a:pt x="24352" y="14707"/>
                    <a:pt x="23518" y="13006"/>
                    <a:pt x="22383" y="11404"/>
                  </a:cubicBezTo>
                  <a:cubicBezTo>
                    <a:pt x="20082" y="8269"/>
                    <a:pt x="18381" y="5300"/>
                    <a:pt x="15745" y="2431"/>
                  </a:cubicBezTo>
                  <a:cubicBezTo>
                    <a:pt x="14418" y="975"/>
                    <a:pt x="12403" y="0"/>
                    <a:pt x="10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3" name="Google Shape;1905;p62"/>
            <p:cNvSpPr/>
            <p:nvPr/>
          </p:nvSpPr>
          <p:spPr>
            <a:xfrm>
              <a:off x="5176465" y="3221664"/>
              <a:ext cx="207290" cy="243802"/>
            </a:xfrm>
            <a:custGeom>
              <a:avLst/>
              <a:gdLst/>
              <a:ahLst/>
              <a:cxnLst/>
              <a:rect l="l" t="t" r="r" b="b"/>
              <a:pathLst>
                <a:path w="4837" h="5689" extrusionOk="0">
                  <a:moveTo>
                    <a:pt x="2629" y="1"/>
                  </a:moveTo>
                  <a:cubicBezTo>
                    <a:pt x="2263" y="1"/>
                    <a:pt x="1916" y="397"/>
                    <a:pt x="1635" y="842"/>
                  </a:cubicBezTo>
                  <a:cubicBezTo>
                    <a:pt x="501" y="1809"/>
                    <a:pt x="0" y="3443"/>
                    <a:pt x="1068" y="4678"/>
                  </a:cubicBezTo>
                  <a:cubicBezTo>
                    <a:pt x="1540" y="5226"/>
                    <a:pt x="2421" y="5689"/>
                    <a:pt x="3198" y="5689"/>
                  </a:cubicBezTo>
                  <a:cubicBezTo>
                    <a:pt x="3791" y="5689"/>
                    <a:pt x="4325" y="5419"/>
                    <a:pt x="4570" y="4711"/>
                  </a:cubicBezTo>
                  <a:cubicBezTo>
                    <a:pt x="4837" y="3944"/>
                    <a:pt x="4403" y="2976"/>
                    <a:pt x="4136" y="2309"/>
                  </a:cubicBezTo>
                  <a:cubicBezTo>
                    <a:pt x="3870" y="1642"/>
                    <a:pt x="3603" y="741"/>
                    <a:pt x="3102" y="241"/>
                  </a:cubicBezTo>
                  <a:cubicBezTo>
                    <a:pt x="2943" y="72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4" name="Google Shape;1906;p62"/>
            <p:cNvSpPr/>
            <p:nvPr/>
          </p:nvSpPr>
          <p:spPr>
            <a:xfrm>
              <a:off x="5632472" y="3250689"/>
              <a:ext cx="408880" cy="361053"/>
            </a:xfrm>
            <a:custGeom>
              <a:avLst/>
              <a:gdLst/>
              <a:ahLst/>
              <a:cxnLst/>
              <a:rect l="l" t="t" r="r" b="b"/>
              <a:pathLst>
                <a:path w="9541" h="8425" extrusionOk="0">
                  <a:moveTo>
                    <a:pt x="5780" y="1"/>
                  </a:moveTo>
                  <a:cubicBezTo>
                    <a:pt x="5160" y="1"/>
                    <a:pt x="4603" y="211"/>
                    <a:pt x="4070" y="491"/>
                  </a:cubicBezTo>
                  <a:cubicBezTo>
                    <a:pt x="3636" y="591"/>
                    <a:pt x="3236" y="825"/>
                    <a:pt x="2869" y="1092"/>
                  </a:cubicBezTo>
                  <a:lnTo>
                    <a:pt x="2736" y="1092"/>
                  </a:lnTo>
                  <a:cubicBezTo>
                    <a:pt x="2102" y="1592"/>
                    <a:pt x="1435" y="1859"/>
                    <a:pt x="968" y="2526"/>
                  </a:cubicBezTo>
                  <a:cubicBezTo>
                    <a:pt x="601" y="3026"/>
                    <a:pt x="367" y="3727"/>
                    <a:pt x="267" y="4327"/>
                  </a:cubicBezTo>
                  <a:cubicBezTo>
                    <a:pt x="0" y="5762"/>
                    <a:pt x="234" y="7129"/>
                    <a:pt x="1535" y="7963"/>
                  </a:cubicBezTo>
                  <a:cubicBezTo>
                    <a:pt x="2027" y="8286"/>
                    <a:pt x="2604" y="8425"/>
                    <a:pt x="3191" y="8425"/>
                  </a:cubicBezTo>
                  <a:cubicBezTo>
                    <a:pt x="3878" y="8425"/>
                    <a:pt x="4577" y="8235"/>
                    <a:pt x="5171" y="7930"/>
                  </a:cubicBezTo>
                  <a:cubicBezTo>
                    <a:pt x="5504" y="7763"/>
                    <a:pt x="5871" y="7529"/>
                    <a:pt x="6205" y="7263"/>
                  </a:cubicBezTo>
                  <a:cubicBezTo>
                    <a:pt x="7072" y="6829"/>
                    <a:pt x="7806" y="6062"/>
                    <a:pt x="8373" y="5328"/>
                  </a:cubicBezTo>
                  <a:cubicBezTo>
                    <a:pt x="8940" y="4561"/>
                    <a:pt x="9540" y="3260"/>
                    <a:pt x="9140" y="2326"/>
                  </a:cubicBezTo>
                  <a:cubicBezTo>
                    <a:pt x="8640" y="1225"/>
                    <a:pt x="7339" y="191"/>
                    <a:pt x="6138" y="24"/>
                  </a:cubicBezTo>
                  <a:cubicBezTo>
                    <a:pt x="6016" y="8"/>
                    <a:pt x="5897" y="1"/>
                    <a:pt x="5780" y="1"/>
                  </a:cubicBezTo>
                  <a:close/>
                </a:path>
              </a:pathLst>
            </a:custGeom>
            <a:solidFill>
              <a:srgbClr val="E5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5" name="Google Shape;1907;p62"/>
            <p:cNvSpPr/>
            <p:nvPr/>
          </p:nvSpPr>
          <p:spPr>
            <a:xfrm>
              <a:off x="5672499" y="3334857"/>
              <a:ext cx="328826" cy="250830"/>
            </a:xfrm>
            <a:custGeom>
              <a:avLst/>
              <a:gdLst/>
              <a:ahLst/>
              <a:cxnLst/>
              <a:rect l="l" t="t" r="r" b="b"/>
              <a:pathLst>
                <a:path w="7673" h="5853" extrusionOk="0">
                  <a:moveTo>
                    <a:pt x="5774" y="1"/>
                  </a:moveTo>
                  <a:cubicBezTo>
                    <a:pt x="4819" y="1"/>
                    <a:pt x="3501" y="1115"/>
                    <a:pt x="2969" y="1596"/>
                  </a:cubicBezTo>
                  <a:cubicBezTo>
                    <a:pt x="2169" y="2296"/>
                    <a:pt x="0" y="3798"/>
                    <a:pt x="401" y="5065"/>
                  </a:cubicBezTo>
                  <a:cubicBezTo>
                    <a:pt x="619" y="5694"/>
                    <a:pt x="1510" y="5852"/>
                    <a:pt x="2173" y="5852"/>
                  </a:cubicBezTo>
                  <a:cubicBezTo>
                    <a:pt x="2319" y="5852"/>
                    <a:pt x="2454" y="5844"/>
                    <a:pt x="2569" y="5832"/>
                  </a:cubicBezTo>
                  <a:cubicBezTo>
                    <a:pt x="4003" y="5732"/>
                    <a:pt x="5237" y="4598"/>
                    <a:pt x="6171" y="3631"/>
                  </a:cubicBezTo>
                  <a:cubicBezTo>
                    <a:pt x="6672" y="3130"/>
                    <a:pt x="7672" y="1963"/>
                    <a:pt x="7372" y="1162"/>
                  </a:cubicBezTo>
                  <a:cubicBezTo>
                    <a:pt x="7205" y="629"/>
                    <a:pt x="6905" y="428"/>
                    <a:pt x="6538" y="395"/>
                  </a:cubicBezTo>
                  <a:cubicBezTo>
                    <a:pt x="6345" y="113"/>
                    <a:pt x="6078" y="1"/>
                    <a:pt x="5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6" name="Google Shape;1908;p62"/>
            <p:cNvSpPr/>
            <p:nvPr/>
          </p:nvSpPr>
          <p:spPr>
            <a:xfrm>
              <a:off x="5723968" y="3265774"/>
              <a:ext cx="150721" cy="225589"/>
            </a:xfrm>
            <a:custGeom>
              <a:avLst/>
              <a:gdLst/>
              <a:ahLst/>
              <a:cxnLst/>
              <a:rect l="l" t="t" r="r" b="b"/>
              <a:pathLst>
                <a:path w="3517" h="5264" extrusionOk="0">
                  <a:moveTo>
                    <a:pt x="249" y="1"/>
                  </a:moveTo>
                  <a:cubicBezTo>
                    <a:pt x="124" y="1"/>
                    <a:pt x="1" y="181"/>
                    <a:pt x="100" y="306"/>
                  </a:cubicBezTo>
                  <a:cubicBezTo>
                    <a:pt x="400" y="1173"/>
                    <a:pt x="968" y="1907"/>
                    <a:pt x="1468" y="2674"/>
                  </a:cubicBezTo>
                  <a:cubicBezTo>
                    <a:pt x="2035" y="3475"/>
                    <a:pt x="2502" y="4476"/>
                    <a:pt x="3169" y="5209"/>
                  </a:cubicBezTo>
                  <a:cubicBezTo>
                    <a:pt x="3207" y="5248"/>
                    <a:pt x="3254" y="5264"/>
                    <a:pt x="3299" y="5264"/>
                  </a:cubicBezTo>
                  <a:cubicBezTo>
                    <a:pt x="3411" y="5264"/>
                    <a:pt x="3517" y="5162"/>
                    <a:pt x="3469" y="5043"/>
                  </a:cubicBezTo>
                  <a:cubicBezTo>
                    <a:pt x="3303" y="4242"/>
                    <a:pt x="2735" y="3575"/>
                    <a:pt x="2268" y="2874"/>
                  </a:cubicBezTo>
                  <a:cubicBezTo>
                    <a:pt x="1601" y="1940"/>
                    <a:pt x="1001" y="1006"/>
                    <a:pt x="367" y="72"/>
                  </a:cubicBezTo>
                  <a:cubicBezTo>
                    <a:pt x="333" y="22"/>
                    <a:pt x="291" y="1"/>
                    <a:pt x="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7" name="Google Shape;1909;p62"/>
            <p:cNvSpPr/>
            <p:nvPr/>
          </p:nvSpPr>
          <p:spPr>
            <a:xfrm>
              <a:off x="5448323" y="3040398"/>
              <a:ext cx="514389" cy="335640"/>
            </a:xfrm>
            <a:custGeom>
              <a:avLst/>
              <a:gdLst/>
              <a:ahLst/>
              <a:cxnLst/>
              <a:rect l="l" t="t" r="r" b="b"/>
              <a:pathLst>
                <a:path w="12003" h="7832" extrusionOk="0">
                  <a:moveTo>
                    <a:pt x="9495" y="858"/>
                  </a:moveTo>
                  <a:cubicBezTo>
                    <a:pt x="9541" y="858"/>
                    <a:pt x="9587" y="859"/>
                    <a:pt x="9634" y="862"/>
                  </a:cubicBezTo>
                  <a:cubicBezTo>
                    <a:pt x="10835" y="928"/>
                    <a:pt x="11069" y="2663"/>
                    <a:pt x="10568" y="3497"/>
                  </a:cubicBezTo>
                  <a:cubicBezTo>
                    <a:pt x="10168" y="4197"/>
                    <a:pt x="9434" y="4764"/>
                    <a:pt x="8634" y="4831"/>
                  </a:cubicBezTo>
                  <a:cubicBezTo>
                    <a:pt x="8367" y="4131"/>
                    <a:pt x="8000" y="3463"/>
                    <a:pt x="7867" y="2696"/>
                  </a:cubicBezTo>
                  <a:cubicBezTo>
                    <a:pt x="7707" y="1608"/>
                    <a:pt x="8406" y="858"/>
                    <a:pt x="9495" y="858"/>
                  </a:cubicBezTo>
                  <a:close/>
                  <a:moveTo>
                    <a:pt x="9445" y="0"/>
                  </a:moveTo>
                  <a:cubicBezTo>
                    <a:pt x="8449" y="0"/>
                    <a:pt x="7411" y="697"/>
                    <a:pt x="7166" y="1629"/>
                  </a:cubicBezTo>
                  <a:cubicBezTo>
                    <a:pt x="6933" y="2529"/>
                    <a:pt x="7233" y="3730"/>
                    <a:pt x="7733" y="4631"/>
                  </a:cubicBezTo>
                  <a:cubicBezTo>
                    <a:pt x="7314" y="4268"/>
                    <a:pt x="6825" y="3998"/>
                    <a:pt x="6325" y="3998"/>
                  </a:cubicBezTo>
                  <a:cubicBezTo>
                    <a:pt x="6228" y="3998"/>
                    <a:pt x="6130" y="4009"/>
                    <a:pt x="6032" y="4030"/>
                  </a:cubicBezTo>
                  <a:cubicBezTo>
                    <a:pt x="5965" y="4030"/>
                    <a:pt x="5932" y="4064"/>
                    <a:pt x="5865" y="4097"/>
                  </a:cubicBezTo>
                  <a:cubicBezTo>
                    <a:pt x="5798" y="3964"/>
                    <a:pt x="5732" y="3830"/>
                    <a:pt x="5665" y="3730"/>
                  </a:cubicBezTo>
                  <a:cubicBezTo>
                    <a:pt x="5598" y="3630"/>
                    <a:pt x="5565" y="3563"/>
                    <a:pt x="5498" y="3463"/>
                  </a:cubicBezTo>
                  <a:cubicBezTo>
                    <a:pt x="5498" y="3430"/>
                    <a:pt x="5498" y="3430"/>
                    <a:pt x="5498" y="3430"/>
                  </a:cubicBezTo>
                  <a:cubicBezTo>
                    <a:pt x="5865" y="3163"/>
                    <a:pt x="6165" y="2830"/>
                    <a:pt x="6332" y="2396"/>
                  </a:cubicBezTo>
                  <a:cubicBezTo>
                    <a:pt x="6365" y="2263"/>
                    <a:pt x="6265" y="2096"/>
                    <a:pt x="6132" y="2096"/>
                  </a:cubicBezTo>
                  <a:cubicBezTo>
                    <a:pt x="5031" y="2096"/>
                    <a:pt x="4331" y="3030"/>
                    <a:pt x="3430" y="3497"/>
                  </a:cubicBezTo>
                  <a:cubicBezTo>
                    <a:pt x="3363" y="3530"/>
                    <a:pt x="3330" y="3597"/>
                    <a:pt x="3330" y="3630"/>
                  </a:cubicBezTo>
                  <a:cubicBezTo>
                    <a:pt x="3263" y="3664"/>
                    <a:pt x="3230" y="3764"/>
                    <a:pt x="3263" y="3797"/>
                  </a:cubicBezTo>
                  <a:cubicBezTo>
                    <a:pt x="3263" y="3830"/>
                    <a:pt x="3263" y="3897"/>
                    <a:pt x="3297" y="3930"/>
                  </a:cubicBezTo>
                  <a:cubicBezTo>
                    <a:pt x="3297" y="4013"/>
                    <a:pt x="3364" y="4073"/>
                    <a:pt x="3463" y="4073"/>
                  </a:cubicBezTo>
                  <a:cubicBezTo>
                    <a:pt x="3484" y="4073"/>
                    <a:pt x="3506" y="4070"/>
                    <a:pt x="3530" y="4064"/>
                  </a:cubicBezTo>
                  <a:cubicBezTo>
                    <a:pt x="3997" y="3997"/>
                    <a:pt x="4564" y="3864"/>
                    <a:pt x="5065" y="3664"/>
                  </a:cubicBezTo>
                  <a:cubicBezTo>
                    <a:pt x="5098" y="3764"/>
                    <a:pt x="5198" y="3864"/>
                    <a:pt x="5231" y="3964"/>
                  </a:cubicBezTo>
                  <a:cubicBezTo>
                    <a:pt x="5331" y="4064"/>
                    <a:pt x="5431" y="4197"/>
                    <a:pt x="5532" y="4297"/>
                  </a:cubicBezTo>
                  <a:cubicBezTo>
                    <a:pt x="5532" y="4297"/>
                    <a:pt x="5532" y="4297"/>
                    <a:pt x="5565" y="4331"/>
                  </a:cubicBezTo>
                  <a:cubicBezTo>
                    <a:pt x="5331" y="4564"/>
                    <a:pt x="5198" y="4898"/>
                    <a:pt x="5165" y="5165"/>
                  </a:cubicBezTo>
                  <a:cubicBezTo>
                    <a:pt x="5131" y="5465"/>
                    <a:pt x="5131" y="5732"/>
                    <a:pt x="5231" y="5999"/>
                  </a:cubicBezTo>
                  <a:cubicBezTo>
                    <a:pt x="4664" y="5498"/>
                    <a:pt x="3997" y="5165"/>
                    <a:pt x="3330" y="5165"/>
                  </a:cubicBezTo>
                  <a:cubicBezTo>
                    <a:pt x="2062" y="5198"/>
                    <a:pt x="1329" y="6799"/>
                    <a:pt x="261" y="7333"/>
                  </a:cubicBezTo>
                  <a:cubicBezTo>
                    <a:pt x="1" y="7420"/>
                    <a:pt x="142" y="7832"/>
                    <a:pt x="401" y="7832"/>
                  </a:cubicBezTo>
                  <a:cubicBezTo>
                    <a:pt x="441" y="7832"/>
                    <a:pt x="483" y="7822"/>
                    <a:pt x="528" y="7800"/>
                  </a:cubicBezTo>
                  <a:cubicBezTo>
                    <a:pt x="1329" y="7433"/>
                    <a:pt x="1862" y="6699"/>
                    <a:pt x="2529" y="6099"/>
                  </a:cubicBezTo>
                  <a:cubicBezTo>
                    <a:pt x="2851" y="5830"/>
                    <a:pt x="3150" y="5722"/>
                    <a:pt x="3433" y="5722"/>
                  </a:cubicBezTo>
                  <a:cubicBezTo>
                    <a:pt x="4380" y="5722"/>
                    <a:pt x="5143" y="6937"/>
                    <a:pt x="5965" y="7400"/>
                  </a:cubicBezTo>
                  <a:cubicBezTo>
                    <a:pt x="5965" y="7400"/>
                    <a:pt x="5966" y="7400"/>
                    <a:pt x="5966" y="7400"/>
                  </a:cubicBezTo>
                  <a:cubicBezTo>
                    <a:pt x="6055" y="7400"/>
                    <a:pt x="10705" y="4661"/>
                    <a:pt x="11169" y="4064"/>
                  </a:cubicBezTo>
                  <a:cubicBezTo>
                    <a:pt x="12003" y="2896"/>
                    <a:pt x="11669" y="1062"/>
                    <a:pt x="10468" y="294"/>
                  </a:cubicBezTo>
                  <a:cubicBezTo>
                    <a:pt x="10159" y="91"/>
                    <a:pt x="9805" y="0"/>
                    <a:pt x="9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8" name="Google Shape;1910;p62"/>
            <p:cNvSpPr/>
            <p:nvPr/>
          </p:nvSpPr>
          <p:spPr>
            <a:xfrm>
              <a:off x="5841177" y="2262960"/>
              <a:ext cx="863485" cy="878699"/>
            </a:xfrm>
            <a:custGeom>
              <a:avLst/>
              <a:gdLst/>
              <a:ahLst/>
              <a:cxnLst/>
              <a:rect l="l" t="t" r="r" b="b"/>
              <a:pathLst>
                <a:path w="20149" h="20504" extrusionOk="0">
                  <a:moveTo>
                    <a:pt x="5515" y="1"/>
                  </a:moveTo>
                  <a:cubicBezTo>
                    <a:pt x="4531" y="1"/>
                    <a:pt x="3559" y="197"/>
                    <a:pt x="2636" y="689"/>
                  </a:cubicBezTo>
                  <a:cubicBezTo>
                    <a:pt x="1969" y="1023"/>
                    <a:pt x="1201" y="1623"/>
                    <a:pt x="801" y="2291"/>
                  </a:cubicBezTo>
                  <a:cubicBezTo>
                    <a:pt x="0" y="3558"/>
                    <a:pt x="701" y="4726"/>
                    <a:pt x="1735" y="5593"/>
                  </a:cubicBezTo>
                  <a:cubicBezTo>
                    <a:pt x="2836" y="6560"/>
                    <a:pt x="4070" y="7428"/>
                    <a:pt x="5404" y="8095"/>
                  </a:cubicBezTo>
                  <a:cubicBezTo>
                    <a:pt x="6105" y="8462"/>
                    <a:pt x="6872" y="8795"/>
                    <a:pt x="7606" y="9095"/>
                  </a:cubicBezTo>
                  <a:cubicBezTo>
                    <a:pt x="8540" y="9462"/>
                    <a:pt x="11842" y="10230"/>
                    <a:pt x="10208" y="12164"/>
                  </a:cubicBezTo>
                  <a:cubicBezTo>
                    <a:pt x="9474" y="12998"/>
                    <a:pt x="8440" y="13532"/>
                    <a:pt x="7472" y="13999"/>
                  </a:cubicBezTo>
                  <a:cubicBezTo>
                    <a:pt x="5871" y="14800"/>
                    <a:pt x="4170" y="15400"/>
                    <a:pt x="2769" y="16534"/>
                  </a:cubicBezTo>
                  <a:cubicBezTo>
                    <a:pt x="2102" y="17101"/>
                    <a:pt x="968" y="18102"/>
                    <a:pt x="1101" y="19103"/>
                  </a:cubicBezTo>
                  <a:cubicBezTo>
                    <a:pt x="1301" y="20303"/>
                    <a:pt x="2602" y="20470"/>
                    <a:pt x="3636" y="20504"/>
                  </a:cubicBezTo>
                  <a:cubicBezTo>
                    <a:pt x="5271" y="20504"/>
                    <a:pt x="6972" y="19803"/>
                    <a:pt x="8507" y="19336"/>
                  </a:cubicBezTo>
                  <a:cubicBezTo>
                    <a:pt x="10508" y="18702"/>
                    <a:pt x="12309" y="17668"/>
                    <a:pt x="14077" y="16634"/>
                  </a:cubicBezTo>
                  <a:cubicBezTo>
                    <a:pt x="15712" y="15700"/>
                    <a:pt x="17546" y="14499"/>
                    <a:pt x="18680" y="12965"/>
                  </a:cubicBezTo>
                  <a:cubicBezTo>
                    <a:pt x="19648" y="11697"/>
                    <a:pt x="20148" y="10230"/>
                    <a:pt x="19715" y="8462"/>
                  </a:cubicBezTo>
                  <a:cubicBezTo>
                    <a:pt x="19448" y="7294"/>
                    <a:pt x="18781" y="6293"/>
                    <a:pt x="17880" y="5426"/>
                  </a:cubicBezTo>
                  <a:cubicBezTo>
                    <a:pt x="16212" y="3758"/>
                    <a:pt x="13810" y="2591"/>
                    <a:pt x="11976" y="1824"/>
                  </a:cubicBezTo>
                  <a:cubicBezTo>
                    <a:pt x="10013" y="992"/>
                    <a:pt x="7730" y="1"/>
                    <a:pt x="5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9" name="Google Shape;1911;p62"/>
            <p:cNvSpPr/>
            <p:nvPr/>
          </p:nvSpPr>
          <p:spPr>
            <a:xfrm>
              <a:off x="5796865" y="2984686"/>
              <a:ext cx="220189" cy="225203"/>
            </a:xfrm>
            <a:custGeom>
              <a:avLst/>
              <a:gdLst/>
              <a:ahLst/>
              <a:cxnLst/>
              <a:rect l="l" t="t" r="r" b="b"/>
              <a:pathLst>
                <a:path w="5138" h="5255" extrusionOk="0">
                  <a:moveTo>
                    <a:pt x="1719" y="0"/>
                  </a:moveTo>
                  <a:cubicBezTo>
                    <a:pt x="1403" y="0"/>
                    <a:pt x="1119" y="339"/>
                    <a:pt x="1235" y="627"/>
                  </a:cubicBezTo>
                  <a:cubicBezTo>
                    <a:pt x="1335" y="1027"/>
                    <a:pt x="1602" y="1328"/>
                    <a:pt x="1935" y="1561"/>
                  </a:cubicBezTo>
                  <a:cubicBezTo>
                    <a:pt x="1401" y="1561"/>
                    <a:pt x="934" y="1728"/>
                    <a:pt x="634" y="2162"/>
                  </a:cubicBezTo>
                  <a:cubicBezTo>
                    <a:pt x="0" y="3062"/>
                    <a:pt x="34" y="4997"/>
                    <a:pt x="1335" y="5230"/>
                  </a:cubicBezTo>
                  <a:cubicBezTo>
                    <a:pt x="1423" y="5247"/>
                    <a:pt x="1511" y="5254"/>
                    <a:pt x="1599" y="5254"/>
                  </a:cubicBezTo>
                  <a:cubicBezTo>
                    <a:pt x="2043" y="5254"/>
                    <a:pt x="2479" y="5064"/>
                    <a:pt x="2869" y="4897"/>
                  </a:cubicBezTo>
                  <a:cubicBezTo>
                    <a:pt x="3403" y="4697"/>
                    <a:pt x="4203" y="4396"/>
                    <a:pt x="4604" y="3996"/>
                  </a:cubicBezTo>
                  <a:cubicBezTo>
                    <a:pt x="5137" y="3496"/>
                    <a:pt x="5004" y="2829"/>
                    <a:pt x="4604" y="2395"/>
                  </a:cubicBezTo>
                  <a:cubicBezTo>
                    <a:pt x="4570" y="2061"/>
                    <a:pt x="4303" y="1828"/>
                    <a:pt x="3970" y="1661"/>
                  </a:cubicBezTo>
                  <a:cubicBezTo>
                    <a:pt x="3870" y="1528"/>
                    <a:pt x="3736" y="1394"/>
                    <a:pt x="3603" y="1294"/>
                  </a:cubicBezTo>
                  <a:cubicBezTo>
                    <a:pt x="3036" y="861"/>
                    <a:pt x="2536" y="327"/>
                    <a:pt x="1868" y="27"/>
                  </a:cubicBezTo>
                  <a:cubicBezTo>
                    <a:pt x="1819" y="9"/>
                    <a:pt x="1769" y="0"/>
                    <a:pt x="1719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0" name="Google Shape;1912;p62"/>
            <p:cNvSpPr/>
            <p:nvPr/>
          </p:nvSpPr>
          <p:spPr>
            <a:xfrm>
              <a:off x="5493793" y="2167949"/>
              <a:ext cx="318841" cy="358182"/>
            </a:xfrm>
            <a:custGeom>
              <a:avLst/>
              <a:gdLst/>
              <a:ahLst/>
              <a:cxnLst/>
              <a:rect l="l" t="t" r="r" b="b"/>
              <a:pathLst>
                <a:path w="7440" h="8358" extrusionOk="0">
                  <a:moveTo>
                    <a:pt x="2337" y="0"/>
                  </a:moveTo>
                  <a:cubicBezTo>
                    <a:pt x="2146" y="0"/>
                    <a:pt x="1957" y="33"/>
                    <a:pt x="1769" y="104"/>
                  </a:cubicBezTo>
                  <a:cubicBezTo>
                    <a:pt x="1" y="805"/>
                    <a:pt x="801" y="3407"/>
                    <a:pt x="1735" y="4441"/>
                  </a:cubicBezTo>
                  <a:cubicBezTo>
                    <a:pt x="2202" y="4975"/>
                    <a:pt x="2703" y="5442"/>
                    <a:pt x="3103" y="5975"/>
                  </a:cubicBezTo>
                  <a:cubicBezTo>
                    <a:pt x="3470" y="6476"/>
                    <a:pt x="3703" y="7009"/>
                    <a:pt x="4004" y="7543"/>
                  </a:cubicBezTo>
                  <a:cubicBezTo>
                    <a:pt x="4268" y="7992"/>
                    <a:pt x="4637" y="8358"/>
                    <a:pt x="5110" y="8358"/>
                  </a:cubicBezTo>
                  <a:cubicBezTo>
                    <a:pt x="5234" y="8358"/>
                    <a:pt x="5366" y="8332"/>
                    <a:pt x="5505" y="8277"/>
                  </a:cubicBezTo>
                  <a:cubicBezTo>
                    <a:pt x="6272" y="8010"/>
                    <a:pt x="6772" y="6943"/>
                    <a:pt x="7106" y="6242"/>
                  </a:cubicBezTo>
                  <a:cubicBezTo>
                    <a:pt x="7439" y="5542"/>
                    <a:pt x="7239" y="4774"/>
                    <a:pt x="6806" y="4107"/>
                  </a:cubicBezTo>
                  <a:cubicBezTo>
                    <a:pt x="5932" y="2842"/>
                    <a:pt x="4107" y="0"/>
                    <a:pt x="2337" y="0"/>
                  </a:cubicBez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1" name="Google Shape;1913;p62"/>
            <p:cNvSpPr/>
            <p:nvPr/>
          </p:nvSpPr>
          <p:spPr>
            <a:xfrm>
              <a:off x="5182150" y="1715826"/>
              <a:ext cx="554715" cy="492575"/>
            </a:xfrm>
            <a:custGeom>
              <a:avLst/>
              <a:gdLst/>
              <a:ahLst/>
              <a:cxnLst/>
              <a:rect l="l" t="t" r="r" b="b"/>
              <a:pathLst>
                <a:path w="12944" h="11494" extrusionOk="0">
                  <a:moveTo>
                    <a:pt x="5476" y="1"/>
                  </a:moveTo>
                  <a:cubicBezTo>
                    <a:pt x="3551" y="1"/>
                    <a:pt x="1596" y="1116"/>
                    <a:pt x="868" y="2815"/>
                  </a:cubicBezTo>
                  <a:cubicBezTo>
                    <a:pt x="1" y="4750"/>
                    <a:pt x="901" y="9554"/>
                    <a:pt x="2136" y="11255"/>
                  </a:cubicBezTo>
                  <a:cubicBezTo>
                    <a:pt x="2253" y="11427"/>
                    <a:pt x="2425" y="11493"/>
                    <a:pt x="2627" y="11493"/>
                  </a:cubicBezTo>
                  <a:cubicBezTo>
                    <a:pt x="3169" y="11493"/>
                    <a:pt x="3927" y="11016"/>
                    <a:pt x="4437" y="10821"/>
                  </a:cubicBezTo>
                  <a:cubicBezTo>
                    <a:pt x="5410" y="10436"/>
                    <a:pt x="6309" y="10113"/>
                    <a:pt x="7224" y="10113"/>
                  </a:cubicBezTo>
                  <a:cubicBezTo>
                    <a:pt x="7815" y="10113"/>
                    <a:pt x="8412" y="10247"/>
                    <a:pt x="9041" y="10588"/>
                  </a:cubicBezTo>
                  <a:cubicBezTo>
                    <a:pt x="9606" y="10891"/>
                    <a:pt x="10205" y="11080"/>
                    <a:pt x="10764" y="11080"/>
                  </a:cubicBezTo>
                  <a:cubicBezTo>
                    <a:pt x="11556" y="11080"/>
                    <a:pt x="12266" y="10699"/>
                    <a:pt x="12677" y="9720"/>
                  </a:cubicBezTo>
                  <a:cubicBezTo>
                    <a:pt x="12943" y="9053"/>
                    <a:pt x="12777" y="8286"/>
                    <a:pt x="12643" y="7619"/>
                  </a:cubicBezTo>
                  <a:cubicBezTo>
                    <a:pt x="12376" y="6151"/>
                    <a:pt x="11976" y="4717"/>
                    <a:pt x="11276" y="3416"/>
                  </a:cubicBezTo>
                  <a:cubicBezTo>
                    <a:pt x="10708" y="2348"/>
                    <a:pt x="9541" y="1014"/>
                    <a:pt x="8240" y="947"/>
                  </a:cubicBezTo>
                  <a:cubicBezTo>
                    <a:pt x="7439" y="293"/>
                    <a:pt x="6461" y="1"/>
                    <a:pt x="5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2" name="Google Shape;1914;p62"/>
            <p:cNvSpPr/>
            <p:nvPr/>
          </p:nvSpPr>
          <p:spPr>
            <a:xfrm>
              <a:off x="5263660" y="1930831"/>
              <a:ext cx="437421" cy="521031"/>
            </a:xfrm>
            <a:custGeom>
              <a:avLst/>
              <a:gdLst/>
              <a:ahLst/>
              <a:cxnLst/>
              <a:rect l="l" t="t" r="r" b="b"/>
              <a:pathLst>
                <a:path w="10207" h="12158" extrusionOk="0">
                  <a:moveTo>
                    <a:pt x="5137" y="0"/>
                  </a:moveTo>
                  <a:cubicBezTo>
                    <a:pt x="4370" y="1768"/>
                    <a:pt x="3336" y="3402"/>
                    <a:pt x="2802" y="3936"/>
                  </a:cubicBezTo>
                  <a:cubicBezTo>
                    <a:pt x="2264" y="4446"/>
                    <a:pt x="1268" y="5029"/>
                    <a:pt x="428" y="5029"/>
                  </a:cubicBezTo>
                  <a:cubicBezTo>
                    <a:pt x="279" y="5029"/>
                    <a:pt x="136" y="5010"/>
                    <a:pt x="0" y="4970"/>
                  </a:cubicBezTo>
                  <a:lnTo>
                    <a:pt x="0" y="4970"/>
                  </a:lnTo>
                  <a:cubicBezTo>
                    <a:pt x="300" y="7072"/>
                    <a:pt x="1468" y="9307"/>
                    <a:pt x="2836" y="10774"/>
                  </a:cubicBezTo>
                  <a:cubicBezTo>
                    <a:pt x="3420" y="11452"/>
                    <a:pt x="4431" y="12157"/>
                    <a:pt x="5292" y="12157"/>
                  </a:cubicBezTo>
                  <a:cubicBezTo>
                    <a:pt x="5364" y="12157"/>
                    <a:pt x="5435" y="12152"/>
                    <a:pt x="5504" y="12142"/>
                  </a:cubicBezTo>
                  <a:cubicBezTo>
                    <a:pt x="8673" y="11708"/>
                    <a:pt x="10141" y="8306"/>
                    <a:pt x="9707" y="4970"/>
                  </a:cubicBezTo>
                  <a:cubicBezTo>
                    <a:pt x="9941" y="4570"/>
                    <a:pt x="10074" y="4070"/>
                    <a:pt x="10107" y="3736"/>
                  </a:cubicBezTo>
                  <a:cubicBezTo>
                    <a:pt x="10206" y="2977"/>
                    <a:pt x="10109" y="1434"/>
                    <a:pt x="9041" y="1434"/>
                  </a:cubicBezTo>
                  <a:cubicBezTo>
                    <a:pt x="9030" y="1434"/>
                    <a:pt x="9018" y="1434"/>
                    <a:pt x="9007" y="1434"/>
                  </a:cubicBezTo>
                  <a:cubicBezTo>
                    <a:pt x="8573" y="1434"/>
                    <a:pt x="8306" y="1701"/>
                    <a:pt x="8173" y="2068"/>
                  </a:cubicBezTo>
                  <a:cubicBezTo>
                    <a:pt x="8039" y="2302"/>
                    <a:pt x="8006" y="2535"/>
                    <a:pt x="8039" y="2769"/>
                  </a:cubicBezTo>
                  <a:cubicBezTo>
                    <a:pt x="6938" y="2202"/>
                    <a:pt x="5871" y="1201"/>
                    <a:pt x="5137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3" name="Google Shape;1915;p62"/>
            <p:cNvSpPr/>
            <p:nvPr/>
          </p:nvSpPr>
          <p:spPr>
            <a:xfrm>
              <a:off x="5113538" y="1652700"/>
              <a:ext cx="591870" cy="735649"/>
            </a:xfrm>
            <a:custGeom>
              <a:avLst/>
              <a:gdLst/>
              <a:ahLst/>
              <a:cxnLst/>
              <a:rect l="l" t="t" r="r" b="b"/>
              <a:pathLst>
                <a:path w="13811" h="17166" extrusionOk="0">
                  <a:moveTo>
                    <a:pt x="8452" y="0"/>
                  </a:moveTo>
                  <a:cubicBezTo>
                    <a:pt x="6760" y="0"/>
                    <a:pt x="4981" y="821"/>
                    <a:pt x="3837" y="1853"/>
                  </a:cubicBezTo>
                  <a:cubicBezTo>
                    <a:pt x="3003" y="2621"/>
                    <a:pt x="2002" y="3655"/>
                    <a:pt x="1635" y="4689"/>
                  </a:cubicBezTo>
                  <a:cubicBezTo>
                    <a:pt x="1235" y="5790"/>
                    <a:pt x="1302" y="6890"/>
                    <a:pt x="1502" y="8024"/>
                  </a:cubicBezTo>
                  <a:cubicBezTo>
                    <a:pt x="1735" y="9159"/>
                    <a:pt x="2035" y="10259"/>
                    <a:pt x="2069" y="11427"/>
                  </a:cubicBezTo>
                  <a:cubicBezTo>
                    <a:pt x="1835" y="11760"/>
                    <a:pt x="1602" y="12127"/>
                    <a:pt x="1368" y="12428"/>
                  </a:cubicBezTo>
                  <a:cubicBezTo>
                    <a:pt x="668" y="13428"/>
                    <a:pt x="67" y="14629"/>
                    <a:pt x="34" y="15863"/>
                  </a:cubicBezTo>
                  <a:cubicBezTo>
                    <a:pt x="1" y="16531"/>
                    <a:pt x="167" y="17098"/>
                    <a:pt x="901" y="17164"/>
                  </a:cubicBezTo>
                  <a:cubicBezTo>
                    <a:pt x="918" y="17165"/>
                    <a:pt x="934" y="17165"/>
                    <a:pt x="950" y="17165"/>
                  </a:cubicBezTo>
                  <a:cubicBezTo>
                    <a:pt x="1868" y="17165"/>
                    <a:pt x="2780" y="16254"/>
                    <a:pt x="3403" y="15730"/>
                  </a:cubicBezTo>
                  <a:cubicBezTo>
                    <a:pt x="5438" y="14029"/>
                    <a:pt x="7239" y="12127"/>
                    <a:pt x="8940" y="10093"/>
                  </a:cubicBezTo>
                  <a:cubicBezTo>
                    <a:pt x="9307" y="9692"/>
                    <a:pt x="10475" y="8425"/>
                    <a:pt x="10875" y="7424"/>
                  </a:cubicBezTo>
                  <a:cubicBezTo>
                    <a:pt x="11642" y="6824"/>
                    <a:pt x="12410" y="6223"/>
                    <a:pt x="13177" y="5656"/>
                  </a:cubicBezTo>
                  <a:cubicBezTo>
                    <a:pt x="13226" y="5705"/>
                    <a:pt x="13284" y="5726"/>
                    <a:pt x="13343" y="5726"/>
                  </a:cubicBezTo>
                  <a:cubicBezTo>
                    <a:pt x="13524" y="5726"/>
                    <a:pt x="13703" y="5524"/>
                    <a:pt x="13577" y="5323"/>
                  </a:cubicBezTo>
                  <a:cubicBezTo>
                    <a:pt x="13811" y="4255"/>
                    <a:pt x="12476" y="1753"/>
                    <a:pt x="10775" y="653"/>
                  </a:cubicBezTo>
                  <a:cubicBezTo>
                    <a:pt x="10077" y="194"/>
                    <a:pt x="9275" y="0"/>
                    <a:pt x="8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916" name="Google Shape;1916;p62"/>
          <p:cNvGrpSpPr/>
          <p:nvPr/>
        </p:nvGrpSpPr>
        <p:grpSpPr>
          <a:xfrm>
            <a:off x="7204710" y="1607185"/>
            <a:ext cx="433705" cy="400685"/>
            <a:chOff x="1849650" y="1202325"/>
            <a:chExt cx="467000" cy="431100"/>
          </a:xfrm>
        </p:grpSpPr>
        <p:sp>
          <p:nvSpPr>
            <p:cNvPr id="1917" name="Google Shape;1917;p62"/>
            <p:cNvSpPr/>
            <p:nvPr/>
          </p:nvSpPr>
          <p:spPr>
            <a:xfrm>
              <a:off x="1880150" y="1400725"/>
              <a:ext cx="241525" cy="156500"/>
            </a:xfrm>
            <a:custGeom>
              <a:avLst/>
              <a:gdLst/>
              <a:ahLst/>
              <a:cxnLst/>
              <a:rect l="l" t="t" r="r" b="b"/>
              <a:pathLst>
                <a:path w="9661" h="6260" extrusionOk="0">
                  <a:moveTo>
                    <a:pt x="6275" y="0"/>
                  </a:moveTo>
                  <a:lnTo>
                    <a:pt x="6218" y="153"/>
                  </a:lnTo>
                  <a:cubicBezTo>
                    <a:pt x="4430" y="913"/>
                    <a:pt x="245" y="2701"/>
                    <a:pt x="36" y="5155"/>
                  </a:cubicBezTo>
                  <a:cubicBezTo>
                    <a:pt x="0" y="5983"/>
                    <a:pt x="417" y="6259"/>
                    <a:pt x="997" y="6259"/>
                  </a:cubicBezTo>
                  <a:cubicBezTo>
                    <a:pt x="1963" y="6259"/>
                    <a:pt x="3381" y="5493"/>
                    <a:pt x="3916" y="5231"/>
                  </a:cubicBezTo>
                  <a:cubicBezTo>
                    <a:pt x="5381" y="4413"/>
                    <a:pt x="9661" y="1085"/>
                    <a:pt x="6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18" name="Google Shape;1918;p62"/>
            <p:cNvSpPr/>
            <p:nvPr/>
          </p:nvSpPr>
          <p:spPr>
            <a:xfrm>
              <a:off x="1849650" y="1236200"/>
              <a:ext cx="216400" cy="208800"/>
            </a:xfrm>
            <a:custGeom>
              <a:avLst/>
              <a:gdLst/>
              <a:ahLst/>
              <a:cxnLst/>
              <a:rect l="l" t="t" r="r" b="b"/>
              <a:pathLst>
                <a:path w="8656" h="8352" extrusionOk="0">
                  <a:moveTo>
                    <a:pt x="2910" y="1"/>
                  </a:moveTo>
                  <a:cubicBezTo>
                    <a:pt x="2591" y="1"/>
                    <a:pt x="2279" y="72"/>
                    <a:pt x="1979" y="228"/>
                  </a:cubicBezTo>
                  <a:cubicBezTo>
                    <a:pt x="1" y="1275"/>
                    <a:pt x="400" y="4375"/>
                    <a:pt x="1351" y="5897"/>
                  </a:cubicBezTo>
                  <a:cubicBezTo>
                    <a:pt x="2131" y="7221"/>
                    <a:pt x="4158" y="8352"/>
                    <a:pt x="5946" y="8352"/>
                  </a:cubicBezTo>
                  <a:cubicBezTo>
                    <a:pt x="6906" y="8352"/>
                    <a:pt x="7797" y="8026"/>
                    <a:pt x="8389" y="7228"/>
                  </a:cubicBezTo>
                  <a:lnTo>
                    <a:pt x="8655" y="6125"/>
                  </a:lnTo>
                  <a:cubicBezTo>
                    <a:pt x="8251" y="4272"/>
                    <a:pt x="5384" y="1"/>
                    <a:pt x="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19" name="Google Shape;1919;p62"/>
            <p:cNvSpPr/>
            <p:nvPr/>
          </p:nvSpPr>
          <p:spPr>
            <a:xfrm>
              <a:off x="2002225" y="1422750"/>
              <a:ext cx="168900" cy="210675"/>
            </a:xfrm>
            <a:custGeom>
              <a:avLst/>
              <a:gdLst/>
              <a:ahLst/>
              <a:cxnLst/>
              <a:rect l="l" t="t" r="r" b="b"/>
              <a:pathLst>
                <a:path w="6756" h="8427" extrusionOk="0">
                  <a:moveTo>
                    <a:pt x="2424" y="0"/>
                  </a:moveTo>
                  <a:cubicBezTo>
                    <a:pt x="1" y="0"/>
                    <a:pt x="1569" y="4431"/>
                    <a:pt x="2286" y="5777"/>
                  </a:cubicBezTo>
                  <a:cubicBezTo>
                    <a:pt x="2667" y="6422"/>
                    <a:pt x="3762" y="8427"/>
                    <a:pt x="4758" y="8427"/>
                  </a:cubicBezTo>
                  <a:cubicBezTo>
                    <a:pt x="5053" y="8427"/>
                    <a:pt x="5339" y="8251"/>
                    <a:pt x="5595" y="7812"/>
                  </a:cubicBezTo>
                  <a:cubicBezTo>
                    <a:pt x="6756" y="5663"/>
                    <a:pt x="4207" y="1877"/>
                    <a:pt x="3123" y="261"/>
                  </a:cubicBezTo>
                  <a:lnTo>
                    <a:pt x="3161" y="108"/>
                  </a:lnTo>
                  <a:cubicBezTo>
                    <a:pt x="2882" y="35"/>
                    <a:pt x="2638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0" name="Google Shape;1920;p62"/>
            <p:cNvSpPr/>
            <p:nvPr/>
          </p:nvSpPr>
          <p:spPr>
            <a:xfrm>
              <a:off x="2059825" y="1330725"/>
              <a:ext cx="256825" cy="166800"/>
            </a:xfrm>
            <a:custGeom>
              <a:avLst/>
              <a:gdLst/>
              <a:ahLst/>
              <a:cxnLst/>
              <a:rect l="l" t="t" r="r" b="b"/>
              <a:pathLst>
                <a:path w="10273" h="6672" extrusionOk="0">
                  <a:moveTo>
                    <a:pt x="6729" y="1"/>
                  </a:moveTo>
                  <a:cubicBezTo>
                    <a:pt x="4439" y="1"/>
                    <a:pt x="1416" y="1436"/>
                    <a:pt x="381" y="2458"/>
                  </a:cubicBezTo>
                  <a:lnTo>
                    <a:pt x="1" y="3542"/>
                  </a:lnTo>
                  <a:cubicBezTo>
                    <a:pt x="140" y="5616"/>
                    <a:pt x="2499" y="6671"/>
                    <a:pt x="4574" y="6671"/>
                  </a:cubicBezTo>
                  <a:cubicBezTo>
                    <a:pt x="5335" y="6671"/>
                    <a:pt x="6059" y="6529"/>
                    <a:pt x="6620" y="6243"/>
                  </a:cubicBezTo>
                  <a:cubicBezTo>
                    <a:pt x="8256" y="5482"/>
                    <a:pt x="10272" y="3086"/>
                    <a:pt x="9188" y="1146"/>
                  </a:cubicBezTo>
                  <a:cubicBezTo>
                    <a:pt x="8719" y="318"/>
                    <a:pt x="7805" y="1"/>
                    <a:pt x="6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1" name="Google Shape;1921;p62"/>
            <p:cNvSpPr/>
            <p:nvPr/>
          </p:nvSpPr>
          <p:spPr>
            <a:xfrm>
              <a:off x="2002300" y="1349400"/>
              <a:ext cx="114625" cy="210275"/>
            </a:xfrm>
            <a:custGeom>
              <a:avLst/>
              <a:gdLst/>
              <a:ahLst/>
              <a:cxnLst/>
              <a:rect l="l" t="t" r="r" b="b"/>
              <a:pathLst>
                <a:path w="4585" h="8411" extrusionOk="0">
                  <a:moveTo>
                    <a:pt x="2962" y="0"/>
                  </a:moveTo>
                  <a:cubicBezTo>
                    <a:pt x="1556" y="0"/>
                    <a:pt x="1" y="8281"/>
                    <a:pt x="324" y="8406"/>
                  </a:cubicBezTo>
                  <a:cubicBezTo>
                    <a:pt x="332" y="8409"/>
                    <a:pt x="340" y="8411"/>
                    <a:pt x="349" y="8411"/>
                  </a:cubicBezTo>
                  <a:cubicBezTo>
                    <a:pt x="996" y="8411"/>
                    <a:pt x="4584" y="1145"/>
                    <a:pt x="3215" y="94"/>
                  </a:cubicBezTo>
                  <a:cubicBezTo>
                    <a:pt x="3132" y="30"/>
                    <a:pt x="3047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2" name="Google Shape;1922;p62"/>
            <p:cNvSpPr/>
            <p:nvPr/>
          </p:nvSpPr>
          <p:spPr>
            <a:xfrm>
              <a:off x="2064600" y="1202325"/>
              <a:ext cx="118425" cy="158000"/>
            </a:xfrm>
            <a:custGeom>
              <a:avLst/>
              <a:gdLst/>
              <a:ahLst/>
              <a:cxnLst/>
              <a:rect l="l" t="t" r="r" b="b"/>
              <a:pathLst>
                <a:path w="4737" h="6320" extrusionOk="0">
                  <a:moveTo>
                    <a:pt x="497" y="0"/>
                  </a:moveTo>
                  <a:cubicBezTo>
                    <a:pt x="473" y="0"/>
                    <a:pt x="447" y="8"/>
                    <a:pt x="418" y="24"/>
                  </a:cubicBezTo>
                  <a:cubicBezTo>
                    <a:pt x="0" y="252"/>
                    <a:pt x="114" y="4246"/>
                    <a:pt x="171" y="6263"/>
                  </a:cubicBezTo>
                  <a:lnTo>
                    <a:pt x="495" y="6320"/>
                  </a:lnTo>
                  <a:cubicBezTo>
                    <a:pt x="1997" y="4741"/>
                    <a:pt x="4736" y="1583"/>
                    <a:pt x="4242" y="1108"/>
                  </a:cubicBezTo>
                  <a:cubicBezTo>
                    <a:pt x="4218" y="1086"/>
                    <a:pt x="4189" y="1076"/>
                    <a:pt x="4156" y="1076"/>
                  </a:cubicBezTo>
                  <a:cubicBezTo>
                    <a:pt x="3535" y="1076"/>
                    <a:pt x="1273" y="4577"/>
                    <a:pt x="552" y="5768"/>
                  </a:cubicBezTo>
                  <a:cubicBezTo>
                    <a:pt x="479" y="4072"/>
                    <a:pt x="1052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3" name="Google Shape;1923;p62"/>
            <p:cNvSpPr/>
            <p:nvPr/>
          </p:nvSpPr>
          <p:spPr>
            <a:xfrm>
              <a:off x="1875325" y="1263875"/>
              <a:ext cx="84200" cy="75450"/>
            </a:xfrm>
            <a:custGeom>
              <a:avLst/>
              <a:gdLst/>
              <a:ahLst/>
              <a:cxnLst/>
              <a:rect l="l" t="t" r="r" b="b"/>
              <a:pathLst>
                <a:path w="3368" h="3018" extrusionOk="0">
                  <a:moveTo>
                    <a:pt x="1479" y="0"/>
                  </a:moveTo>
                  <a:cubicBezTo>
                    <a:pt x="939" y="0"/>
                    <a:pt x="532" y="434"/>
                    <a:pt x="305" y="1024"/>
                  </a:cubicBezTo>
                  <a:cubicBezTo>
                    <a:pt x="1" y="1746"/>
                    <a:pt x="381" y="2602"/>
                    <a:pt x="1142" y="2907"/>
                  </a:cubicBezTo>
                  <a:cubicBezTo>
                    <a:pt x="1335" y="2982"/>
                    <a:pt x="1532" y="3017"/>
                    <a:pt x="1724" y="3017"/>
                  </a:cubicBezTo>
                  <a:cubicBezTo>
                    <a:pt x="2310" y="3017"/>
                    <a:pt x="2848" y="2685"/>
                    <a:pt x="3063" y="2127"/>
                  </a:cubicBezTo>
                  <a:cubicBezTo>
                    <a:pt x="3367" y="1404"/>
                    <a:pt x="2702" y="396"/>
                    <a:pt x="1922" y="91"/>
                  </a:cubicBezTo>
                  <a:cubicBezTo>
                    <a:pt x="1766" y="29"/>
                    <a:pt x="1618" y="0"/>
                    <a:pt x="1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4" name="Google Shape;1924;p62"/>
            <p:cNvSpPr/>
            <p:nvPr/>
          </p:nvSpPr>
          <p:spPr>
            <a:xfrm>
              <a:off x="1899100" y="1285300"/>
              <a:ext cx="37600" cy="34850"/>
            </a:xfrm>
            <a:custGeom>
              <a:avLst/>
              <a:gdLst/>
              <a:ahLst/>
              <a:cxnLst/>
              <a:rect l="l" t="t" r="r" b="b"/>
              <a:pathLst>
                <a:path w="1504" h="1394" extrusionOk="0">
                  <a:moveTo>
                    <a:pt x="725" y="1"/>
                  </a:moveTo>
                  <a:cubicBezTo>
                    <a:pt x="412" y="1"/>
                    <a:pt x="127" y="232"/>
                    <a:pt x="77" y="566"/>
                  </a:cubicBezTo>
                  <a:cubicBezTo>
                    <a:pt x="1" y="946"/>
                    <a:pt x="229" y="1308"/>
                    <a:pt x="590" y="1384"/>
                  </a:cubicBezTo>
                  <a:cubicBezTo>
                    <a:pt x="622" y="1390"/>
                    <a:pt x="654" y="1393"/>
                    <a:pt x="686" y="1393"/>
                  </a:cubicBezTo>
                  <a:cubicBezTo>
                    <a:pt x="1035" y="1393"/>
                    <a:pt x="1375" y="1029"/>
                    <a:pt x="1427" y="680"/>
                  </a:cubicBezTo>
                  <a:cubicBezTo>
                    <a:pt x="1503" y="300"/>
                    <a:pt x="1218" y="71"/>
                    <a:pt x="857" y="14"/>
                  </a:cubicBezTo>
                  <a:cubicBezTo>
                    <a:pt x="813" y="5"/>
                    <a:pt x="76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5" name="Google Shape;1925;p62"/>
            <p:cNvSpPr/>
            <p:nvPr/>
          </p:nvSpPr>
          <p:spPr>
            <a:xfrm>
              <a:off x="1895775" y="1499450"/>
              <a:ext cx="43775" cy="39150"/>
            </a:xfrm>
            <a:custGeom>
              <a:avLst/>
              <a:gdLst/>
              <a:ahLst/>
              <a:cxnLst/>
              <a:rect l="l" t="t" r="r" b="b"/>
              <a:pathLst>
                <a:path w="1751" h="1566" extrusionOk="0">
                  <a:moveTo>
                    <a:pt x="776" y="0"/>
                  </a:moveTo>
                  <a:cubicBezTo>
                    <a:pt x="491" y="0"/>
                    <a:pt x="274" y="219"/>
                    <a:pt x="153" y="521"/>
                  </a:cubicBezTo>
                  <a:cubicBezTo>
                    <a:pt x="1" y="902"/>
                    <a:pt x="210" y="1358"/>
                    <a:pt x="609" y="1510"/>
                  </a:cubicBezTo>
                  <a:cubicBezTo>
                    <a:pt x="708" y="1548"/>
                    <a:pt x="808" y="1566"/>
                    <a:pt x="906" y="1566"/>
                  </a:cubicBezTo>
                  <a:cubicBezTo>
                    <a:pt x="1207" y="1566"/>
                    <a:pt x="1484" y="1398"/>
                    <a:pt x="1598" y="1111"/>
                  </a:cubicBezTo>
                  <a:cubicBezTo>
                    <a:pt x="1751" y="730"/>
                    <a:pt x="1408" y="198"/>
                    <a:pt x="1009" y="46"/>
                  </a:cubicBezTo>
                  <a:cubicBezTo>
                    <a:pt x="927" y="15"/>
                    <a:pt x="84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6" name="Google Shape;1926;p62"/>
            <p:cNvSpPr/>
            <p:nvPr/>
          </p:nvSpPr>
          <p:spPr>
            <a:xfrm>
              <a:off x="1908150" y="1510400"/>
              <a:ext cx="20000" cy="18375"/>
            </a:xfrm>
            <a:custGeom>
              <a:avLst/>
              <a:gdLst/>
              <a:ahLst/>
              <a:cxnLst/>
              <a:rect l="l" t="t" r="r" b="b"/>
              <a:pathLst>
                <a:path w="800" h="735" extrusionOk="0">
                  <a:moveTo>
                    <a:pt x="391" y="1"/>
                  </a:moveTo>
                  <a:cubicBezTo>
                    <a:pt x="225" y="1"/>
                    <a:pt x="72" y="126"/>
                    <a:pt x="38" y="312"/>
                  </a:cubicBezTo>
                  <a:cubicBezTo>
                    <a:pt x="0" y="502"/>
                    <a:pt x="133" y="692"/>
                    <a:pt x="324" y="730"/>
                  </a:cubicBezTo>
                  <a:cubicBezTo>
                    <a:pt x="339" y="733"/>
                    <a:pt x="354" y="734"/>
                    <a:pt x="370" y="734"/>
                  </a:cubicBezTo>
                  <a:cubicBezTo>
                    <a:pt x="546" y="734"/>
                    <a:pt x="726" y="543"/>
                    <a:pt x="761" y="369"/>
                  </a:cubicBezTo>
                  <a:cubicBezTo>
                    <a:pt x="799" y="159"/>
                    <a:pt x="647" y="45"/>
                    <a:pt x="457" y="7"/>
                  </a:cubicBezTo>
                  <a:cubicBezTo>
                    <a:pt x="435" y="3"/>
                    <a:pt x="413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089325" y="1563750"/>
              <a:ext cx="39950" cy="38675"/>
            </a:xfrm>
            <a:custGeom>
              <a:avLst/>
              <a:gdLst/>
              <a:ahLst/>
              <a:cxnLst/>
              <a:rect l="l" t="t" r="r" b="b"/>
              <a:pathLst>
                <a:path w="1598" h="1547" extrusionOk="0">
                  <a:moveTo>
                    <a:pt x="789" y="0"/>
                  </a:moveTo>
                  <a:cubicBezTo>
                    <a:pt x="400" y="0"/>
                    <a:pt x="74" y="311"/>
                    <a:pt x="38" y="707"/>
                  </a:cubicBezTo>
                  <a:cubicBezTo>
                    <a:pt x="0" y="1145"/>
                    <a:pt x="304" y="1525"/>
                    <a:pt x="723" y="1544"/>
                  </a:cubicBezTo>
                  <a:cubicBezTo>
                    <a:pt x="739" y="1546"/>
                    <a:pt x="754" y="1546"/>
                    <a:pt x="770" y="1546"/>
                  </a:cubicBezTo>
                  <a:cubicBezTo>
                    <a:pt x="1170" y="1546"/>
                    <a:pt x="1523" y="1090"/>
                    <a:pt x="1560" y="669"/>
                  </a:cubicBezTo>
                  <a:cubicBezTo>
                    <a:pt x="1598" y="251"/>
                    <a:pt x="1255" y="42"/>
                    <a:pt x="856" y="4"/>
                  </a:cubicBezTo>
                  <a:cubicBezTo>
                    <a:pt x="834" y="1"/>
                    <a:pt x="811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099775" y="1574250"/>
              <a:ext cx="19050" cy="17700"/>
            </a:xfrm>
            <a:custGeom>
              <a:avLst/>
              <a:gdLst/>
              <a:ahLst/>
              <a:cxnLst/>
              <a:rect l="l" t="t" r="r" b="b"/>
              <a:pathLst>
                <a:path w="762" h="708" extrusionOk="0">
                  <a:moveTo>
                    <a:pt x="379" y="0"/>
                  </a:moveTo>
                  <a:cubicBezTo>
                    <a:pt x="367" y="0"/>
                    <a:pt x="355" y="1"/>
                    <a:pt x="343" y="2"/>
                  </a:cubicBezTo>
                  <a:cubicBezTo>
                    <a:pt x="134" y="21"/>
                    <a:pt x="1" y="192"/>
                    <a:pt x="20" y="401"/>
                  </a:cubicBezTo>
                  <a:cubicBezTo>
                    <a:pt x="37" y="579"/>
                    <a:pt x="272" y="708"/>
                    <a:pt x="458" y="708"/>
                  </a:cubicBezTo>
                  <a:cubicBezTo>
                    <a:pt x="471" y="708"/>
                    <a:pt x="483" y="707"/>
                    <a:pt x="495" y="706"/>
                  </a:cubicBezTo>
                  <a:cubicBezTo>
                    <a:pt x="704" y="687"/>
                    <a:pt x="761" y="496"/>
                    <a:pt x="742" y="306"/>
                  </a:cubicBezTo>
                  <a:cubicBezTo>
                    <a:pt x="725" y="128"/>
                    <a:pt x="557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199625" y="1362050"/>
              <a:ext cx="84675" cy="73900"/>
            </a:xfrm>
            <a:custGeom>
              <a:avLst/>
              <a:gdLst/>
              <a:ahLst/>
              <a:cxnLst/>
              <a:rect l="l" t="t" r="r" b="b"/>
              <a:pathLst>
                <a:path w="3387" h="2956" extrusionOk="0">
                  <a:moveTo>
                    <a:pt x="1659" y="0"/>
                  </a:moveTo>
                  <a:cubicBezTo>
                    <a:pt x="1063" y="0"/>
                    <a:pt x="493" y="379"/>
                    <a:pt x="267" y="996"/>
                  </a:cubicBezTo>
                  <a:cubicBezTo>
                    <a:pt x="1" y="1776"/>
                    <a:pt x="362" y="2632"/>
                    <a:pt x="1104" y="2898"/>
                  </a:cubicBezTo>
                  <a:cubicBezTo>
                    <a:pt x="1214" y="2937"/>
                    <a:pt x="1328" y="2955"/>
                    <a:pt x="1445" y="2955"/>
                  </a:cubicBezTo>
                  <a:cubicBezTo>
                    <a:pt x="2122" y="2955"/>
                    <a:pt x="2877" y="2348"/>
                    <a:pt x="3120" y="1700"/>
                  </a:cubicBezTo>
                  <a:cubicBezTo>
                    <a:pt x="3387" y="920"/>
                    <a:pt x="2873" y="368"/>
                    <a:pt x="2131" y="83"/>
                  </a:cubicBezTo>
                  <a:cubicBezTo>
                    <a:pt x="1976" y="27"/>
                    <a:pt x="1816" y="0"/>
                    <a:pt x="1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221975" y="1382450"/>
              <a:ext cx="37600" cy="34650"/>
            </a:xfrm>
            <a:custGeom>
              <a:avLst/>
              <a:gdLst/>
              <a:ahLst/>
              <a:cxnLst/>
              <a:rect l="l" t="t" r="r" b="b"/>
              <a:pathLst>
                <a:path w="1504" h="1386" extrusionOk="0">
                  <a:moveTo>
                    <a:pt x="747" y="0"/>
                  </a:moveTo>
                  <a:cubicBezTo>
                    <a:pt x="409" y="0"/>
                    <a:pt x="110" y="234"/>
                    <a:pt x="58" y="560"/>
                  </a:cubicBezTo>
                  <a:cubicBezTo>
                    <a:pt x="1" y="922"/>
                    <a:pt x="400" y="1321"/>
                    <a:pt x="781" y="1378"/>
                  </a:cubicBezTo>
                  <a:cubicBezTo>
                    <a:pt x="814" y="1383"/>
                    <a:pt x="845" y="1385"/>
                    <a:pt x="875" y="1385"/>
                  </a:cubicBezTo>
                  <a:cubicBezTo>
                    <a:pt x="1196" y="1385"/>
                    <a:pt x="1375" y="1119"/>
                    <a:pt x="1427" y="788"/>
                  </a:cubicBezTo>
                  <a:cubicBezTo>
                    <a:pt x="1504" y="427"/>
                    <a:pt x="1237" y="66"/>
                    <a:pt x="857" y="9"/>
                  </a:cubicBezTo>
                  <a:cubicBezTo>
                    <a:pt x="820" y="3"/>
                    <a:pt x="783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cxnSp>
        <p:nvCxnSpPr>
          <p:cNvPr id="1931" name="Google Shape;1931;p62"/>
          <p:cNvCxnSpPr/>
          <p:nvPr/>
        </p:nvCxnSpPr>
        <p:spPr>
          <a:xfrm>
            <a:off x="3004185" y="1379855"/>
            <a:ext cx="2953385" cy="1405890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32" name="Google Shape;1932;p62"/>
          <p:cNvCxnSpPr>
            <a:stCxn id="1882" idx="3"/>
          </p:cNvCxnSpPr>
          <p:nvPr/>
        </p:nvCxnSpPr>
        <p:spPr>
          <a:xfrm>
            <a:off x="3046730" y="2548255"/>
            <a:ext cx="2922905" cy="54292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33" name="Google Shape;1933;p62"/>
          <p:cNvCxnSpPr>
            <a:stCxn id="1884" idx="1"/>
          </p:cNvCxnSpPr>
          <p:nvPr/>
        </p:nvCxnSpPr>
        <p:spPr>
          <a:xfrm rot="10800000" flipH="1">
            <a:off x="3004185" y="3444875"/>
            <a:ext cx="2962910" cy="29337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文本框 44"/>
          <p:cNvSpPr txBox="1"/>
          <p:nvPr/>
        </p:nvSpPr>
        <p:spPr>
          <a:xfrm>
            <a:off x="689610" y="4783455"/>
            <a:ext cx="8253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Lee, Chih-Sheng. 2012. “Multi-Objective Game-Theory Models for Conflict Analysis in Reservoir Watershed Management.” Chemosphere 87 (6): 608–13. doi:10.1016/j.chemosphere.2012.01.014. </a:t>
            </a:r>
            <a:endParaRPr lang="zh-CN" alt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170" y="671195"/>
            <a:ext cx="569785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Game Environment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8495" y="1887855"/>
            <a:ext cx="2260600" cy="2120265"/>
            <a:chOff x="563" y="1754"/>
            <a:chExt cx="6344" cy="5950"/>
          </a:xfrm>
        </p:grpSpPr>
        <p:sp>
          <p:nvSpPr>
            <p:cNvPr id="1428" name="Google Shape;1428;p29"/>
            <p:cNvSpPr/>
            <p:nvPr/>
          </p:nvSpPr>
          <p:spPr>
            <a:xfrm>
              <a:off x="3359" y="7617"/>
              <a:ext cx="3" cy="5"/>
            </a:xfrm>
            <a:custGeom>
              <a:avLst/>
              <a:gdLst/>
              <a:ahLst/>
              <a:cxnLst/>
              <a:rect l="l" t="t" r="r" b="b"/>
              <a:pathLst>
                <a:path w="84" h="126" extrusionOk="0">
                  <a:moveTo>
                    <a:pt x="84" y="0"/>
                  </a:moveTo>
                  <a:cubicBezTo>
                    <a:pt x="63" y="0"/>
                    <a:pt x="42" y="21"/>
                    <a:pt x="0" y="21"/>
                  </a:cubicBezTo>
                  <a:cubicBezTo>
                    <a:pt x="42" y="63"/>
                    <a:pt x="84" y="105"/>
                    <a:pt x="84" y="126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705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2179" y="1754"/>
              <a:ext cx="2880" cy="3521"/>
            </a:xfrm>
            <a:custGeom>
              <a:avLst/>
              <a:gdLst/>
              <a:ahLst/>
              <a:cxnLst/>
              <a:rect l="l" t="t" r="r" b="b"/>
              <a:pathLst>
                <a:path w="81206" h="95789" extrusionOk="0">
                  <a:moveTo>
                    <a:pt x="21908" y="84511"/>
                  </a:moveTo>
                  <a:cubicBezTo>
                    <a:pt x="21636" y="84323"/>
                    <a:pt x="21364" y="84135"/>
                    <a:pt x="21092" y="83946"/>
                  </a:cubicBezTo>
                  <a:cubicBezTo>
                    <a:pt x="15275" y="79992"/>
                    <a:pt x="9395" y="75974"/>
                    <a:pt x="5399" y="70995"/>
                  </a:cubicBezTo>
                  <a:cubicBezTo>
                    <a:pt x="1" y="64257"/>
                    <a:pt x="168" y="56055"/>
                    <a:pt x="3348" y="48795"/>
                  </a:cubicBezTo>
                  <a:cubicBezTo>
                    <a:pt x="9102" y="35675"/>
                    <a:pt x="23854" y="24858"/>
                    <a:pt x="25255" y="10734"/>
                  </a:cubicBezTo>
                  <a:cubicBezTo>
                    <a:pt x="25465" y="8475"/>
                    <a:pt x="26783" y="1528"/>
                    <a:pt x="22954" y="1"/>
                  </a:cubicBezTo>
                  <a:cubicBezTo>
                    <a:pt x="52100" y="12262"/>
                    <a:pt x="81205" y="28729"/>
                    <a:pt x="75786" y="55909"/>
                  </a:cubicBezTo>
                  <a:cubicBezTo>
                    <a:pt x="72334" y="73191"/>
                    <a:pt x="54025" y="85160"/>
                    <a:pt x="36303" y="95789"/>
                  </a:cubicBezTo>
                  <a:cubicBezTo>
                    <a:pt x="31470" y="92106"/>
                    <a:pt x="27034" y="88110"/>
                    <a:pt x="21908" y="84511"/>
                  </a:cubicBezTo>
                  <a:close/>
                </a:path>
              </a:pathLst>
            </a:custGeom>
            <a:solidFill>
              <a:srgbClr val="62B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2179" y="1754"/>
              <a:ext cx="2880" cy="3521"/>
            </a:xfrm>
            <a:custGeom>
              <a:avLst/>
              <a:gdLst/>
              <a:ahLst/>
              <a:cxnLst/>
              <a:rect l="l" t="t" r="r" b="b"/>
              <a:pathLst>
                <a:path w="81206" h="95789" extrusionOk="0">
                  <a:moveTo>
                    <a:pt x="21908" y="84511"/>
                  </a:moveTo>
                  <a:cubicBezTo>
                    <a:pt x="21636" y="84323"/>
                    <a:pt x="21364" y="84135"/>
                    <a:pt x="21092" y="83946"/>
                  </a:cubicBezTo>
                  <a:cubicBezTo>
                    <a:pt x="15275" y="79992"/>
                    <a:pt x="9395" y="75974"/>
                    <a:pt x="5399" y="70995"/>
                  </a:cubicBezTo>
                  <a:cubicBezTo>
                    <a:pt x="1" y="64257"/>
                    <a:pt x="168" y="56055"/>
                    <a:pt x="3348" y="48795"/>
                  </a:cubicBezTo>
                  <a:cubicBezTo>
                    <a:pt x="9102" y="35675"/>
                    <a:pt x="23854" y="24858"/>
                    <a:pt x="25255" y="10734"/>
                  </a:cubicBezTo>
                  <a:cubicBezTo>
                    <a:pt x="25465" y="8475"/>
                    <a:pt x="26783" y="1528"/>
                    <a:pt x="22954" y="1"/>
                  </a:cubicBezTo>
                  <a:cubicBezTo>
                    <a:pt x="52100" y="12262"/>
                    <a:pt x="81205" y="28729"/>
                    <a:pt x="75786" y="55909"/>
                  </a:cubicBezTo>
                  <a:cubicBezTo>
                    <a:pt x="72334" y="73191"/>
                    <a:pt x="54025" y="85160"/>
                    <a:pt x="36303" y="95789"/>
                  </a:cubicBezTo>
                  <a:cubicBezTo>
                    <a:pt x="31470" y="92106"/>
                    <a:pt x="27034" y="88110"/>
                    <a:pt x="21908" y="84511"/>
                  </a:cubicBezTo>
                  <a:close/>
                </a:path>
              </a:pathLst>
            </a:custGeom>
            <a:solidFill>
              <a:srgbClr val="A4B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179" y="1754"/>
              <a:ext cx="2880" cy="3521"/>
            </a:xfrm>
            <a:custGeom>
              <a:avLst/>
              <a:gdLst/>
              <a:ahLst/>
              <a:cxnLst/>
              <a:rect l="l" t="t" r="r" b="b"/>
              <a:pathLst>
                <a:path w="81206" h="95789" extrusionOk="0">
                  <a:moveTo>
                    <a:pt x="21908" y="84511"/>
                  </a:moveTo>
                  <a:cubicBezTo>
                    <a:pt x="21636" y="84323"/>
                    <a:pt x="21364" y="84135"/>
                    <a:pt x="21092" y="83946"/>
                  </a:cubicBezTo>
                  <a:cubicBezTo>
                    <a:pt x="15275" y="79992"/>
                    <a:pt x="9395" y="75974"/>
                    <a:pt x="5399" y="70995"/>
                  </a:cubicBezTo>
                  <a:cubicBezTo>
                    <a:pt x="1" y="64257"/>
                    <a:pt x="168" y="56055"/>
                    <a:pt x="3348" y="48795"/>
                  </a:cubicBezTo>
                  <a:cubicBezTo>
                    <a:pt x="9102" y="35675"/>
                    <a:pt x="23854" y="24858"/>
                    <a:pt x="25255" y="10734"/>
                  </a:cubicBezTo>
                  <a:cubicBezTo>
                    <a:pt x="25465" y="8475"/>
                    <a:pt x="26783" y="1528"/>
                    <a:pt x="22954" y="1"/>
                  </a:cubicBezTo>
                  <a:cubicBezTo>
                    <a:pt x="52100" y="12262"/>
                    <a:pt x="81205" y="28729"/>
                    <a:pt x="75786" y="55909"/>
                  </a:cubicBezTo>
                  <a:cubicBezTo>
                    <a:pt x="72334" y="73191"/>
                    <a:pt x="54025" y="85160"/>
                    <a:pt x="36303" y="95789"/>
                  </a:cubicBezTo>
                  <a:cubicBezTo>
                    <a:pt x="31470" y="92106"/>
                    <a:pt x="27034" y="88110"/>
                    <a:pt x="21908" y="84511"/>
                  </a:cubicBezTo>
                  <a:close/>
                </a:path>
              </a:pathLst>
            </a:custGeom>
            <a:solidFill>
              <a:srgbClr val="A4B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179" y="1754"/>
              <a:ext cx="2880" cy="3521"/>
            </a:xfrm>
            <a:custGeom>
              <a:avLst/>
              <a:gdLst/>
              <a:ahLst/>
              <a:cxnLst/>
              <a:rect l="l" t="t" r="r" b="b"/>
              <a:pathLst>
                <a:path w="81206" h="95789" extrusionOk="0">
                  <a:moveTo>
                    <a:pt x="21908" y="84511"/>
                  </a:moveTo>
                  <a:cubicBezTo>
                    <a:pt x="21636" y="84323"/>
                    <a:pt x="21364" y="84135"/>
                    <a:pt x="21092" y="83946"/>
                  </a:cubicBezTo>
                  <a:cubicBezTo>
                    <a:pt x="15275" y="79992"/>
                    <a:pt x="9395" y="75974"/>
                    <a:pt x="5399" y="70995"/>
                  </a:cubicBezTo>
                  <a:cubicBezTo>
                    <a:pt x="1" y="64257"/>
                    <a:pt x="168" y="56055"/>
                    <a:pt x="3348" y="48795"/>
                  </a:cubicBezTo>
                  <a:cubicBezTo>
                    <a:pt x="9102" y="35675"/>
                    <a:pt x="23854" y="24858"/>
                    <a:pt x="25255" y="10734"/>
                  </a:cubicBezTo>
                  <a:cubicBezTo>
                    <a:pt x="25465" y="8475"/>
                    <a:pt x="26783" y="1528"/>
                    <a:pt x="22954" y="1"/>
                  </a:cubicBezTo>
                  <a:cubicBezTo>
                    <a:pt x="52100" y="12262"/>
                    <a:pt x="81205" y="28729"/>
                    <a:pt x="75786" y="55909"/>
                  </a:cubicBezTo>
                  <a:cubicBezTo>
                    <a:pt x="72334" y="73191"/>
                    <a:pt x="54025" y="85160"/>
                    <a:pt x="36303" y="95789"/>
                  </a:cubicBezTo>
                  <a:cubicBezTo>
                    <a:pt x="31470" y="92106"/>
                    <a:pt x="27034" y="88110"/>
                    <a:pt x="21908" y="84511"/>
                  </a:cubicBezTo>
                  <a:close/>
                </a:path>
              </a:pathLst>
            </a:custGeom>
            <a:solidFill>
              <a:srgbClr val="A4B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2179" y="1754"/>
              <a:ext cx="2880" cy="3521"/>
            </a:xfrm>
            <a:custGeom>
              <a:avLst/>
              <a:gdLst/>
              <a:ahLst/>
              <a:cxnLst/>
              <a:rect l="l" t="t" r="r" b="b"/>
              <a:pathLst>
                <a:path w="81206" h="95789" extrusionOk="0">
                  <a:moveTo>
                    <a:pt x="21908" y="84511"/>
                  </a:moveTo>
                  <a:cubicBezTo>
                    <a:pt x="21636" y="84323"/>
                    <a:pt x="21364" y="84135"/>
                    <a:pt x="21092" y="83946"/>
                  </a:cubicBezTo>
                  <a:cubicBezTo>
                    <a:pt x="15275" y="79992"/>
                    <a:pt x="9395" y="75974"/>
                    <a:pt x="5399" y="70995"/>
                  </a:cubicBezTo>
                  <a:cubicBezTo>
                    <a:pt x="1" y="64257"/>
                    <a:pt x="168" y="56055"/>
                    <a:pt x="3348" y="48795"/>
                  </a:cubicBezTo>
                  <a:cubicBezTo>
                    <a:pt x="9102" y="35675"/>
                    <a:pt x="23854" y="24858"/>
                    <a:pt x="25255" y="10734"/>
                  </a:cubicBezTo>
                  <a:cubicBezTo>
                    <a:pt x="25465" y="8475"/>
                    <a:pt x="26783" y="1528"/>
                    <a:pt x="22954" y="1"/>
                  </a:cubicBezTo>
                  <a:cubicBezTo>
                    <a:pt x="52100" y="12262"/>
                    <a:pt x="81205" y="28729"/>
                    <a:pt x="75786" y="55909"/>
                  </a:cubicBezTo>
                  <a:cubicBezTo>
                    <a:pt x="72334" y="73191"/>
                    <a:pt x="54025" y="85160"/>
                    <a:pt x="36303" y="95789"/>
                  </a:cubicBezTo>
                  <a:cubicBezTo>
                    <a:pt x="31470" y="92106"/>
                    <a:pt x="27034" y="88110"/>
                    <a:pt x="21908" y="845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2583" y="1853"/>
              <a:ext cx="1923" cy="3420"/>
            </a:xfrm>
            <a:custGeom>
              <a:avLst/>
              <a:gdLst/>
              <a:ahLst/>
              <a:cxnLst/>
              <a:rect l="l" t="t" r="r" b="b"/>
              <a:pathLst>
                <a:path w="54228" h="93049" extrusionOk="0">
                  <a:moveTo>
                    <a:pt x="14437" y="1"/>
                  </a:moveTo>
                  <a:cubicBezTo>
                    <a:pt x="14473" y="24"/>
                    <a:pt x="14509" y="47"/>
                    <a:pt x="14545" y="71"/>
                  </a:cubicBezTo>
                  <a:lnTo>
                    <a:pt x="14545" y="71"/>
                  </a:lnTo>
                  <a:cubicBezTo>
                    <a:pt x="14510" y="46"/>
                    <a:pt x="14474" y="23"/>
                    <a:pt x="14437" y="1"/>
                  </a:cubicBezTo>
                  <a:close/>
                  <a:moveTo>
                    <a:pt x="14545" y="71"/>
                  </a:moveTo>
                  <a:cubicBezTo>
                    <a:pt x="16839" y="1669"/>
                    <a:pt x="16025" y="8257"/>
                    <a:pt x="15881" y="10400"/>
                  </a:cubicBezTo>
                  <a:cubicBezTo>
                    <a:pt x="15002" y="24147"/>
                    <a:pt x="5733" y="34650"/>
                    <a:pt x="2113" y="47393"/>
                  </a:cubicBezTo>
                  <a:cubicBezTo>
                    <a:pt x="105" y="54465"/>
                    <a:pt x="0" y="62416"/>
                    <a:pt x="3390" y="68965"/>
                  </a:cubicBezTo>
                  <a:cubicBezTo>
                    <a:pt x="5900" y="73819"/>
                    <a:pt x="9604" y="77711"/>
                    <a:pt x="13266" y="81561"/>
                  </a:cubicBezTo>
                  <a:cubicBezTo>
                    <a:pt x="13433" y="81728"/>
                    <a:pt x="13600" y="81917"/>
                    <a:pt x="13789" y="82105"/>
                  </a:cubicBezTo>
                  <a:cubicBezTo>
                    <a:pt x="17011" y="85599"/>
                    <a:pt x="19794" y="89470"/>
                    <a:pt x="22849" y="93048"/>
                  </a:cubicBezTo>
                  <a:cubicBezTo>
                    <a:pt x="34001" y="82733"/>
                    <a:pt x="48647" y="72836"/>
                    <a:pt x="50823" y="56034"/>
                  </a:cubicBezTo>
                  <a:cubicBezTo>
                    <a:pt x="54227" y="29680"/>
                    <a:pt x="32871" y="11976"/>
                    <a:pt x="14545" y="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853" y="3257"/>
              <a:ext cx="3055" cy="2656"/>
            </a:xfrm>
            <a:custGeom>
              <a:avLst/>
              <a:gdLst/>
              <a:ahLst/>
              <a:cxnLst/>
              <a:rect l="l" t="t" r="r" b="b"/>
              <a:pathLst>
                <a:path w="86143" h="72250" extrusionOk="0">
                  <a:moveTo>
                    <a:pt x="14835" y="68672"/>
                  </a:moveTo>
                  <a:cubicBezTo>
                    <a:pt x="15107" y="68735"/>
                    <a:pt x="15358" y="68818"/>
                    <a:pt x="15609" y="68902"/>
                  </a:cubicBezTo>
                  <a:cubicBezTo>
                    <a:pt x="21091" y="70555"/>
                    <a:pt x="26678" y="72250"/>
                    <a:pt x="32369" y="72187"/>
                  </a:cubicBezTo>
                  <a:cubicBezTo>
                    <a:pt x="40069" y="72082"/>
                    <a:pt x="46953" y="67584"/>
                    <a:pt x="51954" y="61600"/>
                  </a:cubicBezTo>
                  <a:cubicBezTo>
                    <a:pt x="60972" y="50803"/>
                    <a:pt x="64738" y="35361"/>
                    <a:pt x="76204" y="26866"/>
                  </a:cubicBezTo>
                  <a:cubicBezTo>
                    <a:pt x="78045" y="25527"/>
                    <a:pt x="83444" y="20924"/>
                    <a:pt x="86143" y="22619"/>
                  </a:cubicBezTo>
                  <a:cubicBezTo>
                    <a:pt x="65031" y="10169"/>
                    <a:pt x="40383" y="0"/>
                    <a:pt x="19334" y="18141"/>
                  </a:cubicBezTo>
                  <a:cubicBezTo>
                    <a:pt x="5943" y="29649"/>
                    <a:pt x="2511" y="48041"/>
                    <a:pt x="0" y="65324"/>
                  </a:cubicBezTo>
                  <a:cubicBezTo>
                    <a:pt x="4896" y="66496"/>
                    <a:pt x="9918" y="67249"/>
                    <a:pt x="14835" y="68672"/>
                  </a:cubicBezTo>
                  <a:close/>
                </a:path>
              </a:pathLst>
            </a:custGeom>
            <a:solidFill>
              <a:srgbClr val="62B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853" y="3257"/>
              <a:ext cx="3055" cy="2656"/>
            </a:xfrm>
            <a:custGeom>
              <a:avLst/>
              <a:gdLst/>
              <a:ahLst/>
              <a:cxnLst/>
              <a:rect l="l" t="t" r="r" b="b"/>
              <a:pathLst>
                <a:path w="86143" h="72250" extrusionOk="0">
                  <a:moveTo>
                    <a:pt x="14835" y="68672"/>
                  </a:moveTo>
                  <a:cubicBezTo>
                    <a:pt x="15107" y="68735"/>
                    <a:pt x="15358" y="68818"/>
                    <a:pt x="15609" y="68902"/>
                  </a:cubicBezTo>
                  <a:cubicBezTo>
                    <a:pt x="21091" y="70555"/>
                    <a:pt x="26678" y="72250"/>
                    <a:pt x="32369" y="72187"/>
                  </a:cubicBezTo>
                  <a:cubicBezTo>
                    <a:pt x="40069" y="72082"/>
                    <a:pt x="46953" y="67584"/>
                    <a:pt x="51954" y="61600"/>
                  </a:cubicBezTo>
                  <a:cubicBezTo>
                    <a:pt x="60972" y="50803"/>
                    <a:pt x="64738" y="35361"/>
                    <a:pt x="76204" y="26866"/>
                  </a:cubicBezTo>
                  <a:cubicBezTo>
                    <a:pt x="78045" y="25527"/>
                    <a:pt x="83444" y="20924"/>
                    <a:pt x="86143" y="22619"/>
                  </a:cubicBezTo>
                  <a:cubicBezTo>
                    <a:pt x="65031" y="10169"/>
                    <a:pt x="40383" y="0"/>
                    <a:pt x="19334" y="18141"/>
                  </a:cubicBezTo>
                  <a:cubicBezTo>
                    <a:pt x="5943" y="29649"/>
                    <a:pt x="2511" y="48041"/>
                    <a:pt x="0" y="65324"/>
                  </a:cubicBezTo>
                  <a:cubicBezTo>
                    <a:pt x="4896" y="66496"/>
                    <a:pt x="9918" y="67249"/>
                    <a:pt x="14835" y="68672"/>
                  </a:cubicBezTo>
                  <a:close/>
                </a:path>
              </a:pathLst>
            </a:custGeom>
            <a:solidFill>
              <a:srgbClr val="A4B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853" y="3257"/>
              <a:ext cx="3055" cy="2656"/>
            </a:xfrm>
            <a:custGeom>
              <a:avLst/>
              <a:gdLst/>
              <a:ahLst/>
              <a:cxnLst/>
              <a:rect l="l" t="t" r="r" b="b"/>
              <a:pathLst>
                <a:path w="86143" h="72250" extrusionOk="0">
                  <a:moveTo>
                    <a:pt x="14835" y="68672"/>
                  </a:moveTo>
                  <a:cubicBezTo>
                    <a:pt x="15107" y="68735"/>
                    <a:pt x="15358" y="68818"/>
                    <a:pt x="15609" y="68902"/>
                  </a:cubicBezTo>
                  <a:cubicBezTo>
                    <a:pt x="21091" y="70555"/>
                    <a:pt x="26678" y="72250"/>
                    <a:pt x="32369" y="72187"/>
                  </a:cubicBezTo>
                  <a:cubicBezTo>
                    <a:pt x="40069" y="72082"/>
                    <a:pt x="46953" y="67584"/>
                    <a:pt x="51954" y="61600"/>
                  </a:cubicBezTo>
                  <a:cubicBezTo>
                    <a:pt x="60972" y="50803"/>
                    <a:pt x="64738" y="35361"/>
                    <a:pt x="76204" y="26866"/>
                  </a:cubicBezTo>
                  <a:cubicBezTo>
                    <a:pt x="78045" y="25527"/>
                    <a:pt x="83444" y="20924"/>
                    <a:pt x="86143" y="22619"/>
                  </a:cubicBezTo>
                  <a:cubicBezTo>
                    <a:pt x="65031" y="10169"/>
                    <a:pt x="40383" y="0"/>
                    <a:pt x="19334" y="18141"/>
                  </a:cubicBezTo>
                  <a:cubicBezTo>
                    <a:pt x="5943" y="29649"/>
                    <a:pt x="2511" y="48041"/>
                    <a:pt x="0" y="65324"/>
                  </a:cubicBezTo>
                  <a:cubicBezTo>
                    <a:pt x="4896" y="66496"/>
                    <a:pt x="9918" y="67249"/>
                    <a:pt x="14835" y="686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906" y="3722"/>
              <a:ext cx="2926" cy="1962"/>
            </a:xfrm>
            <a:custGeom>
              <a:avLst/>
              <a:gdLst/>
              <a:ahLst/>
              <a:cxnLst/>
              <a:rect l="l" t="t" r="r" b="b"/>
              <a:pathLst>
                <a:path w="82524" h="53378" extrusionOk="0">
                  <a:moveTo>
                    <a:pt x="82442" y="9955"/>
                  </a:moveTo>
                  <a:cubicBezTo>
                    <a:pt x="82469" y="9968"/>
                    <a:pt x="82496" y="9980"/>
                    <a:pt x="82524" y="9992"/>
                  </a:cubicBezTo>
                  <a:cubicBezTo>
                    <a:pt x="82497" y="9979"/>
                    <a:pt x="82470" y="9967"/>
                    <a:pt x="82442" y="9955"/>
                  </a:cubicBezTo>
                  <a:close/>
                  <a:moveTo>
                    <a:pt x="44929" y="1"/>
                  </a:moveTo>
                  <a:cubicBezTo>
                    <a:pt x="35487" y="1"/>
                    <a:pt x="26209" y="2576"/>
                    <a:pt x="17681" y="9364"/>
                  </a:cubicBezTo>
                  <a:cubicBezTo>
                    <a:pt x="4960" y="19470"/>
                    <a:pt x="2030" y="34786"/>
                    <a:pt x="1" y="49140"/>
                  </a:cubicBezTo>
                  <a:cubicBezTo>
                    <a:pt x="4771" y="49893"/>
                    <a:pt x="9647" y="50291"/>
                    <a:pt x="14459" y="51232"/>
                  </a:cubicBezTo>
                  <a:cubicBezTo>
                    <a:pt x="14710" y="51274"/>
                    <a:pt x="14961" y="51337"/>
                    <a:pt x="15212" y="51379"/>
                  </a:cubicBezTo>
                  <a:cubicBezTo>
                    <a:pt x="19951" y="52378"/>
                    <a:pt x="24755" y="53378"/>
                    <a:pt x="29625" y="53378"/>
                  </a:cubicBezTo>
                  <a:cubicBezTo>
                    <a:pt x="30259" y="53378"/>
                    <a:pt x="30896" y="53361"/>
                    <a:pt x="31533" y="53325"/>
                  </a:cubicBezTo>
                  <a:cubicBezTo>
                    <a:pt x="39002" y="52885"/>
                    <a:pt x="45572" y="48868"/>
                    <a:pt x="50280" y="43721"/>
                  </a:cubicBezTo>
                  <a:cubicBezTo>
                    <a:pt x="58754" y="34410"/>
                    <a:pt x="62060" y="21500"/>
                    <a:pt x="73003" y="13967"/>
                  </a:cubicBezTo>
                  <a:cubicBezTo>
                    <a:pt x="74511" y="12932"/>
                    <a:pt x="78572" y="9753"/>
                    <a:pt x="81356" y="9753"/>
                  </a:cubicBezTo>
                  <a:cubicBezTo>
                    <a:pt x="81747" y="9753"/>
                    <a:pt x="82112" y="9815"/>
                    <a:pt x="82442" y="9955"/>
                  </a:cubicBezTo>
                  <a:lnTo>
                    <a:pt x="82442" y="9955"/>
                  </a:lnTo>
                  <a:cubicBezTo>
                    <a:pt x="70581" y="4641"/>
                    <a:pt x="57606" y="1"/>
                    <a:pt x="44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563" y="3935"/>
              <a:ext cx="2731" cy="2444"/>
            </a:xfrm>
            <a:custGeom>
              <a:avLst/>
              <a:gdLst/>
              <a:ahLst/>
              <a:cxnLst/>
              <a:rect l="l" t="t" r="r" b="b"/>
              <a:pathLst>
                <a:path w="77020" h="66475" extrusionOk="0">
                  <a:moveTo>
                    <a:pt x="64947" y="56494"/>
                  </a:moveTo>
                  <a:cubicBezTo>
                    <a:pt x="64738" y="56640"/>
                    <a:pt x="64528" y="56766"/>
                    <a:pt x="64340" y="56912"/>
                  </a:cubicBezTo>
                  <a:cubicBezTo>
                    <a:pt x="59925" y="59925"/>
                    <a:pt x="55448" y="63001"/>
                    <a:pt x="50677" y="64487"/>
                  </a:cubicBezTo>
                  <a:cubicBezTo>
                    <a:pt x="44212" y="66474"/>
                    <a:pt x="37935" y="64194"/>
                    <a:pt x="33080" y="60009"/>
                  </a:cubicBezTo>
                  <a:cubicBezTo>
                    <a:pt x="24292" y="52497"/>
                    <a:pt x="19396" y="39253"/>
                    <a:pt x="8809" y="34524"/>
                  </a:cubicBezTo>
                  <a:cubicBezTo>
                    <a:pt x="7114" y="33771"/>
                    <a:pt x="2071" y="30988"/>
                    <a:pt x="0" y="33269"/>
                  </a:cubicBezTo>
                  <a:cubicBezTo>
                    <a:pt x="16279" y="16069"/>
                    <a:pt x="35758" y="0"/>
                    <a:pt x="55469" y="11027"/>
                  </a:cubicBezTo>
                  <a:cubicBezTo>
                    <a:pt x="67981" y="18057"/>
                    <a:pt x="72940" y="34106"/>
                    <a:pt x="77020" y="49380"/>
                  </a:cubicBezTo>
                  <a:cubicBezTo>
                    <a:pt x="73044" y="51786"/>
                    <a:pt x="68922" y="53837"/>
                    <a:pt x="64947" y="56494"/>
                  </a:cubicBezTo>
                  <a:close/>
                </a:path>
              </a:pathLst>
            </a:custGeom>
            <a:solidFill>
              <a:srgbClr val="62B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563" y="3935"/>
              <a:ext cx="2731" cy="2444"/>
            </a:xfrm>
            <a:custGeom>
              <a:avLst/>
              <a:gdLst/>
              <a:ahLst/>
              <a:cxnLst/>
              <a:rect l="l" t="t" r="r" b="b"/>
              <a:pathLst>
                <a:path w="77020" h="66475" extrusionOk="0">
                  <a:moveTo>
                    <a:pt x="64947" y="56494"/>
                  </a:moveTo>
                  <a:cubicBezTo>
                    <a:pt x="64738" y="56640"/>
                    <a:pt x="64528" y="56766"/>
                    <a:pt x="64340" y="56912"/>
                  </a:cubicBezTo>
                  <a:cubicBezTo>
                    <a:pt x="59925" y="59925"/>
                    <a:pt x="55448" y="63001"/>
                    <a:pt x="50677" y="64487"/>
                  </a:cubicBezTo>
                  <a:cubicBezTo>
                    <a:pt x="44212" y="66474"/>
                    <a:pt x="37935" y="64194"/>
                    <a:pt x="33080" y="60009"/>
                  </a:cubicBezTo>
                  <a:cubicBezTo>
                    <a:pt x="24292" y="52497"/>
                    <a:pt x="19396" y="39253"/>
                    <a:pt x="8809" y="34524"/>
                  </a:cubicBezTo>
                  <a:cubicBezTo>
                    <a:pt x="7114" y="33771"/>
                    <a:pt x="2071" y="30988"/>
                    <a:pt x="0" y="33269"/>
                  </a:cubicBezTo>
                  <a:cubicBezTo>
                    <a:pt x="16279" y="16069"/>
                    <a:pt x="35758" y="0"/>
                    <a:pt x="55469" y="11027"/>
                  </a:cubicBezTo>
                  <a:cubicBezTo>
                    <a:pt x="67981" y="18057"/>
                    <a:pt x="72940" y="34106"/>
                    <a:pt x="77020" y="49380"/>
                  </a:cubicBezTo>
                  <a:cubicBezTo>
                    <a:pt x="73044" y="51786"/>
                    <a:pt x="68922" y="53837"/>
                    <a:pt x="64947" y="56494"/>
                  </a:cubicBezTo>
                  <a:close/>
                </a:path>
              </a:pathLst>
            </a:custGeom>
            <a:solidFill>
              <a:srgbClr val="A4B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563" y="3935"/>
              <a:ext cx="2731" cy="2444"/>
            </a:xfrm>
            <a:custGeom>
              <a:avLst/>
              <a:gdLst/>
              <a:ahLst/>
              <a:cxnLst/>
              <a:rect l="l" t="t" r="r" b="b"/>
              <a:pathLst>
                <a:path w="77020" h="66475" extrusionOk="0">
                  <a:moveTo>
                    <a:pt x="64947" y="56494"/>
                  </a:moveTo>
                  <a:cubicBezTo>
                    <a:pt x="64738" y="56640"/>
                    <a:pt x="64528" y="56766"/>
                    <a:pt x="64340" y="56912"/>
                  </a:cubicBezTo>
                  <a:cubicBezTo>
                    <a:pt x="59925" y="59925"/>
                    <a:pt x="55448" y="63001"/>
                    <a:pt x="50677" y="64487"/>
                  </a:cubicBezTo>
                  <a:cubicBezTo>
                    <a:pt x="44212" y="66474"/>
                    <a:pt x="37935" y="64194"/>
                    <a:pt x="33080" y="60009"/>
                  </a:cubicBezTo>
                  <a:cubicBezTo>
                    <a:pt x="24292" y="52497"/>
                    <a:pt x="19396" y="39253"/>
                    <a:pt x="8809" y="34524"/>
                  </a:cubicBezTo>
                  <a:cubicBezTo>
                    <a:pt x="7114" y="33771"/>
                    <a:pt x="2071" y="30988"/>
                    <a:pt x="0" y="33269"/>
                  </a:cubicBezTo>
                  <a:cubicBezTo>
                    <a:pt x="16279" y="16069"/>
                    <a:pt x="35758" y="0"/>
                    <a:pt x="55469" y="11027"/>
                  </a:cubicBezTo>
                  <a:cubicBezTo>
                    <a:pt x="67981" y="18057"/>
                    <a:pt x="72940" y="34106"/>
                    <a:pt x="77020" y="49380"/>
                  </a:cubicBezTo>
                  <a:cubicBezTo>
                    <a:pt x="73044" y="51786"/>
                    <a:pt x="68922" y="53837"/>
                    <a:pt x="64947" y="56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650" y="4362"/>
              <a:ext cx="2650" cy="1804"/>
            </a:xfrm>
            <a:custGeom>
              <a:avLst/>
              <a:gdLst/>
              <a:ahLst/>
              <a:cxnLst/>
              <a:rect l="l" t="t" r="r" b="b"/>
              <a:pathLst>
                <a:path w="74740" h="49087" extrusionOk="0">
                  <a:moveTo>
                    <a:pt x="59" y="20802"/>
                  </a:moveTo>
                  <a:cubicBezTo>
                    <a:pt x="39" y="20820"/>
                    <a:pt x="20" y="20839"/>
                    <a:pt x="0" y="20859"/>
                  </a:cubicBezTo>
                  <a:cubicBezTo>
                    <a:pt x="20" y="20840"/>
                    <a:pt x="40" y="20821"/>
                    <a:pt x="59" y="20802"/>
                  </a:cubicBezTo>
                  <a:close/>
                  <a:moveTo>
                    <a:pt x="38249" y="0"/>
                  </a:moveTo>
                  <a:cubicBezTo>
                    <a:pt x="24172" y="0"/>
                    <a:pt x="11219" y="10093"/>
                    <a:pt x="59" y="20802"/>
                  </a:cubicBezTo>
                  <a:lnTo>
                    <a:pt x="59" y="20802"/>
                  </a:lnTo>
                  <a:cubicBezTo>
                    <a:pt x="555" y="20345"/>
                    <a:pt x="1248" y="20168"/>
                    <a:pt x="2031" y="20168"/>
                  </a:cubicBezTo>
                  <a:cubicBezTo>
                    <a:pt x="4289" y="20168"/>
                    <a:pt x="7301" y="21643"/>
                    <a:pt x="8516" y="22135"/>
                  </a:cubicBezTo>
                  <a:cubicBezTo>
                    <a:pt x="18915" y="26424"/>
                    <a:pt x="24292" y="37765"/>
                    <a:pt x="33080" y="44356"/>
                  </a:cubicBezTo>
                  <a:cubicBezTo>
                    <a:pt x="36873" y="47192"/>
                    <a:pt x="41406" y="49087"/>
                    <a:pt x="46097" y="49087"/>
                  </a:cubicBezTo>
                  <a:cubicBezTo>
                    <a:pt x="47462" y="49087"/>
                    <a:pt x="48840" y="48927"/>
                    <a:pt x="50217" y="48582"/>
                  </a:cubicBezTo>
                  <a:cubicBezTo>
                    <a:pt x="54715" y="47452"/>
                    <a:pt x="58858" y="44963"/>
                    <a:pt x="62938" y="42515"/>
                  </a:cubicBezTo>
                  <a:cubicBezTo>
                    <a:pt x="63127" y="42389"/>
                    <a:pt x="63336" y="42284"/>
                    <a:pt x="63524" y="42180"/>
                  </a:cubicBezTo>
                  <a:cubicBezTo>
                    <a:pt x="67207" y="40025"/>
                    <a:pt x="71057" y="38393"/>
                    <a:pt x="74739" y="36447"/>
                  </a:cubicBezTo>
                  <a:cubicBezTo>
                    <a:pt x="70073" y="23390"/>
                    <a:pt x="64508" y="9685"/>
                    <a:pt x="52121" y="3429"/>
                  </a:cubicBezTo>
                  <a:cubicBezTo>
                    <a:pt x="47396" y="1039"/>
                    <a:pt x="42764" y="0"/>
                    <a:pt x="38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grpSp>
          <p:nvGrpSpPr>
            <p:cNvPr id="1443" name="Google Shape;1443;p29"/>
            <p:cNvGrpSpPr/>
            <p:nvPr/>
          </p:nvGrpSpPr>
          <p:grpSpPr>
            <a:xfrm>
              <a:off x="2315" y="4220"/>
              <a:ext cx="2263" cy="3484"/>
              <a:chOff x="3570831" y="3134550"/>
              <a:chExt cx="1595169" cy="2369625"/>
            </a:xfrm>
          </p:grpSpPr>
          <p:sp>
            <p:nvSpPr>
              <p:cNvPr id="1444" name="Google Shape;1444;p29"/>
              <p:cNvSpPr/>
              <p:nvPr/>
            </p:nvSpPr>
            <p:spPr>
              <a:xfrm>
                <a:off x="4362000" y="5374950"/>
                <a:ext cx="87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146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9" y="252"/>
                      <a:pt x="419" y="482"/>
                      <a:pt x="628" y="733"/>
                    </a:cubicBezTo>
                    <a:cubicBezTo>
                      <a:pt x="858" y="984"/>
                      <a:pt x="1130" y="1214"/>
                      <a:pt x="1381" y="1465"/>
                    </a:cubicBezTo>
                    <a:lnTo>
                      <a:pt x="1737" y="1319"/>
                    </a:lnTo>
                    <a:cubicBezTo>
                      <a:pt x="1967" y="1214"/>
                      <a:pt x="2176" y="1110"/>
                      <a:pt x="2385" y="1005"/>
                    </a:cubicBezTo>
                    <a:cubicBezTo>
                      <a:pt x="2595" y="900"/>
                      <a:pt x="2804" y="817"/>
                      <a:pt x="3013" y="691"/>
                    </a:cubicBezTo>
                    <a:cubicBezTo>
                      <a:pt x="3180" y="607"/>
                      <a:pt x="3348" y="503"/>
                      <a:pt x="3515" y="4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05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4578025" y="5242600"/>
                <a:ext cx="14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859" extrusionOk="0">
                    <a:moveTo>
                      <a:pt x="42" y="1"/>
                    </a:moveTo>
                    <a:cubicBezTo>
                      <a:pt x="21" y="273"/>
                      <a:pt x="21" y="566"/>
                      <a:pt x="1" y="817"/>
                    </a:cubicBezTo>
                    <a:cubicBezTo>
                      <a:pt x="1" y="838"/>
                      <a:pt x="1" y="859"/>
                      <a:pt x="1" y="859"/>
                    </a:cubicBezTo>
                    <a:lnTo>
                      <a:pt x="21" y="859"/>
                    </a:lnTo>
                    <a:cubicBezTo>
                      <a:pt x="63" y="796"/>
                      <a:pt x="105" y="754"/>
                      <a:pt x="147" y="691"/>
                    </a:cubicBezTo>
                    <a:cubicBezTo>
                      <a:pt x="231" y="587"/>
                      <a:pt x="314" y="503"/>
                      <a:pt x="377" y="440"/>
                    </a:cubicBezTo>
                    <a:cubicBezTo>
                      <a:pt x="503" y="294"/>
                      <a:pt x="565" y="210"/>
                      <a:pt x="565" y="210"/>
                    </a:cubicBezTo>
                    <a:lnTo>
                      <a:pt x="231" y="64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705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4362000" y="5374950"/>
                <a:ext cx="87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146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9" y="252"/>
                      <a:pt x="419" y="482"/>
                      <a:pt x="628" y="733"/>
                    </a:cubicBezTo>
                    <a:cubicBezTo>
                      <a:pt x="858" y="984"/>
                      <a:pt x="1130" y="1214"/>
                      <a:pt x="1381" y="1465"/>
                    </a:cubicBezTo>
                    <a:lnTo>
                      <a:pt x="1737" y="1319"/>
                    </a:lnTo>
                    <a:cubicBezTo>
                      <a:pt x="1967" y="1214"/>
                      <a:pt x="2176" y="1110"/>
                      <a:pt x="2385" y="1005"/>
                    </a:cubicBezTo>
                    <a:cubicBezTo>
                      <a:pt x="2595" y="900"/>
                      <a:pt x="2804" y="817"/>
                      <a:pt x="3013" y="691"/>
                    </a:cubicBezTo>
                    <a:cubicBezTo>
                      <a:pt x="3180" y="607"/>
                      <a:pt x="3348" y="503"/>
                      <a:pt x="3515" y="4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05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4539850" y="5221175"/>
                <a:ext cx="403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858" extrusionOk="0">
                    <a:moveTo>
                      <a:pt x="1611" y="0"/>
                    </a:moveTo>
                    <a:lnTo>
                      <a:pt x="0" y="209"/>
                    </a:lnTo>
                    <a:lnTo>
                      <a:pt x="1569" y="858"/>
                    </a:lnTo>
                    <a:cubicBezTo>
                      <a:pt x="1569" y="774"/>
                      <a:pt x="1569" y="691"/>
                      <a:pt x="1590" y="607"/>
                    </a:cubicBezTo>
                    <a:cubicBezTo>
                      <a:pt x="1590" y="419"/>
                      <a:pt x="1611" y="209"/>
                      <a:pt x="1611" y="0"/>
                    </a:cubicBezTo>
                    <a:close/>
                  </a:path>
                </a:pathLst>
              </a:custGeom>
              <a:solidFill>
                <a:srgbClr val="7052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3822675" y="5057950"/>
                <a:ext cx="652850" cy="229150"/>
              </a:xfrm>
              <a:custGeom>
                <a:avLst/>
                <a:gdLst/>
                <a:ahLst/>
                <a:cxnLst/>
                <a:rect l="l" t="t" r="r" b="b"/>
                <a:pathLst>
                  <a:path w="26114" h="9166" extrusionOk="0">
                    <a:moveTo>
                      <a:pt x="26114" y="4290"/>
                    </a:moveTo>
                    <a:cubicBezTo>
                      <a:pt x="26114" y="4290"/>
                      <a:pt x="26030" y="4353"/>
                      <a:pt x="25904" y="4499"/>
                    </a:cubicBezTo>
                    <a:cubicBezTo>
                      <a:pt x="25842" y="4562"/>
                      <a:pt x="25758" y="4625"/>
                      <a:pt x="25674" y="4730"/>
                    </a:cubicBezTo>
                    <a:cubicBezTo>
                      <a:pt x="25570" y="4834"/>
                      <a:pt x="25486" y="4897"/>
                      <a:pt x="25256" y="5127"/>
                    </a:cubicBezTo>
                    <a:cubicBezTo>
                      <a:pt x="25067" y="5295"/>
                      <a:pt x="24837" y="5504"/>
                      <a:pt x="24607" y="5713"/>
                    </a:cubicBezTo>
                    <a:cubicBezTo>
                      <a:pt x="24544" y="5776"/>
                      <a:pt x="24481" y="5818"/>
                      <a:pt x="24419" y="5880"/>
                    </a:cubicBezTo>
                    <a:cubicBezTo>
                      <a:pt x="24356" y="5922"/>
                      <a:pt x="24293" y="5964"/>
                      <a:pt x="24251" y="6006"/>
                    </a:cubicBezTo>
                    <a:cubicBezTo>
                      <a:pt x="24126" y="6090"/>
                      <a:pt x="24000" y="6173"/>
                      <a:pt x="23875" y="6278"/>
                    </a:cubicBezTo>
                    <a:cubicBezTo>
                      <a:pt x="23749" y="6362"/>
                      <a:pt x="23603" y="6445"/>
                      <a:pt x="23477" y="6550"/>
                    </a:cubicBezTo>
                    <a:cubicBezTo>
                      <a:pt x="23331" y="6634"/>
                      <a:pt x="23184" y="6717"/>
                      <a:pt x="23038" y="6801"/>
                    </a:cubicBezTo>
                    <a:cubicBezTo>
                      <a:pt x="22745" y="6989"/>
                      <a:pt x="22431" y="7178"/>
                      <a:pt x="22096" y="7324"/>
                    </a:cubicBezTo>
                    <a:cubicBezTo>
                      <a:pt x="21761" y="7471"/>
                      <a:pt x="21427" y="7659"/>
                      <a:pt x="21071" y="7785"/>
                    </a:cubicBezTo>
                    <a:cubicBezTo>
                      <a:pt x="20694" y="7910"/>
                      <a:pt x="20339" y="8057"/>
                      <a:pt x="19962" y="8182"/>
                    </a:cubicBezTo>
                    <a:cubicBezTo>
                      <a:pt x="19585" y="8287"/>
                      <a:pt x="19188" y="8412"/>
                      <a:pt x="18790" y="8496"/>
                    </a:cubicBezTo>
                    <a:cubicBezTo>
                      <a:pt x="18602" y="8538"/>
                      <a:pt x="18393" y="8601"/>
                      <a:pt x="18204" y="8642"/>
                    </a:cubicBezTo>
                    <a:cubicBezTo>
                      <a:pt x="17995" y="8684"/>
                      <a:pt x="17807" y="8726"/>
                      <a:pt x="17598" y="8747"/>
                    </a:cubicBezTo>
                    <a:cubicBezTo>
                      <a:pt x="16782" y="8914"/>
                      <a:pt x="15966" y="8998"/>
                      <a:pt x="15129" y="9082"/>
                    </a:cubicBezTo>
                    <a:cubicBezTo>
                      <a:pt x="14710" y="9103"/>
                      <a:pt x="14292" y="9124"/>
                      <a:pt x="13873" y="9145"/>
                    </a:cubicBezTo>
                    <a:cubicBezTo>
                      <a:pt x="13455" y="9145"/>
                      <a:pt x="13036" y="9165"/>
                      <a:pt x="12618" y="9145"/>
                    </a:cubicBezTo>
                    <a:cubicBezTo>
                      <a:pt x="11802" y="9145"/>
                      <a:pt x="10986" y="9124"/>
                      <a:pt x="10191" y="9061"/>
                    </a:cubicBezTo>
                    <a:cubicBezTo>
                      <a:pt x="9396" y="8998"/>
                      <a:pt x="8600" y="8914"/>
                      <a:pt x="7868" y="8810"/>
                    </a:cubicBezTo>
                    <a:cubicBezTo>
                      <a:pt x="7115" y="8726"/>
                      <a:pt x="6403" y="8621"/>
                      <a:pt x="5713" y="8496"/>
                    </a:cubicBezTo>
                    <a:cubicBezTo>
                      <a:pt x="5043" y="8391"/>
                      <a:pt x="4416" y="8266"/>
                      <a:pt x="3830" y="8140"/>
                    </a:cubicBezTo>
                    <a:cubicBezTo>
                      <a:pt x="1507" y="7659"/>
                      <a:pt x="1" y="7199"/>
                      <a:pt x="1" y="7199"/>
                    </a:cubicBezTo>
                    <a:cubicBezTo>
                      <a:pt x="1" y="7199"/>
                      <a:pt x="1570" y="7220"/>
                      <a:pt x="3893" y="7031"/>
                    </a:cubicBezTo>
                    <a:cubicBezTo>
                      <a:pt x="4479" y="6989"/>
                      <a:pt x="5106" y="6927"/>
                      <a:pt x="5776" y="6864"/>
                    </a:cubicBezTo>
                    <a:cubicBezTo>
                      <a:pt x="6424" y="6780"/>
                      <a:pt x="7115" y="6676"/>
                      <a:pt x="7826" y="6571"/>
                    </a:cubicBezTo>
                    <a:cubicBezTo>
                      <a:pt x="8538" y="6466"/>
                      <a:pt x="9270" y="6341"/>
                      <a:pt x="10002" y="6173"/>
                    </a:cubicBezTo>
                    <a:cubicBezTo>
                      <a:pt x="10735" y="6027"/>
                      <a:pt x="11446" y="5839"/>
                      <a:pt x="12178" y="5629"/>
                    </a:cubicBezTo>
                    <a:cubicBezTo>
                      <a:pt x="12534" y="5525"/>
                      <a:pt x="12890" y="5420"/>
                      <a:pt x="13225" y="5316"/>
                    </a:cubicBezTo>
                    <a:cubicBezTo>
                      <a:pt x="13580" y="5190"/>
                      <a:pt x="13915" y="5085"/>
                      <a:pt x="14250" y="4939"/>
                    </a:cubicBezTo>
                    <a:cubicBezTo>
                      <a:pt x="14919" y="4688"/>
                      <a:pt x="15547" y="4416"/>
                      <a:pt x="16133" y="4123"/>
                    </a:cubicBezTo>
                    <a:cubicBezTo>
                      <a:pt x="16279" y="4060"/>
                      <a:pt x="16405" y="3976"/>
                      <a:pt x="16551" y="3914"/>
                    </a:cubicBezTo>
                    <a:cubicBezTo>
                      <a:pt x="16677" y="3830"/>
                      <a:pt x="16823" y="3746"/>
                      <a:pt x="16949" y="3683"/>
                    </a:cubicBezTo>
                    <a:cubicBezTo>
                      <a:pt x="17221" y="3537"/>
                      <a:pt x="17451" y="3370"/>
                      <a:pt x="17681" y="3202"/>
                    </a:cubicBezTo>
                    <a:cubicBezTo>
                      <a:pt x="17932" y="3056"/>
                      <a:pt x="18121" y="2888"/>
                      <a:pt x="18330" y="2742"/>
                    </a:cubicBezTo>
                    <a:cubicBezTo>
                      <a:pt x="18518" y="2595"/>
                      <a:pt x="18686" y="2428"/>
                      <a:pt x="18853" y="2282"/>
                    </a:cubicBezTo>
                    <a:cubicBezTo>
                      <a:pt x="19020" y="2135"/>
                      <a:pt x="19146" y="1968"/>
                      <a:pt x="19292" y="1821"/>
                    </a:cubicBezTo>
                    <a:cubicBezTo>
                      <a:pt x="19355" y="1759"/>
                      <a:pt x="19418" y="1696"/>
                      <a:pt x="19481" y="1633"/>
                    </a:cubicBezTo>
                    <a:cubicBezTo>
                      <a:pt x="19523" y="1549"/>
                      <a:pt x="19564" y="1486"/>
                      <a:pt x="19627" y="1424"/>
                    </a:cubicBezTo>
                    <a:cubicBezTo>
                      <a:pt x="19669" y="1361"/>
                      <a:pt x="19711" y="1298"/>
                      <a:pt x="19753" y="1235"/>
                    </a:cubicBezTo>
                    <a:cubicBezTo>
                      <a:pt x="19795" y="1194"/>
                      <a:pt x="19816" y="1173"/>
                      <a:pt x="19836" y="1152"/>
                    </a:cubicBezTo>
                    <a:cubicBezTo>
                      <a:pt x="19836" y="1110"/>
                      <a:pt x="19857" y="1089"/>
                      <a:pt x="19857" y="1068"/>
                    </a:cubicBezTo>
                    <a:cubicBezTo>
                      <a:pt x="19899" y="984"/>
                      <a:pt x="19941" y="922"/>
                      <a:pt x="19962" y="859"/>
                    </a:cubicBezTo>
                    <a:cubicBezTo>
                      <a:pt x="20276" y="315"/>
                      <a:pt x="20443" y="1"/>
                      <a:pt x="20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4359375" y="5127525"/>
                <a:ext cx="652850" cy="229150"/>
              </a:xfrm>
              <a:custGeom>
                <a:avLst/>
                <a:gdLst/>
                <a:ahLst/>
                <a:cxnLst/>
                <a:rect l="l" t="t" r="r" b="b"/>
                <a:pathLst>
                  <a:path w="26114" h="9166" extrusionOk="0">
                    <a:moveTo>
                      <a:pt x="5671" y="1"/>
                    </a:moveTo>
                    <a:cubicBezTo>
                      <a:pt x="5671" y="1"/>
                      <a:pt x="5838" y="315"/>
                      <a:pt x="6131" y="859"/>
                    </a:cubicBezTo>
                    <a:cubicBezTo>
                      <a:pt x="6173" y="921"/>
                      <a:pt x="6215" y="984"/>
                      <a:pt x="6257" y="1068"/>
                    </a:cubicBezTo>
                    <a:cubicBezTo>
                      <a:pt x="6257" y="1089"/>
                      <a:pt x="6278" y="1110"/>
                      <a:pt x="6278" y="1131"/>
                    </a:cubicBezTo>
                    <a:cubicBezTo>
                      <a:pt x="6298" y="1172"/>
                      <a:pt x="6319" y="1193"/>
                      <a:pt x="6340" y="1235"/>
                    </a:cubicBezTo>
                    <a:cubicBezTo>
                      <a:pt x="6382" y="1277"/>
                      <a:pt x="6445" y="1340"/>
                      <a:pt x="6487" y="1424"/>
                    </a:cubicBezTo>
                    <a:cubicBezTo>
                      <a:pt x="6529" y="1486"/>
                      <a:pt x="6570" y="1549"/>
                      <a:pt x="6633" y="1612"/>
                    </a:cubicBezTo>
                    <a:cubicBezTo>
                      <a:pt x="6696" y="1696"/>
                      <a:pt x="6759" y="1758"/>
                      <a:pt x="6822" y="1821"/>
                    </a:cubicBezTo>
                    <a:cubicBezTo>
                      <a:pt x="6947" y="1968"/>
                      <a:pt x="7073" y="2135"/>
                      <a:pt x="7261" y="2281"/>
                    </a:cubicBezTo>
                    <a:cubicBezTo>
                      <a:pt x="7428" y="2428"/>
                      <a:pt x="7575" y="2595"/>
                      <a:pt x="7784" y="2742"/>
                    </a:cubicBezTo>
                    <a:cubicBezTo>
                      <a:pt x="7993" y="2888"/>
                      <a:pt x="8182" y="3056"/>
                      <a:pt x="8412" y="3202"/>
                    </a:cubicBezTo>
                    <a:cubicBezTo>
                      <a:pt x="8642" y="3369"/>
                      <a:pt x="8893" y="3537"/>
                      <a:pt x="9165" y="3683"/>
                    </a:cubicBezTo>
                    <a:cubicBezTo>
                      <a:pt x="9291" y="3746"/>
                      <a:pt x="9416" y="3830"/>
                      <a:pt x="9563" y="3913"/>
                    </a:cubicBezTo>
                    <a:cubicBezTo>
                      <a:pt x="9688" y="3976"/>
                      <a:pt x="9835" y="4060"/>
                      <a:pt x="9981" y="4123"/>
                    </a:cubicBezTo>
                    <a:cubicBezTo>
                      <a:pt x="10546" y="4416"/>
                      <a:pt x="11195" y="4688"/>
                      <a:pt x="11843" y="4939"/>
                    </a:cubicBezTo>
                    <a:cubicBezTo>
                      <a:pt x="12178" y="5064"/>
                      <a:pt x="12534" y="5190"/>
                      <a:pt x="12869" y="5315"/>
                    </a:cubicBezTo>
                    <a:cubicBezTo>
                      <a:pt x="13224" y="5420"/>
                      <a:pt x="13580" y="5525"/>
                      <a:pt x="13936" y="5629"/>
                    </a:cubicBezTo>
                    <a:cubicBezTo>
                      <a:pt x="14647" y="5838"/>
                      <a:pt x="15379" y="6027"/>
                      <a:pt x="16112" y="6173"/>
                    </a:cubicBezTo>
                    <a:cubicBezTo>
                      <a:pt x="16844" y="6320"/>
                      <a:pt x="17576" y="6445"/>
                      <a:pt x="18267" y="6571"/>
                    </a:cubicBezTo>
                    <a:cubicBezTo>
                      <a:pt x="18978" y="6696"/>
                      <a:pt x="19669" y="6780"/>
                      <a:pt x="20338" y="6843"/>
                    </a:cubicBezTo>
                    <a:cubicBezTo>
                      <a:pt x="20987" y="6926"/>
                      <a:pt x="21615" y="6989"/>
                      <a:pt x="22200" y="7031"/>
                    </a:cubicBezTo>
                    <a:cubicBezTo>
                      <a:pt x="24523" y="7219"/>
                      <a:pt x="26113" y="7178"/>
                      <a:pt x="26113" y="7178"/>
                    </a:cubicBezTo>
                    <a:cubicBezTo>
                      <a:pt x="26113" y="7178"/>
                      <a:pt x="24607" y="7659"/>
                      <a:pt x="22284" y="8140"/>
                    </a:cubicBezTo>
                    <a:cubicBezTo>
                      <a:pt x="21698" y="8266"/>
                      <a:pt x="21050" y="8391"/>
                      <a:pt x="20380" y="8496"/>
                    </a:cubicBezTo>
                    <a:cubicBezTo>
                      <a:pt x="19711" y="8621"/>
                      <a:pt x="18999" y="8726"/>
                      <a:pt x="18246" y="8810"/>
                    </a:cubicBezTo>
                    <a:cubicBezTo>
                      <a:pt x="17493" y="8914"/>
                      <a:pt x="16718" y="8998"/>
                      <a:pt x="15923" y="9061"/>
                    </a:cubicBezTo>
                    <a:cubicBezTo>
                      <a:pt x="15128" y="9123"/>
                      <a:pt x="14312" y="9144"/>
                      <a:pt x="13475" y="9144"/>
                    </a:cubicBezTo>
                    <a:cubicBezTo>
                      <a:pt x="13057" y="9165"/>
                      <a:pt x="12659" y="9144"/>
                      <a:pt x="12241" y="9144"/>
                    </a:cubicBezTo>
                    <a:cubicBezTo>
                      <a:pt x="11822" y="9123"/>
                      <a:pt x="11404" y="9103"/>
                      <a:pt x="10985" y="9061"/>
                    </a:cubicBezTo>
                    <a:cubicBezTo>
                      <a:pt x="10148" y="8998"/>
                      <a:pt x="9311" y="8914"/>
                      <a:pt x="8516" y="8747"/>
                    </a:cubicBezTo>
                    <a:cubicBezTo>
                      <a:pt x="8307" y="8705"/>
                      <a:pt x="8098" y="8684"/>
                      <a:pt x="7910" y="8642"/>
                    </a:cubicBezTo>
                    <a:cubicBezTo>
                      <a:pt x="7700" y="8600"/>
                      <a:pt x="7512" y="8538"/>
                      <a:pt x="7303" y="8496"/>
                    </a:cubicBezTo>
                    <a:cubicBezTo>
                      <a:pt x="6905" y="8412"/>
                      <a:pt x="6529" y="8287"/>
                      <a:pt x="6152" y="8161"/>
                    </a:cubicBezTo>
                    <a:cubicBezTo>
                      <a:pt x="5775" y="8056"/>
                      <a:pt x="5399" y="7910"/>
                      <a:pt x="5043" y="7784"/>
                    </a:cubicBezTo>
                    <a:cubicBezTo>
                      <a:pt x="4687" y="7638"/>
                      <a:pt x="4353" y="7470"/>
                      <a:pt x="4018" y="7324"/>
                    </a:cubicBezTo>
                    <a:cubicBezTo>
                      <a:pt x="3683" y="7178"/>
                      <a:pt x="3369" y="6989"/>
                      <a:pt x="3076" y="6801"/>
                    </a:cubicBezTo>
                    <a:cubicBezTo>
                      <a:pt x="2930" y="6717"/>
                      <a:pt x="2783" y="6634"/>
                      <a:pt x="2637" y="6550"/>
                    </a:cubicBezTo>
                    <a:cubicBezTo>
                      <a:pt x="2511" y="6445"/>
                      <a:pt x="2365" y="6362"/>
                      <a:pt x="2239" y="6278"/>
                    </a:cubicBezTo>
                    <a:cubicBezTo>
                      <a:pt x="2114" y="6173"/>
                      <a:pt x="1988" y="6090"/>
                      <a:pt x="1863" y="6006"/>
                    </a:cubicBezTo>
                    <a:cubicBezTo>
                      <a:pt x="1800" y="5964"/>
                      <a:pt x="1737" y="5922"/>
                      <a:pt x="1695" y="5880"/>
                    </a:cubicBezTo>
                    <a:cubicBezTo>
                      <a:pt x="1633" y="5818"/>
                      <a:pt x="1570" y="5755"/>
                      <a:pt x="1507" y="5713"/>
                    </a:cubicBezTo>
                    <a:cubicBezTo>
                      <a:pt x="1256" y="5504"/>
                      <a:pt x="1047" y="5294"/>
                      <a:pt x="837" y="5106"/>
                    </a:cubicBezTo>
                    <a:cubicBezTo>
                      <a:pt x="628" y="4897"/>
                      <a:pt x="545" y="4813"/>
                      <a:pt x="440" y="4729"/>
                    </a:cubicBezTo>
                    <a:cubicBezTo>
                      <a:pt x="356" y="4625"/>
                      <a:pt x="273" y="4541"/>
                      <a:pt x="210" y="4478"/>
                    </a:cubicBezTo>
                    <a:cubicBezTo>
                      <a:pt x="63" y="4353"/>
                      <a:pt x="0" y="4290"/>
                      <a:pt x="0" y="42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 Regular" panose="030F0702030302020204" charset="0"/>
                  <a:cs typeface="Comic Sans MS Regular" panose="030F0702030302020204" charset="0"/>
                </a:endParaRPr>
              </a:p>
            </p:txBody>
          </p:sp>
          <p:grpSp>
            <p:nvGrpSpPr>
              <p:cNvPr id="1450" name="Google Shape;1450;p29"/>
              <p:cNvGrpSpPr/>
              <p:nvPr/>
            </p:nvGrpSpPr>
            <p:grpSpPr>
              <a:xfrm>
                <a:off x="3570831" y="3134550"/>
                <a:ext cx="1595169" cy="2369625"/>
                <a:chOff x="3570831" y="3134550"/>
                <a:chExt cx="1595169" cy="2369625"/>
              </a:xfrm>
            </p:grpSpPr>
            <p:sp>
              <p:nvSpPr>
                <p:cNvPr id="1451" name="Google Shape;1451;p29"/>
                <p:cNvSpPr/>
                <p:nvPr/>
              </p:nvSpPr>
              <p:spPr>
                <a:xfrm>
                  <a:off x="3570831" y="3134550"/>
                  <a:ext cx="826000" cy="232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0" h="93007" extrusionOk="0">
                      <a:moveTo>
                        <a:pt x="33039" y="90977"/>
                      </a:moveTo>
                      <a:lnTo>
                        <a:pt x="33039" y="91102"/>
                      </a:lnTo>
                      <a:cubicBezTo>
                        <a:pt x="32977" y="91144"/>
                        <a:pt x="32914" y="91165"/>
                        <a:pt x="32830" y="91186"/>
                      </a:cubicBezTo>
                      <a:cubicBezTo>
                        <a:pt x="32621" y="91270"/>
                        <a:pt x="32412" y="91374"/>
                        <a:pt x="32182" y="91437"/>
                      </a:cubicBezTo>
                      <a:cubicBezTo>
                        <a:pt x="31972" y="91521"/>
                        <a:pt x="31742" y="91583"/>
                        <a:pt x="31533" y="91667"/>
                      </a:cubicBezTo>
                      <a:cubicBezTo>
                        <a:pt x="30633" y="91960"/>
                        <a:pt x="29754" y="92169"/>
                        <a:pt x="28855" y="92358"/>
                      </a:cubicBezTo>
                      <a:cubicBezTo>
                        <a:pt x="28415" y="92441"/>
                        <a:pt x="27976" y="92525"/>
                        <a:pt x="27536" y="92588"/>
                      </a:cubicBezTo>
                      <a:cubicBezTo>
                        <a:pt x="27076" y="92651"/>
                        <a:pt x="26637" y="92734"/>
                        <a:pt x="26197" y="92776"/>
                      </a:cubicBezTo>
                      <a:cubicBezTo>
                        <a:pt x="25339" y="92860"/>
                        <a:pt x="24461" y="92923"/>
                        <a:pt x="23624" y="92964"/>
                      </a:cubicBezTo>
                      <a:cubicBezTo>
                        <a:pt x="22787" y="93006"/>
                        <a:pt x="21971" y="93006"/>
                        <a:pt x="21197" y="92985"/>
                      </a:cubicBezTo>
                      <a:cubicBezTo>
                        <a:pt x="20422" y="92985"/>
                        <a:pt x="19669" y="92943"/>
                        <a:pt x="18958" y="92902"/>
                      </a:cubicBezTo>
                      <a:cubicBezTo>
                        <a:pt x="18267" y="92860"/>
                        <a:pt x="17598" y="92818"/>
                        <a:pt x="16991" y="92755"/>
                      </a:cubicBezTo>
                      <a:cubicBezTo>
                        <a:pt x="14564" y="92525"/>
                        <a:pt x="12995" y="92211"/>
                        <a:pt x="12995" y="92211"/>
                      </a:cubicBezTo>
                      <a:cubicBezTo>
                        <a:pt x="12995" y="92211"/>
                        <a:pt x="14459" y="91542"/>
                        <a:pt x="16468" y="90349"/>
                      </a:cubicBezTo>
                      <a:cubicBezTo>
                        <a:pt x="16970" y="90056"/>
                        <a:pt x="17514" y="89721"/>
                        <a:pt x="18079" y="89366"/>
                      </a:cubicBezTo>
                      <a:cubicBezTo>
                        <a:pt x="22243" y="86687"/>
                        <a:pt x="25130" y="83988"/>
                        <a:pt x="26407" y="78967"/>
                      </a:cubicBezTo>
                      <a:cubicBezTo>
                        <a:pt x="27641" y="74029"/>
                        <a:pt x="27578" y="68505"/>
                        <a:pt x="27997" y="63462"/>
                      </a:cubicBezTo>
                      <a:cubicBezTo>
                        <a:pt x="28039" y="62855"/>
                        <a:pt x="28080" y="62269"/>
                        <a:pt x="28143" y="61663"/>
                      </a:cubicBezTo>
                      <a:cubicBezTo>
                        <a:pt x="28185" y="61056"/>
                        <a:pt x="28227" y="60449"/>
                        <a:pt x="28269" y="59842"/>
                      </a:cubicBezTo>
                      <a:cubicBezTo>
                        <a:pt x="28332" y="58608"/>
                        <a:pt x="28394" y="57373"/>
                        <a:pt x="28457" y="56118"/>
                      </a:cubicBezTo>
                      <a:cubicBezTo>
                        <a:pt x="28624" y="53607"/>
                        <a:pt x="28666" y="51054"/>
                        <a:pt x="28750" y="48502"/>
                      </a:cubicBezTo>
                      <a:cubicBezTo>
                        <a:pt x="28771" y="47874"/>
                        <a:pt x="28792" y="47225"/>
                        <a:pt x="28792" y="46598"/>
                      </a:cubicBezTo>
                      <a:cubicBezTo>
                        <a:pt x="28792" y="45949"/>
                        <a:pt x="28813" y="45321"/>
                        <a:pt x="28813" y="44673"/>
                      </a:cubicBezTo>
                      <a:cubicBezTo>
                        <a:pt x="28813" y="43919"/>
                        <a:pt x="28813" y="43166"/>
                        <a:pt x="28834" y="42413"/>
                      </a:cubicBezTo>
                      <a:lnTo>
                        <a:pt x="28792" y="42392"/>
                      </a:lnTo>
                      <a:lnTo>
                        <a:pt x="28771" y="42371"/>
                      </a:lnTo>
                      <a:cubicBezTo>
                        <a:pt x="28750" y="42350"/>
                        <a:pt x="28729" y="42329"/>
                        <a:pt x="28687" y="42308"/>
                      </a:cubicBezTo>
                      <a:cubicBezTo>
                        <a:pt x="28645" y="42266"/>
                        <a:pt x="28604" y="42225"/>
                        <a:pt x="28541" y="42162"/>
                      </a:cubicBezTo>
                      <a:cubicBezTo>
                        <a:pt x="28436" y="42078"/>
                        <a:pt x="28311" y="41953"/>
                        <a:pt x="28185" y="41848"/>
                      </a:cubicBezTo>
                      <a:cubicBezTo>
                        <a:pt x="27892" y="41618"/>
                        <a:pt x="27536" y="41325"/>
                        <a:pt x="27139" y="41053"/>
                      </a:cubicBezTo>
                      <a:cubicBezTo>
                        <a:pt x="26741" y="40760"/>
                        <a:pt x="26281" y="40488"/>
                        <a:pt x="25800" y="40174"/>
                      </a:cubicBezTo>
                      <a:cubicBezTo>
                        <a:pt x="25549" y="40028"/>
                        <a:pt x="25277" y="39881"/>
                        <a:pt x="25026" y="39735"/>
                      </a:cubicBezTo>
                      <a:cubicBezTo>
                        <a:pt x="24754" y="39588"/>
                        <a:pt x="24461" y="39421"/>
                        <a:pt x="24168" y="39274"/>
                      </a:cubicBezTo>
                      <a:cubicBezTo>
                        <a:pt x="23603" y="38981"/>
                        <a:pt x="22975" y="38689"/>
                        <a:pt x="22326" y="38417"/>
                      </a:cubicBezTo>
                      <a:cubicBezTo>
                        <a:pt x="21699" y="38145"/>
                        <a:pt x="21029" y="37893"/>
                        <a:pt x="20339" y="37642"/>
                      </a:cubicBezTo>
                      <a:cubicBezTo>
                        <a:pt x="16886" y="36450"/>
                        <a:pt x="13287" y="36178"/>
                        <a:pt x="9898" y="34839"/>
                      </a:cubicBezTo>
                      <a:cubicBezTo>
                        <a:pt x="6320" y="33437"/>
                        <a:pt x="2972" y="31470"/>
                        <a:pt x="1" y="29001"/>
                      </a:cubicBezTo>
                      <a:cubicBezTo>
                        <a:pt x="3056" y="29942"/>
                        <a:pt x="6278" y="30047"/>
                        <a:pt x="9479" y="30152"/>
                      </a:cubicBezTo>
                      <a:cubicBezTo>
                        <a:pt x="11635" y="30235"/>
                        <a:pt x="13811" y="30319"/>
                        <a:pt x="15987" y="30382"/>
                      </a:cubicBezTo>
                      <a:cubicBezTo>
                        <a:pt x="19858" y="30528"/>
                        <a:pt x="23687" y="30612"/>
                        <a:pt x="27495" y="31010"/>
                      </a:cubicBezTo>
                      <a:cubicBezTo>
                        <a:pt x="27892" y="31051"/>
                        <a:pt x="28290" y="31114"/>
                        <a:pt x="28687" y="31156"/>
                      </a:cubicBezTo>
                      <a:cubicBezTo>
                        <a:pt x="28687" y="31156"/>
                        <a:pt x="28687" y="31156"/>
                        <a:pt x="28687" y="31156"/>
                      </a:cubicBezTo>
                      <a:cubicBezTo>
                        <a:pt x="30905" y="31219"/>
                        <a:pt x="30382" y="19732"/>
                        <a:pt x="30361" y="18372"/>
                      </a:cubicBezTo>
                      <a:cubicBezTo>
                        <a:pt x="30340" y="16133"/>
                        <a:pt x="30403" y="13831"/>
                        <a:pt x="30173" y="11613"/>
                      </a:cubicBezTo>
                      <a:cubicBezTo>
                        <a:pt x="29754" y="7659"/>
                        <a:pt x="31345" y="3704"/>
                        <a:pt x="32788" y="1"/>
                      </a:cubicBezTo>
                      <a:cubicBezTo>
                        <a:pt x="32809" y="4667"/>
                        <a:pt x="32391" y="9312"/>
                        <a:pt x="32391" y="13957"/>
                      </a:cubicBezTo>
                      <a:cubicBezTo>
                        <a:pt x="32391" y="29315"/>
                        <a:pt x="32642" y="44652"/>
                        <a:pt x="32767" y="60010"/>
                      </a:cubicBezTo>
                      <a:cubicBezTo>
                        <a:pt x="32851" y="70325"/>
                        <a:pt x="32956" y="80640"/>
                        <a:pt x="33039" y="90956"/>
                      </a:cubicBezTo>
                      <a:cubicBezTo>
                        <a:pt x="33018" y="90956"/>
                        <a:pt x="33018" y="90977"/>
                        <a:pt x="33039" y="9097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omic Sans MS Regular" panose="030F0702030302020204" charset="0"/>
                    <a:cs typeface="Comic Sans MS Regular" panose="030F0702030302020204" charset="0"/>
                  </a:endParaRPr>
                </a:p>
              </p:txBody>
            </p:sp>
            <p:sp>
              <p:nvSpPr>
                <p:cNvPr id="1452" name="Google Shape;1452;p29"/>
                <p:cNvSpPr/>
                <p:nvPr/>
              </p:nvSpPr>
              <p:spPr>
                <a:xfrm>
                  <a:off x="4379250" y="3143450"/>
                  <a:ext cx="786750" cy="236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0" h="94429" extrusionOk="0">
                      <a:moveTo>
                        <a:pt x="23226" y="28875"/>
                      </a:moveTo>
                      <a:cubicBezTo>
                        <a:pt x="23602" y="28310"/>
                        <a:pt x="24021" y="27766"/>
                        <a:pt x="24544" y="27243"/>
                      </a:cubicBezTo>
                      <a:cubicBezTo>
                        <a:pt x="26322" y="25465"/>
                        <a:pt x="28917" y="23791"/>
                        <a:pt x="31470" y="23477"/>
                      </a:cubicBezTo>
                      <a:cubicBezTo>
                        <a:pt x="28415" y="23853"/>
                        <a:pt x="25255" y="24272"/>
                        <a:pt x="22535" y="25757"/>
                      </a:cubicBezTo>
                      <a:cubicBezTo>
                        <a:pt x="21677" y="26239"/>
                        <a:pt x="20861" y="26804"/>
                        <a:pt x="20066" y="27389"/>
                      </a:cubicBezTo>
                      <a:cubicBezTo>
                        <a:pt x="17786" y="29022"/>
                        <a:pt x="15568" y="30988"/>
                        <a:pt x="13182" y="32432"/>
                      </a:cubicBezTo>
                      <a:cubicBezTo>
                        <a:pt x="10672" y="33939"/>
                        <a:pt x="7972" y="35152"/>
                        <a:pt x="5922" y="35905"/>
                      </a:cubicBezTo>
                      <a:cubicBezTo>
                        <a:pt x="5545" y="36031"/>
                        <a:pt x="5190" y="36156"/>
                        <a:pt x="4876" y="36282"/>
                      </a:cubicBezTo>
                      <a:cubicBezTo>
                        <a:pt x="4855" y="36219"/>
                        <a:pt x="4855" y="36136"/>
                        <a:pt x="4834" y="36073"/>
                      </a:cubicBezTo>
                      <a:cubicBezTo>
                        <a:pt x="4227" y="31825"/>
                        <a:pt x="5692" y="27348"/>
                        <a:pt x="5190" y="22954"/>
                      </a:cubicBezTo>
                      <a:cubicBezTo>
                        <a:pt x="4311" y="15170"/>
                        <a:pt x="1570" y="7784"/>
                        <a:pt x="796" y="0"/>
                      </a:cubicBezTo>
                      <a:cubicBezTo>
                        <a:pt x="42" y="879"/>
                        <a:pt x="1" y="2135"/>
                        <a:pt x="1" y="3306"/>
                      </a:cubicBezTo>
                      <a:cubicBezTo>
                        <a:pt x="1" y="19187"/>
                        <a:pt x="126" y="35068"/>
                        <a:pt x="273" y="50970"/>
                      </a:cubicBezTo>
                      <a:cubicBezTo>
                        <a:pt x="377" y="63713"/>
                        <a:pt x="482" y="76455"/>
                        <a:pt x="586" y="89198"/>
                      </a:cubicBezTo>
                      <a:cubicBezTo>
                        <a:pt x="586" y="89574"/>
                        <a:pt x="607" y="89972"/>
                        <a:pt x="607" y="90349"/>
                      </a:cubicBezTo>
                      <a:cubicBezTo>
                        <a:pt x="607" y="90474"/>
                        <a:pt x="628" y="90579"/>
                        <a:pt x="691" y="90663"/>
                      </a:cubicBezTo>
                      <a:cubicBezTo>
                        <a:pt x="712" y="90683"/>
                        <a:pt x="712" y="90704"/>
                        <a:pt x="691" y="90725"/>
                      </a:cubicBezTo>
                      <a:cubicBezTo>
                        <a:pt x="733" y="90767"/>
                        <a:pt x="796" y="90830"/>
                        <a:pt x="838" y="90872"/>
                      </a:cubicBezTo>
                      <a:cubicBezTo>
                        <a:pt x="1151" y="91144"/>
                        <a:pt x="1486" y="91395"/>
                        <a:pt x="1821" y="91646"/>
                      </a:cubicBezTo>
                      <a:lnTo>
                        <a:pt x="1842" y="91667"/>
                      </a:lnTo>
                      <a:cubicBezTo>
                        <a:pt x="2198" y="91897"/>
                        <a:pt x="2532" y="92127"/>
                        <a:pt x="2909" y="92336"/>
                      </a:cubicBezTo>
                      <a:cubicBezTo>
                        <a:pt x="3265" y="92525"/>
                        <a:pt x="3641" y="92734"/>
                        <a:pt x="4018" y="92901"/>
                      </a:cubicBezTo>
                      <a:cubicBezTo>
                        <a:pt x="4185" y="92985"/>
                        <a:pt x="4374" y="93069"/>
                        <a:pt x="4562" y="93131"/>
                      </a:cubicBezTo>
                      <a:cubicBezTo>
                        <a:pt x="4750" y="93215"/>
                        <a:pt x="4939" y="93278"/>
                        <a:pt x="5127" y="93362"/>
                      </a:cubicBezTo>
                      <a:cubicBezTo>
                        <a:pt x="5901" y="93634"/>
                        <a:pt x="6654" y="93822"/>
                        <a:pt x="7387" y="93989"/>
                      </a:cubicBezTo>
                      <a:cubicBezTo>
                        <a:pt x="8140" y="94136"/>
                        <a:pt x="8872" y="94261"/>
                        <a:pt x="9584" y="94324"/>
                      </a:cubicBezTo>
                      <a:cubicBezTo>
                        <a:pt x="10295" y="94387"/>
                        <a:pt x="10985" y="94408"/>
                        <a:pt x="11634" y="94429"/>
                      </a:cubicBezTo>
                      <a:cubicBezTo>
                        <a:pt x="12283" y="94429"/>
                        <a:pt x="12910" y="94429"/>
                        <a:pt x="13496" y="94387"/>
                      </a:cubicBezTo>
                      <a:cubicBezTo>
                        <a:pt x="14082" y="94366"/>
                        <a:pt x="14647" y="94324"/>
                        <a:pt x="15149" y="94261"/>
                      </a:cubicBezTo>
                      <a:cubicBezTo>
                        <a:pt x="16154" y="94157"/>
                        <a:pt x="16970" y="94010"/>
                        <a:pt x="17535" y="93906"/>
                      </a:cubicBezTo>
                      <a:cubicBezTo>
                        <a:pt x="18120" y="93801"/>
                        <a:pt x="18434" y="93738"/>
                        <a:pt x="18434" y="93738"/>
                      </a:cubicBezTo>
                      <a:cubicBezTo>
                        <a:pt x="18434" y="93738"/>
                        <a:pt x="18120" y="93634"/>
                        <a:pt x="17597" y="93404"/>
                      </a:cubicBezTo>
                      <a:cubicBezTo>
                        <a:pt x="17074" y="93194"/>
                        <a:pt x="16321" y="92880"/>
                        <a:pt x="15463" y="92441"/>
                      </a:cubicBezTo>
                      <a:cubicBezTo>
                        <a:pt x="15024" y="92232"/>
                        <a:pt x="14563" y="91981"/>
                        <a:pt x="14103" y="91730"/>
                      </a:cubicBezTo>
                      <a:cubicBezTo>
                        <a:pt x="12576" y="90872"/>
                        <a:pt x="10965" y="89972"/>
                        <a:pt x="9835" y="88612"/>
                      </a:cubicBezTo>
                      <a:cubicBezTo>
                        <a:pt x="9270" y="87963"/>
                        <a:pt x="8935" y="87085"/>
                        <a:pt x="8663" y="86269"/>
                      </a:cubicBezTo>
                      <a:cubicBezTo>
                        <a:pt x="8370" y="85369"/>
                        <a:pt x="8098" y="84385"/>
                        <a:pt x="8119" y="83423"/>
                      </a:cubicBezTo>
                      <a:cubicBezTo>
                        <a:pt x="8119" y="83256"/>
                        <a:pt x="7638" y="77711"/>
                        <a:pt x="7617" y="75033"/>
                      </a:cubicBezTo>
                      <a:cubicBezTo>
                        <a:pt x="7617" y="71706"/>
                        <a:pt x="7784" y="68379"/>
                        <a:pt x="7659" y="65052"/>
                      </a:cubicBezTo>
                      <a:cubicBezTo>
                        <a:pt x="7408" y="58587"/>
                        <a:pt x="6989" y="52142"/>
                        <a:pt x="6152" y="45719"/>
                      </a:cubicBezTo>
                      <a:cubicBezTo>
                        <a:pt x="6089" y="45279"/>
                        <a:pt x="6048" y="44861"/>
                        <a:pt x="5985" y="44421"/>
                      </a:cubicBezTo>
                      <a:cubicBezTo>
                        <a:pt x="5964" y="44191"/>
                        <a:pt x="6068" y="43961"/>
                        <a:pt x="6299" y="43856"/>
                      </a:cubicBezTo>
                      <a:cubicBezTo>
                        <a:pt x="6989" y="43522"/>
                        <a:pt x="7931" y="43040"/>
                        <a:pt x="9019" y="42392"/>
                      </a:cubicBezTo>
                      <a:cubicBezTo>
                        <a:pt x="13015" y="40111"/>
                        <a:pt x="17074" y="37098"/>
                        <a:pt x="20150" y="33667"/>
                      </a:cubicBezTo>
                      <a:cubicBezTo>
                        <a:pt x="21468" y="32181"/>
                        <a:pt x="22159" y="30465"/>
                        <a:pt x="23226" y="288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omic Sans MS Regular" panose="030F0702030302020204" charset="0"/>
                    <a:cs typeface="Comic Sans MS Regular" panose="030F0702030302020204" charset="0"/>
                  </a:endParaRPr>
                </a:p>
              </p:txBody>
            </p:sp>
          </p:grpSp>
        </p:grpSp>
      </p:grpSp>
      <p:sp>
        <p:nvSpPr>
          <p:cNvPr id="1453" name="Google Shape;1453;p29"/>
          <p:cNvSpPr/>
          <p:nvPr/>
        </p:nvSpPr>
        <p:spPr>
          <a:xfrm>
            <a:off x="3107068" y="1799555"/>
            <a:ext cx="369900" cy="3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454" name="Google Shape;1454;p29"/>
          <p:cNvSpPr/>
          <p:nvPr/>
        </p:nvSpPr>
        <p:spPr>
          <a:xfrm>
            <a:off x="3107068" y="2772733"/>
            <a:ext cx="369900" cy="36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455" name="Google Shape;1455;p29"/>
          <p:cNvSpPr/>
          <p:nvPr/>
        </p:nvSpPr>
        <p:spPr>
          <a:xfrm>
            <a:off x="3107068" y="3745903"/>
            <a:ext cx="369900" cy="36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456" name="Google Shape;1456;p29"/>
          <p:cNvSpPr/>
          <p:nvPr/>
        </p:nvSpPr>
        <p:spPr>
          <a:xfrm>
            <a:off x="4858385" y="1598930"/>
            <a:ext cx="3338830" cy="7645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10 players (you can change whatever you want)</a:t>
            </a:r>
            <a:endParaRPr lang="en-US" alt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1457" name="Google Shape;1457;p29"/>
          <p:cNvSpPr/>
          <p:nvPr/>
        </p:nvSpPr>
        <p:spPr>
          <a:xfrm>
            <a:off x="4858385" y="2573655"/>
            <a:ext cx="3338830" cy="7645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Choose to plant crop(economy) or tree(environment)</a:t>
            </a:r>
            <a:endParaRPr lang="en-US" alt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1458" name="Google Shape;1458;p29"/>
          <p:cNvSpPr/>
          <p:nvPr/>
        </p:nvSpPr>
        <p:spPr>
          <a:xfrm>
            <a:off x="4858385" y="3548380"/>
            <a:ext cx="3338830" cy="7645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Two kinds: environmental</a:t>
            </a:r>
            <a:r>
              <a:rPr lang="en-US" alt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--all tree/10</a:t>
            </a:r>
            <a:r>
              <a:rPr lang="en-US" alt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 and economic payoff--own crop</a:t>
            </a:r>
            <a:endParaRPr lang="en-US" alt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1459" name="Google Shape;1459;p29"/>
          <p:cNvSpPr/>
          <p:nvPr/>
        </p:nvSpPr>
        <p:spPr>
          <a:xfrm>
            <a:off x="3621405" y="1598930"/>
            <a:ext cx="1254760" cy="7645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Player</a:t>
            </a:r>
            <a:endParaRPr lang="en-US" altLang="en-GB" sz="1600" b="1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1460" name="Google Shape;1460;p29"/>
          <p:cNvSpPr/>
          <p:nvPr/>
        </p:nvSpPr>
        <p:spPr>
          <a:xfrm>
            <a:off x="3621405" y="2573655"/>
            <a:ext cx="1254760" cy="7645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Strategies</a:t>
            </a:r>
            <a:endParaRPr lang="en-US" altLang="en-GB" sz="1600" b="1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1461" name="Google Shape;1461;p29"/>
          <p:cNvSpPr/>
          <p:nvPr/>
        </p:nvSpPr>
        <p:spPr>
          <a:xfrm>
            <a:off x="3621405" y="3548380"/>
            <a:ext cx="1254760" cy="7645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Payoff</a:t>
            </a:r>
            <a:endParaRPr lang="en-US" altLang="en-GB" b="1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1462" name="Google Shape;1462;p29"/>
          <p:cNvSpPr/>
          <p:nvPr/>
        </p:nvSpPr>
        <p:spPr>
          <a:xfrm>
            <a:off x="3107843" y="1799555"/>
            <a:ext cx="369900" cy="369900"/>
          </a:xfrm>
          <a:prstGeom prst="pie">
            <a:avLst>
              <a:gd name="adj1" fmla="val 5386304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463" name="Google Shape;1463;p29"/>
          <p:cNvSpPr/>
          <p:nvPr/>
        </p:nvSpPr>
        <p:spPr>
          <a:xfrm>
            <a:off x="3107843" y="2771105"/>
            <a:ext cx="369900" cy="369900"/>
          </a:xfrm>
          <a:prstGeom prst="pie">
            <a:avLst>
              <a:gd name="adj1" fmla="val 5386304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464" name="Google Shape;1464;p29"/>
          <p:cNvSpPr/>
          <p:nvPr/>
        </p:nvSpPr>
        <p:spPr>
          <a:xfrm>
            <a:off x="3107843" y="3747405"/>
            <a:ext cx="369900" cy="369900"/>
          </a:xfrm>
          <a:prstGeom prst="pie">
            <a:avLst>
              <a:gd name="adj1" fmla="val 5386304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4033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2573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2065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3906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170" y="671195"/>
            <a:ext cx="569785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Game Payoff Matrix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4033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2573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2065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3906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pic>
        <p:nvPicPr>
          <p:cNvPr id="15" name="图片 14" descr="carbon_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152525"/>
            <a:ext cx="3031490" cy="1831340"/>
          </a:xfrm>
          <a:prstGeom prst="rect">
            <a:avLst/>
          </a:prstGeom>
        </p:spPr>
      </p:pic>
      <p:pic>
        <p:nvPicPr>
          <p:cNvPr id="9" name="图片 8" descr="截屏2023-05-17 03.0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3093085"/>
            <a:ext cx="7640320" cy="1722120"/>
          </a:xfrm>
          <a:prstGeom prst="rect">
            <a:avLst/>
          </a:prstGeom>
        </p:spPr>
      </p:pic>
      <p:sp>
        <p:nvSpPr>
          <p:cNvPr id="1659" name="Google Shape;1659;p57"/>
          <p:cNvSpPr txBox="1"/>
          <p:nvPr/>
        </p:nvSpPr>
        <p:spPr>
          <a:xfrm>
            <a:off x="4347120" y="1751835"/>
            <a:ext cx="4034100" cy="114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2000">
                <a:latin typeface="Comic Sans MS Regular" panose="030F0702030302020204" charset="0"/>
                <a:cs typeface="Comic Sans MS Regular" panose="030F0702030302020204" charset="0"/>
              </a:rPr>
              <a:t>Crop economic payoff &gt; Tree economic payoff</a:t>
            </a:r>
            <a:endParaRPr lang="en-US" altLang="en-GB" sz="2000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GB" sz="2000">
              <a:latin typeface="Comic Sans MS Regular" panose="030F0702030302020204" charset="0"/>
              <a:cs typeface="Comic Sans MS Regular" panose="030F07020303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2000">
                <a:latin typeface="Comic Sans MS Regular" panose="030F0702030302020204" charset="0"/>
                <a:cs typeface="Comic Sans MS Regular" panose="030F0702030302020204" charset="0"/>
              </a:rPr>
              <a:t>Crop environmental payoff&lt; Tree environmental payoff</a:t>
            </a:r>
            <a:endParaRPr lang="en-US" altLang="en-GB" sz="20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170" y="659765"/>
            <a:ext cx="569785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Adding factors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2890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1430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0922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2763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sp>
        <p:nvSpPr>
          <p:cNvPr id="2041" name="Google Shape;2041;p33"/>
          <p:cNvSpPr/>
          <p:nvPr/>
        </p:nvSpPr>
        <p:spPr>
          <a:xfrm>
            <a:off x="2992946" y="1718295"/>
            <a:ext cx="3126893" cy="3424876"/>
          </a:xfrm>
          <a:custGeom>
            <a:avLst/>
            <a:gdLst/>
            <a:ahLst/>
            <a:cxnLst/>
            <a:rect l="l" t="t" r="r" b="b"/>
            <a:pathLst>
              <a:path w="151222" h="165633" extrusionOk="0">
                <a:moveTo>
                  <a:pt x="59741" y="0"/>
                </a:moveTo>
                <a:cubicBezTo>
                  <a:pt x="59464" y="0"/>
                  <a:pt x="59173" y="320"/>
                  <a:pt x="59323" y="650"/>
                </a:cubicBezTo>
                <a:cubicBezTo>
                  <a:pt x="60851" y="4123"/>
                  <a:pt x="60746" y="7659"/>
                  <a:pt x="60244" y="11237"/>
                </a:cubicBezTo>
                <a:cubicBezTo>
                  <a:pt x="59323" y="10735"/>
                  <a:pt x="58382" y="10296"/>
                  <a:pt x="57419" y="9877"/>
                </a:cubicBezTo>
                <a:cubicBezTo>
                  <a:pt x="52711" y="7868"/>
                  <a:pt x="48296" y="5985"/>
                  <a:pt x="45890" y="1005"/>
                </a:cubicBezTo>
                <a:cubicBezTo>
                  <a:pt x="45880" y="984"/>
                  <a:pt x="45871" y="973"/>
                  <a:pt x="45865" y="973"/>
                </a:cubicBezTo>
                <a:cubicBezTo>
                  <a:pt x="45734" y="973"/>
                  <a:pt x="46642" y="5738"/>
                  <a:pt x="52858" y="9396"/>
                </a:cubicBezTo>
                <a:cubicBezTo>
                  <a:pt x="55097" y="10714"/>
                  <a:pt x="57754" y="11572"/>
                  <a:pt x="59972" y="12974"/>
                </a:cubicBezTo>
                <a:cubicBezTo>
                  <a:pt x="59804" y="14020"/>
                  <a:pt x="59595" y="15087"/>
                  <a:pt x="59428" y="16175"/>
                </a:cubicBezTo>
                <a:cubicBezTo>
                  <a:pt x="58549" y="21343"/>
                  <a:pt x="58905" y="26574"/>
                  <a:pt x="60369" y="31533"/>
                </a:cubicBezTo>
                <a:cubicBezTo>
                  <a:pt x="61834" y="36534"/>
                  <a:pt x="64429" y="41032"/>
                  <a:pt x="67860" y="44652"/>
                </a:cubicBezTo>
                <a:cubicBezTo>
                  <a:pt x="69576" y="46452"/>
                  <a:pt x="71480" y="48000"/>
                  <a:pt x="73551" y="49297"/>
                </a:cubicBezTo>
                <a:cubicBezTo>
                  <a:pt x="73739" y="49402"/>
                  <a:pt x="73907" y="49506"/>
                  <a:pt x="74095" y="49632"/>
                </a:cubicBezTo>
                <a:cubicBezTo>
                  <a:pt x="74367" y="55511"/>
                  <a:pt x="72128" y="61684"/>
                  <a:pt x="65349" y="67856"/>
                </a:cubicBezTo>
                <a:cubicBezTo>
                  <a:pt x="65349" y="67856"/>
                  <a:pt x="58235" y="75870"/>
                  <a:pt x="58967" y="82273"/>
                </a:cubicBezTo>
                <a:cubicBezTo>
                  <a:pt x="57566" y="81143"/>
                  <a:pt x="56080" y="80118"/>
                  <a:pt x="54532" y="79218"/>
                </a:cubicBezTo>
                <a:cubicBezTo>
                  <a:pt x="53883" y="77942"/>
                  <a:pt x="53402" y="76665"/>
                  <a:pt x="53172" y="75201"/>
                </a:cubicBezTo>
                <a:cubicBezTo>
                  <a:pt x="52900" y="73380"/>
                  <a:pt x="52983" y="71518"/>
                  <a:pt x="53130" y="69698"/>
                </a:cubicBezTo>
                <a:cubicBezTo>
                  <a:pt x="53402" y="66664"/>
                  <a:pt x="53925" y="63651"/>
                  <a:pt x="54281" y="60617"/>
                </a:cubicBezTo>
                <a:cubicBezTo>
                  <a:pt x="54511" y="60282"/>
                  <a:pt x="54783" y="59968"/>
                  <a:pt x="55076" y="59675"/>
                </a:cubicBezTo>
                <a:cubicBezTo>
                  <a:pt x="55934" y="58817"/>
                  <a:pt x="57042" y="58190"/>
                  <a:pt x="57963" y="57353"/>
                </a:cubicBezTo>
                <a:cubicBezTo>
                  <a:pt x="58967" y="56453"/>
                  <a:pt x="59972" y="55574"/>
                  <a:pt x="61060" y="54737"/>
                </a:cubicBezTo>
                <a:cubicBezTo>
                  <a:pt x="62022" y="54005"/>
                  <a:pt x="62964" y="53210"/>
                  <a:pt x="63759" y="52268"/>
                </a:cubicBezTo>
                <a:cubicBezTo>
                  <a:pt x="65391" y="50343"/>
                  <a:pt x="65809" y="47979"/>
                  <a:pt x="66353" y="45594"/>
                </a:cubicBezTo>
                <a:cubicBezTo>
                  <a:pt x="66377" y="45500"/>
                  <a:pt x="66295" y="45445"/>
                  <a:pt x="66211" y="45445"/>
                </a:cubicBezTo>
                <a:cubicBezTo>
                  <a:pt x="66146" y="45445"/>
                  <a:pt x="66079" y="45478"/>
                  <a:pt x="66061" y="45552"/>
                </a:cubicBezTo>
                <a:cubicBezTo>
                  <a:pt x="65684" y="46891"/>
                  <a:pt x="65370" y="48293"/>
                  <a:pt x="64763" y="49569"/>
                </a:cubicBezTo>
                <a:cubicBezTo>
                  <a:pt x="64156" y="50845"/>
                  <a:pt x="63194" y="51934"/>
                  <a:pt x="62106" y="52854"/>
                </a:cubicBezTo>
                <a:cubicBezTo>
                  <a:pt x="61018" y="53775"/>
                  <a:pt x="59783" y="54528"/>
                  <a:pt x="58675" y="55428"/>
                </a:cubicBezTo>
                <a:cubicBezTo>
                  <a:pt x="57566" y="56327"/>
                  <a:pt x="56519" y="57269"/>
                  <a:pt x="55348" y="58064"/>
                </a:cubicBezTo>
                <a:cubicBezTo>
                  <a:pt x="55034" y="58294"/>
                  <a:pt x="54741" y="58524"/>
                  <a:pt x="54469" y="58776"/>
                </a:cubicBezTo>
                <a:cubicBezTo>
                  <a:pt x="54511" y="58336"/>
                  <a:pt x="54553" y="57876"/>
                  <a:pt x="54573" y="57416"/>
                </a:cubicBezTo>
                <a:cubicBezTo>
                  <a:pt x="54699" y="55323"/>
                  <a:pt x="54720" y="53189"/>
                  <a:pt x="54322" y="51118"/>
                </a:cubicBezTo>
                <a:cubicBezTo>
                  <a:pt x="53946" y="49234"/>
                  <a:pt x="53151" y="47519"/>
                  <a:pt x="52251" y="45845"/>
                </a:cubicBezTo>
                <a:cubicBezTo>
                  <a:pt x="51581" y="44610"/>
                  <a:pt x="50891" y="43355"/>
                  <a:pt x="50431" y="42016"/>
                </a:cubicBezTo>
                <a:cubicBezTo>
                  <a:pt x="50431" y="42016"/>
                  <a:pt x="50452" y="42016"/>
                  <a:pt x="50452" y="41995"/>
                </a:cubicBezTo>
                <a:cubicBezTo>
                  <a:pt x="53213" y="39819"/>
                  <a:pt x="55013" y="36241"/>
                  <a:pt x="56017" y="32935"/>
                </a:cubicBezTo>
                <a:cubicBezTo>
                  <a:pt x="56020" y="32924"/>
                  <a:pt x="56020" y="32919"/>
                  <a:pt x="56018" y="32919"/>
                </a:cubicBezTo>
                <a:lnTo>
                  <a:pt x="56018" y="32919"/>
                </a:lnTo>
                <a:cubicBezTo>
                  <a:pt x="55974" y="32919"/>
                  <a:pt x="54757" y="35585"/>
                  <a:pt x="53213" y="37329"/>
                </a:cubicBezTo>
                <a:cubicBezTo>
                  <a:pt x="52188" y="38459"/>
                  <a:pt x="51142" y="39463"/>
                  <a:pt x="50033" y="40446"/>
                </a:cubicBezTo>
                <a:cubicBezTo>
                  <a:pt x="50033" y="40426"/>
                  <a:pt x="50012" y="40405"/>
                  <a:pt x="50012" y="40363"/>
                </a:cubicBezTo>
                <a:cubicBezTo>
                  <a:pt x="49698" y="38312"/>
                  <a:pt x="50452" y="36345"/>
                  <a:pt x="51163" y="34441"/>
                </a:cubicBezTo>
                <a:cubicBezTo>
                  <a:pt x="52356" y="31261"/>
                  <a:pt x="53423" y="27160"/>
                  <a:pt x="50138" y="24837"/>
                </a:cubicBezTo>
                <a:cubicBezTo>
                  <a:pt x="50134" y="24835"/>
                  <a:pt x="50132" y="24834"/>
                  <a:pt x="50130" y="24834"/>
                </a:cubicBezTo>
                <a:cubicBezTo>
                  <a:pt x="50048" y="24834"/>
                  <a:pt x="52623" y="28105"/>
                  <a:pt x="50159" y="33856"/>
                </a:cubicBezTo>
                <a:cubicBezTo>
                  <a:pt x="48819" y="32098"/>
                  <a:pt x="47083" y="30654"/>
                  <a:pt x="45032" y="29713"/>
                </a:cubicBezTo>
                <a:cubicBezTo>
                  <a:pt x="44091" y="29294"/>
                  <a:pt x="43086" y="28938"/>
                  <a:pt x="42145" y="28457"/>
                </a:cubicBezTo>
                <a:cubicBezTo>
                  <a:pt x="41015" y="27850"/>
                  <a:pt x="40304" y="27013"/>
                  <a:pt x="39550" y="25988"/>
                </a:cubicBezTo>
                <a:cubicBezTo>
                  <a:pt x="38680" y="24744"/>
                  <a:pt x="37583" y="23546"/>
                  <a:pt x="36080" y="23546"/>
                </a:cubicBezTo>
                <a:cubicBezTo>
                  <a:pt x="35813" y="23546"/>
                  <a:pt x="35533" y="23584"/>
                  <a:pt x="35240" y="23666"/>
                </a:cubicBezTo>
                <a:cubicBezTo>
                  <a:pt x="34843" y="23770"/>
                  <a:pt x="38002" y="23477"/>
                  <a:pt x="39801" y="27704"/>
                </a:cubicBezTo>
                <a:cubicBezTo>
                  <a:pt x="40513" y="29336"/>
                  <a:pt x="42773" y="30257"/>
                  <a:pt x="44321" y="31031"/>
                </a:cubicBezTo>
                <a:cubicBezTo>
                  <a:pt x="46141" y="31972"/>
                  <a:pt x="48129" y="33835"/>
                  <a:pt x="49322" y="35529"/>
                </a:cubicBezTo>
                <a:cubicBezTo>
                  <a:pt x="48380" y="37161"/>
                  <a:pt x="48359" y="39128"/>
                  <a:pt x="48715" y="40990"/>
                </a:cubicBezTo>
                <a:cubicBezTo>
                  <a:pt x="49050" y="42748"/>
                  <a:pt x="49908" y="44338"/>
                  <a:pt x="50682" y="45908"/>
                </a:cubicBezTo>
                <a:cubicBezTo>
                  <a:pt x="51602" y="47728"/>
                  <a:pt x="52397" y="49548"/>
                  <a:pt x="52732" y="51557"/>
                </a:cubicBezTo>
                <a:cubicBezTo>
                  <a:pt x="52962" y="52959"/>
                  <a:pt x="53004" y="54382"/>
                  <a:pt x="52900" y="55804"/>
                </a:cubicBezTo>
                <a:cubicBezTo>
                  <a:pt x="52021" y="54905"/>
                  <a:pt x="50682" y="54214"/>
                  <a:pt x="49719" y="53733"/>
                </a:cubicBezTo>
                <a:cubicBezTo>
                  <a:pt x="49029" y="53398"/>
                  <a:pt x="48317" y="53084"/>
                  <a:pt x="47585" y="52896"/>
                </a:cubicBezTo>
                <a:cubicBezTo>
                  <a:pt x="44868" y="52179"/>
                  <a:pt x="44482" y="50815"/>
                  <a:pt x="44417" y="50815"/>
                </a:cubicBezTo>
                <a:cubicBezTo>
                  <a:pt x="44410" y="50815"/>
                  <a:pt x="44407" y="50831"/>
                  <a:pt x="44405" y="50866"/>
                </a:cubicBezTo>
                <a:cubicBezTo>
                  <a:pt x="44405" y="52666"/>
                  <a:pt x="46330" y="53314"/>
                  <a:pt x="47731" y="53879"/>
                </a:cubicBezTo>
                <a:cubicBezTo>
                  <a:pt x="48715" y="54298"/>
                  <a:pt x="49636" y="54821"/>
                  <a:pt x="50452" y="55532"/>
                </a:cubicBezTo>
                <a:cubicBezTo>
                  <a:pt x="51205" y="56181"/>
                  <a:pt x="51728" y="57081"/>
                  <a:pt x="52523" y="57667"/>
                </a:cubicBezTo>
                <a:cubicBezTo>
                  <a:pt x="52565" y="57708"/>
                  <a:pt x="52607" y="57729"/>
                  <a:pt x="52649" y="57750"/>
                </a:cubicBezTo>
                <a:cubicBezTo>
                  <a:pt x="52628" y="57897"/>
                  <a:pt x="52607" y="58043"/>
                  <a:pt x="52586" y="58190"/>
                </a:cubicBezTo>
                <a:cubicBezTo>
                  <a:pt x="52272" y="59884"/>
                  <a:pt x="51853" y="61517"/>
                  <a:pt x="51414" y="63170"/>
                </a:cubicBezTo>
                <a:cubicBezTo>
                  <a:pt x="45514" y="61558"/>
                  <a:pt x="42396" y="55616"/>
                  <a:pt x="40304" y="50322"/>
                </a:cubicBezTo>
                <a:cubicBezTo>
                  <a:pt x="37876" y="44213"/>
                  <a:pt x="35805" y="37496"/>
                  <a:pt x="30490" y="33207"/>
                </a:cubicBezTo>
                <a:cubicBezTo>
                  <a:pt x="28842" y="31878"/>
                  <a:pt x="26300" y="30359"/>
                  <a:pt x="23953" y="30359"/>
                </a:cubicBezTo>
                <a:cubicBezTo>
                  <a:pt x="23381" y="30359"/>
                  <a:pt x="22821" y="30449"/>
                  <a:pt x="22288" y="30654"/>
                </a:cubicBezTo>
                <a:cubicBezTo>
                  <a:pt x="22016" y="30759"/>
                  <a:pt x="26766" y="31407"/>
                  <a:pt x="29946" y="34902"/>
                </a:cubicBezTo>
                <a:cubicBezTo>
                  <a:pt x="31223" y="36325"/>
                  <a:pt x="32394" y="37768"/>
                  <a:pt x="33399" y="39338"/>
                </a:cubicBezTo>
                <a:cubicBezTo>
                  <a:pt x="32206" y="39651"/>
                  <a:pt x="31034" y="40007"/>
                  <a:pt x="29779" y="40154"/>
                </a:cubicBezTo>
                <a:cubicBezTo>
                  <a:pt x="29075" y="40230"/>
                  <a:pt x="28345" y="40253"/>
                  <a:pt x="27692" y="40253"/>
                </a:cubicBezTo>
                <a:cubicBezTo>
                  <a:pt x="26688" y="40253"/>
                  <a:pt x="25868" y="40198"/>
                  <a:pt x="25606" y="40198"/>
                </a:cubicBezTo>
                <a:cubicBezTo>
                  <a:pt x="25528" y="40198"/>
                  <a:pt x="25499" y="40203"/>
                  <a:pt x="25532" y="40216"/>
                </a:cubicBezTo>
                <a:cubicBezTo>
                  <a:pt x="26912" y="40739"/>
                  <a:pt x="28356" y="40865"/>
                  <a:pt x="29800" y="40970"/>
                </a:cubicBezTo>
                <a:cubicBezTo>
                  <a:pt x="30511" y="41030"/>
                  <a:pt x="31227" y="41085"/>
                  <a:pt x="31939" y="41085"/>
                </a:cubicBezTo>
                <a:cubicBezTo>
                  <a:pt x="32714" y="41085"/>
                  <a:pt x="33483" y="41019"/>
                  <a:pt x="34236" y="40823"/>
                </a:cubicBezTo>
                <a:cubicBezTo>
                  <a:pt x="34257" y="40823"/>
                  <a:pt x="34257" y="40802"/>
                  <a:pt x="34278" y="40802"/>
                </a:cubicBezTo>
                <a:cubicBezTo>
                  <a:pt x="34591" y="41388"/>
                  <a:pt x="34884" y="41974"/>
                  <a:pt x="35156" y="42602"/>
                </a:cubicBezTo>
                <a:cubicBezTo>
                  <a:pt x="37793" y="48690"/>
                  <a:pt x="38923" y="55323"/>
                  <a:pt x="43317" y="60533"/>
                </a:cubicBezTo>
                <a:cubicBezTo>
                  <a:pt x="45283" y="62856"/>
                  <a:pt x="47836" y="64781"/>
                  <a:pt x="50765" y="65680"/>
                </a:cubicBezTo>
                <a:cubicBezTo>
                  <a:pt x="50431" y="67124"/>
                  <a:pt x="50138" y="68568"/>
                  <a:pt x="49991" y="70053"/>
                </a:cubicBezTo>
                <a:cubicBezTo>
                  <a:pt x="49782" y="72376"/>
                  <a:pt x="49824" y="74887"/>
                  <a:pt x="50389" y="77230"/>
                </a:cubicBezTo>
                <a:cubicBezTo>
                  <a:pt x="48296" y="76414"/>
                  <a:pt x="46162" y="75849"/>
                  <a:pt x="43944" y="75347"/>
                </a:cubicBezTo>
                <a:cubicBezTo>
                  <a:pt x="41852" y="74866"/>
                  <a:pt x="39425" y="74322"/>
                  <a:pt x="38274" y="72292"/>
                </a:cubicBezTo>
                <a:cubicBezTo>
                  <a:pt x="36998" y="70053"/>
                  <a:pt x="37353" y="67103"/>
                  <a:pt x="36893" y="64655"/>
                </a:cubicBezTo>
                <a:cubicBezTo>
                  <a:pt x="36391" y="61977"/>
                  <a:pt x="35094" y="59424"/>
                  <a:pt x="33399" y="57332"/>
                </a:cubicBezTo>
                <a:cubicBezTo>
                  <a:pt x="30993" y="54361"/>
                  <a:pt x="27498" y="51913"/>
                  <a:pt x="23711" y="50992"/>
                </a:cubicBezTo>
                <a:cubicBezTo>
                  <a:pt x="21933" y="44819"/>
                  <a:pt x="14086" y="44192"/>
                  <a:pt x="9630" y="40760"/>
                </a:cubicBezTo>
                <a:cubicBezTo>
                  <a:pt x="9573" y="40718"/>
                  <a:pt x="9514" y="40700"/>
                  <a:pt x="9458" y="40700"/>
                </a:cubicBezTo>
                <a:cubicBezTo>
                  <a:pt x="9264" y="40700"/>
                  <a:pt x="9111" y="40916"/>
                  <a:pt x="9274" y="41095"/>
                </a:cubicBezTo>
                <a:cubicBezTo>
                  <a:pt x="12538" y="44757"/>
                  <a:pt x="20719" y="45322"/>
                  <a:pt x="21870" y="50678"/>
                </a:cubicBezTo>
                <a:cubicBezTo>
                  <a:pt x="21421" y="50632"/>
                  <a:pt x="20973" y="50608"/>
                  <a:pt x="20524" y="50608"/>
                </a:cubicBezTo>
                <a:cubicBezTo>
                  <a:pt x="19342" y="50608"/>
                  <a:pt x="18163" y="50774"/>
                  <a:pt x="16995" y="51138"/>
                </a:cubicBezTo>
                <a:cubicBezTo>
                  <a:pt x="16346" y="51327"/>
                  <a:pt x="16472" y="52268"/>
                  <a:pt x="17141" y="52289"/>
                </a:cubicBezTo>
                <a:cubicBezTo>
                  <a:pt x="22560" y="52498"/>
                  <a:pt x="28189" y="54131"/>
                  <a:pt x="31034" y="59152"/>
                </a:cubicBezTo>
                <a:cubicBezTo>
                  <a:pt x="32290" y="61370"/>
                  <a:pt x="32834" y="63714"/>
                  <a:pt x="33043" y="66224"/>
                </a:cubicBezTo>
                <a:cubicBezTo>
                  <a:pt x="33085" y="66957"/>
                  <a:pt x="33127" y="67689"/>
                  <a:pt x="33190" y="68421"/>
                </a:cubicBezTo>
                <a:cubicBezTo>
                  <a:pt x="30909" y="67668"/>
                  <a:pt x="28084" y="68024"/>
                  <a:pt x="25950" y="67103"/>
                </a:cubicBezTo>
                <a:cubicBezTo>
                  <a:pt x="25427" y="66894"/>
                  <a:pt x="24946" y="66601"/>
                  <a:pt x="24464" y="66266"/>
                </a:cubicBezTo>
                <a:cubicBezTo>
                  <a:pt x="24632" y="63755"/>
                  <a:pt x="23879" y="61182"/>
                  <a:pt x="22874" y="58922"/>
                </a:cubicBezTo>
                <a:cubicBezTo>
                  <a:pt x="22847" y="58860"/>
                  <a:pt x="22792" y="58834"/>
                  <a:pt x="22734" y="58834"/>
                </a:cubicBezTo>
                <a:cubicBezTo>
                  <a:pt x="22616" y="58834"/>
                  <a:pt x="22483" y="58942"/>
                  <a:pt x="22539" y="59068"/>
                </a:cubicBezTo>
                <a:cubicBezTo>
                  <a:pt x="23397" y="61245"/>
                  <a:pt x="23607" y="63421"/>
                  <a:pt x="23690" y="65659"/>
                </a:cubicBezTo>
                <a:cubicBezTo>
                  <a:pt x="21592" y="63977"/>
                  <a:pt x="19680" y="61788"/>
                  <a:pt x="16910" y="61788"/>
                </a:cubicBezTo>
                <a:cubicBezTo>
                  <a:pt x="16753" y="61788"/>
                  <a:pt x="16593" y="61795"/>
                  <a:pt x="16430" y="61809"/>
                </a:cubicBezTo>
                <a:cubicBezTo>
                  <a:pt x="16220" y="61830"/>
                  <a:pt x="18376" y="62479"/>
                  <a:pt x="20363" y="63986"/>
                </a:cubicBezTo>
                <a:cubicBezTo>
                  <a:pt x="21577" y="64906"/>
                  <a:pt x="22686" y="66162"/>
                  <a:pt x="23732" y="67166"/>
                </a:cubicBezTo>
                <a:cubicBezTo>
                  <a:pt x="23774" y="67291"/>
                  <a:pt x="23879" y="67396"/>
                  <a:pt x="24004" y="67417"/>
                </a:cubicBezTo>
                <a:cubicBezTo>
                  <a:pt x="24443" y="67815"/>
                  <a:pt x="24883" y="68149"/>
                  <a:pt x="25301" y="68379"/>
                </a:cubicBezTo>
                <a:cubicBezTo>
                  <a:pt x="26682" y="69133"/>
                  <a:pt x="28168" y="69447"/>
                  <a:pt x="29695" y="69740"/>
                </a:cubicBezTo>
                <a:cubicBezTo>
                  <a:pt x="30449" y="69886"/>
                  <a:pt x="31223" y="70032"/>
                  <a:pt x="31976" y="70263"/>
                </a:cubicBezTo>
                <a:cubicBezTo>
                  <a:pt x="32520" y="70409"/>
                  <a:pt x="32980" y="70660"/>
                  <a:pt x="33462" y="70932"/>
                </a:cubicBezTo>
                <a:cubicBezTo>
                  <a:pt x="33650" y="72020"/>
                  <a:pt x="33943" y="73108"/>
                  <a:pt x="34445" y="74133"/>
                </a:cubicBezTo>
                <a:cubicBezTo>
                  <a:pt x="36851" y="79051"/>
                  <a:pt x="42584" y="79281"/>
                  <a:pt x="47167" y="80766"/>
                </a:cubicBezTo>
                <a:cubicBezTo>
                  <a:pt x="51477" y="82168"/>
                  <a:pt x="55369" y="84700"/>
                  <a:pt x="58528" y="87943"/>
                </a:cubicBezTo>
                <a:cubicBezTo>
                  <a:pt x="60830" y="90307"/>
                  <a:pt x="62713" y="93048"/>
                  <a:pt x="64073" y="96020"/>
                </a:cubicBezTo>
                <a:cubicBezTo>
                  <a:pt x="59470" y="94053"/>
                  <a:pt x="54720" y="92421"/>
                  <a:pt x="49866" y="91228"/>
                </a:cubicBezTo>
                <a:cubicBezTo>
                  <a:pt x="45451" y="90140"/>
                  <a:pt x="41015" y="89554"/>
                  <a:pt x="36475" y="89073"/>
                </a:cubicBezTo>
                <a:cubicBezTo>
                  <a:pt x="34403" y="88864"/>
                  <a:pt x="32290" y="88592"/>
                  <a:pt x="30323" y="87838"/>
                </a:cubicBezTo>
                <a:cubicBezTo>
                  <a:pt x="28252" y="87064"/>
                  <a:pt x="26661" y="85641"/>
                  <a:pt x="25364" y="83884"/>
                </a:cubicBezTo>
                <a:cubicBezTo>
                  <a:pt x="22811" y="80452"/>
                  <a:pt x="20928" y="75828"/>
                  <a:pt x="16325" y="74824"/>
                </a:cubicBezTo>
                <a:cubicBezTo>
                  <a:pt x="16315" y="74822"/>
                  <a:pt x="16306" y="74821"/>
                  <a:pt x="16300" y="74821"/>
                </a:cubicBezTo>
                <a:cubicBezTo>
                  <a:pt x="16243" y="74821"/>
                  <a:pt x="16350" y="74906"/>
                  <a:pt x="16576" y="75075"/>
                </a:cubicBezTo>
                <a:cubicBezTo>
                  <a:pt x="17225" y="75786"/>
                  <a:pt x="19087" y="77900"/>
                  <a:pt x="20970" y="81122"/>
                </a:cubicBezTo>
                <a:cubicBezTo>
                  <a:pt x="17664" y="80139"/>
                  <a:pt x="14128" y="79574"/>
                  <a:pt x="10780" y="78779"/>
                </a:cubicBezTo>
                <a:cubicBezTo>
                  <a:pt x="7454" y="78004"/>
                  <a:pt x="1616" y="77586"/>
                  <a:pt x="214" y="73861"/>
                </a:cubicBezTo>
                <a:cubicBezTo>
                  <a:pt x="197" y="73819"/>
                  <a:pt x="156" y="73801"/>
                  <a:pt x="116" y="73801"/>
                </a:cubicBezTo>
                <a:cubicBezTo>
                  <a:pt x="58" y="73801"/>
                  <a:pt x="1" y="73841"/>
                  <a:pt x="26" y="73903"/>
                </a:cubicBezTo>
                <a:cubicBezTo>
                  <a:pt x="1197" y="77565"/>
                  <a:pt x="4608" y="78297"/>
                  <a:pt x="7977" y="79155"/>
                </a:cubicBezTo>
                <a:cubicBezTo>
                  <a:pt x="10278" y="79741"/>
                  <a:pt x="12601" y="80306"/>
                  <a:pt x="14923" y="80892"/>
                </a:cubicBezTo>
                <a:cubicBezTo>
                  <a:pt x="17204" y="81478"/>
                  <a:pt x="19506" y="82252"/>
                  <a:pt x="21807" y="82628"/>
                </a:cubicBezTo>
                <a:cubicBezTo>
                  <a:pt x="22246" y="83424"/>
                  <a:pt x="22665" y="84281"/>
                  <a:pt x="23063" y="85181"/>
                </a:cubicBezTo>
                <a:cubicBezTo>
                  <a:pt x="25887" y="91626"/>
                  <a:pt x="28733" y="92755"/>
                  <a:pt x="32436" y="93279"/>
                </a:cubicBezTo>
                <a:cubicBezTo>
                  <a:pt x="46748" y="95329"/>
                  <a:pt x="58884" y="100455"/>
                  <a:pt x="66270" y="104222"/>
                </a:cubicBezTo>
                <a:cubicBezTo>
                  <a:pt x="67044" y="114119"/>
                  <a:pt x="68906" y="150023"/>
                  <a:pt x="57649" y="165632"/>
                </a:cubicBezTo>
                <a:lnTo>
                  <a:pt x="91169" y="165632"/>
                </a:lnTo>
                <a:cubicBezTo>
                  <a:pt x="91169" y="165632"/>
                  <a:pt x="76878" y="143558"/>
                  <a:pt x="84264" y="113072"/>
                </a:cubicBezTo>
                <a:cubicBezTo>
                  <a:pt x="84599" y="112382"/>
                  <a:pt x="84934" y="111691"/>
                  <a:pt x="85310" y="111022"/>
                </a:cubicBezTo>
                <a:cubicBezTo>
                  <a:pt x="86670" y="108574"/>
                  <a:pt x="88219" y="106272"/>
                  <a:pt x="89809" y="103971"/>
                </a:cubicBezTo>
                <a:cubicBezTo>
                  <a:pt x="92968" y="99409"/>
                  <a:pt x="96693" y="95455"/>
                  <a:pt x="100919" y="91877"/>
                </a:cubicBezTo>
                <a:cubicBezTo>
                  <a:pt x="105188" y="88278"/>
                  <a:pt x="109937" y="85265"/>
                  <a:pt x="114896" y="82712"/>
                </a:cubicBezTo>
                <a:cubicBezTo>
                  <a:pt x="120483" y="79825"/>
                  <a:pt x="126195" y="77209"/>
                  <a:pt x="130861" y="72899"/>
                </a:cubicBezTo>
                <a:cubicBezTo>
                  <a:pt x="132723" y="72209"/>
                  <a:pt x="134544" y="71330"/>
                  <a:pt x="136364" y="70576"/>
                </a:cubicBezTo>
                <a:cubicBezTo>
                  <a:pt x="138749" y="69614"/>
                  <a:pt x="141134" y="68651"/>
                  <a:pt x="143520" y="67668"/>
                </a:cubicBezTo>
                <a:cubicBezTo>
                  <a:pt x="146951" y="66266"/>
                  <a:pt x="150487" y="64969"/>
                  <a:pt x="151199" y="60889"/>
                </a:cubicBezTo>
                <a:cubicBezTo>
                  <a:pt x="151221" y="60821"/>
                  <a:pt x="151177" y="60784"/>
                  <a:pt x="151124" y="60784"/>
                </a:cubicBezTo>
                <a:cubicBezTo>
                  <a:pt x="151080" y="60784"/>
                  <a:pt x="151030" y="60810"/>
                  <a:pt x="151010" y="60868"/>
                </a:cubicBezTo>
                <a:cubicBezTo>
                  <a:pt x="150090" y="65053"/>
                  <a:pt x="143896" y="66371"/>
                  <a:pt x="140486" y="67710"/>
                </a:cubicBezTo>
                <a:cubicBezTo>
                  <a:pt x="138184" y="68610"/>
                  <a:pt x="135757" y="69405"/>
                  <a:pt x="133393" y="70304"/>
                </a:cubicBezTo>
                <a:cubicBezTo>
                  <a:pt x="134606" y="68882"/>
                  <a:pt x="135694" y="67333"/>
                  <a:pt x="136615" y="65680"/>
                </a:cubicBezTo>
                <a:cubicBezTo>
                  <a:pt x="138038" y="63190"/>
                  <a:pt x="139084" y="60366"/>
                  <a:pt x="138645" y="57436"/>
                </a:cubicBezTo>
                <a:cubicBezTo>
                  <a:pt x="138639" y="57393"/>
                  <a:pt x="138634" y="57372"/>
                  <a:pt x="138627" y="57372"/>
                </a:cubicBezTo>
                <a:cubicBezTo>
                  <a:pt x="138548" y="57372"/>
                  <a:pt x="138231" y="60030"/>
                  <a:pt x="135025" y="65136"/>
                </a:cubicBezTo>
                <a:cubicBezTo>
                  <a:pt x="133539" y="67501"/>
                  <a:pt x="131405" y="69509"/>
                  <a:pt x="129103" y="71058"/>
                </a:cubicBezTo>
                <a:cubicBezTo>
                  <a:pt x="128141" y="71706"/>
                  <a:pt x="127157" y="72292"/>
                  <a:pt x="126132" y="72836"/>
                </a:cubicBezTo>
                <a:cubicBezTo>
                  <a:pt x="123935" y="70681"/>
                  <a:pt x="123705" y="67375"/>
                  <a:pt x="123642" y="64299"/>
                </a:cubicBezTo>
                <a:cubicBezTo>
                  <a:pt x="123684" y="64299"/>
                  <a:pt x="123747" y="64278"/>
                  <a:pt x="123810" y="64237"/>
                </a:cubicBezTo>
                <a:cubicBezTo>
                  <a:pt x="126634" y="62772"/>
                  <a:pt x="128790" y="59926"/>
                  <a:pt x="129982" y="57039"/>
                </a:cubicBezTo>
                <a:cubicBezTo>
                  <a:pt x="130610" y="55553"/>
                  <a:pt x="130987" y="53984"/>
                  <a:pt x="131091" y="52394"/>
                </a:cubicBezTo>
                <a:cubicBezTo>
                  <a:pt x="131259" y="49925"/>
                  <a:pt x="131175" y="47937"/>
                  <a:pt x="132786" y="45908"/>
                </a:cubicBezTo>
                <a:cubicBezTo>
                  <a:pt x="132871" y="45789"/>
                  <a:pt x="132791" y="45601"/>
                  <a:pt x="132668" y="45601"/>
                </a:cubicBezTo>
                <a:cubicBezTo>
                  <a:pt x="132639" y="45601"/>
                  <a:pt x="132608" y="45612"/>
                  <a:pt x="132577" y="45636"/>
                </a:cubicBezTo>
                <a:cubicBezTo>
                  <a:pt x="131342" y="46493"/>
                  <a:pt x="130861" y="48105"/>
                  <a:pt x="130673" y="49527"/>
                </a:cubicBezTo>
                <a:cubicBezTo>
                  <a:pt x="130422" y="51431"/>
                  <a:pt x="130401" y="53377"/>
                  <a:pt x="129836" y="55219"/>
                </a:cubicBezTo>
                <a:cubicBezTo>
                  <a:pt x="128810" y="58650"/>
                  <a:pt x="126530" y="61077"/>
                  <a:pt x="123600" y="63002"/>
                </a:cubicBezTo>
                <a:cubicBezTo>
                  <a:pt x="123600" y="62625"/>
                  <a:pt x="123600" y="62270"/>
                  <a:pt x="123580" y="61914"/>
                </a:cubicBezTo>
                <a:cubicBezTo>
                  <a:pt x="123454" y="58483"/>
                  <a:pt x="122659" y="54842"/>
                  <a:pt x="119625" y="52833"/>
                </a:cubicBezTo>
                <a:cubicBezTo>
                  <a:pt x="119547" y="52780"/>
                  <a:pt x="119469" y="52757"/>
                  <a:pt x="119397" y="52757"/>
                </a:cubicBezTo>
                <a:cubicBezTo>
                  <a:pt x="119047" y="52757"/>
                  <a:pt x="118821" y="53305"/>
                  <a:pt x="119186" y="53566"/>
                </a:cubicBezTo>
                <a:cubicBezTo>
                  <a:pt x="122931" y="56181"/>
                  <a:pt x="122471" y="61328"/>
                  <a:pt x="122575" y="65346"/>
                </a:cubicBezTo>
                <a:cubicBezTo>
                  <a:pt x="122638" y="68254"/>
                  <a:pt x="123036" y="71246"/>
                  <a:pt x="124856" y="73506"/>
                </a:cubicBezTo>
                <a:cubicBezTo>
                  <a:pt x="120776" y="75535"/>
                  <a:pt x="116382" y="77063"/>
                  <a:pt x="112281" y="78988"/>
                </a:cubicBezTo>
                <a:cubicBezTo>
                  <a:pt x="108745" y="80620"/>
                  <a:pt x="105418" y="82608"/>
                  <a:pt x="102258" y="84846"/>
                </a:cubicBezTo>
                <a:cubicBezTo>
                  <a:pt x="102363" y="83716"/>
                  <a:pt x="102656" y="82628"/>
                  <a:pt x="103033" y="81561"/>
                </a:cubicBezTo>
                <a:cubicBezTo>
                  <a:pt x="103911" y="78967"/>
                  <a:pt x="105292" y="76623"/>
                  <a:pt x="106778" y="74343"/>
                </a:cubicBezTo>
                <a:cubicBezTo>
                  <a:pt x="106862" y="74217"/>
                  <a:pt x="106945" y="74092"/>
                  <a:pt x="107029" y="73945"/>
                </a:cubicBezTo>
                <a:cubicBezTo>
                  <a:pt x="108138" y="73882"/>
                  <a:pt x="109331" y="73506"/>
                  <a:pt x="110230" y="73234"/>
                </a:cubicBezTo>
                <a:cubicBezTo>
                  <a:pt x="111800" y="72732"/>
                  <a:pt x="113327" y="71978"/>
                  <a:pt x="114645" y="70995"/>
                </a:cubicBezTo>
                <a:cubicBezTo>
                  <a:pt x="116989" y="69237"/>
                  <a:pt x="119018" y="66643"/>
                  <a:pt x="119625" y="63755"/>
                </a:cubicBezTo>
                <a:cubicBezTo>
                  <a:pt x="119639" y="63644"/>
                  <a:pt x="119541" y="63551"/>
                  <a:pt x="119444" y="63551"/>
                </a:cubicBezTo>
                <a:cubicBezTo>
                  <a:pt x="119395" y="63551"/>
                  <a:pt x="119346" y="63574"/>
                  <a:pt x="119311" y="63630"/>
                </a:cubicBezTo>
                <a:cubicBezTo>
                  <a:pt x="117972" y="66224"/>
                  <a:pt x="116466" y="68568"/>
                  <a:pt x="114017" y="70263"/>
                </a:cubicBezTo>
                <a:cubicBezTo>
                  <a:pt x="112783" y="71120"/>
                  <a:pt x="111402" y="71769"/>
                  <a:pt x="109937" y="72188"/>
                </a:cubicBezTo>
                <a:cubicBezTo>
                  <a:pt x="109310" y="72376"/>
                  <a:pt x="108661" y="72501"/>
                  <a:pt x="108012" y="72585"/>
                </a:cubicBezTo>
                <a:cubicBezTo>
                  <a:pt x="109247" y="70953"/>
                  <a:pt x="110523" y="69363"/>
                  <a:pt x="111360" y="67480"/>
                </a:cubicBezTo>
                <a:cubicBezTo>
                  <a:pt x="112364" y="65157"/>
                  <a:pt x="112469" y="62123"/>
                  <a:pt x="110460" y="60282"/>
                </a:cubicBezTo>
                <a:cubicBezTo>
                  <a:pt x="110367" y="60194"/>
                  <a:pt x="110257" y="60156"/>
                  <a:pt x="110148" y="60156"/>
                </a:cubicBezTo>
                <a:cubicBezTo>
                  <a:pt x="109819" y="60156"/>
                  <a:pt x="109503" y="60506"/>
                  <a:pt x="109707" y="60868"/>
                </a:cubicBezTo>
                <a:cubicBezTo>
                  <a:pt x="111486" y="63818"/>
                  <a:pt x="109100" y="66350"/>
                  <a:pt x="107238" y="68421"/>
                </a:cubicBezTo>
                <a:cubicBezTo>
                  <a:pt x="105439" y="70430"/>
                  <a:pt x="103681" y="72460"/>
                  <a:pt x="102258" y="74761"/>
                </a:cubicBezTo>
                <a:cubicBezTo>
                  <a:pt x="100815" y="77105"/>
                  <a:pt x="99559" y="79657"/>
                  <a:pt x="98952" y="82336"/>
                </a:cubicBezTo>
                <a:cubicBezTo>
                  <a:pt x="98597" y="83926"/>
                  <a:pt x="98367" y="85851"/>
                  <a:pt x="98701" y="87566"/>
                </a:cubicBezTo>
                <a:cubicBezTo>
                  <a:pt x="94182" y="91228"/>
                  <a:pt x="90081" y="95455"/>
                  <a:pt x="86377" y="99974"/>
                </a:cubicBezTo>
                <a:cubicBezTo>
                  <a:pt x="84390" y="102401"/>
                  <a:pt x="82653" y="105017"/>
                  <a:pt x="81063" y="107716"/>
                </a:cubicBezTo>
                <a:cubicBezTo>
                  <a:pt x="80916" y="107967"/>
                  <a:pt x="80770" y="108239"/>
                  <a:pt x="80602" y="108490"/>
                </a:cubicBezTo>
                <a:cubicBezTo>
                  <a:pt x="81481" y="99472"/>
                  <a:pt x="84871" y="81038"/>
                  <a:pt x="97823" y="64550"/>
                </a:cubicBezTo>
                <a:cubicBezTo>
                  <a:pt x="102740" y="58294"/>
                  <a:pt x="105669" y="52603"/>
                  <a:pt x="107301" y="47581"/>
                </a:cubicBezTo>
                <a:cubicBezTo>
                  <a:pt x="109289" y="46849"/>
                  <a:pt x="111256" y="45970"/>
                  <a:pt x="113118" y="45092"/>
                </a:cubicBezTo>
                <a:cubicBezTo>
                  <a:pt x="116026" y="43711"/>
                  <a:pt x="118809" y="42016"/>
                  <a:pt x="121173" y="39777"/>
                </a:cubicBezTo>
                <a:cubicBezTo>
                  <a:pt x="122680" y="38354"/>
                  <a:pt x="123956" y="36701"/>
                  <a:pt x="124940" y="34902"/>
                </a:cubicBezTo>
                <a:cubicBezTo>
                  <a:pt x="126280" y="35029"/>
                  <a:pt x="127653" y="35134"/>
                  <a:pt x="129019" y="35134"/>
                </a:cubicBezTo>
                <a:cubicBezTo>
                  <a:pt x="131705" y="35134"/>
                  <a:pt x="134361" y="34726"/>
                  <a:pt x="136678" y="33270"/>
                </a:cubicBezTo>
                <a:cubicBezTo>
                  <a:pt x="138080" y="32391"/>
                  <a:pt x="139314" y="31261"/>
                  <a:pt x="140151" y="29859"/>
                </a:cubicBezTo>
                <a:cubicBezTo>
                  <a:pt x="141114" y="28227"/>
                  <a:pt x="141616" y="26302"/>
                  <a:pt x="142976" y="24921"/>
                </a:cubicBezTo>
                <a:cubicBezTo>
                  <a:pt x="143132" y="24783"/>
                  <a:pt x="142986" y="24529"/>
                  <a:pt x="142813" y="24529"/>
                </a:cubicBezTo>
                <a:cubicBezTo>
                  <a:pt x="142777" y="24529"/>
                  <a:pt x="142740" y="24540"/>
                  <a:pt x="142704" y="24565"/>
                </a:cubicBezTo>
                <a:cubicBezTo>
                  <a:pt x="141406" y="25423"/>
                  <a:pt x="140779" y="26637"/>
                  <a:pt x="140109" y="28018"/>
                </a:cubicBezTo>
                <a:cubicBezTo>
                  <a:pt x="139293" y="29692"/>
                  <a:pt x="138331" y="31135"/>
                  <a:pt x="136657" y="32056"/>
                </a:cubicBezTo>
                <a:cubicBezTo>
                  <a:pt x="134494" y="33261"/>
                  <a:pt x="132044" y="33588"/>
                  <a:pt x="129577" y="33588"/>
                </a:cubicBezTo>
                <a:cubicBezTo>
                  <a:pt x="128274" y="33588"/>
                  <a:pt x="126966" y="33496"/>
                  <a:pt x="125693" y="33395"/>
                </a:cubicBezTo>
                <a:cubicBezTo>
                  <a:pt x="125965" y="32747"/>
                  <a:pt x="126216" y="32119"/>
                  <a:pt x="126446" y="31449"/>
                </a:cubicBezTo>
                <a:cubicBezTo>
                  <a:pt x="126718" y="30612"/>
                  <a:pt x="126927" y="29754"/>
                  <a:pt x="127074" y="28876"/>
                </a:cubicBezTo>
                <a:cubicBezTo>
                  <a:pt x="130129" y="28604"/>
                  <a:pt x="133183" y="26449"/>
                  <a:pt x="134920" y="24126"/>
                </a:cubicBezTo>
                <a:cubicBezTo>
                  <a:pt x="137096" y="21218"/>
                  <a:pt x="137829" y="17221"/>
                  <a:pt x="136699" y="13790"/>
                </a:cubicBezTo>
                <a:cubicBezTo>
                  <a:pt x="136693" y="13771"/>
                  <a:pt x="136688" y="13762"/>
                  <a:pt x="136685" y="13762"/>
                </a:cubicBezTo>
                <a:lnTo>
                  <a:pt x="136685" y="13762"/>
                </a:lnTo>
                <a:cubicBezTo>
                  <a:pt x="136619" y="13762"/>
                  <a:pt x="137032" y="17563"/>
                  <a:pt x="134857" y="21573"/>
                </a:cubicBezTo>
                <a:cubicBezTo>
                  <a:pt x="133748" y="19627"/>
                  <a:pt x="132075" y="17954"/>
                  <a:pt x="130296" y="16635"/>
                </a:cubicBezTo>
                <a:cubicBezTo>
                  <a:pt x="129229" y="15840"/>
                  <a:pt x="128078" y="15254"/>
                  <a:pt x="126885" y="14689"/>
                </a:cubicBezTo>
                <a:cubicBezTo>
                  <a:pt x="125546" y="14062"/>
                  <a:pt x="124124" y="13246"/>
                  <a:pt x="123705" y="11718"/>
                </a:cubicBezTo>
                <a:cubicBezTo>
                  <a:pt x="123687" y="11673"/>
                  <a:pt x="123645" y="11651"/>
                  <a:pt x="123604" y="11651"/>
                </a:cubicBezTo>
                <a:cubicBezTo>
                  <a:pt x="123550" y="11651"/>
                  <a:pt x="123496" y="11689"/>
                  <a:pt x="123496" y="11760"/>
                </a:cubicBezTo>
                <a:cubicBezTo>
                  <a:pt x="123580" y="14376"/>
                  <a:pt x="126383" y="15108"/>
                  <a:pt x="128287" y="16217"/>
                </a:cubicBezTo>
                <a:cubicBezTo>
                  <a:pt x="130903" y="17786"/>
                  <a:pt x="132619" y="20025"/>
                  <a:pt x="133979" y="22703"/>
                </a:cubicBezTo>
                <a:cubicBezTo>
                  <a:pt x="134000" y="22745"/>
                  <a:pt x="134041" y="22808"/>
                  <a:pt x="134083" y="22850"/>
                </a:cubicBezTo>
                <a:cubicBezTo>
                  <a:pt x="133958" y="23017"/>
                  <a:pt x="133832" y="23205"/>
                  <a:pt x="133686" y="23394"/>
                </a:cubicBezTo>
                <a:cubicBezTo>
                  <a:pt x="132828" y="24524"/>
                  <a:pt x="131656" y="25381"/>
                  <a:pt x="130422" y="26072"/>
                </a:cubicBezTo>
                <a:cubicBezTo>
                  <a:pt x="129417" y="26637"/>
                  <a:pt x="128392" y="26909"/>
                  <a:pt x="127325" y="27160"/>
                </a:cubicBezTo>
                <a:cubicBezTo>
                  <a:pt x="127346" y="26930"/>
                  <a:pt x="127367" y="26721"/>
                  <a:pt x="127367" y="26490"/>
                </a:cubicBezTo>
                <a:cubicBezTo>
                  <a:pt x="127492" y="24649"/>
                  <a:pt x="127178" y="23017"/>
                  <a:pt x="126802" y="21218"/>
                </a:cubicBezTo>
                <a:cubicBezTo>
                  <a:pt x="126755" y="20994"/>
                  <a:pt x="126560" y="20891"/>
                  <a:pt x="126361" y="20891"/>
                </a:cubicBezTo>
                <a:cubicBezTo>
                  <a:pt x="126112" y="20891"/>
                  <a:pt x="125858" y="21053"/>
                  <a:pt x="125881" y="21343"/>
                </a:cubicBezTo>
                <a:cubicBezTo>
                  <a:pt x="126174" y="24482"/>
                  <a:pt x="125525" y="27976"/>
                  <a:pt x="124375" y="30884"/>
                </a:cubicBezTo>
                <a:cubicBezTo>
                  <a:pt x="123203" y="33793"/>
                  <a:pt x="121215" y="36387"/>
                  <a:pt x="118851" y="38459"/>
                </a:cubicBezTo>
                <a:cubicBezTo>
                  <a:pt x="118831" y="38479"/>
                  <a:pt x="118810" y="38480"/>
                  <a:pt x="118809" y="38499"/>
                </a:cubicBezTo>
                <a:lnTo>
                  <a:pt x="118809" y="38499"/>
                </a:lnTo>
                <a:cubicBezTo>
                  <a:pt x="118851" y="37265"/>
                  <a:pt x="118809" y="36031"/>
                  <a:pt x="118725" y="34797"/>
                </a:cubicBezTo>
                <a:cubicBezTo>
                  <a:pt x="118516" y="32265"/>
                  <a:pt x="117909" y="29796"/>
                  <a:pt x="117240" y="27369"/>
                </a:cubicBezTo>
                <a:cubicBezTo>
                  <a:pt x="115838" y="22306"/>
                  <a:pt x="113850" y="16510"/>
                  <a:pt x="115984" y="11363"/>
                </a:cubicBezTo>
                <a:cubicBezTo>
                  <a:pt x="115999" y="11348"/>
                  <a:pt x="115982" y="11333"/>
                  <a:pt x="115971" y="11333"/>
                </a:cubicBezTo>
                <a:cubicBezTo>
                  <a:pt x="115967" y="11333"/>
                  <a:pt x="115963" y="11336"/>
                  <a:pt x="115963" y="11342"/>
                </a:cubicBezTo>
                <a:cubicBezTo>
                  <a:pt x="114938" y="13581"/>
                  <a:pt x="114499" y="15778"/>
                  <a:pt x="114603" y="18247"/>
                </a:cubicBezTo>
                <a:cubicBezTo>
                  <a:pt x="114729" y="20883"/>
                  <a:pt x="115210" y="23394"/>
                  <a:pt x="115880" y="25946"/>
                </a:cubicBezTo>
                <a:cubicBezTo>
                  <a:pt x="116570" y="28625"/>
                  <a:pt x="117261" y="31261"/>
                  <a:pt x="117533" y="34023"/>
                </a:cubicBezTo>
                <a:cubicBezTo>
                  <a:pt x="117721" y="35843"/>
                  <a:pt x="117721" y="37685"/>
                  <a:pt x="117554" y="39505"/>
                </a:cubicBezTo>
                <a:cubicBezTo>
                  <a:pt x="115587" y="40970"/>
                  <a:pt x="113411" y="42162"/>
                  <a:pt x="111193" y="43208"/>
                </a:cubicBezTo>
                <a:cubicBezTo>
                  <a:pt x="110209" y="43669"/>
                  <a:pt x="109184" y="44066"/>
                  <a:pt x="108159" y="44443"/>
                </a:cubicBezTo>
                <a:cubicBezTo>
                  <a:pt x="110460" y="34441"/>
                  <a:pt x="107552" y="27453"/>
                  <a:pt x="105732" y="24293"/>
                </a:cubicBezTo>
                <a:cubicBezTo>
                  <a:pt x="105730" y="24290"/>
                  <a:pt x="105729" y="24289"/>
                  <a:pt x="105728" y="24289"/>
                </a:cubicBezTo>
                <a:lnTo>
                  <a:pt x="105728" y="24289"/>
                </a:lnTo>
                <a:cubicBezTo>
                  <a:pt x="105688" y="24289"/>
                  <a:pt x="111222" y="37362"/>
                  <a:pt x="100626" y="51724"/>
                </a:cubicBezTo>
                <a:cubicBezTo>
                  <a:pt x="100396" y="51452"/>
                  <a:pt x="100145" y="51180"/>
                  <a:pt x="99936" y="50887"/>
                </a:cubicBezTo>
                <a:cubicBezTo>
                  <a:pt x="99434" y="50197"/>
                  <a:pt x="98973" y="49485"/>
                  <a:pt x="98534" y="48753"/>
                </a:cubicBezTo>
                <a:cubicBezTo>
                  <a:pt x="97634" y="47247"/>
                  <a:pt x="96902" y="45677"/>
                  <a:pt x="96316" y="44045"/>
                </a:cubicBezTo>
                <a:cubicBezTo>
                  <a:pt x="95144" y="40760"/>
                  <a:pt x="94642" y="37371"/>
                  <a:pt x="94810" y="33897"/>
                </a:cubicBezTo>
                <a:cubicBezTo>
                  <a:pt x="94872" y="32412"/>
                  <a:pt x="94998" y="30822"/>
                  <a:pt x="95082" y="29190"/>
                </a:cubicBezTo>
                <a:cubicBezTo>
                  <a:pt x="96755" y="28959"/>
                  <a:pt x="98429" y="28185"/>
                  <a:pt x="99706" y="27181"/>
                </a:cubicBezTo>
                <a:cubicBezTo>
                  <a:pt x="101903" y="25444"/>
                  <a:pt x="103325" y="22892"/>
                  <a:pt x="104330" y="20318"/>
                </a:cubicBezTo>
                <a:cubicBezTo>
                  <a:pt x="105522" y="17263"/>
                  <a:pt x="106087" y="13999"/>
                  <a:pt x="107071" y="10860"/>
                </a:cubicBezTo>
                <a:cubicBezTo>
                  <a:pt x="107573" y="9312"/>
                  <a:pt x="108117" y="7764"/>
                  <a:pt x="108891" y="6320"/>
                </a:cubicBezTo>
                <a:cubicBezTo>
                  <a:pt x="109247" y="5630"/>
                  <a:pt x="109665" y="5002"/>
                  <a:pt x="110105" y="4353"/>
                </a:cubicBezTo>
                <a:cubicBezTo>
                  <a:pt x="110293" y="4102"/>
                  <a:pt x="110460" y="3830"/>
                  <a:pt x="110649" y="3579"/>
                </a:cubicBezTo>
                <a:cubicBezTo>
                  <a:pt x="110900" y="3223"/>
                  <a:pt x="111067" y="2763"/>
                  <a:pt x="111318" y="2428"/>
                </a:cubicBezTo>
                <a:cubicBezTo>
                  <a:pt x="111389" y="2339"/>
                  <a:pt x="111294" y="2205"/>
                  <a:pt x="111187" y="2205"/>
                </a:cubicBezTo>
                <a:cubicBezTo>
                  <a:pt x="111168" y="2205"/>
                  <a:pt x="111149" y="2210"/>
                  <a:pt x="111130" y="2219"/>
                </a:cubicBezTo>
                <a:cubicBezTo>
                  <a:pt x="110481" y="2596"/>
                  <a:pt x="110168" y="2637"/>
                  <a:pt x="109582" y="3161"/>
                </a:cubicBezTo>
                <a:cubicBezTo>
                  <a:pt x="109100" y="3579"/>
                  <a:pt x="108724" y="4060"/>
                  <a:pt x="108347" y="4583"/>
                </a:cubicBezTo>
                <a:cubicBezTo>
                  <a:pt x="107552" y="5692"/>
                  <a:pt x="106924" y="6927"/>
                  <a:pt x="106401" y="8182"/>
                </a:cubicBezTo>
                <a:cubicBezTo>
                  <a:pt x="105250" y="10944"/>
                  <a:pt x="104790" y="13915"/>
                  <a:pt x="103932" y="16782"/>
                </a:cubicBezTo>
                <a:cubicBezTo>
                  <a:pt x="103074" y="19627"/>
                  <a:pt x="101986" y="22410"/>
                  <a:pt x="99748" y="24461"/>
                </a:cubicBezTo>
                <a:cubicBezTo>
                  <a:pt x="98325" y="25758"/>
                  <a:pt x="96818" y="26532"/>
                  <a:pt x="95123" y="26867"/>
                </a:cubicBezTo>
                <a:cubicBezTo>
                  <a:pt x="95082" y="22515"/>
                  <a:pt x="94182" y="18288"/>
                  <a:pt x="90039" y="15966"/>
                </a:cubicBezTo>
                <a:cubicBezTo>
                  <a:pt x="89951" y="15915"/>
                  <a:pt x="89866" y="15893"/>
                  <a:pt x="89788" y="15893"/>
                </a:cubicBezTo>
                <a:cubicBezTo>
                  <a:pt x="89383" y="15893"/>
                  <a:pt x="89155" y="16487"/>
                  <a:pt x="89558" y="16803"/>
                </a:cubicBezTo>
                <a:cubicBezTo>
                  <a:pt x="92090" y="18749"/>
                  <a:pt x="93052" y="22138"/>
                  <a:pt x="93157" y="25193"/>
                </a:cubicBezTo>
                <a:cubicBezTo>
                  <a:pt x="93198" y="26386"/>
                  <a:pt x="93136" y="27558"/>
                  <a:pt x="93052" y="28750"/>
                </a:cubicBezTo>
                <a:cubicBezTo>
                  <a:pt x="92131" y="28164"/>
                  <a:pt x="91190" y="27599"/>
                  <a:pt x="90332" y="26930"/>
                </a:cubicBezTo>
                <a:cubicBezTo>
                  <a:pt x="89265" y="26093"/>
                  <a:pt x="88281" y="25172"/>
                  <a:pt x="87361" y="24168"/>
                </a:cubicBezTo>
                <a:cubicBezTo>
                  <a:pt x="85436" y="22055"/>
                  <a:pt x="84013" y="19711"/>
                  <a:pt x="83071" y="17012"/>
                </a:cubicBezTo>
                <a:cubicBezTo>
                  <a:pt x="83021" y="16869"/>
                  <a:pt x="82903" y="16807"/>
                  <a:pt x="82789" y="16807"/>
                </a:cubicBezTo>
                <a:cubicBezTo>
                  <a:pt x="82617" y="16807"/>
                  <a:pt x="82452" y="16945"/>
                  <a:pt x="82527" y="17158"/>
                </a:cubicBezTo>
                <a:cubicBezTo>
                  <a:pt x="83427" y="19858"/>
                  <a:pt x="84787" y="22494"/>
                  <a:pt x="86587" y="24712"/>
                </a:cubicBezTo>
                <a:cubicBezTo>
                  <a:pt x="88219" y="26741"/>
                  <a:pt x="90478" y="28834"/>
                  <a:pt x="92947" y="29880"/>
                </a:cubicBezTo>
                <a:cubicBezTo>
                  <a:pt x="92738" y="32140"/>
                  <a:pt x="92487" y="34400"/>
                  <a:pt x="92571" y="36659"/>
                </a:cubicBezTo>
                <a:cubicBezTo>
                  <a:pt x="92613" y="37266"/>
                  <a:pt x="92654" y="37873"/>
                  <a:pt x="92717" y="38480"/>
                </a:cubicBezTo>
                <a:cubicBezTo>
                  <a:pt x="91399" y="38249"/>
                  <a:pt x="90081" y="37894"/>
                  <a:pt x="88867" y="37329"/>
                </a:cubicBezTo>
                <a:cubicBezTo>
                  <a:pt x="88742" y="36178"/>
                  <a:pt x="88302" y="35048"/>
                  <a:pt x="87988" y="33960"/>
                </a:cubicBezTo>
                <a:cubicBezTo>
                  <a:pt x="87633" y="32705"/>
                  <a:pt x="87298" y="31449"/>
                  <a:pt x="86984" y="30173"/>
                </a:cubicBezTo>
                <a:cubicBezTo>
                  <a:pt x="86968" y="30090"/>
                  <a:pt x="86902" y="30053"/>
                  <a:pt x="86832" y="30053"/>
                </a:cubicBezTo>
                <a:cubicBezTo>
                  <a:pt x="86726" y="30053"/>
                  <a:pt x="86611" y="30139"/>
                  <a:pt x="86649" y="30278"/>
                </a:cubicBezTo>
                <a:cubicBezTo>
                  <a:pt x="86900" y="31470"/>
                  <a:pt x="87152" y="32684"/>
                  <a:pt x="87382" y="33897"/>
                </a:cubicBezTo>
                <a:cubicBezTo>
                  <a:pt x="87549" y="34839"/>
                  <a:pt x="87633" y="35843"/>
                  <a:pt x="87884" y="36785"/>
                </a:cubicBezTo>
                <a:cubicBezTo>
                  <a:pt x="87758" y="36722"/>
                  <a:pt x="87633" y="36638"/>
                  <a:pt x="87507" y="36555"/>
                </a:cubicBezTo>
                <a:cubicBezTo>
                  <a:pt x="85812" y="35425"/>
                  <a:pt x="84724" y="33939"/>
                  <a:pt x="83406" y="32433"/>
                </a:cubicBezTo>
                <a:cubicBezTo>
                  <a:pt x="83370" y="32390"/>
                  <a:pt x="83323" y="32373"/>
                  <a:pt x="83277" y="32373"/>
                </a:cubicBezTo>
                <a:cubicBezTo>
                  <a:pt x="83162" y="32373"/>
                  <a:pt x="83048" y="32481"/>
                  <a:pt x="83092" y="32600"/>
                </a:cubicBezTo>
                <a:cubicBezTo>
                  <a:pt x="83783" y="34358"/>
                  <a:pt x="85394" y="35885"/>
                  <a:pt x="86859" y="36994"/>
                </a:cubicBezTo>
                <a:cubicBezTo>
                  <a:pt x="88595" y="38312"/>
                  <a:pt x="90457" y="39338"/>
                  <a:pt x="92592" y="39861"/>
                </a:cubicBezTo>
                <a:cubicBezTo>
                  <a:pt x="92644" y="39871"/>
                  <a:pt x="92696" y="39876"/>
                  <a:pt x="92749" y="39876"/>
                </a:cubicBezTo>
                <a:cubicBezTo>
                  <a:pt x="92801" y="39876"/>
                  <a:pt x="92853" y="39871"/>
                  <a:pt x="92906" y="39861"/>
                </a:cubicBezTo>
                <a:cubicBezTo>
                  <a:pt x="93261" y="42016"/>
                  <a:pt x="93847" y="44108"/>
                  <a:pt x="94705" y="46117"/>
                </a:cubicBezTo>
                <a:cubicBezTo>
                  <a:pt x="95354" y="47623"/>
                  <a:pt x="96128" y="49088"/>
                  <a:pt x="97048" y="50448"/>
                </a:cubicBezTo>
                <a:cubicBezTo>
                  <a:pt x="97676" y="51390"/>
                  <a:pt x="98408" y="52582"/>
                  <a:pt x="99287" y="53440"/>
                </a:cubicBezTo>
                <a:cubicBezTo>
                  <a:pt x="94496" y="59257"/>
                  <a:pt x="90227" y="64718"/>
                  <a:pt x="86503" y="69698"/>
                </a:cubicBezTo>
                <a:cubicBezTo>
                  <a:pt x="86001" y="68484"/>
                  <a:pt x="85603" y="67229"/>
                  <a:pt x="85268" y="65973"/>
                </a:cubicBezTo>
                <a:cubicBezTo>
                  <a:pt x="84494" y="63086"/>
                  <a:pt x="84097" y="60115"/>
                  <a:pt x="84139" y="57123"/>
                </a:cubicBezTo>
                <a:cubicBezTo>
                  <a:pt x="84180" y="54110"/>
                  <a:pt x="84745" y="51097"/>
                  <a:pt x="85227" y="48125"/>
                </a:cubicBezTo>
                <a:cubicBezTo>
                  <a:pt x="85666" y="45322"/>
                  <a:pt x="85875" y="42518"/>
                  <a:pt x="84641" y="39902"/>
                </a:cubicBezTo>
                <a:cubicBezTo>
                  <a:pt x="84562" y="39738"/>
                  <a:pt x="84413" y="39669"/>
                  <a:pt x="84258" y="39669"/>
                </a:cubicBezTo>
                <a:cubicBezTo>
                  <a:pt x="83959" y="39669"/>
                  <a:pt x="83638" y="39927"/>
                  <a:pt x="83762" y="40258"/>
                </a:cubicBezTo>
                <a:cubicBezTo>
                  <a:pt x="85038" y="43376"/>
                  <a:pt x="84285" y="46619"/>
                  <a:pt x="83281" y="49674"/>
                </a:cubicBezTo>
                <a:cubicBezTo>
                  <a:pt x="82318" y="52540"/>
                  <a:pt x="81774" y="55428"/>
                  <a:pt x="81690" y="58462"/>
                </a:cubicBezTo>
                <a:cubicBezTo>
                  <a:pt x="81628" y="61349"/>
                  <a:pt x="81983" y="64278"/>
                  <a:pt x="82758" y="67061"/>
                </a:cubicBezTo>
                <a:cubicBezTo>
                  <a:pt x="83155" y="68505"/>
                  <a:pt x="83678" y="69928"/>
                  <a:pt x="84285" y="71309"/>
                </a:cubicBezTo>
                <a:cubicBezTo>
                  <a:pt x="84411" y="71581"/>
                  <a:pt x="84536" y="71874"/>
                  <a:pt x="84662" y="72167"/>
                </a:cubicBezTo>
                <a:cubicBezTo>
                  <a:pt x="77736" y="81540"/>
                  <a:pt x="72882" y="88947"/>
                  <a:pt x="70308" y="93258"/>
                </a:cubicBezTo>
                <a:cubicBezTo>
                  <a:pt x="69973" y="92525"/>
                  <a:pt x="69638" y="91772"/>
                  <a:pt x="69262" y="91040"/>
                </a:cubicBezTo>
                <a:cubicBezTo>
                  <a:pt x="64575" y="81854"/>
                  <a:pt x="67316" y="78360"/>
                  <a:pt x="67839" y="77230"/>
                </a:cubicBezTo>
                <a:cubicBezTo>
                  <a:pt x="68948" y="74887"/>
                  <a:pt x="70308" y="72669"/>
                  <a:pt x="71626" y="70472"/>
                </a:cubicBezTo>
                <a:cubicBezTo>
                  <a:pt x="72965" y="68254"/>
                  <a:pt x="74137" y="65931"/>
                  <a:pt x="75267" y="63609"/>
                </a:cubicBezTo>
                <a:cubicBezTo>
                  <a:pt x="77506" y="59110"/>
                  <a:pt x="79138" y="54110"/>
                  <a:pt x="78615" y="49046"/>
                </a:cubicBezTo>
                <a:cubicBezTo>
                  <a:pt x="78092" y="43920"/>
                  <a:pt x="75079" y="39819"/>
                  <a:pt x="72777" y="35362"/>
                </a:cubicBezTo>
                <a:cubicBezTo>
                  <a:pt x="71543" y="32977"/>
                  <a:pt x="70559" y="30424"/>
                  <a:pt x="70622" y="27704"/>
                </a:cubicBezTo>
                <a:cubicBezTo>
                  <a:pt x="70643" y="26511"/>
                  <a:pt x="70894" y="25381"/>
                  <a:pt x="71333" y="24273"/>
                </a:cubicBezTo>
                <a:cubicBezTo>
                  <a:pt x="71752" y="23206"/>
                  <a:pt x="72442" y="20590"/>
                  <a:pt x="72442" y="20590"/>
                </a:cubicBezTo>
                <a:lnTo>
                  <a:pt x="72442" y="20590"/>
                </a:lnTo>
                <a:cubicBezTo>
                  <a:pt x="72442" y="20590"/>
                  <a:pt x="72338" y="20695"/>
                  <a:pt x="72128" y="20904"/>
                </a:cubicBezTo>
                <a:cubicBezTo>
                  <a:pt x="71208" y="21762"/>
                  <a:pt x="70496" y="22661"/>
                  <a:pt x="69973" y="23561"/>
                </a:cubicBezTo>
                <a:cubicBezTo>
                  <a:pt x="68237" y="26365"/>
                  <a:pt x="66709" y="30947"/>
                  <a:pt x="69848" y="36555"/>
                </a:cubicBezTo>
                <a:cubicBezTo>
                  <a:pt x="71375" y="39254"/>
                  <a:pt x="72651" y="42099"/>
                  <a:pt x="73405" y="45029"/>
                </a:cubicBezTo>
                <a:cubicBezTo>
                  <a:pt x="71898" y="43920"/>
                  <a:pt x="70496" y="42643"/>
                  <a:pt x="69220" y="41262"/>
                </a:cubicBezTo>
                <a:cubicBezTo>
                  <a:pt x="65914" y="37664"/>
                  <a:pt x="63445" y="33102"/>
                  <a:pt x="62211" y="28143"/>
                </a:cubicBezTo>
                <a:cubicBezTo>
                  <a:pt x="60955" y="23184"/>
                  <a:pt x="60851" y="18163"/>
                  <a:pt x="61416" y="13037"/>
                </a:cubicBezTo>
                <a:cubicBezTo>
                  <a:pt x="61876" y="8768"/>
                  <a:pt x="62524" y="3788"/>
                  <a:pt x="60035" y="169"/>
                </a:cubicBezTo>
                <a:cubicBezTo>
                  <a:pt x="59958" y="50"/>
                  <a:pt x="59850" y="0"/>
                  <a:pt x="59741" y="0"/>
                </a:cubicBezTo>
                <a:close/>
              </a:path>
            </a:pathLst>
          </a:custGeom>
          <a:solidFill>
            <a:srgbClr val="957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2042" name="Google Shape;2042;p33"/>
          <p:cNvGrpSpPr/>
          <p:nvPr/>
        </p:nvGrpSpPr>
        <p:grpSpPr>
          <a:xfrm>
            <a:off x="2833758" y="1612540"/>
            <a:ext cx="3509241" cy="2356180"/>
            <a:chOff x="2470500" y="6315150"/>
            <a:chExt cx="4242825" cy="2848725"/>
          </a:xfrm>
        </p:grpSpPr>
        <p:sp>
          <p:nvSpPr>
            <p:cNvPr id="2043" name="Google Shape;2043;p33"/>
            <p:cNvSpPr/>
            <p:nvPr/>
          </p:nvSpPr>
          <p:spPr>
            <a:xfrm>
              <a:off x="6439725" y="7765150"/>
              <a:ext cx="273600" cy="249425"/>
            </a:xfrm>
            <a:custGeom>
              <a:avLst/>
              <a:gdLst/>
              <a:ahLst/>
              <a:cxnLst/>
              <a:rect l="l" t="t" r="r" b="b"/>
              <a:pathLst>
                <a:path w="10944" h="9977" extrusionOk="0">
                  <a:moveTo>
                    <a:pt x="10943" y="1"/>
                  </a:moveTo>
                  <a:lnTo>
                    <a:pt x="10943" y="1"/>
                  </a:lnTo>
                  <a:cubicBezTo>
                    <a:pt x="10943" y="1"/>
                    <a:pt x="5524" y="587"/>
                    <a:pt x="3181" y="2826"/>
                  </a:cubicBezTo>
                  <a:cubicBezTo>
                    <a:pt x="858" y="5085"/>
                    <a:pt x="0" y="7994"/>
                    <a:pt x="1277" y="9312"/>
                  </a:cubicBezTo>
                  <a:cubicBezTo>
                    <a:pt x="1713" y="9762"/>
                    <a:pt x="2334" y="9976"/>
                    <a:pt x="3055" y="9976"/>
                  </a:cubicBezTo>
                  <a:cubicBezTo>
                    <a:pt x="4478" y="9976"/>
                    <a:pt x="6291" y="9145"/>
                    <a:pt x="7847" y="7659"/>
                  </a:cubicBezTo>
                  <a:cubicBezTo>
                    <a:pt x="10169" y="5420"/>
                    <a:pt x="10943" y="1"/>
                    <a:pt x="10943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5755525" y="8371450"/>
              <a:ext cx="292950" cy="209675"/>
            </a:xfrm>
            <a:custGeom>
              <a:avLst/>
              <a:gdLst/>
              <a:ahLst/>
              <a:cxnLst/>
              <a:rect l="l" t="t" r="r" b="b"/>
              <a:pathLst>
                <a:path w="11718" h="8387" extrusionOk="0">
                  <a:moveTo>
                    <a:pt x="3266" y="0"/>
                  </a:moveTo>
                  <a:cubicBezTo>
                    <a:pt x="2282" y="0"/>
                    <a:pt x="1473" y="314"/>
                    <a:pt x="1025" y="962"/>
                  </a:cubicBezTo>
                  <a:cubicBezTo>
                    <a:pt x="0" y="2426"/>
                    <a:pt x="1276" y="5084"/>
                    <a:pt x="3850" y="6862"/>
                  </a:cubicBezTo>
                  <a:cubicBezTo>
                    <a:pt x="5792" y="8220"/>
                    <a:pt x="9281" y="8386"/>
                    <a:pt x="10878" y="8386"/>
                  </a:cubicBezTo>
                  <a:cubicBezTo>
                    <a:pt x="11398" y="8386"/>
                    <a:pt x="11717" y="8369"/>
                    <a:pt x="11717" y="8369"/>
                  </a:cubicBezTo>
                  <a:cubicBezTo>
                    <a:pt x="11717" y="8369"/>
                    <a:pt x="10127" y="3326"/>
                    <a:pt x="7554" y="1527"/>
                  </a:cubicBezTo>
                  <a:cubicBezTo>
                    <a:pt x="6103" y="524"/>
                    <a:pt x="4539" y="0"/>
                    <a:pt x="3266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095000" y="7991750"/>
              <a:ext cx="211875" cy="109025"/>
            </a:xfrm>
            <a:custGeom>
              <a:avLst/>
              <a:gdLst/>
              <a:ahLst/>
              <a:cxnLst/>
              <a:rect l="l" t="t" r="r" b="b"/>
              <a:pathLst>
                <a:path w="8475" h="4361" extrusionOk="0">
                  <a:moveTo>
                    <a:pt x="4296" y="1"/>
                  </a:moveTo>
                  <a:cubicBezTo>
                    <a:pt x="3971" y="1"/>
                    <a:pt x="3657" y="31"/>
                    <a:pt x="3369" y="101"/>
                  </a:cubicBezTo>
                  <a:cubicBezTo>
                    <a:pt x="1381" y="583"/>
                    <a:pt x="1" y="1880"/>
                    <a:pt x="293" y="3010"/>
                  </a:cubicBezTo>
                  <a:cubicBezTo>
                    <a:pt x="497" y="3855"/>
                    <a:pt x="1566" y="4360"/>
                    <a:pt x="2924" y="4360"/>
                  </a:cubicBezTo>
                  <a:cubicBezTo>
                    <a:pt x="3382" y="4360"/>
                    <a:pt x="3872" y="4303"/>
                    <a:pt x="4374" y="4182"/>
                  </a:cubicBezTo>
                  <a:cubicBezTo>
                    <a:pt x="6340" y="3700"/>
                    <a:pt x="8475" y="1022"/>
                    <a:pt x="8475" y="1022"/>
                  </a:cubicBezTo>
                  <a:cubicBezTo>
                    <a:pt x="8475" y="1022"/>
                    <a:pt x="6188" y="1"/>
                    <a:pt x="4296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5603825" y="7629675"/>
              <a:ext cx="103075" cy="179725"/>
            </a:xfrm>
            <a:custGeom>
              <a:avLst/>
              <a:gdLst/>
              <a:ahLst/>
              <a:cxnLst/>
              <a:rect l="l" t="t" r="r" b="b"/>
              <a:pathLst>
                <a:path w="4123" h="7189" extrusionOk="0">
                  <a:moveTo>
                    <a:pt x="2699" y="1"/>
                  </a:moveTo>
                  <a:cubicBezTo>
                    <a:pt x="2699" y="1"/>
                    <a:pt x="544" y="2030"/>
                    <a:pt x="272" y="3746"/>
                  </a:cubicBezTo>
                  <a:cubicBezTo>
                    <a:pt x="0" y="5483"/>
                    <a:pt x="586" y="7010"/>
                    <a:pt x="1570" y="7177"/>
                  </a:cubicBezTo>
                  <a:cubicBezTo>
                    <a:pt x="1621" y="7185"/>
                    <a:pt x="1673" y="7189"/>
                    <a:pt x="1724" y="7189"/>
                  </a:cubicBezTo>
                  <a:cubicBezTo>
                    <a:pt x="2658" y="7189"/>
                    <a:pt x="3592" y="5957"/>
                    <a:pt x="3850" y="4311"/>
                  </a:cubicBezTo>
                  <a:cubicBezTo>
                    <a:pt x="4122" y="2595"/>
                    <a:pt x="2699" y="1"/>
                    <a:pt x="2699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5552550" y="7927325"/>
              <a:ext cx="117200" cy="156975"/>
            </a:xfrm>
            <a:custGeom>
              <a:avLst/>
              <a:gdLst/>
              <a:ahLst/>
              <a:cxnLst/>
              <a:rect l="l" t="t" r="r" b="b"/>
              <a:pathLst>
                <a:path w="4688" h="6279" extrusionOk="0">
                  <a:moveTo>
                    <a:pt x="482" y="0"/>
                  </a:moveTo>
                  <a:cubicBezTo>
                    <a:pt x="482" y="0"/>
                    <a:pt x="1" y="2804"/>
                    <a:pt x="817" y="4290"/>
                  </a:cubicBezTo>
                  <a:cubicBezTo>
                    <a:pt x="1464" y="5499"/>
                    <a:pt x="2471" y="6278"/>
                    <a:pt x="3275" y="6278"/>
                  </a:cubicBezTo>
                  <a:cubicBezTo>
                    <a:pt x="3459" y="6278"/>
                    <a:pt x="3632" y="6237"/>
                    <a:pt x="3788" y="6152"/>
                  </a:cubicBezTo>
                  <a:cubicBezTo>
                    <a:pt x="4646" y="5691"/>
                    <a:pt x="4688" y="4122"/>
                    <a:pt x="3872" y="2637"/>
                  </a:cubicBezTo>
                  <a:cubicBezTo>
                    <a:pt x="3077" y="1151"/>
                    <a:pt x="482" y="0"/>
                    <a:pt x="48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5336000" y="7819050"/>
              <a:ext cx="156950" cy="247250"/>
            </a:xfrm>
            <a:custGeom>
              <a:avLst/>
              <a:gdLst/>
              <a:ahLst/>
              <a:cxnLst/>
              <a:rect l="l" t="t" r="r" b="b"/>
              <a:pathLst>
                <a:path w="6278" h="9890" extrusionOk="0">
                  <a:moveTo>
                    <a:pt x="2469" y="0"/>
                  </a:moveTo>
                  <a:cubicBezTo>
                    <a:pt x="2469" y="0"/>
                    <a:pt x="0" y="3515"/>
                    <a:pt x="293" y="5900"/>
                  </a:cubicBezTo>
                  <a:cubicBezTo>
                    <a:pt x="552" y="8170"/>
                    <a:pt x="1928" y="9890"/>
                    <a:pt x="3430" y="9890"/>
                  </a:cubicBezTo>
                  <a:cubicBezTo>
                    <a:pt x="3507" y="9890"/>
                    <a:pt x="3585" y="9885"/>
                    <a:pt x="3662" y="9876"/>
                  </a:cubicBezTo>
                  <a:cubicBezTo>
                    <a:pt x="5231" y="9688"/>
                    <a:pt x="6277" y="7595"/>
                    <a:pt x="5985" y="5210"/>
                  </a:cubicBezTo>
                  <a:cubicBezTo>
                    <a:pt x="5712" y="2825"/>
                    <a:pt x="2469" y="0"/>
                    <a:pt x="2469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4907050" y="8987750"/>
              <a:ext cx="335850" cy="176125"/>
            </a:xfrm>
            <a:custGeom>
              <a:avLst/>
              <a:gdLst/>
              <a:ahLst/>
              <a:cxnLst/>
              <a:rect l="l" t="t" r="r" b="b"/>
              <a:pathLst>
                <a:path w="13434" h="7045" extrusionOk="0">
                  <a:moveTo>
                    <a:pt x="4486" y="0"/>
                  </a:moveTo>
                  <a:cubicBezTo>
                    <a:pt x="2471" y="0"/>
                    <a:pt x="876" y="736"/>
                    <a:pt x="503" y="2004"/>
                  </a:cubicBezTo>
                  <a:cubicBezTo>
                    <a:pt x="1" y="3783"/>
                    <a:pt x="2135" y="5938"/>
                    <a:pt x="5253" y="6816"/>
                  </a:cubicBezTo>
                  <a:cubicBezTo>
                    <a:pt x="5814" y="6978"/>
                    <a:pt x="6438" y="7045"/>
                    <a:pt x="7084" y="7045"/>
                  </a:cubicBezTo>
                  <a:cubicBezTo>
                    <a:pt x="10029" y="7045"/>
                    <a:pt x="13434" y="5666"/>
                    <a:pt x="13434" y="5666"/>
                  </a:cubicBezTo>
                  <a:cubicBezTo>
                    <a:pt x="13434" y="5666"/>
                    <a:pt x="10191" y="1251"/>
                    <a:pt x="7073" y="372"/>
                  </a:cubicBezTo>
                  <a:cubicBezTo>
                    <a:pt x="6178" y="120"/>
                    <a:pt x="5298" y="0"/>
                    <a:pt x="4486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4480225" y="8292425"/>
              <a:ext cx="221275" cy="198150"/>
            </a:xfrm>
            <a:custGeom>
              <a:avLst/>
              <a:gdLst/>
              <a:ahLst/>
              <a:cxnLst/>
              <a:rect l="l" t="t" r="r" b="b"/>
              <a:pathLst>
                <a:path w="8851" h="7926" extrusionOk="0">
                  <a:moveTo>
                    <a:pt x="0" y="1"/>
                  </a:moveTo>
                  <a:cubicBezTo>
                    <a:pt x="0" y="1"/>
                    <a:pt x="670" y="4332"/>
                    <a:pt x="2553" y="6111"/>
                  </a:cubicBezTo>
                  <a:cubicBezTo>
                    <a:pt x="3806" y="7281"/>
                    <a:pt x="5249" y="7926"/>
                    <a:pt x="6382" y="7926"/>
                  </a:cubicBezTo>
                  <a:cubicBezTo>
                    <a:pt x="6971" y="7926"/>
                    <a:pt x="7475" y="7752"/>
                    <a:pt x="7826" y="7387"/>
                  </a:cubicBezTo>
                  <a:cubicBezTo>
                    <a:pt x="8851" y="6299"/>
                    <a:pt x="8140" y="3976"/>
                    <a:pt x="6256" y="2198"/>
                  </a:cubicBezTo>
                  <a:cubicBezTo>
                    <a:pt x="4353" y="41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5060850" y="7486875"/>
              <a:ext cx="162175" cy="158800"/>
            </a:xfrm>
            <a:custGeom>
              <a:avLst/>
              <a:gdLst/>
              <a:ahLst/>
              <a:cxnLst/>
              <a:rect l="l" t="t" r="r" b="b"/>
              <a:pathLst>
                <a:path w="6487" h="6352" extrusionOk="0">
                  <a:moveTo>
                    <a:pt x="6487" y="1"/>
                  </a:moveTo>
                  <a:lnTo>
                    <a:pt x="6487" y="1"/>
                  </a:lnTo>
                  <a:cubicBezTo>
                    <a:pt x="6486" y="1"/>
                    <a:pt x="3160" y="503"/>
                    <a:pt x="1800" y="1967"/>
                  </a:cubicBezTo>
                  <a:cubicBezTo>
                    <a:pt x="440" y="3411"/>
                    <a:pt x="1" y="5210"/>
                    <a:pt x="817" y="5985"/>
                  </a:cubicBezTo>
                  <a:cubicBezTo>
                    <a:pt x="1078" y="6233"/>
                    <a:pt x="1433" y="6351"/>
                    <a:pt x="1837" y="6351"/>
                  </a:cubicBezTo>
                  <a:cubicBezTo>
                    <a:pt x="2726" y="6351"/>
                    <a:pt x="3858" y="5784"/>
                    <a:pt x="4792" y="4792"/>
                  </a:cubicBezTo>
                  <a:cubicBezTo>
                    <a:pt x="6152" y="3348"/>
                    <a:pt x="6487" y="1"/>
                    <a:pt x="6487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5610100" y="7175125"/>
              <a:ext cx="129750" cy="127075"/>
            </a:xfrm>
            <a:custGeom>
              <a:avLst/>
              <a:gdLst/>
              <a:ahLst/>
              <a:cxnLst/>
              <a:rect l="l" t="t" r="r" b="b"/>
              <a:pathLst>
                <a:path w="5190" h="5083" extrusionOk="0">
                  <a:moveTo>
                    <a:pt x="5189" y="0"/>
                  </a:moveTo>
                  <a:cubicBezTo>
                    <a:pt x="5189" y="0"/>
                    <a:pt x="2532" y="398"/>
                    <a:pt x="1444" y="1569"/>
                  </a:cubicBezTo>
                  <a:cubicBezTo>
                    <a:pt x="356" y="2720"/>
                    <a:pt x="0" y="4164"/>
                    <a:pt x="670" y="4792"/>
                  </a:cubicBezTo>
                  <a:cubicBezTo>
                    <a:pt x="873" y="4989"/>
                    <a:pt x="1155" y="5082"/>
                    <a:pt x="1480" y="5082"/>
                  </a:cubicBezTo>
                  <a:cubicBezTo>
                    <a:pt x="2190" y="5082"/>
                    <a:pt x="3104" y="4633"/>
                    <a:pt x="3850" y="3829"/>
                  </a:cubicBezTo>
                  <a:cubicBezTo>
                    <a:pt x="4938" y="2678"/>
                    <a:pt x="5189" y="0"/>
                    <a:pt x="5189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4864175" y="8479700"/>
              <a:ext cx="200875" cy="327300"/>
            </a:xfrm>
            <a:custGeom>
              <a:avLst/>
              <a:gdLst/>
              <a:ahLst/>
              <a:cxnLst/>
              <a:rect l="l" t="t" r="r" b="b"/>
              <a:pathLst>
                <a:path w="8035" h="13092" extrusionOk="0">
                  <a:moveTo>
                    <a:pt x="2260" y="1"/>
                  </a:moveTo>
                  <a:cubicBezTo>
                    <a:pt x="2260" y="1"/>
                    <a:pt x="0" y="4959"/>
                    <a:pt x="754" y="8119"/>
                  </a:cubicBezTo>
                  <a:cubicBezTo>
                    <a:pt x="1442" y="11008"/>
                    <a:pt x="3233" y="13092"/>
                    <a:pt x="4910" y="13092"/>
                  </a:cubicBezTo>
                  <a:cubicBezTo>
                    <a:pt x="5067" y="13092"/>
                    <a:pt x="5223" y="13074"/>
                    <a:pt x="5378" y="13036"/>
                  </a:cubicBezTo>
                  <a:cubicBezTo>
                    <a:pt x="7177" y="12617"/>
                    <a:pt x="8035" y="9709"/>
                    <a:pt x="7282" y="6550"/>
                  </a:cubicBezTo>
                  <a:cubicBezTo>
                    <a:pt x="6528" y="3390"/>
                    <a:pt x="2260" y="1"/>
                    <a:pt x="226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177650" y="6951225"/>
              <a:ext cx="196700" cy="184525"/>
            </a:xfrm>
            <a:custGeom>
              <a:avLst/>
              <a:gdLst/>
              <a:ahLst/>
              <a:cxnLst/>
              <a:rect l="l" t="t" r="r" b="b"/>
              <a:pathLst>
                <a:path w="7868" h="7381" extrusionOk="0">
                  <a:moveTo>
                    <a:pt x="7868" y="1"/>
                  </a:moveTo>
                  <a:cubicBezTo>
                    <a:pt x="7867" y="1"/>
                    <a:pt x="3913" y="503"/>
                    <a:pt x="2239" y="2177"/>
                  </a:cubicBezTo>
                  <a:cubicBezTo>
                    <a:pt x="586" y="3830"/>
                    <a:pt x="0" y="5964"/>
                    <a:pt x="942" y="6926"/>
                  </a:cubicBezTo>
                  <a:cubicBezTo>
                    <a:pt x="1256" y="7234"/>
                    <a:pt x="1696" y="7381"/>
                    <a:pt x="2203" y="7381"/>
                  </a:cubicBezTo>
                  <a:cubicBezTo>
                    <a:pt x="3249" y="7381"/>
                    <a:pt x="4585" y="6756"/>
                    <a:pt x="5713" y="5629"/>
                  </a:cubicBezTo>
                  <a:cubicBezTo>
                    <a:pt x="7386" y="3955"/>
                    <a:pt x="7868" y="1"/>
                    <a:pt x="7868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024900" y="6637900"/>
              <a:ext cx="133425" cy="243475"/>
            </a:xfrm>
            <a:custGeom>
              <a:avLst/>
              <a:gdLst/>
              <a:ahLst/>
              <a:cxnLst/>
              <a:rect l="l" t="t" r="r" b="b"/>
              <a:pathLst>
                <a:path w="5337" h="9739" extrusionOk="0">
                  <a:moveTo>
                    <a:pt x="3202" y="0"/>
                  </a:moveTo>
                  <a:cubicBezTo>
                    <a:pt x="3202" y="0"/>
                    <a:pt x="461" y="2888"/>
                    <a:pt x="231" y="5231"/>
                  </a:cubicBezTo>
                  <a:cubicBezTo>
                    <a:pt x="1" y="7596"/>
                    <a:pt x="900" y="9604"/>
                    <a:pt x="2240" y="9730"/>
                  </a:cubicBezTo>
                  <a:cubicBezTo>
                    <a:pt x="2291" y="9736"/>
                    <a:pt x="2342" y="9738"/>
                    <a:pt x="2393" y="9738"/>
                  </a:cubicBezTo>
                  <a:cubicBezTo>
                    <a:pt x="3675" y="9738"/>
                    <a:pt x="4864" y="7988"/>
                    <a:pt x="5085" y="5734"/>
                  </a:cubicBezTo>
                  <a:cubicBezTo>
                    <a:pt x="5336" y="3369"/>
                    <a:pt x="3202" y="0"/>
                    <a:pt x="320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183400" y="8167675"/>
              <a:ext cx="134975" cy="139425"/>
            </a:xfrm>
            <a:custGeom>
              <a:avLst/>
              <a:gdLst/>
              <a:ahLst/>
              <a:cxnLst/>
              <a:rect l="l" t="t" r="r" b="b"/>
              <a:pathLst>
                <a:path w="5399" h="5577" extrusionOk="0">
                  <a:moveTo>
                    <a:pt x="1555" y="0"/>
                  </a:moveTo>
                  <a:cubicBezTo>
                    <a:pt x="1233" y="0"/>
                    <a:pt x="949" y="92"/>
                    <a:pt x="733" y="283"/>
                  </a:cubicBezTo>
                  <a:cubicBezTo>
                    <a:pt x="1" y="911"/>
                    <a:pt x="335" y="2480"/>
                    <a:pt x="1444" y="3756"/>
                  </a:cubicBezTo>
                  <a:cubicBezTo>
                    <a:pt x="2574" y="5033"/>
                    <a:pt x="5399" y="5577"/>
                    <a:pt x="5399" y="5577"/>
                  </a:cubicBezTo>
                  <a:cubicBezTo>
                    <a:pt x="5399" y="5577"/>
                    <a:pt x="5232" y="2710"/>
                    <a:pt x="4102" y="1434"/>
                  </a:cubicBezTo>
                  <a:cubicBezTo>
                    <a:pt x="3305" y="520"/>
                    <a:pt x="2322" y="0"/>
                    <a:pt x="155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5888375" y="8037175"/>
              <a:ext cx="128700" cy="144525"/>
            </a:xfrm>
            <a:custGeom>
              <a:avLst/>
              <a:gdLst/>
              <a:ahLst/>
              <a:cxnLst/>
              <a:rect l="l" t="t" r="r" b="b"/>
              <a:pathLst>
                <a:path w="5148" h="5781" extrusionOk="0">
                  <a:moveTo>
                    <a:pt x="1" y="0"/>
                  </a:moveTo>
                  <a:cubicBezTo>
                    <a:pt x="1" y="0"/>
                    <a:pt x="22" y="2867"/>
                    <a:pt x="1068" y="4206"/>
                  </a:cubicBezTo>
                  <a:cubicBezTo>
                    <a:pt x="1853" y="5192"/>
                    <a:pt x="2866" y="5781"/>
                    <a:pt x="3646" y="5781"/>
                  </a:cubicBezTo>
                  <a:cubicBezTo>
                    <a:pt x="3925" y="5781"/>
                    <a:pt x="4175" y="5705"/>
                    <a:pt x="4374" y="5545"/>
                  </a:cubicBezTo>
                  <a:cubicBezTo>
                    <a:pt x="5148" y="4938"/>
                    <a:pt x="4897" y="3369"/>
                    <a:pt x="3851" y="2030"/>
                  </a:cubicBezTo>
                  <a:cubicBezTo>
                    <a:pt x="2784" y="69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5764925" y="7808050"/>
              <a:ext cx="128700" cy="144625"/>
            </a:xfrm>
            <a:custGeom>
              <a:avLst/>
              <a:gdLst/>
              <a:ahLst/>
              <a:cxnLst/>
              <a:rect l="l" t="t" r="r" b="b"/>
              <a:pathLst>
                <a:path w="5148" h="5785" extrusionOk="0">
                  <a:moveTo>
                    <a:pt x="1" y="1"/>
                  </a:moveTo>
                  <a:cubicBezTo>
                    <a:pt x="1" y="1"/>
                    <a:pt x="22" y="2888"/>
                    <a:pt x="1089" y="4227"/>
                  </a:cubicBezTo>
                  <a:cubicBezTo>
                    <a:pt x="1855" y="5208"/>
                    <a:pt x="2857" y="5785"/>
                    <a:pt x="3634" y="5785"/>
                  </a:cubicBezTo>
                  <a:cubicBezTo>
                    <a:pt x="3918" y="5785"/>
                    <a:pt x="4172" y="5708"/>
                    <a:pt x="4374" y="5545"/>
                  </a:cubicBezTo>
                  <a:cubicBezTo>
                    <a:pt x="5148" y="4939"/>
                    <a:pt x="4918" y="3369"/>
                    <a:pt x="3851" y="2030"/>
                  </a:cubicBezTo>
                  <a:cubicBezTo>
                    <a:pt x="2805" y="69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5440100" y="7561500"/>
              <a:ext cx="160075" cy="112625"/>
            </a:xfrm>
            <a:custGeom>
              <a:avLst/>
              <a:gdLst/>
              <a:ahLst/>
              <a:cxnLst/>
              <a:rect l="l" t="t" r="r" b="b"/>
              <a:pathLst>
                <a:path w="6403" h="4505" extrusionOk="0">
                  <a:moveTo>
                    <a:pt x="1791" y="0"/>
                  </a:moveTo>
                  <a:cubicBezTo>
                    <a:pt x="1239" y="0"/>
                    <a:pt x="787" y="176"/>
                    <a:pt x="544" y="531"/>
                  </a:cubicBezTo>
                  <a:cubicBezTo>
                    <a:pt x="0" y="1347"/>
                    <a:pt x="712" y="2770"/>
                    <a:pt x="2113" y="3732"/>
                  </a:cubicBezTo>
                  <a:cubicBezTo>
                    <a:pt x="3105" y="4403"/>
                    <a:pt x="4798" y="4504"/>
                    <a:pt x="5733" y="4504"/>
                  </a:cubicBezTo>
                  <a:cubicBezTo>
                    <a:pt x="6140" y="4504"/>
                    <a:pt x="6403" y="4485"/>
                    <a:pt x="6403" y="4485"/>
                  </a:cubicBezTo>
                  <a:cubicBezTo>
                    <a:pt x="6403" y="4485"/>
                    <a:pt x="5524" y="1765"/>
                    <a:pt x="4101" y="803"/>
                  </a:cubicBezTo>
                  <a:cubicBezTo>
                    <a:pt x="3314" y="270"/>
                    <a:pt x="2475" y="0"/>
                    <a:pt x="1791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5496050" y="7357675"/>
              <a:ext cx="92100" cy="157275"/>
            </a:xfrm>
            <a:custGeom>
              <a:avLst/>
              <a:gdLst/>
              <a:ahLst/>
              <a:cxnLst/>
              <a:rect l="l" t="t" r="r" b="b"/>
              <a:pathLst>
                <a:path w="3684" h="6291" extrusionOk="0">
                  <a:moveTo>
                    <a:pt x="2470" y="0"/>
                  </a:moveTo>
                  <a:cubicBezTo>
                    <a:pt x="2470" y="0"/>
                    <a:pt x="545" y="1716"/>
                    <a:pt x="273" y="3244"/>
                  </a:cubicBezTo>
                  <a:cubicBezTo>
                    <a:pt x="1" y="4750"/>
                    <a:pt x="482" y="6110"/>
                    <a:pt x="1340" y="6277"/>
                  </a:cubicBezTo>
                  <a:cubicBezTo>
                    <a:pt x="1391" y="6286"/>
                    <a:pt x="1443" y="6290"/>
                    <a:pt x="1494" y="6290"/>
                  </a:cubicBezTo>
                  <a:cubicBezTo>
                    <a:pt x="2308" y="6290"/>
                    <a:pt x="3156" y="5225"/>
                    <a:pt x="3412" y="3808"/>
                  </a:cubicBezTo>
                  <a:cubicBezTo>
                    <a:pt x="3684" y="2302"/>
                    <a:pt x="2470" y="0"/>
                    <a:pt x="2470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5854900" y="6718975"/>
              <a:ext cx="92100" cy="157275"/>
            </a:xfrm>
            <a:custGeom>
              <a:avLst/>
              <a:gdLst/>
              <a:ahLst/>
              <a:cxnLst/>
              <a:rect l="l" t="t" r="r" b="b"/>
              <a:pathLst>
                <a:path w="3684" h="6291" extrusionOk="0">
                  <a:moveTo>
                    <a:pt x="2490" y="1"/>
                  </a:moveTo>
                  <a:cubicBezTo>
                    <a:pt x="2490" y="1"/>
                    <a:pt x="545" y="1737"/>
                    <a:pt x="273" y="3244"/>
                  </a:cubicBezTo>
                  <a:cubicBezTo>
                    <a:pt x="1" y="4771"/>
                    <a:pt x="482" y="6110"/>
                    <a:pt x="1340" y="6278"/>
                  </a:cubicBezTo>
                  <a:cubicBezTo>
                    <a:pt x="1393" y="6287"/>
                    <a:pt x="1446" y="6291"/>
                    <a:pt x="1499" y="6291"/>
                  </a:cubicBezTo>
                  <a:cubicBezTo>
                    <a:pt x="2328" y="6291"/>
                    <a:pt x="3156" y="5244"/>
                    <a:pt x="3411" y="3809"/>
                  </a:cubicBezTo>
                  <a:cubicBezTo>
                    <a:pt x="3683" y="2302"/>
                    <a:pt x="2490" y="1"/>
                    <a:pt x="2490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3957125" y="7441025"/>
              <a:ext cx="151725" cy="92750"/>
            </a:xfrm>
            <a:custGeom>
              <a:avLst/>
              <a:gdLst/>
              <a:ahLst/>
              <a:cxnLst/>
              <a:rect l="l" t="t" r="r" b="b"/>
              <a:pathLst>
                <a:path w="6069" h="3710" extrusionOk="0">
                  <a:moveTo>
                    <a:pt x="1761" y="1"/>
                  </a:moveTo>
                  <a:cubicBezTo>
                    <a:pt x="1122" y="1"/>
                    <a:pt x="611" y="217"/>
                    <a:pt x="398" y="642"/>
                  </a:cubicBezTo>
                  <a:cubicBezTo>
                    <a:pt x="1" y="1416"/>
                    <a:pt x="775" y="2630"/>
                    <a:pt x="2156" y="3320"/>
                  </a:cubicBezTo>
                  <a:cubicBezTo>
                    <a:pt x="2734" y="3622"/>
                    <a:pt x="3527" y="3709"/>
                    <a:pt x="4249" y="3709"/>
                  </a:cubicBezTo>
                  <a:cubicBezTo>
                    <a:pt x="5225" y="3709"/>
                    <a:pt x="6069" y="3550"/>
                    <a:pt x="6069" y="3550"/>
                  </a:cubicBezTo>
                  <a:cubicBezTo>
                    <a:pt x="6069" y="3550"/>
                    <a:pt x="4981" y="1186"/>
                    <a:pt x="3600" y="495"/>
                  </a:cubicBezTo>
                  <a:cubicBezTo>
                    <a:pt x="2967" y="164"/>
                    <a:pt x="2316" y="1"/>
                    <a:pt x="176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3499950" y="7782425"/>
              <a:ext cx="121375" cy="171350"/>
            </a:xfrm>
            <a:custGeom>
              <a:avLst/>
              <a:gdLst/>
              <a:ahLst/>
              <a:cxnLst/>
              <a:rect l="l" t="t" r="r" b="b"/>
              <a:pathLst>
                <a:path w="4855" h="6854" extrusionOk="0">
                  <a:moveTo>
                    <a:pt x="4122" y="0"/>
                  </a:moveTo>
                  <a:cubicBezTo>
                    <a:pt x="4122" y="0"/>
                    <a:pt x="1465" y="1402"/>
                    <a:pt x="733" y="3034"/>
                  </a:cubicBezTo>
                  <a:cubicBezTo>
                    <a:pt x="0" y="4687"/>
                    <a:pt x="168" y="6340"/>
                    <a:pt x="1109" y="6759"/>
                  </a:cubicBezTo>
                  <a:cubicBezTo>
                    <a:pt x="1254" y="6823"/>
                    <a:pt x="1408" y="6854"/>
                    <a:pt x="1568" y="6854"/>
                  </a:cubicBezTo>
                  <a:cubicBezTo>
                    <a:pt x="2448" y="6854"/>
                    <a:pt x="3503" y="5922"/>
                    <a:pt x="4122" y="4541"/>
                  </a:cubicBezTo>
                  <a:cubicBezTo>
                    <a:pt x="4855" y="2909"/>
                    <a:pt x="4122" y="0"/>
                    <a:pt x="4122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4535150" y="8054400"/>
              <a:ext cx="221275" cy="123325"/>
            </a:xfrm>
            <a:custGeom>
              <a:avLst/>
              <a:gdLst/>
              <a:ahLst/>
              <a:cxnLst/>
              <a:rect l="l" t="t" r="r" b="b"/>
              <a:pathLst>
                <a:path w="8851" h="4933" extrusionOk="0">
                  <a:moveTo>
                    <a:pt x="6110" y="0"/>
                  </a:moveTo>
                  <a:cubicBezTo>
                    <a:pt x="5436" y="0"/>
                    <a:pt x="4676" y="142"/>
                    <a:pt x="3913" y="441"/>
                  </a:cubicBezTo>
                  <a:cubicBezTo>
                    <a:pt x="1883" y="1236"/>
                    <a:pt x="0" y="4375"/>
                    <a:pt x="0" y="4375"/>
                  </a:cubicBezTo>
                  <a:cubicBezTo>
                    <a:pt x="0" y="4375"/>
                    <a:pt x="1873" y="4932"/>
                    <a:pt x="3674" y="4932"/>
                  </a:cubicBezTo>
                  <a:cubicBezTo>
                    <a:pt x="4340" y="4932"/>
                    <a:pt x="4997" y="4856"/>
                    <a:pt x="5545" y="4647"/>
                  </a:cubicBezTo>
                  <a:cubicBezTo>
                    <a:pt x="7575" y="3852"/>
                    <a:pt x="8851" y="2282"/>
                    <a:pt x="8391" y="1111"/>
                  </a:cubicBezTo>
                  <a:cubicBezTo>
                    <a:pt x="8116" y="392"/>
                    <a:pt x="7231" y="0"/>
                    <a:pt x="6110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5733025" y="6620650"/>
              <a:ext cx="139675" cy="161450"/>
            </a:xfrm>
            <a:custGeom>
              <a:avLst/>
              <a:gdLst/>
              <a:ahLst/>
              <a:cxnLst/>
              <a:rect l="l" t="t" r="r" b="b"/>
              <a:pathLst>
                <a:path w="5587" h="6458" extrusionOk="0">
                  <a:moveTo>
                    <a:pt x="5524" y="0"/>
                  </a:moveTo>
                  <a:cubicBezTo>
                    <a:pt x="5524" y="0"/>
                    <a:pt x="2469" y="837"/>
                    <a:pt x="1339" y="2343"/>
                  </a:cubicBezTo>
                  <a:cubicBezTo>
                    <a:pt x="231" y="3829"/>
                    <a:pt x="0" y="5566"/>
                    <a:pt x="858" y="6214"/>
                  </a:cubicBezTo>
                  <a:cubicBezTo>
                    <a:pt x="1077" y="6380"/>
                    <a:pt x="1344" y="6458"/>
                    <a:pt x="1641" y="6458"/>
                  </a:cubicBezTo>
                  <a:cubicBezTo>
                    <a:pt x="2506" y="6458"/>
                    <a:pt x="3615" y="5789"/>
                    <a:pt x="4457" y="4666"/>
                  </a:cubicBezTo>
                  <a:cubicBezTo>
                    <a:pt x="5587" y="3160"/>
                    <a:pt x="5524" y="0"/>
                    <a:pt x="5524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5601200" y="6685975"/>
              <a:ext cx="171075" cy="111425"/>
            </a:xfrm>
            <a:custGeom>
              <a:avLst/>
              <a:gdLst/>
              <a:ahLst/>
              <a:cxnLst/>
              <a:rect l="l" t="t" r="r" b="b"/>
              <a:pathLst>
                <a:path w="6843" h="4457" extrusionOk="0">
                  <a:moveTo>
                    <a:pt x="1475" y="1"/>
                  </a:moveTo>
                  <a:cubicBezTo>
                    <a:pt x="639" y="1"/>
                    <a:pt x="1" y="86"/>
                    <a:pt x="1" y="86"/>
                  </a:cubicBezTo>
                  <a:cubicBezTo>
                    <a:pt x="1" y="86"/>
                    <a:pt x="1089" y="2848"/>
                    <a:pt x="2616" y="3769"/>
                  </a:cubicBezTo>
                  <a:cubicBezTo>
                    <a:pt x="3393" y="4227"/>
                    <a:pt x="4208" y="4457"/>
                    <a:pt x="4888" y="4457"/>
                  </a:cubicBezTo>
                  <a:cubicBezTo>
                    <a:pt x="5544" y="4457"/>
                    <a:pt x="6073" y="4242"/>
                    <a:pt x="6320" y="3811"/>
                  </a:cubicBezTo>
                  <a:cubicBezTo>
                    <a:pt x="6843" y="2953"/>
                    <a:pt x="6027" y="1509"/>
                    <a:pt x="4499" y="609"/>
                  </a:cubicBezTo>
                  <a:cubicBezTo>
                    <a:pt x="3680" y="115"/>
                    <a:pt x="2444" y="1"/>
                    <a:pt x="1475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4136025" y="6315150"/>
              <a:ext cx="175775" cy="203500"/>
            </a:xfrm>
            <a:custGeom>
              <a:avLst/>
              <a:gdLst/>
              <a:ahLst/>
              <a:cxnLst/>
              <a:rect l="l" t="t" r="r" b="b"/>
              <a:pathLst>
                <a:path w="7031" h="8140" extrusionOk="0">
                  <a:moveTo>
                    <a:pt x="6947" y="1"/>
                  </a:moveTo>
                  <a:cubicBezTo>
                    <a:pt x="6947" y="1"/>
                    <a:pt x="3118" y="1047"/>
                    <a:pt x="1695" y="2951"/>
                  </a:cubicBezTo>
                  <a:cubicBezTo>
                    <a:pt x="273" y="4834"/>
                    <a:pt x="1" y="7031"/>
                    <a:pt x="1089" y="7847"/>
                  </a:cubicBezTo>
                  <a:cubicBezTo>
                    <a:pt x="1361" y="8046"/>
                    <a:pt x="1691" y="8140"/>
                    <a:pt x="2057" y="8140"/>
                  </a:cubicBezTo>
                  <a:cubicBezTo>
                    <a:pt x="3152" y="8140"/>
                    <a:pt x="4557" y="7292"/>
                    <a:pt x="5608" y="5880"/>
                  </a:cubicBezTo>
                  <a:cubicBezTo>
                    <a:pt x="7031" y="3976"/>
                    <a:pt x="6947" y="1"/>
                    <a:pt x="6947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3964975" y="6435600"/>
              <a:ext cx="214500" cy="110775"/>
            </a:xfrm>
            <a:custGeom>
              <a:avLst/>
              <a:gdLst/>
              <a:ahLst/>
              <a:cxnLst/>
              <a:rect l="l" t="t" r="r" b="b"/>
              <a:pathLst>
                <a:path w="8580" h="4431" extrusionOk="0">
                  <a:moveTo>
                    <a:pt x="4244" y="0"/>
                  </a:moveTo>
                  <a:cubicBezTo>
                    <a:pt x="2327" y="0"/>
                    <a:pt x="1" y="1041"/>
                    <a:pt x="1" y="1041"/>
                  </a:cubicBezTo>
                  <a:cubicBezTo>
                    <a:pt x="1" y="1041"/>
                    <a:pt x="2156" y="3761"/>
                    <a:pt x="4164" y="4243"/>
                  </a:cubicBezTo>
                  <a:cubicBezTo>
                    <a:pt x="4675" y="4370"/>
                    <a:pt x="5175" y="4430"/>
                    <a:pt x="5641" y="4430"/>
                  </a:cubicBezTo>
                  <a:cubicBezTo>
                    <a:pt x="7009" y="4430"/>
                    <a:pt x="8089" y="3913"/>
                    <a:pt x="8307" y="3071"/>
                  </a:cubicBezTo>
                  <a:cubicBezTo>
                    <a:pt x="8579" y="1920"/>
                    <a:pt x="7177" y="602"/>
                    <a:pt x="5169" y="100"/>
                  </a:cubicBezTo>
                  <a:cubicBezTo>
                    <a:pt x="4881" y="30"/>
                    <a:pt x="4569" y="0"/>
                    <a:pt x="4244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3714425" y="6676250"/>
              <a:ext cx="231225" cy="120200"/>
            </a:xfrm>
            <a:custGeom>
              <a:avLst/>
              <a:gdLst/>
              <a:ahLst/>
              <a:cxnLst/>
              <a:rect l="l" t="t" r="r" b="b"/>
              <a:pathLst>
                <a:path w="9249" h="4808" extrusionOk="0">
                  <a:moveTo>
                    <a:pt x="6130" y="1"/>
                  </a:moveTo>
                  <a:cubicBezTo>
                    <a:pt x="5603" y="1"/>
                    <a:pt x="5035" y="73"/>
                    <a:pt x="4457" y="224"/>
                  </a:cubicBezTo>
                  <a:cubicBezTo>
                    <a:pt x="2281" y="768"/>
                    <a:pt x="0" y="3739"/>
                    <a:pt x="0" y="3739"/>
                  </a:cubicBezTo>
                  <a:cubicBezTo>
                    <a:pt x="0" y="3739"/>
                    <a:pt x="2434" y="4808"/>
                    <a:pt x="4501" y="4808"/>
                  </a:cubicBezTo>
                  <a:cubicBezTo>
                    <a:pt x="4889" y="4808"/>
                    <a:pt x="5264" y="4770"/>
                    <a:pt x="5608" y="4681"/>
                  </a:cubicBezTo>
                  <a:cubicBezTo>
                    <a:pt x="7763" y="4137"/>
                    <a:pt x="9248" y="2672"/>
                    <a:pt x="8935" y="1438"/>
                  </a:cubicBezTo>
                  <a:cubicBezTo>
                    <a:pt x="8705" y="534"/>
                    <a:pt x="7568" y="1"/>
                    <a:pt x="6130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3719125" y="7549650"/>
              <a:ext cx="123475" cy="230250"/>
            </a:xfrm>
            <a:custGeom>
              <a:avLst/>
              <a:gdLst/>
              <a:ahLst/>
              <a:cxnLst/>
              <a:rect l="l" t="t" r="r" b="b"/>
              <a:pathLst>
                <a:path w="4939" h="9210" extrusionOk="0">
                  <a:moveTo>
                    <a:pt x="2072" y="0"/>
                  </a:moveTo>
                  <a:cubicBezTo>
                    <a:pt x="2072" y="0"/>
                    <a:pt x="0" y="3139"/>
                    <a:pt x="168" y="5357"/>
                  </a:cubicBezTo>
                  <a:cubicBezTo>
                    <a:pt x="331" y="7523"/>
                    <a:pt x="1453" y="9210"/>
                    <a:pt x="2694" y="9210"/>
                  </a:cubicBezTo>
                  <a:cubicBezTo>
                    <a:pt x="2724" y="9210"/>
                    <a:pt x="2753" y="9209"/>
                    <a:pt x="2783" y="9207"/>
                  </a:cubicBezTo>
                  <a:cubicBezTo>
                    <a:pt x="4060" y="9102"/>
                    <a:pt x="4938" y="7219"/>
                    <a:pt x="4771" y="5001"/>
                  </a:cubicBezTo>
                  <a:cubicBezTo>
                    <a:pt x="4604" y="2783"/>
                    <a:pt x="2072" y="0"/>
                    <a:pt x="207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3530300" y="6845575"/>
              <a:ext cx="142825" cy="222125"/>
            </a:xfrm>
            <a:custGeom>
              <a:avLst/>
              <a:gdLst/>
              <a:ahLst/>
              <a:cxnLst/>
              <a:rect l="l" t="t" r="r" b="b"/>
              <a:pathLst>
                <a:path w="5713" h="8885" extrusionOk="0">
                  <a:moveTo>
                    <a:pt x="4373" y="0"/>
                  </a:moveTo>
                  <a:cubicBezTo>
                    <a:pt x="4373" y="0"/>
                    <a:pt x="1297" y="2155"/>
                    <a:pt x="649" y="4290"/>
                  </a:cubicBezTo>
                  <a:cubicBezTo>
                    <a:pt x="0" y="6424"/>
                    <a:pt x="460" y="8453"/>
                    <a:pt x="1674" y="8830"/>
                  </a:cubicBezTo>
                  <a:cubicBezTo>
                    <a:pt x="1799" y="8867"/>
                    <a:pt x="1928" y="8884"/>
                    <a:pt x="2058" y="8884"/>
                  </a:cubicBezTo>
                  <a:cubicBezTo>
                    <a:pt x="3193" y="8884"/>
                    <a:pt x="4482" y="7543"/>
                    <a:pt x="5064" y="5629"/>
                  </a:cubicBezTo>
                  <a:cubicBezTo>
                    <a:pt x="5712" y="3494"/>
                    <a:pt x="4373" y="0"/>
                    <a:pt x="4373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3512500" y="7162325"/>
              <a:ext cx="176825" cy="89875"/>
            </a:xfrm>
            <a:custGeom>
              <a:avLst/>
              <a:gdLst/>
              <a:ahLst/>
              <a:cxnLst/>
              <a:rect l="l" t="t" r="r" b="b"/>
              <a:pathLst>
                <a:path w="7073" h="3595" extrusionOk="0">
                  <a:moveTo>
                    <a:pt x="4528" y="0"/>
                  </a:moveTo>
                  <a:cubicBezTo>
                    <a:pt x="4217" y="0"/>
                    <a:pt x="3890" y="30"/>
                    <a:pt x="3558" y="94"/>
                  </a:cubicBezTo>
                  <a:cubicBezTo>
                    <a:pt x="1884" y="428"/>
                    <a:pt x="1" y="2563"/>
                    <a:pt x="1" y="2563"/>
                  </a:cubicBezTo>
                  <a:cubicBezTo>
                    <a:pt x="1" y="2563"/>
                    <a:pt x="2032" y="3595"/>
                    <a:pt x="3644" y="3595"/>
                  </a:cubicBezTo>
                  <a:cubicBezTo>
                    <a:pt x="3839" y="3595"/>
                    <a:pt x="4028" y="3580"/>
                    <a:pt x="4206" y="3546"/>
                  </a:cubicBezTo>
                  <a:cubicBezTo>
                    <a:pt x="5880" y="3232"/>
                    <a:pt x="7073" y="2207"/>
                    <a:pt x="6905" y="1244"/>
                  </a:cubicBezTo>
                  <a:cubicBezTo>
                    <a:pt x="6755" y="475"/>
                    <a:pt x="5763" y="0"/>
                    <a:pt x="4528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3569525" y="7418875"/>
              <a:ext cx="160075" cy="159650"/>
            </a:xfrm>
            <a:custGeom>
              <a:avLst/>
              <a:gdLst/>
              <a:ahLst/>
              <a:cxnLst/>
              <a:rect l="l" t="t" r="r" b="b"/>
              <a:pathLst>
                <a:path w="6403" h="6386" extrusionOk="0">
                  <a:moveTo>
                    <a:pt x="6403" y="0"/>
                  </a:moveTo>
                  <a:cubicBezTo>
                    <a:pt x="6402" y="1"/>
                    <a:pt x="3097" y="545"/>
                    <a:pt x="1758" y="2009"/>
                  </a:cubicBezTo>
                  <a:cubicBezTo>
                    <a:pt x="419" y="3474"/>
                    <a:pt x="0" y="5273"/>
                    <a:pt x="837" y="6047"/>
                  </a:cubicBezTo>
                  <a:cubicBezTo>
                    <a:pt x="1091" y="6276"/>
                    <a:pt x="1431" y="6385"/>
                    <a:pt x="1818" y="6385"/>
                  </a:cubicBezTo>
                  <a:cubicBezTo>
                    <a:pt x="2705" y="6385"/>
                    <a:pt x="3845" y="5812"/>
                    <a:pt x="4792" y="4792"/>
                  </a:cubicBezTo>
                  <a:cubicBezTo>
                    <a:pt x="6131" y="3327"/>
                    <a:pt x="6403" y="1"/>
                    <a:pt x="6403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3352450" y="7015800"/>
              <a:ext cx="232275" cy="116025"/>
            </a:xfrm>
            <a:custGeom>
              <a:avLst/>
              <a:gdLst/>
              <a:ahLst/>
              <a:cxnLst/>
              <a:rect l="l" t="t" r="r" b="b"/>
              <a:pathLst>
                <a:path w="9291" h="4641" extrusionOk="0">
                  <a:moveTo>
                    <a:pt x="5059" y="0"/>
                  </a:moveTo>
                  <a:cubicBezTo>
                    <a:pt x="2869" y="0"/>
                    <a:pt x="0" y="1874"/>
                    <a:pt x="0" y="1874"/>
                  </a:cubicBezTo>
                  <a:cubicBezTo>
                    <a:pt x="0" y="1874"/>
                    <a:pt x="2741" y="4427"/>
                    <a:pt x="4980" y="4615"/>
                  </a:cubicBezTo>
                  <a:cubicBezTo>
                    <a:pt x="5181" y="4633"/>
                    <a:pt x="5380" y="4641"/>
                    <a:pt x="5575" y="4641"/>
                  </a:cubicBezTo>
                  <a:cubicBezTo>
                    <a:pt x="7525" y="4641"/>
                    <a:pt x="9090" y="3809"/>
                    <a:pt x="9185" y="2649"/>
                  </a:cubicBezTo>
                  <a:cubicBezTo>
                    <a:pt x="9290" y="1393"/>
                    <a:pt x="7574" y="201"/>
                    <a:pt x="5356" y="12"/>
                  </a:cubicBezTo>
                  <a:cubicBezTo>
                    <a:pt x="5259" y="4"/>
                    <a:pt x="5160" y="0"/>
                    <a:pt x="5059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215900" y="7019225"/>
              <a:ext cx="124000" cy="229775"/>
            </a:xfrm>
            <a:custGeom>
              <a:avLst/>
              <a:gdLst/>
              <a:ahLst/>
              <a:cxnLst/>
              <a:rect l="l" t="t" r="r" b="b"/>
              <a:pathLst>
                <a:path w="4960" h="9191" extrusionOk="0">
                  <a:moveTo>
                    <a:pt x="2051" y="1"/>
                  </a:moveTo>
                  <a:cubicBezTo>
                    <a:pt x="2051" y="1"/>
                    <a:pt x="1" y="3139"/>
                    <a:pt x="189" y="5357"/>
                  </a:cubicBezTo>
                  <a:cubicBezTo>
                    <a:pt x="352" y="7511"/>
                    <a:pt x="1481" y="9191"/>
                    <a:pt x="2696" y="9191"/>
                  </a:cubicBezTo>
                  <a:cubicBezTo>
                    <a:pt x="2732" y="9191"/>
                    <a:pt x="2768" y="9189"/>
                    <a:pt x="2805" y="9186"/>
                  </a:cubicBezTo>
                  <a:cubicBezTo>
                    <a:pt x="4081" y="9082"/>
                    <a:pt x="4960" y="7199"/>
                    <a:pt x="4772" y="4981"/>
                  </a:cubicBezTo>
                  <a:cubicBezTo>
                    <a:pt x="4604" y="2763"/>
                    <a:pt x="2051" y="1"/>
                    <a:pt x="205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4493300" y="6803225"/>
              <a:ext cx="257375" cy="146325"/>
            </a:xfrm>
            <a:custGeom>
              <a:avLst/>
              <a:gdLst/>
              <a:ahLst/>
              <a:cxnLst/>
              <a:rect l="l" t="t" r="r" b="b"/>
              <a:pathLst>
                <a:path w="10295" h="5853" extrusionOk="0">
                  <a:moveTo>
                    <a:pt x="5211" y="0"/>
                  </a:moveTo>
                  <a:cubicBezTo>
                    <a:pt x="2886" y="0"/>
                    <a:pt x="0" y="1443"/>
                    <a:pt x="0" y="1443"/>
                  </a:cubicBezTo>
                  <a:cubicBezTo>
                    <a:pt x="0" y="1443"/>
                    <a:pt x="2469" y="5021"/>
                    <a:pt x="4855" y="5628"/>
                  </a:cubicBezTo>
                  <a:cubicBezTo>
                    <a:pt x="5439" y="5780"/>
                    <a:pt x="6016" y="5853"/>
                    <a:pt x="6558" y="5853"/>
                  </a:cubicBezTo>
                  <a:cubicBezTo>
                    <a:pt x="8248" y="5853"/>
                    <a:pt x="9612" y="5152"/>
                    <a:pt x="9897" y="3996"/>
                  </a:cubicBezTo>
                  <a:cubicBezTo>
                    <a:pt x="10295" y="2468"/>
                    <a:pt x="8684" y="732"/>
                    <a:pt x="6277" y="125"/>
                  </a:cubicBezTo>
                  <a:cubicBezTo>
                    <a:pt x="5946" y="38"/>
                    <a:pt x="5586" y="0"/>
                    <a:pt x="5211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4518400" y="7253175"/>
              <a:ext cx="257400" cy="146375"/>
            </a:xfrm>
            <a:custGeom>
              <a:avLst/>
              <a:gdLst/>
              <a:ahLst/>
              <a:cxnLst/>
              <a:rect l="l" t="t" r="r" b="b"/>
              <a:pathLst>
                <a:path w="10296" h="5855" extrusionOk="0">
                  <a:moveTo>
                    <a:pt x="6530" y="1"/>
                  </a:moveTo>
                  <a:cubicBezTo>
                    <a:pt x="5988" y="1"/>
                    <a:pt x="5415" y="73"/>
                    <a:pt x="4834" y="226"/>
                  </a:cubicBezTo>
                  <a:cubicBezTo>
                    <a:pt x="2449" y="854"/>
                    <a:pt x="1" y="4431"/>
                    <a:pt x="1" y="4431"/>
                  </a:cubicBezTo>
                  <a:cubicBezTo>
                    <a:pt x="1" y="4431"/>
                    <a:pt x="2878" y="5855"/>
                    <a:pt x="5201" y="5855"/>
                  </a:cubicBezTo>
                  <a:cubicBezTo>
                    <a:pt x="5579" y="5855"/>
                    <a:pt x="5943" y="5817"/>
                    <a:pt x="6278" y="5729"/>
                  </a:cubicBezTo>
                  <a:cubicBezTo>
                    <a:pt x="8684" y="5101"/>
                    <a:pt x="10295" y="3364"/>
                    <a:pt x="9898" y="1837"/>
                  </a:cubicBezTo>
                  <a:cubicBezTo>
                    <a:pt x="9581" y="697"/>
                    <a:pt x="8211" y="1"/>
                    <a:pt x="6530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4679525" y="7104500"/>
              <a:ext cx="113000" cy="200375"/>
            </a:xfrm>
            <a:custGeom>
              <a:avLst/>
              <a:gdLst/>
              <a:ahLst/>
              <a:cxnLst/>
              <a:rect l="l" t="t" r="r" b="b"/>
              <a:pathLst>
                <a:path w="4520" h="8015" extrusionOk="0">
                  <a:moveTo>
                    <a:pt x="2323" y="0"/>
                  </a:moveTo>
                  <a:cubicBezTo>
                    <a:pt x="2323" y="0"/>
                    <a:pt x="63" y="2532"/>
                    <a:pt x="21" y="4478"/>
                  </a:cubicBezTo>
                  <a:cubicBezTo>
                    <a:pt x="0" y="6403"/>
                    <a:pt x="984" y="7993"/>
                    <a:pt x="2197" y="8014"/>
                  </a:cubicBezTo>
                  <a:cubicBezTo>
                    <a:pt x="3432" y="8014"/>
                    <a:pt x="4457" y="6466"/>
                    <a:pt x="4478" y="4541"/>
                  </a:cubicBezTo>
                  <a:cubicBezTo>
                    <a:pt x="4520" y="2595"/>
                    <a:pt x="2323" y="0"/>
                    <a:pt x="2323" y="0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5000175" y="6936575"/>
              <a:ext cx="165850" cy="140075"/>
            </a:xfrm>
            <a:custGeom>
              <a:avLst/>
              <a:gdLst/>
              <a:ahLst/>
              <a:cxnLst/>
              <a:rect l="l" t="t" r="r" b="b"/>
              <a:pathLst>
                <a:path w="6634" h="5603" extrusionOk="0">
                  <a:moveTo>
                    <a:pt x="6633" y="1"/>
                  </a:moveTo>
                  <a:lnTo>
                    <a:pt x="6633" y="1"/>
                  </a:lnTo>
                  <a:cubicBezTo>
                    <a:pt x="6633" y="1"/>
                    <a:pt x="3348" y="1"/>
                    <a:pt x="1925" y="1214"/>
                  </a:cubicBezTo>
                  <a:cubicBezTo>
                    <a:pt x="503" y="2428"/>
                    <a:pt x="0" y="4165"/>
                    <a:pt x="775" y="5064"/>
                  </a:cubicBezTo>
                  <a:cubicBezTo>
                    <a:pt x="1086" y="5427"/>
                    <a:pt x="1561" y="5602"/>
                    <a:pt x="2110" y="5602"/>
                  </a:cubicBezTo>
                  <a:cubicBezTo>
                    <a:pt x="2923" y="5602"/>
                    <a:pt x="3900" y="5216"/>
                    <a:pt x="4750" y="4479"/>
                  </a:cubicBezTo>
                  <a:cubicBezTo>
                    <a:pt x="6152" y="3265"/>
                    <a:pt x="6633" y="1"/>
                    <a:pt x="6633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4879350" y="6702250"/>
              <a:ext cx="181000" cy="191850"/>
            </a:xfrm>
            <a:custGeom>
              <a:avLst/>
              <a:gdLst/>
              <a:ahLst/>
              <a:cxnLst/>
              <a:rect l="l" t="t" r="r" b="b"/>
              <a:pathLst>
                <a:path w="7240" h="7674" extrusionOk="0">
                  <a:moveTo>
                    <a:pt x="7156" y="0"/>
                  </a:moveTo>
                  <a:lnTo>
                    <a:pt x="7156" y="0"/>
                  </a:lnTo>
                  <a:cubicBezTo>
                    <a:pt x="7155" y="0"/>
                    <a:pt x="3201" y="649"/>
                    <a:pt x="1737" y="2406"/>
                  </a:cubicBezTo>
                  <a:cubicBezTo>
                    <a:pt x="272" y="4164"/>
                    <a:pt x="0" y="6319"/>
                    <a:pt x="1130" y="7261"/>
                  </a:cubicBezTo>
                  <a:cubicBezTo>
                    <a:pt x="1468" y="7541"/>
                    <a:pt x="1895" y="7674"/>
                    <a:pt x="2368" y="7674"/>
                  </a:cubicBezTo>
                  <a:cubicBezTo>
                    <a:pt x="3445" y="7674"/>
                    <a:pt x="4757" y="6982"/>
                    <a:pt x="5775" y="5775"/>
                  </a:cubicBezTo>
                  <a:cubicBezTo>
                    <a:pt x="7240" y="4017"/>
                    <a:pt x="7156" y="0"/>
                    <a:pt x="7156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4734450" y="6728250"/>
              <a:ext cx="207150" cy="165075"/>
            </a:xfrm>
            <a:custGeom>
              <a:avLst/>
              <a:gdLst/>
              <a:ahLst/>
              <a:cxnLst/>
              <a:rect l="l" t="t" r="r" b="b"/>
              <a:pathLst>
                <a:path w="8286" h="6603" extrusionOk="0">
                  <a:moveTo>
                    <a:pt x="392" y="0"/>
                  </a:moveTo>
                  <a:cubicBezTo>
                    <a:pt x="145" y="0"/>
                    <a:pt x="0" y="6"/>
                    <a:pt x="0" y="6"/>
                  </a:cubicBezTo>
                  <a:cubicBezTo>
                    <a:pt x="0" y="6"/>
                    <a:pt x="733" y="3940"/>
                    <a:pt x="2511" y="5363"/>
                  </a:cubicBezTo>
                  <a:cubicBezTo>
                    <a:pt x="3531" y="6179"/>
                    <a:pt x="4681" y="6602"/>
                    <a:pt x="5651" y="6602"/>
                  </a:cubicBezTo>
                  <a:cubicBezTo>
                    <a:pt x="6372" y="6602"/>
                    <a:pt x="6994" y="6368"/>
                    <a:pt x="7386" y="5886"/>
                  </a:cubicBezTo>
                  <a:cubicBezTo>
                    <a:pt x="8286" y="4735"/>
                    <a:pt x="7575" y="2664"/>
                    <a:pt x="5796" y="1262"/>
                  </a:cubicBezTo>
                  <a:cubicBezTo>
                    <a:pt x="4339" y="110"/>
                    <a:pt x="1443" y="0"/>
                    <a:pt x="39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5693800" y="6866500"/>
              <a:ext cx="165825" cy="163850"/>
            </a:xfrm>
            <a:custGeom>
              <a:avLst/>
              <a:gdLst/>
              <a:ahLst/>
              <a:cxnLst/>
              <a:rect l="l" t="t" r="r" b="b"/>
              <a:pathLst>
                <a:path w="6633" h="655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93" y="3432"/>
                    <a:pt x="1695" y="4917"/>
                  </a:cubicBezTo>
                  <a:cubicBezTo>
                    <a:pt x="2667" y="5961"/>
                    <a:pt x="3840" y="6553"/>
                    <a:pt x="4754" y="6553"/>
                  </a:cubicBezTo>
                  <a:cubicBezTo>
                    <a:pt x="5158" y="6553"/>
                    <a:pt x="5512" y="6437"/>
                    <a:pt x="5775" y="6193"/>
                  </a:cubicBezTo>
                  <a:cubicBezTo>
                    <a:pt x="6633" y="5398"/>
                    <a:pt x="6193" y="3536"/>
                    <a:pt x="4792" y="2030"/>
                  </a:cubicBezTo>
                  <a:cubicBezTo>
                    <a:pt x="3390" y="54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5498675" y="6682350"/>
              <a:ext cx="99425" cy="154275"/>
            </a:xfrm>
            <a:custGeom>
              <a:avLst/>
              <a:gdLst/>
              <a:ahLst/>
              <a:cxnLst/>
              <a:rect l="l" t="t" r="r" b="b"/>
              <a:pathLst>
                <a:path w="3977" h="6171" extrusionOk="0">
                  <a:moveTo>
                    <a:pt x="3035" y="1"/>
                  </a:moveTo>
                  <a:cubicBezTo>
                    <a:pt x="3035" y="1"/>
                    <a:pt x="900" y="1487"/>
                    <a:pt x="461" y="2972"/>
                  </a:cubicBezTo>
                  <a:cubicBezTo>
                    <a:pt x="1" y="4458"/>
                    <a:pt x="314" y="5860"/>
                    <a:pt x="1172" y="6132"/>
                  </a:cubicBezTo>
                  <a:cubicBezTo>
                    <a:pt x="1260" y="6158"/>
                    <a:pt x="1350" y="6171"/>
                    <a:pt x="1442" y="6171"/>
                  </a:cubicBezTo>
                  <a:cubicBezTo>
                    <a:pt x="2222" y="6171"/>
                    <a:pt x="3104" y="5243"/>
                    <a:pt x="3516" y="3914"/>
                  </a:cubicBezTo>
                  <a:cubicBezTo>
                    <a:pt x="3976" y="2428"/>
                    <a:pt x="3035" y="1"/>
                    <a:pt x="3035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5529550" y="6886350"/>
              <a:ext cx="142300" cy="106250"/>
            </a:xfrm>
            <a:custGeom>
              <a:avLst/>
              <a:gdLst/>
              <a:ahLst/>
              <a:cxnLst/>
              <a:rect l="l" t="t" r="r" b="b"/>
              <a:pathLst>
                <a:path w="5692" h="4250" extrusionOk="0">
                  <a:moveTo>
                    <a:pt x="5585" y="0"/>
                  </a:moveTo>
                  <a:cubicBezTo>
                    <a:pt x="5083" y="0"/>
                    <a:pt x="2928" y="49"/>
                    <a:pt x="1841" y="859"/>
                  </a:cubicBezTo>
                  <a:cubicBezTo>
                    <a:pt x="586" y="1780"/>
                    <a:pt x="0" y="3098"/>
                    <a:pt x="544" y="3809"/>
                  </a:cubicBezTo>
                  <a:cubicBezTo>
                    <a:pt x="762" y="4106"/>
                    <a:pt x="1137" y="4250"/>
                    <a:pt x="1591" y="4250"/>
                  </a:cubicBezTo>
                  <a:cubicBezTo>
                    <a:pt x="2225" y="4250"/>
                    <a:pt x="3014" y="3969"/>
                    <a:pt x="3745" y="3433"/>
                  </a:cubicBezTo>
                  <a:cubicBezTo>
                    <a:pt x="4980" y="2512"/>
                    <a:pt x="5691" y="1"/>
                    <a:pt x="5691" y="1"/>
                  </a:cubicBezTo>
                  <a:cubicBezTo>
                    <a:pt x="5691" y="1"/>
                    <a:pt x="5654" y="0"/>
                    <a:pt x="558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4219200" y="7880775"/>
              <a:ext cx="247975" cy="155600"/>
            </a:xfrm>
            <a:custGeom>
              <a:avLst/>
              <a:gdLst/>
              <a:ahLst/>
              <a:cxnLst/>
              <a:rect l="l" t="t" r="r" b="b"/>
              <a:pathLst>
                <a:path w="9919" h="6224" extrusionOk="0">
                  <a:moveTo>
                    <a:pt x="3942" y="0"/>
                  </a:moveTo>
                  <a:cubicBezTo>
                    <a:pt x="1978" y="0"/>
                    <a:pt x="0" y="544"/>
                    <a:pt x="0" y="544"/>
                  </a:cubicBezTo>
                  <a:cubicBezTo>
                    <a:pt x="0" y="544"/>
                    <a:pt x="1758" y="4540"/>
                    <a:pt x="3976" y="5587"/>
                  </a:cubicBezTo>
                  <a:cubicBezTo>
                    <a:pt x="4880" y="6017"/>
                    <a:pt x="5804" y="6223"/>
                    <a:pt x="6629" y="6223"/>
                  </a:cubicBezTo>
                  <a:cubicBezTo>
                    <a:pt x="7847" y="6223"/>
                    <a:pt x="8849" y="5774"/>
                    <a:pt x="9249" y="4938"/>
                  </a:cubicBezTo>
                  <a:cubicBezTo>
                    <a:pt x="9918" y="3515"/>
                    <a:pt x="8663" y="1506"/>
                    <a:pt x="6424" y="439"/>
                  </a:cubicBezTo>
                  <a:cubicBezTo>
                    <a:pt x="5724" y="112"/>
                    <a:pt x="4835" y="0"/>
                    <a:pt x="394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4733925" y="7698875"/>
              <a:ext cx="226000" cy="177100"/>
            </a:xfrm>
            <a:custGeom>
              <a:avLst/>
              <a:gdLst/>
              <a:ahLst/>
              <a:cxnLst/>
              <a:rect l="l" t="t" r="r" b="b"/>
              <a:pathLst>
                <a:path w="9040" h="7084" extrusionOk="0">
                  <a:moveTo>
                    <a:pt x="8345" y="0"/>
                  </a:moveTo>
                  <a:cubicBezTo>
                    <a:pt x="7041" y="0"/>
                    <a:pt x="4221" y="142"/>
                    <a:pt x="2741" y="1292"/>
                  </a:cubicBezTo>
                  <a:cubicBezTo>
                    <a:pt x="795" y="2798"/>
                    <a:pt x="0" y="5037"/>
                    <a:pt x="963" y="6272"/>
                  </a:cubicBezTo>
                  <a:cubicBezTo>
                    <a:pt x="1382" y="6819"/>
                    <a:pt x="2068" y="7084"/>
                    <a:pt x="2870" y="7084"/>
                  </a:cubicBezTo>
                  <a:cubicBezTo>
                    <a:pt x="3907" y="7084"/>
                    <a:pt x="5138" y="6640"/>
                    <a:pt x="6236" y="5790"/>
                  </a:cubicBezTo>
                  <a:cubicBezTo>
                    <a:pt x="8181" y="4284"/>
                    <a:pt x="9039" y="16"/>
                    <a:pt x="9039" y="16"/>
                  </a:cubicBezTo>
                  <a:cubicBezTo>
                    <a:pt x="9039" y="16"/>
                    <a:pt x="8774" y="0"/>
                    <a:pt x="834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4729725" y="7320000"/>
              <a:ext cx="170550" cy="207100"/>
            </a:xfrm>
            <a:custGeom>
              <a:avLst/>
              <a:gdLst/>
              <a:ahLst/>
              <a:cxnLst/>
              <a:rect l="l" t="t" r="r" b="b"/>
              <a:pathLst>
                <a:path w="6822" h="8284" extrusionOk="0">
                  <a:moveTo>
                    <a:pt x="6173" y="1"/>
                  </a:moveTo>
                  <a:lnTo>
                    <a:pt x="6173" y="1"/>
                  </a:lnTo>
                  <a:cubicBezTo>
                    <a:pt x="6173" y="1"/>
                    <a:pt x="2365" y="1215"/>
                    <a:pt x="1194" y="3160"/>
                  </a:cubicBezTo>
                  <a:cubicBezTo>
                    <a:pt x="1" y="5085"/>
                    <a:pt x="43" y="7282"/>
                    <a:pt x="1277" y="8036"/>
                  </a:cubicBezTo>
                  <a:cubicBezTo>
                    <a:pt x="1560" y="8203"/>
                    <a:pt x="1882" y="8283"/>
                    <a:pt x="2223" y="8283"/>
                  </a:cubicBezTo>
                  <a:cubicBezTo>
                    <a:pt x="3372" y="8283"/>
                    <a:pt x="4747" y="7380"/>
                    <a:pt x="5650" y="5880"/>
                  </a:cubicBezTo>
                  <a:cubicBezTo>
                    <a:pt x="6822" y="3956"/>
                    <a:pt x="6173" y="1"/>
                    <a:pt x="6173" y="1"/>
                  </a:cubicBezTo>
                  <a:close/>
                </a:path>
              </a:pathLst>
            </a:custGeom>
            <a:solidFill>
              <a:srgbClr val="7DC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4621975" y="7551700"/>
              <a:ext cx="170025" cy="116925"/>
            </a:xfrm>
            <a:custGeom>
              <a:avLst/>
              <a:gdLst/>
              <a:ahLst/>
              <a:cxnLst/>
              <a:rect l="l" t="t" r="r" b="b"/>
              <a:pathLst>
                <a:path w="6801" h="4677" extrusionOk="0">
                  <a:moveTo>
                    <a:pt x="1898" y="1"/>
                  </a:moveTo>
                  <a:cubicBezTo>
                    <a:pt x="865" y="1"/>
                    <a:pt x="1" y="149"/>
                    <a:pt x="1" y="149"/>
                  </a:cubicBezTo>
                  <a:cubicBezTo>
                    <a:pt x="1" y="149"/>
                    <a:pt x="942" y="3099"/>
                    <a:pt x="2449" y="4019"/>
                  </a:cubicBezTo>
                  <a:cubicBezTo>
                    <a:pt x="3171" y="4457"/>
                    <a:pt x="3942" y="4676"/>
                    <a:pt x="4611" y="4676"/>
                  </a:cubicBezTo>
                  <a:cubicBezTo>
                    <a:pt x="5320" y="4676"/>
                    <a:pt x="5914" y="4430"/>
                    <a:pt x="6215" y="3936"/>
                  </a:cubicBezTo>
                  <a:cubicBezTo>
                    <a:pt x="6801" y="2973"/>
                    <a:pt x="6048" y="1467"/>
                    <a:pt x="4541" y="546"/>
                  </a:cubicBezTo>
                  <a:cubicBezTo>
                    <a:pt x="3846" y="115"/>
                    <a:pt x="2806" y="1"/>
                    <a:pt x="1898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4189900" y="6527400"/>
              <a:ext cx="201425" cy="126575"/>
            </a:xfrm>
            <a:custGeom>
              <a:avLst/>
              <a:gdLst/>
              <a:ahLst/>
              <a:cxnLst/>
              <a:rect l="l" t="t" r="r" b="b"/>
              <a:pathLst>
                <a:path w="8057" h="5063" extrusionOk="0">
                  <a:moveTo>
                    <a:pt x="4849" y="1"/>
                  </a:moveTo>
                  <a:cubicBezTo>
                    <a:pt x="4121" y="1"/>
                    <a:pt x="3395" y="93"/>
                    <a:pt x="2825" y="361"/>
                  </a:cubicBezTo>
                  <a:cubicBezTo>
                    <a:pt x="1026" y="1219"/>
                    <a:pt x="1" y="2851"/>
                    <a:pt x="545" y="4002"/>
                  </a:cubicBezTo>
                  <a:cubicBezTo>
                    <a:pt x="868" y="4699"/>
                    <a:pt x="1680" y="5063"/>
                    <a:pt x="2664" y="5063"/>
                  </a:cubicBezTo>
                  <a:cubicBezTo>
                    <a:pt x="3334" y="5063"/>
                    <a:pt x="4084" y="4894"/>
                    <a:pt x="4813" y="4546"/>
                  </a:cubicBezTo>
                  <a:cubicBezTo>
                    <a:pt x="6633" y="3688"/>
                    <a:pt x="8056" y="445"/>
                    <a:pt x="8056" y="445"/>
                  </a:cubicBezTo>
                  <a:cubicBezTo>
                    <a:pt x="8056" y="445"/>
                    <a:pt x="6447" y="1"/>
                    <a:pt x="4849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4271500" y="7441375"/>
              <a:ext cx="211875" cy="192525"/>
            </a:xfrm>
            <a:custGeom>
              <a:avLst/>
              <a:gdLst/>
              <a:ahLst/>
              <a:cxnLst/>
              <a:rect l="l" t="t" r="r" b="b"/>
              <a:pathLst>
                <a:path w="8475" h="7701" extrusionOk="0">
                  <a:moveTo>
                    <a:pt x="8475" y="0"/>
                  </a:moveTo>
                  <a:cubicBezTo>
                    <a:pt x="8474" y="0"/>
                    <a:pt x="4123" y="210"/>
                    <a:pt x="2344" y="1925"/>
                  </a:cubicBezTo>
                  <a:cubicBezTo>
                    <a:pt x="566" y="3641"/>
                    <a:pt x="1" y="5942"/>
                    <a:pt x="1089" y="7072"/>
                  </a:cubicBezTo>
                  <a:cubicBezTo>
                    <a:pt x="1492" y="7498"/>
                    <a:pt x="2066" y="7701"/>
                    <a:pt x="2721" y="7701"/>
                  </a:cubicBezTo>
                  <a:cubicBezTo>
                    <a:pt x="3834" y="7701"/>
                    <a:pt x="5179" y="7115"/>
                    <a:pt x="6299" y="6047"/>
                  </a:cubicBezTo>
                  <a:cubicBezTo>
                    <a:pt x="8077" y="4331"/>
                    <a:pt x="8475" y="0"/>
                    <a:pt x="847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4006825" y="7642225"/>
              <a:ext cx="159575" cy="145100"/>
            </a:xfrm>
            <a:custGeom>
              <a:avLst/>
              <a:gdLst/>
              <a:ahLst/>
              <a:cxnLst/>
              <a:rect l="l" t="t" r="r" b="b"/>
              <a:pathLst>
                <a:path w="6383" h="5804" extrusionOk="0">
                  <a:moveTo>
                    <a:pt x="6382" y="1"/>
                  </a:moveTo>
                  <a:cubicBezTo>
                    <a:pt x="6382" y="1"/>
                    <a:pt x="3118" y="147"/>
                    <a:pt x="1779" y="1445"/>
                  </a:cubicBezTo>
                  <a:cubicBezTo>
                    <a:pt x="419" y="2742"/>
                    <a:pt x="0" y="4478"/>
                    <a:pt x="837" y="5336"/>
                  </a:cubicBezTo>
                  <a:cubicBezTo>
                    <a:pt x="1138" y="5653"/>
                    <a:pt x="1567" y="5804"/>
                    <a:pt x="2056" y="5804"/>
                  </a:cubicBezTo>
                  <a:cubicBezTo>
                    <a:pt x="2893" y="5804"/>
                    <a:pt x="3905" y="5360"/>
                    <a:pt x="4750" y="4541"/>
                  </a:cubicBezTo>
                  <a:cubicBezTo>
                    <a:pt x="6089" y="3244"/>
                    <a:pt x="6382" y="1"/>
                    <a:pt x="6382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3041200" y="8579400"/>
              <a:ext cx="265225" cy="179000"/>
            </a:xfrm>
            <a:custGeom>
              <a:avLst/>
              <a:gdLst/>
              <a:ahLst/>
              <a:cxnLst/>
              <a:rect l="l" t="t" r="r" b="b"/>
              <a:pathLst>
                <a:path w="10609" h="7160" extrusionOk="0">
                  <a:moveTo>
                    <a:pt x="7191" y="0"/>
                  </a:moveTo>
                  <a:cubicBezTo>
                    <a:pt x="6175" y="0"/>
                    <a:pt x="5006" y="321"/>
                    <a:pt x="3892" y="971"/>
                  </a:cubicBezTo>
                  <a:cubicBezTo>
                    <a:pt x="1549" y="2331"/>
                    <a:pt x="0" y="6872"/>
                    <a:pt x="0" y="6872"/>
                  </a:cubicBezTo>
                  <a:cubicBezTo>
                    <a:pt x="0" y="6872"/>
                    <a:pt x="1508" y="7160"/>
                    <a:pt x="3241" y="7160"/>
                  </a:cubicBezTo>
                  <a:cubicBezTo>
                    <a:pt x="4571" y="7160"/>
                    <a:pt x="6034" y="6990"/>
                    <a:pt x="7052" y="6391"/>
                  </a:cubicBezTo>
                  <a:cubicBezTo>
                    <a:pt x="9416" y="5031"/>
                    <a:pt x="10609" y="2708"/>
                    <a:pt x="9730" y="1202"/>
                  </a:cubicBezTo>
                  <a:cubicBezTo>
                    <a:pt x="9276" y="405"/>
                    <a:pt x="8331" y="0"/>
                    <a:pt x="7191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2947050" y="8207175"/>
              <a:ext cx="226525" cy="209375"/>
            </a:xfrm>
            <a:custGeom>
              <a:avLst/>
              <a:gdLst/>
              <a:ahLst/>
              <a:cxnLst/>
              <a:rect l="l" t="t" r="r" b="b"/>
              <a:pathLst>
                <a:path w="9061" h="8375" extrusionOk="0">
                  <a:moveTo>
                    <a:pt x="0" y="0"/>
                  </a:moveTo>
                  <a:cubicBezTo>
                    <a:pt x="0" y="0"/>
                    <a:pt x="377" y="4666"/>
                    <a:pt x="2281" y="6529"/>
                  </a:cubicBezTo>
                  <a:cubicBezTo>
                    <a:pt x="3492" y="7727"/>
                    <a:pt x="4941" y="8374"/>
                    <a:pt x="6142" y="8374"/>
                  </a:cubicBezTo>
                  <a:cubicBezTo>
                    <a:pt x="6828" y="8374"/>
                    <a:pt x="7434" y="8163"/>
                    <a:pt x="7867" y="7721"/>
                  </a:cubicBezTo>
                  <a:cubicBezTo>
                    <a:pt x="9060" y="6508"/>
                    <a:pt x="8495" y="4018"/>
                    <a:pt x="6591" y="2155"/>
                  </a:cubicBezTo>
                  <a:cubicBezTo>
                    <a:pt x="4687" y="27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2470500" y="8138650"/>
              <a:ext cx="260000" cy="247075"/>
            </a:xfrm>
            <a:custGeom>
              <a:avLst/>
              <a:gdLst/>
              <a:ahLst/>
              <a:cxnLst/>
              <a:rect l="l" t="t" r="r" b="b"/>
              <a:pathLst>
                <a:path w="10400" h="9883" extrusionOk="0">
                  <a:moveTo>
                    <a:pt x="1" y="0"/>
                  </a:moveTo>
                  <a:cubicBezTo>
                    <a:pt x="1" y="1"/>
                    <a:pt x="336" y="5441"/>
                    <a:pt x="2491" y="7658"/>
                  </a:cubicBezTo>
                  <a:cubicBezTo>
                    <a:pt x="3901" y="9096"/>
                    <a:pt x="5619" y="9883"/>
                    <a:pt x="7035" y="9883"/>
                  </a:cubicBezTo>
                  <a:cubicBezTo>
                    <a:pt x="7804" y="9883"/>
                    <a:pt x="8484" y="9651"/>
                    <a:pt x="8977" y="9165"/>
                  </a:cubicBezTo>
                  <a:cubicBezTo>
                    <a:pt x="10400" y="7784"/>
                    <a:pt x="9772" y="4855"/>
                    <a:pt x="7596" y="2637"/>
                  </a:cubicBezTo>
                  <a:cubicBezTo>
                    <a:pt x="5441" y="44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3015050" y="8049125"/>
              <a:ext cx="155375" cy="98125"/>
            </a:xfrm>
            <a:custGeom>
              <a:avLst/>
              <a:gdLst/>
              <a:ahLst/>
              <a:cxnLst/>
              <a:rect l="l" t="t" r="r" b="b"/>
              <a:pathLst>
                <a:path w="6215" h="3925" extrusionOk="0">
                  <a:moveTo>
                    <a:pt x="4416" y="1"/>
                  </a:moveTo>
                  <a:cubicBezTo>
                    <a:pt x="3821" y="1"/>
                    <a:pt x="3114" y="189"/>
                    <a:pt x="2427" y="568"/>
                  </a:cubicBezTo>
                  <a:cubicBezTo>
                    <a:pt x="1046" y="1343"/>
                    <a:pt x="0" y="3811"/>
                    <a:pt x="0" y="3811"/>
                  </a:cubicBezTo>
                  <a:cubicBezTo>
                    <a:pt x="0" y="3811"/>
                    <a:pt x="712" y="3924"/>
                    <a:pt x="1592" y="3924"/>
                  </a:cubicBezTo>
                  <a:cubicBezTo>
                    <a:pt x="2406" y="3924"/>
                    <a:pt x="3365" y="3828"/>
                    <a:pt x="4039" y="3456"/>
                  </a:cubicBezTo>
                  <a:cubicBezTo>
                    <a:pt x="5440" y="2682"/>
                    <a:pt x="6215" y="1405"/>
                    <a:pt x="5754" y="610"/>
                  </a:cubicBezTo>
                  <a:cubicBezTo>
                    <a:pt x="5530" y="205"/>
                    <a:pt x="5034" y="1"/>
                    <a:pt x="4416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3700825" y="8846700"/>
              <a:ext cx="242725" cy="231975"/>
            </a:xfrm>
            <a:custGeom>
              <a:avLst/>
              <a:gdLst/>
              <a:ahLst/>
              <a:cxnLst/>
              <a:rect l="l" t="t" r="r" b="b"/>
              <a:pathLst>
                <a:path w="9709" h="9279" extrusionOk="0">
                  <a:moveTo>
                    <a:pt x="6983" y="1"/>
                  </a:moveTo>
                  <a:cubicBezTo>
                    <a:pt x="5676" y="1"/>
                    <a:pt x="4005" y="809"/>
                    <a:pt x="2595" y="2248"/>
                  </a:cubicBezTo>
                  <a:cubicBezTo>
                    <a:pt x="544" y="4340"/>
                    <a:pt x="0" y="9278"/>
                    <a:pt x="0" y="9278"/>
                  </a:cubicBezTo>
                  <a:cubicBezTo>
                    <a:pt x="0" y="9278"/>
                    <a:pt x="4917" y="8609"/>
                    <a:pt x="6968" y="6495"/>
                  </a:cubicBezTo>
                  <a:cubicBezTo>
                    <a:pt x="9018" y="4382"/>
                    <a:pt x="9709" y="1725"/>
                    <a:pt x="8516" y="553"/>
                  </a:cubicBezTo>
                  <a:cubicBezTo>
                    <a:pt x="8129" y="179"/>
                    <a:pt x="7596" y="1"/>
                    <a:pt x="6983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3394800" y="8505325"/>
              <a:ext cx="200900" cy="191775"/>
            </a:xfrm>
            <a:custGeom>
              <a:avLst/>
              <a:gdLst/>
              <a:ahLst/>
              <a:cxnLst/>
              <a:rect l="l" t="t" r="r" b="b"/>
              <a:pathLst>
                <a:path w="8036" h="7671" extrusionOk="0">
                  <a:moveTo>
                    <a:pt x="8036" y="1"/>
                  </a:moveTo>
                  <a:cubicBezTo>
                    <a:pt x="8035" y="1"/>
                    <a:pt x="3976" y="566"/>
                    <a:pt x="2282" y="2302"/>
                  </a:cubicBezTo>
                  <a:cubicBezTo>
                    <a:pt x="587" y="4039"/>
                    <a:pt x="1" y="6236"/>
                    <a:pt x="1005" y="7219"/>
                  </a:cubicBezTo>
                  <a:cubicBezTo>
                    <a:pt x="1324" y="7525"/>
                    <a:pt x="1762" y="7671"/>
                    <a:pt x="2265" y="7671"/>
                  </a:cubicBezTo>
                  <a:cubicBezTo>
                    <a:pt x="3345" y="7671"/>
                    <a:pt x="4724" y="7002"/>
                    <a:pt x="5880" y="5818"/>
                  </a:cubicBezTo>
                  <a:cubicBezTo>
                    <a:pt x="7596" y="4081"/>
                    <a:pt x="8035" y="1"/>
                    <a:pt x="8036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3200750" y="7806475"/>
              <a:ext cx="170550" cy="163425"/>
            </a:xfrm>
            <a:custGeom>
              <a:avLst/>
              <a:gdLst/>
              <a:ahLst/>
              <a:cxnLst/>
              <a:rect l="l" t="t" r="r" b="b"/>
              <a:pathLst>
                <a:path w="6822" h="6537" extrusionOk="0">
                  <a:moveTo>
                    <a:pt x="6821" y="1"/>
                  </a:moveTo>
                  <a:cubicBezTo>
                    <a:pt x="6821" y="1"/>
                    <a:pt x="3369" y="482"/>
                    <a:pt x="1925" y="1968"/>
                  </a:cubicBezTo>
                  <a:cubicBezTo>
                    <a:pt x="481" y="3453"/>
                    <a:pt x="0" y="5315"/>
                    <a:pt x="837" y="6152"/>
                  </a:cubicBezTo>
                  <a:cubicBezTo>
                    <a:pt x="1111" y="6413"/>
                    <a:pt x="1487" y="6537"/>
                    <a:pt x="1919" y="6537"/>
                  </a:cubicBezTo>
                  <a:cubicBezTo>
                    <a:pt x="2840" y="6537"/>
                    <a:pt x="4018" y="5971"/>
                    <a:pt x="5001" y="4960"/>
                  </a:cubicBezTo>
                  <a:cubicBezTo>
                    <a:pt x="6445" y="3474"/>
                    <a:pt x="6821" y="1"/>
                    <a:pt x="682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2990450" y="7868200"/>
              <a:ext cx="137600" cy="162575"/>
            </a:xfrm>
            <a:custGeom>
              <a:avLst/>
              <a:gdLst/>
              <a:ahLst/>
              <a:cxnLst/>
              <a:rect l="l" t="t" r="r" b="b"/>
              <a:pathLst>
                <a:path w="5504" h="6503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26" y="1"/>
                    <a:pt x="1" y="3139"/>
                    <a:pt x="1089" y="4646"/>
                  </a:cubicBezTo>
                  <a:cubicBezTo>
                    <a:pt x="1913" y="5802"/>
                    <a:pt x="3012" y="6503"/>
                    <a:pt x="3879" y="6503"/>
                  </a:cubicBezTo>
                  <a:cubicBezTo>
                    <a:pt x="4157" y="6503"/>
                    <a:pt x="4411" y="6430"/>
                    <a:pt x="4625" y="6278"/>
                  </a:cubicBezTo>
                  <a:cubicBezTo>
                    <a:pt x="5504" y="5671"/>
                    <a:pt x="5315" y="3934"/>
                    <a:pt x="4227" y="2407"/>
                  </a:cubicBezTo>
                  <a:cubicBezTo>
                    <a:pt x="3140" y="880"/>
                    <a:pt x="127" y="1"/>
                    <a:pt x="126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2100" name="Google Shape;2100;p33"/>
          <p:cNvGrpSpPr/>
          <p:nvPr/>
        </p:nvGrpSpPr>
        <p:grpSpPr>
          <a:xfrm>
            <a:off x="2685790" y="1265981"/>
            <a:ext cx="3772279" cy="2836209"/>
            <a:chOff x="2291600" y="1457525"/>
            <a:chExt cx="4560850" cy="3429100"/>
          </a:xfrm>
        </p:grpSpPr>
        <p:sp>
          <p:nvSpPr>
            <p:cNvPr id="2101" name="Google Shape;2101;p33"/>
            <p:cNvSpPr/>
            <p:nvPr/>
          </p:nvSpPr>
          <p:spPr>
            <a:xfrm>
              <a:off x="2932400" y="2175425"/>
              <a:ext cx="251100" cy="251100"/>
            </a:xfrm>
            <a:custGeom>
              <a:avLst/>
              <a:gdLst/>
              <a:ahLst/>
              <a:cxnLst/>
              <a:rect l="l" t="t" r="r" b="b"/>
              <a:pathLst>
                <a:path w="10044" h="10044" extrusionOk="0">
                  <a:moveTo>
                    <a:pt x="5022" y="0"/>
                  </a:moveTo>
                  <a:lnTo>
                    <a:pt x="3955" y="1925"/>
                  </a:lnTo>
                  <a:cubicBezTo>
                    <a:pt x="3495" y="2783"/>
                    <a:pt x="2783" y="3494"/>
                    <a:pt x="1925" y="3955"/>
                  </a:cubicBezTo>
                  <a:lnTo>
                    <a:pt x="0" y="5022"/>
                  </a:lnTo>
                  <a:lnTo>
                    <a:pt x="1925" y="6068"/>
                  </a:lnTo>
                  <a:cubicBezTo>
                    <a:pt x="2783" y="6549"/>
                    <a:pt x="3495" y="7240"/>
                    <a:pt x="3955" y="8098"/>
                  </a:cubicBezTo>
                  <a:lnTo>
                    <a:pt x="5022" y="10043"/>
                  </a:lnTo>
                  <a:lnTo>
                    <a:pt x="6068" y="8098"/>
                  </a:lnTo>
                  <a:cubicBezTo>
                    <a:pt x="6549" y="7240"/>
                    <a:pt x="7261" y="6549"/>
                    <a:pt x="8119" y="6068"/>
                  </a:cubicBezTo>
                  <a:lnTo>
                    <a:pt x="10044" y="5022"/>
                  </a:lnTo>
                  <a:lnTo>
                    <a:pt x="8119" y="3955"/>
                  </a:lnTo>
                  <a:cubicBezTo>
                    <a:pt x="7240" y="3494"/>
                    <a:pt x="6549" y="2783"/>
                    <a:pt x="6068" y="1925"/>
                  </a:cubicBezTo>
                  <a:lnTo>
                    <a:pt x="5022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4609950" y="1846925"/>
              <a:ext cx="171600" cy="172100"/>
            </a:xfrm>
            <a:custGeom>
              <a:avLst/>
              <a:gdLst/>
              <a:ahLst/>
              <a:cxnLst/>
              <a:rect l="l" t="t" r="r" b="b"/>
              <a:pathLst>
                <a:path w="6864" h="6884" extrusionOk="0">
                  <a:moveTo>
                    <a:pt x="3432" y="0"/>
                  </a:moveTo>
                  <a:lnTo>
                    <a:pt x="2720" y="1339"/>
                  </a:lnTo>
                  <a:cubicBezTo>
                    <a:pt x="2386" y="1925"/>
                    <a:pt x="1904" y="2406"/>
                    <a:pt x="1319" y="2720"/>
                  </a:cubicBezTo>
                  <a:lnTo>
                    <a:pt x="0" y="3453"/>
                  </a:lnTo>
                  <a:lnTo>
                    <a:pt x="1319" y="4164"/>
                  </a:lnTo>
                  <a:cubicBezTo>
                    <a:pt x="1904" y="4478"/>
                    <a:pt x="2386" y="4959"/>
                    <a:pt x="2720" y="5566"/>
                  </a:cubicBezTo>
                  <a:lnTo>
                    <a:pt x="3432" y="6884"/>
                  </a:lnTo>
                  <a:lnTo>
                    <a:pt x="4164" y="5566"/>
                  </a:lnTo>
                  <a:cubicBezTo>
                    <a:pt x="4478" y="4980"/>
                    <a:pt x="4959" y="4478"/>
                    <a:pt x="5545" y="4164"/>
                  </a:cubicBezTo>
                  <a:lnTo>
                    <a:pt x="6863" y="3453"/>
                  </a:lnTo>
                  <a:lnTo>
                    <a:pt x="5545" y="2720"/>
                  </a:lnTo>
                  <a:cubicBezTo>
                    <a:pt x="4959" y="2406"/>
                    <a:pt x="4478" y="1925"/>
                    <a:pt x="4164" y="1339"/>
                  </a:cubicBezTo>
                  <a:lnTo>
                    <a:pt x="3432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5931275" y="1871500"/>
              <a:ext cx="224425" cy="224425"/>
            </a:xfrm>
            <a:custGeom>
              <a:avLst/>
              <a:gdLst/>
              <a:ahLst/>
              <a:cxnLst/>
              <a:rect l="l" t="t" r="r" b="b"/>
              <a:pathLst>
                <a:path w="8977" h="8977" extrusionOk="0">
                  <a:moveTo>
                    <a:pt x="4478" y="1"/>
                  </a:moveTo>
                  <a:lnTo>
                    <a:pt x="3537" y="1716"/>
                  </a:lnTo>
                  <a:cubicBezTo>
                    <a:pt x="3118" y="2490"/>
                    <a:pt x="2490" y="3118"/>
                    <a:pt x="1716" y="3537"/>
                  </a:cubicBezTo>
                  <a:lnTo>
                    <a:pt x="0" y="4478"/>
                  </a:lnTo>
                  <a:lnTo>
                    <a:pt x="1716" y="5420"/>
                  </a:lnTo>
                  <a:cubicBezTo>
                    <a:pt x="2490" y="5859"/>
                    <a:pt x="3118" y="6487"/>
                    <a:pt x="3537" y="7240"/>
                  </a:cubicBezTo>
                  <a:lnTo>
                    <a:pt x="4478" y="8977"/>
                  </a:lnTo>
                  <a:lnTo>
                    <a:pt x="5420" y="7240"/>
                  </a:lnTo>
                  <a:cubicBezTo>
                    <a:pt x="5838" y="6487"/>
                    <a:pt x="6466" y="5859"/>
                    <a:pt x="7240" y="5420"/>
                  </a:cubicBezTo>
                  <a:lnTo>
                    <a:pt x="8977" y="4478"/>
                  </a:lnTo>
                  <a:lnTo>
                    <a:pt x="7240" y="3537"/>
                  </a:lnTo>
                  <a:cubicBezTo>
                    <a:pt x="6466" y="3118"/>
                    <a:pt x="5838" y="2490"/>
                    <a:pt x="5420" y="1716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6519225" y="2928675"/>
              <a:ext cx="151200" cy="151700"/>
            </a:xfrm>
            <a:custGeom>
              <a:avLst/>
              <a:gdLst/>
              <a:ahLst/>
              <a:cxnLst/>
              <a:rect l="l" t="t" r="r" b="b"/>
              <a:pathLst>
                <a:path w="6048" h="6068" extrusionOk="0">
                  <a:moveTo>
                    <a:pt x="3034" y="0"/>
                  </a:moveTo>
                  <a:lnTo>
                    <a:pt x="2386" y="1172"/>
                  </a:lnTo>
                  <a:cubicBezTo>
                    <a:pt x="2114" y="1695"/>
                    <a:pt x="1695" y="2113"/>
                    <a:pt x="1172" y="2406"/>
                  </a:cubicBezTo>
                  <a:lnTo>
                    <a:pt x="1" y="3034"/>
                  </a:lnTo>
                  <a:lnTo>
                    <a:pt x="1172" y="3662"/>
                  </a:lnTo>
                  <a:cubicBezTo>
                    <a:pt x="1695" y="3955"/>
                    <a:pt x="2114" y="4373"/>
                    <a:pt x="2386" y="4896"/>
                  </a:cubicBezTo>
                  <a:lnTo>
                    <a:pt x="3034" y="6068"/>
                  </a:lnTo>
                  <a:lnTo>
                    <a:pt x="3662" y="4896"/>
                  </a:lnTo>
                  <a:cubicBezTo>
                    <a:pt x="3955" y="4373"/>
                    <a:pt x="4374" y="3955"/>
                    <a:pt x="4897" y="3662"/>
                  </a:cubicBezTo>
                  <a:lnTo>
                    <a:pt x="6047" y="3034"/>
                  </a:lnTo>
                  <a:lnTo>
                    <a:pt x="4897" y="2406"/>
                  </a:lnTo>
                  <a:cubicBezTo>
                    <a:pt x="4374" y="2113"/>
                    <a:pt x="3955" y="1695"/>
                    <a:pt x="3662" y="117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6367525" y="3891150"/>
              <a:ext cx="184150" cy="184150"/>
            </a:xfrm>
            <a:custGeom>
              <a:avLst/>
              <a:gdLst/>
              <a:ahLst/>
              <a:cxnLst/>
              <a:rect l="l" t="t" r="r" b="b"/>
              <a:pathLst>
                <a:path w="7366" h="7366" extrusionOk="0">
                  <a:moveTo>
                    <a:pt x="3683" y="1"/>
                  </a:moveTo>
                  <a:lnTo>
                    <a:pt x="2909" y="1423"/>
                  </a:lnTo>
                  <a:cubicBezTo>
                    <a:pt x="2574" y="2051"/>
                    <a:pt x="2051" y="2553"/>
                    <a:pt x="1424" y="2909"/>
                  </a:cubicBezTo>
                  <a:lnTo>
                    <a:pt x="1" y="3683"/>
                  </a:lnTo>
                  <a:lnTo>
                    <a:pt x="1424" y="4457"/>
                  </a:lnTo>
                  <a:cubicBezTo>
                    <a:pt x="2051" y="4792"/>
                    <a:pt x="2574" y="5315"/>
                    <a:pt x="2909" y="5943"/>
                  </a:cubicBezTo>
                  <a:lnTo>
                    <a:pt x="3683" y="7366"/>
                  </a:lnTo>
                  <a:lnTo>
                    <a:pt x="4457" y="5943"/>
                  </a:lnTo>
                  <a:cubicBezTo>
                    <a:pt x="4813" y="5315"/>
                    <a:pt x="5315" y="4792"/>
                    <a:pt x="5964" y="4457"/>
                  </a:cubicBezTo>
                  <a:lnTo>
                    <a:pt x="7366" y="3683"/>
                  </a:lnTo>
                  <a:lnTo>
                    <a:pt x="5964" y="2909"/>
                  </a:lnTo>
                  <a:cubicBezTo>
                    <a:pt x="5315" y="2553"/>
                    <a:pt x="4813" y="2051"/>
                    <a:pt x="4457" y="1423"/>
                  </a:cubicBezTo>
                  <a:lnTo>
                    <a:pt x="3683" y="1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544175" y="4414250"/>
              <a:ext cx="276750" cy="276725"/>
            </a:xfrm>
            <a:custGeom>
              <a:avLst/>
              <a:gdLst/>
              <a:ahLst/>
              <a:cxnLst/>
              <a:rect l="l" t="t" r="r" b="b"/>
              <a:pathLst>
                <a:path w="11070" h="11069" extrusionOk="0">
                  <a:moveTo>
                    <a:pt x="5546" y="0"/>
                  </a:moveTo>
                  <a:lnTo>
                    <a:pt x="4374" y="2134"/>
                  </a:lnTo>
                  <a:cubicBezTo>
                    <a:pt x="3851" y="3076"/>
                    <a:pt x="3077" y="3850"/>
                    <a:pt x="2135" y="4373"/>
                  </a:cubicBezTo>
                  <a:lnTo>
                    <a:pt x="1" y="5524"/>
                  </a:lnTo>
                  <a:lnTo>
                    <a:pt x="2135" y="6696"/>
                  </a:lnTo>
                  <a:cubicBezTo>
                    <a:pt x="3077" y="7219"/>
                    <a:pt x="3851" y="7993"/>
                    <a:pt x="4374" y="8935"/>
                  </a:cubicBezTo>
                  <a:lnTo>
                    <a:pt x="5546" y="11069"/>
                  </a:lnTo>
                  <a:lnTo>
                    <a:pt x="6697" y="8935"/>
                  </a:lnTo>
                  <a:cubicBezTo>
                    <a:pt x="7220" y="7993"/>
                    <a:pt x="7994" y="7219"/>
                    <a:pt x="8956" y="6696"/>
                  </a:cubicBezTo>
                  <a:lnTo>
                    <a:pt x="11070" y="5524"/>
                  </a:lnTo>
                  <a:lnTo>
                    <a:pt x="8956" y="4373"/>
                  </a:lnTo>
                  <a:cubicBezTo>
                    <a:pt x="7994" y="3850"/>
                    <a:pt x="7220" y="3076"/>
                    <a:pt x="6697" y="2134"/>
                  </a:cubicBezTo>
                  <a:lnTo>
                    <a:pt x="5546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3889125" y="4715550"/>
              <a:ext cx="194625" cy="171075"/>
            </a:xfrm>
            <a:custGeom>
              <a:avLst/>
              <a:gdLst/>
              <a:ahLst/>
              <a:cxnLst/>
              <a:rect l="l" t="t" r="r" b="b"/>
              <a:pathLst>
                <a:path w="7785" h="6843" extrusionOk="0">
                  <a:moveTo>
                    <a:pt x="3892" y="0"/>
                  </a:moveTo>
                  <a:lnTo>
                    <a:pt x="3076" y="1318"/>
                  </a:lnTo>
                  <a:cubicBezTo>
                    <a:pt x="2700" y="1904"/>
                    <a:pt x="2156" y="2385"/>
                    <a:pt x="1486" y="2699"/>
                  </a:cubicBezTo>
                  <a:lnTo>
                    <a:pt x="1" y="3432"/>
                  </a:lnTo>
                  <a:lnTo>
                    <a:pt x="1486" y="4143"/>
                  </a:lnTo>
                  <a:cubicBezTo>
                    <a:pt x="2156" y="4457"/>
                    <a:pt x="2700" y="4938"/>
                    <a:pt x="3076" y="5524"/>
                  </a:cubicBezTo>
                  <a:lnTo>
                    <a:pt x="3892" y="6842"/>
                  </a:lnTo>
                  <a:lnTo>
                    <a:pt x="4708" y="5524"/>
                  </a:lnTo>
                  <a:cubicBezTo>
                    <a:pt x="5085" y="4938"/>
                    <a:pt x="5629" y="4457"/>
                    <a:pt x="6299" y="4143"/>
                  </a:cubicBezTo>
                  <a:lnTo>
                    <a:pt x="7784" y="3432"/>
                  </a:lnTo>
                  <a:lnTo>
                    <a:pt x="6299" y="2699"/>
                  </a:lnTo>
                  <a:cubicBezTo>
                    <a:pt x="5629" y="2385"/>
                    <a:pt x="5064" y="1904"/>
                    <a:pt x="4708" y="1318"/>
                  </a:cubicBezTo>
                  <a:lnTo>
                    <a:pt x="3892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3069975" y="4647550"/>
              <a:ext cx="219200" cy="219200"/>
            </a:xfrm>
            <a:custGeom>
              <a:avLst/>
              <a:gdLst/>
              <a:ahLst/>
              <a:cxnLst/>
              <a:rect l="l" t="t" r="r" b="b"/>
              <a:pathLst>
                <a:path w="8768" h="8768" extrusionOk="0">
                  <a:moveTo>
                    <a:pt x="4373" y="0"/>
                  </a:moveTo>
                  <a:lnTo>
                    <a:pt x="3453" y="1695"/>
                  </a:lnTo>
                  <a:cubicBezTo>
                    <a:pt x="3055" y="2448"/>
                    <a:pt x="2427" y="3055"/>
                    <a:pt x="1695" y="3473"/>
                  </a:cubicBezTo>
                  <a:lnTo>
                    <a:pt x="0" y="4394"/>
                  </a:lnTo>
                  <a:lnTo>
                    <a:pt x="1695" y="5315"/>
                  </a:lnTo>
                  <a:cubicBezTo>
                    <a:pt x="2427" y="5712"/>
                    <a:pt x="3055" y="6340"/>
                    <a:pt x="3453" y="7072"/>
                  </a:cubicBezTo>
                  <a:lnTo>
                    <a:pt x="4373" y="8767"/>
                  </a:lnTo>
                  <a:lnTo>
                    <a:pt x="5294" y="7072"/>
                  </a:lnTo>
                  <a:cubicBezTo>
                    <a:pt x="5712" y="6340"/>
                    <a:pt x="6319" y="5712"/>
                    <a:pt x="7072" y="5315"/>
                  </a:cubicBezTo>
                  <a:lnTo>
                    <a:pt x="8767" y="4394"/>
                  </a:lnTo>
                  <a:lnTo>
                    <a:pt x="7072" y="3473"/>
                  </a:lnTo>
                  <a:cubicBezTo>
                    <a:pt x="6319" y="3055"/>
                    <a:pt x="5712" y="2448"/>
                    <a:pt x="5294" y="1695"/>
                  </a:cubicBezTo>
                  <a:lnTo>
                    <a:pt x="4373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2291600" y="3004000"/>
              <a:ext cx="245375" cy="245875"/>
            </a:xfrm>
            <a:custGeom>
              <a:avLst/>
              <a:gdLst/>
              <a:ahLst/>
              <a:cxnLst/>
              <a:rect l="l" t="t" r="r" b="b"/>
              <a:pathLst>
                <a:path w="9815" h="9835" extrusionOk="0">
                  <a:moveTo>
                    <a:pt x="4918" y="0"/>
                  </a:moveTo>
                  <a:lnTo>
                    <a:pt x="3872" y="1904"/>
                  </a:lnTo>
                  <a:cubicBezTo>
                    <a:pt x="3411" y="2741"/>
                    <a:pt x="2721" y="3432"/>
                    <a:pt x="1884" y="3892"/>
                  </a:cubicBezTo>
                  <a:lnTo>
                    <a:pt x="1" y="4917"/>
                  </a:lnTo>
                  <a:lnTo>
                    <a:pt x="1884" y="5942"/>
                  </a:lnTo>
                  <a:cubicBezTo>
                    <a:pt x="2721" y="6403"/>
                    <a:pt x="3411" y="7093"/>
                    <a:pt x="3872" y="7951"/>
                  </a:cubicBezTo>
                  <a:lnTo>
                    <a:pt x="4918" y="9834"/>
                  </a:lnTo>
                  <a:lnTo>
                    <a:pt x="5943" y="7951"/>
                  </a:lnTo>
                  <a:cubicBezTo>
                    <a:pt x="6404" y="7093"/>
                    <a:pt x="7094" y="6403"/>
                    <a:pt x="7931" y="5942"/>
                  </a:cubicBezTo>
                  <a:lnTo>
                    <a:pt x="9814" y="4917"/>
                  </a:lnTo>
                  <a:lnTo>
                    <a:pt x="7931" y="3892"/>
                  </a:lnTo>
                  <a:cubicBezTo>
                    <a:pt x="7094" y="3432"/>
                    <a:pt x="6404" y="2741"/>
                    <a:pt x="5943" y="1904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4166375" y="1477625"/>
              <a:ext cx="139675" cy="139675"/>
            </a:xfrm>
            <a:custGeom>
              <a:avLst/>
              <a:gdLst/>
              <a:ahLst/>
              <a:cxnLst/>
              <a:rect l="l" t="t" r="r" b="b"/>
              <a:pathLst>
                <a:path w="5587" h="5587" extrusionOk="0">
                  <a:moveTo>
                    <a:pt x="2804" y="0"/>
                  </a:moveTo>
                  <a:lnTo>
                    <a:pt x="2218" y="1067"/>
                  </a:lnTo>
                  <a:cubicBezTo>
                    <a:pt x="1946" y="1548"/>
                    <a:pt x="1549" y="1946"/>
                    <a:pt x="1067" y="2197"/>
                  </a:cubicBezTo>
                  <a:lnTo>
                    <a:pt x="0" y="2783"/>
                  </a:lnTo>
                  <a:lnTo>
                    <a:pt x="1067" y="3369"/>
                  </a:lnTo>
                  <a:cubicBezTo>
                    <a:pt x="1549" y="3641"/>
                    <a:pt x="1946" y="4038"/>
                    <a:pt x="2218" y="4499"/>
                  </a:cubicBezTo>
                  <a:lnTo>
                    <a:pt x="2804" y="5587"/>
                  </a:lnTo>
                  <a:lnTo>
                    <a:pt x="3390" y="4499"/>
                  </a:lnTo>
                  <a:cubicBezTo>
                    <a:pt x="3641" y="4038"/>
                    <a:pt x="4038" y="3641"/>
                    <a:pt x="4520" y="3369"/>
                  </a:cubicBezTo>
                  <a:lnTo>
                    <a:pt x="5587" y="2783"/>
                  </a:lnTo>
                  <a:lnTo>
                    <a:pt x="4520" y="2197"/>
                  </a:lnTo>
                  <a:cubicBezTo>
                    <a:pt x="4038" y="1946"/>
                    <a:pt x="3641" y="1548"/>
                    <a:pt x="3390" y="1067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rgbClr val="22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2714275" y="2612200"/>
              <a:ext cx="141250" cy="129225"/>
            </a:xfrm>
            <a:custGeom>
              <a:avLst/>
              <a:gdLst/>
              <a:ahLst/>
              <a:cxnLst/>
              <a:rect l="l" t="t" r="r" b="b"/>
              <a:pathLst>
                <a:path w="5650" h="5169" extrusionOk="0">
                  <a:moveTo>
                    <a:pt x="2825" y="0"/>
                  </a:moveTo>
                  <a:cubicBezTo>
                    <a:pt x="2166" y="0"/>
                    <a:pt x="1507" y="251"/>
                    <a:pt x="1005" y="754"/>
                  </a:cubicBezTo>
                  <a:cubicBezTo>
                    <a:pt x="0" y="1779"/>
                    <a:pt x="0" y="3411"/>
                    <a:pt x="1005" y="4415"/>
                  </a:cubicBezTo>
                  <a:cubicBezTo>
                    <a:pt x="1507" y="4917"/>
                    <a:pt x="2166" y="5168"/>
                    <a:pt x="2825" y="5168"/>
                  </a:cubicBezTo>
                  <a:cubicBezTo>
                    <a:pt x="3484" y="5168"/>
                    <a:pt x="4143" y="4917"/>
                    <a:pt x="4645" y="4415"/>
                  </a:cubicBezTo>
                  <a:cubicBezTo>
                    <a:pt x="5650" y="3411"/>
                    <a:pt x="5650" y="1779"/>
                    <a:pt x="4645" y="754"/>
                  </a:cubicBezTo>
                  <a:cubicBezTo>
                    <a:pt x="4143" y="251"/>
                    <a:pt x="3484" y="0"/>
                    <a:pt x="282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2705375" y="3440775"/>
              <a:ext cx="110400" cy="110925"/>
            </a:xfrm>
            <a:custGeom>
              <a:avLst/>
              <a:gdLst/>
              <a:ahLst/>
              <a:cxnLst/>
              <a:rect l="l" t="t" r="r" b="b"/>
              <a:pathLst>
                <a:path w="4416" h="4437" extrusionOk="0">
                  <a:moveTo>
                    <a:pt x="2218" y="0"/>
                  </a:moveTo>
                  <a:cubicBezTo>
                    <a:pt x="984" y="0"/>
                    <a:pt x="1" y="984"/>
                    <a:pt x="1" y="2218"/>
                  </a:cubicBezTo>
                  <a:cubicBezTo>
                    <a:pt x="1" y="3432"/>
                    <a:pt x="984" y="4436"/>
                    <a:pt x="2218" y="4436"/>
                  </a:cubicBezTo>
                  <a:cubicBezTo>
                    <a:pt x="3432" y="4436"/>
                    <a:pt x="4415" y="3432"/>
                    <a:pt x="4415" y="2218"/>
                  </a:cubicBezTo>
                  <a:cubicBezTo>
                    <a:pt x="4415" y="984"/>
                    <a:pt x="3432" y="0"/>
                    <a:pt x="2218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2890025" y="4482775"/>
              <a:ext cx="140225" cy="140200"/>
            </a:xfrm>
            <a:custGeom>
              <a:avLst/>
              <a:gdLst/>
              <a:ahLst/>
              <a:cxnLst/>
              <a:rect l="l" t="t" r="r" b="b"/>
              <a:pathLst>
                <a:path w="5609" h="5608" extrusionOk="0">
                  <a:moveTo>
                    <a:pt x="2804" y="0"/>
                  </a:moveTo>
                  <a:cubicBezTo>
                    <a:pt x="1256" y="0"/>
                    <a:pt x="1" y="1256"/>
                    <a:pt x="1" y="2804"/>
                  </a:cubicBezTo>
                  <a:cubicBezTo>
                    <a:pt x="1" y="4352"/>
                    <a:pt x="1256" y="5608"/>
                    <a:pt x="2804" y="5608"/>
                  </a:cubicBezTo>
                  <a:cubicBezTo>
                    <a:pt x="4353" y="5608"/>
                    <a:pt x="5608" y="4352"/>
                    <a:pt x="5608" y="2804"/>
                  </a:cubicBezTo>
                  <a:cubicBezTo>
                    <a:pt x="5608" y="1256"/>
                    <a:pt x="4353" y="0"/>
                    <a:pt x="2804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5338100" y="4695150"/>
              <a:ext cx="123450" cy="122950"/>
            </a:xfrm>
            <a:custGeom>
              <a:avLst/>
              <a:gdLst/>
              <a:ahLst/>
              <a:cxnLst/>
              <a:rect l="l" t="t" r="r" b="b"/>
              <a:pathLst>
                <a:path w="4938" h="4918" extrusionOk="0">
                  <a:moveTo>
                    <a:pt x="2469" y="0"/>
                  </a:moveTo>
                  <a:cubicBezTo>
                    <a:pt x="1109" y="0"/>
                    <a:pt x="0" y="1088"/>
                    <a:pt x="0" y="2469"/>
                  </a:cubicBezTo>
                  <a:cubicBezTo>
                    <a:pt x="0" y="3829"/>
                    <a:pt x="1109" y="4917"/>
                    <a:pt x="2469" y="4917"/>
                  </a:cubicBezTo>
                  <a:cubicBezTo>
                    <a:pt x="3829" y="4917"/>
                    <a:pt x="4938" y="3829"/>
                    <a:pt x="4938" y="2469"/>
                  </a:cubicBezTo>
                  <a:cubicBezTo>
                    <a:pt x="4938" y="1088"/>
                    <a:pt x="3829" y="0"/>
                    <a:pt x="2469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5779050" y="4220175"/>
              <a:ext cx="96800" cy="97325"/>
            </a:xfrm>
            <a:custGeom>
              <a:avLst/>
              <a:gdLst/>
              <a:ahLst/>
              <a:cxnLst/>
              <a:rect l="l" t="t" r="r" b="b"/>
              <a:pathLst>
                <a:path w="3872" h="3893" extrusionOk="0">
                  <a:moveTo>
                    <a:pt x="1947" y="1"/>
                  </a:moveTo>
                  <a:cubicBezTo>
                    <a:pt x="859" y="1"/>
                    <a:pt x="1" y="879"/>
                    <a:pt x="1" y="1946"/>
                  </a:cubicBezTo>
                  <a:cubicBezTo>
                    <a:pt x="1" y="3014"/>
                    <a:pt x="859" y="3892"/>
                    <a:pt x="1947" y="3892"/>
                  </a:cubicBezTo>
                  <a:cubicBezTo>
                    <a:pt x="3014" y="3892"/>
                    <a:pt x="3872" y="3014"/>
                    <a:pt x="3872" y="1946"/>
                  </a:cubicBezTo>
                  <a:cubicBezTo>
                    <a:pt x="3872" y="879"/>
                    <a:pt x="3014" y="1"/>
                    <a:pt x="1947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6667775" y="3618625"/>
              <a:ext cx="98375" cy="98875"/>
            </a:xfrm>
            <a:custGeom>
              <a:avLst/>
              <a:gdLst/>
              <a:ahLst/>
              <a:cxnLst/>
              <a:rect l="l" t="t" r="r" b="b"/>
              <a:pathLst>
                <a:path w="3935" h="3955" extrusionOk="0">
                  <a:moveTo>
                    <a:pt x="1968" y="0"/>
                  </a:moveTo>
                  <a:cubicBezTo>
                    <a:pt x="880" y="0"/>
                    <a:pt x="1" y="879"/>
                    <a:pt x="1" y="1967"/>
                  </a:cubicBezTo>
                  <a:cubicBezTo>
                    <a:pt x="1" y="3055"/>
                    <a:pt x="880" y="3955"/>
                    <a:pt x="1968" y="3955"/>
                  </a:cubicBezTo>
                  <a:cubicBezTo>
                    <a:pt x="3056" y="3955"/>
                    <a:pt x="3935" y="3055"/>
                    <a:pt x="3935" y="1967"/>
                  </a:cubicBezTo>
                  <a:cubicBezTo>
                    <a:pt x="3935" y="879"/>
                    <a:pt x="3056" y="0"/>
                    <a:pt x="1968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6571525" y="2211425"/>
              <a:ext cx="166900" cy="151700"/>
            </a:xfrm>
            <a:custGeom>
              <a:avLst/>
              <a:gdLst/>
              <a:ahLst/>
              <a:cxnLst/>
              <a:rect l="l" t="t" r="r" b="b"/>
              <a:pathLst>
                <a:path w="6676" h="6068" extrusionOk="0">
                  <a:moveTo>
                    <a:pt x="3319" y="1"/>
                  </a:moveTo>
                  <a:cubicBezTo>
                    <a:pt x="1952" y="1"/>
                    <a:pt x="719" y="936"/>
                    <a:pt x="398" y="2326"/>
                  </a:cubicBezTo>
                  <a:cubicBezTo>
                    <a:pt x="1" y="3958"/>
                    <a:pt x="1005" y="5590"/>
                    <a:pt x="2637" y="5988"/>
                  </a:cubicBezTo>
                  <a:cubicBezTo>
                    <a:pt x="2869" y="6041"/>
                    <a:pt x="3100" y="6067"/>
                    <a:pt x="3328" y="6067"/>
                  </a:cubicBezTo>
                  <a:cubicBezTo>
                    <a:pt x="4707" y="6067"/>
                    <a:pt x="5955" y="5129"/>
                    <a:pt x="6278" y="3728"/>
                  </a:cubicBezTo>
                  <a:cubicBezTo>
                    <a:pt x="6676" y="2096"/>
                    <a:pt x="5671" y="464"/>
                    <a:pt x="4039" y="88"/>
                  </a:cubicBezTo>
                  <a:cubicBezTo>
                    <a:pt x="3798" y="29"/>
                    <a:pt x="3557" y="1"/>
                    <a:pt x="3319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4886150" y="1810025"/>
              <a:ext cx="122425" cy="107300"/>
            </a:xfrm>
            <a:custGeom>
              <a:avLst/>
              <a:gdLst/>
              <a:ahLst/>
              <a:cxnLst/>
              <a:rect l="l" t="t" r="r" b="b"/>
              <a:pathLst>
                <a:path w="4897" h="4292" extrusionOk="0">
                  <a:moveTo>
                    <a:pt x="2451" y="0"/>
                  </a:moveTo>
                  <a:cubicBezTo>
                    <a:pt x="2134" y="0"/>
                    <a:pt x="1812" y="71"/>
                    <a:pt x="1507" y="221"/>
                  </a:cubicBezTo>
                  <a:cubicBezTo>
                    <a:pt x="439" y="744"/>
                    <a:pt x="0" y="2020"/>
                    <a:pt x="523" y="3087"/>
                  </a:cubicBezTo>
                  <a:cubicBezTo>
                    <a:pt x="897" y="3849"/>
                    <a:pt x="1654" y="4291"/>
                    <a:pt x="2445" y="4291"/>
                  </a:cubicBezTo>
                  <a:cubicBezTo>
                    <a:pt x="2762" y="4291"/>
                    <a:pt x="3085" y="4220"/>
                    <a:pt x="3390" y="4071"/>
                  </a:cubicBezTo>
                  <a:cubicBezTo>
                    <a:pt x="4457" y="3568"/>
                    <a:pt x="4896" y="2271"/>
                    <a:pt x="4373" y="1204"/>
                  </a:cubicBezTo>
                  <a:cubicBezTo>
                    <a:pt x="4000" y="442"/>
                    <a:pt x="3242" y="0"/>
                    <a:pt x="2451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6403100" y="275500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33" y="0"/>
                  </a:moveTo>
                  <a:cubicBezTo>
                    <a:pt x="733" y="0"/>
                    <a:pt x="1" y="733"/>
                    <a:pt x="1" y="1633"/>
                  </a:cubicBezTo>
                  <a:cubicBezTo>
                    <a:pt x="1" y="2553"/>
                    <a:pt x="733" y="3286"/>
                    <a:pt x="1633" y="3286"/>
                  </a:cubicBezTo>
                  <a:cubicBezTo>
                    <a:pt x="2532" y="3286"/>
                    <a:pt x="3286" y="2553"/>
                    <a:pt x="3286" y="1633"/>
                  </a:cubicBezTo>
                  <a:cubicBezTo>
                    <a:pt x="3286" y="733"/>
                    <a:pt x="2532" y="0"/>
                    <a:pt x="1633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3256200" y="2285275"/>
              <a:ext cx="61225" cy="61750"/>
            </a:xfrm>
            <a:custGeom>
              <a:avLst/>
              <a:gdLst/>
              <a:ahLst/>
              <a:cxnLst/>
              <a:rect l="l" t="t" r="r" b="b"/>
              <a:pathLst>
                <a:path w="2449" h="2470" extrusionOk="0">
                  <a:moveTo>
                    <a:pt x="1235" y="0"/>
                  </a:moveTo>
                  <a:cubicBezTo>
                    <a:pt x="544" y="0"/>
                    <a:pt x="0" y="544"/>
                    <a:pt x="0" y="1235"/>
                  </a:cubicBezTo>
                  <a:cubicBezTo>
                    <a:pt x="0" y="1904"/>
                    <a:pt x="544" y="2469"/>
                    <a:pt x="1235" y="2469"/>
                  </a:cubicBezTo>
                  <a:cubicBezTo>
                    <a:pt x="1904" y="2469"/>
                    <a:pt x="2448" y="1904"/>
                    <a:pt x="2448" y="1235"/>
                  </a:cubicBezTo>
                  <a:cubicBezTo>
                    <a:pt x="2448" y="544"/>
                    <a:pt x="1904" y="0"/>
                    <a:pt x="1235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4490150" y="2074975"/>
              <a:ext cx="103600" cy="103600"/>
            </a:xfrm>
            <a:custGeom>
              <a:avLst/>
              <a:gdLst/>
              <a:ahLst/>
              <a:cxnLst/>
              <a:rect l="l" t="t" r="r" b="b"/>
              <a:pathLst>
                <a:path w="4144" h="4144" extrusionOk="0">
                  <a:moveTo>
                    <a:pt x="2072" y="1"/>
                  </a:moveTo>
                  <a:cubicBezTo>
                    <a:pt x="922" y="1"/>
                    <a:pt x="1" y="921"/>
                    <a:pt x="1" y="2072"/>
                  </a:cubicBezTo>
                  <a:cubicBezTo>
                    <a:pt x="1" y="3223"/>
                    <a:pt x="922" y="4144"/>
                    <a:pt x="2072" y="4144"/>
                  </a:cubicBezTo>
                  <a:cubicBezTo>
                    <a:pt x="3202" y="4144"/>
                    <a:pt x="4144" y="3223"/>
                    <a:pt x="4144" y="2072"/>
                  </a:cubicBezTo>
                  <a:cubicBezTo>
                    <a:pt x="4144" y="921"/>
                    <a:pt x="3202" y="1"/>
                    <a:pt x="2072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6187075" y="2024250"/>
              <a:ext cx="91025" cy="90500"/>
            </a:xfrm>
            <a:custGeom>
              <a:avLst/>
              <a:gdLst/>
              <a:ahLst/>
              <a:cxnLst/>
              <a:rect l="l" t="t" r="r" b="b"/>
              <a:pathLst>
                <a:path w="3641" h="3620" extrusionOk="0">
                  <a:moveTo>
                    <a:pt x="1820" y="0"/>
                  </a:moveTo>
                  <a:cubicBezTo>
                    <a:pt x="816" y="0"/>
                    <a:pt x="0" y="795"/>
                    <a:pt x="0" y="1800"/>
                  </a:cubicBezTo>
                  <a:cubicBezTo>
                    <a:pt x="0" y="2804"/>
                    <a:pt x="816" y="3620"/>
                    <a:pt x="1820" y="3620"/>
                  </a:cubicBezTo>
                  <a:cubicBezTo>
                    <a:pt x="2825" y="3620"/>
                    <a:pt x="3641" y="2804"/>
                    <a:pt x="3641" y="1800"/>
                  </a:cubicBezTo>
                  <a:cubicBezTo>
                    <a:pt x="3641" y="816"/>
                    <a:pt x="2825" y="0"/>
                    <a:pt x="1820" y="0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4547175" y="25954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151" y="1"/>
                  </a:moveTo>
                  <a:cubicBezTo>
                    <a:pt x="503" y="1"/>
                    <a:pt x="1" y="503"/>
                    <a:pt x="1" y="1152"/>
                  </a:cubicBezTo>
                  <a:cubicBezTo>
                    <a:pt x="1" y="1800"/>
                    <a:pt x="503" y="2323"/>
                    <a:pt x="1151" y="2323"/>
                  </a:cubicBezTo>
                  <a:cubicBezTo>
                    <a:pt x="1800" y="2323"/>
                    <a:pt x="2323" y="1800"/>
                    <a:pt x="2323" y="1152"/>
                  </a:cubicBezTo>
                  <a:cubicBezTo>
                    <a:pt x="2323" y="503"/>
                    <a:pt x="1800" y="1"/>
                    <a:pt x="115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4962500" y="3382175"/>
              <a:ext cx="74325" cy="74325"/>
            </a:xfrm>
            <a:custGeom>
              <a:avLst/>
              <a:gdLst/>
              <a:ahLst/>
              <a:cxnLst/>
              <a:rect l="l" t="t" r="r" b="b"/>
              <a:pathLst>
                <a:path w="2973" h="2973" extrusionOk="0">
                  <a:moveTo>
                    <a:pt x="1486" y="1"/>
                  </a:moveTo>
                  <a:cubicBezTo>
                    <a:pt x="670" y="1"/>
                    <a:pt x="1" y="670"/>
                    <a:pt x="1" y="1486"/>
                  </a:cubicBezTo>
                  <a:cubicBezTo>
                    <a:pt x="1" y="2303"/>
                    <a:pt x="670" y="2972"/>
                    <a:pt x="1486" y="2972"/>
                  </a:cubicBezTo>
                  <a:cubicBezTo>
                    <a:pt x="2302" y="2972"/>
                    <a:pt x="2972" y="2303"/>
                    <a:pt x="2972" y="1486"/>
                  </a:cubicBezTo>
                  <a:cubicBezTo>
                    <a:pt x="2972" y="670"/>
                    <a:pt x="2302" y="1"/>
                    <a:pt x="1486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6337725" y="2298350"/>
              <a:ext cx="58075" cy="57550"/>
            </a:xfrm>
            <a:custGeom>
              <a:avLst/>
              <a:gdLst/>
              <a:ahLst/>
              <a:cxnLst/>
              <a:rect l="l" t="t" r="r" b="b"/>
              <a:pathLst>
                <a:path w="2323" h="2302" extrusionOk="0">
                  <a:moveTo>
                    <a:pt x="1172" y="0"/>
                  </a:moveTo>
                  <a:cubicBezTo>
                    <a:pt x="523" y="0"/>
                    <a:pt x="0" y="502"/>
                    <a:pt x="0" y="1151"/>
                  </a:cubicBezTo>
                  <a:cubicBezTo>
                    <a:pt x="0" y="1800"/>
                    <a:pt x="523" y="2302"/>
                    <a:pt x="1172" y="2302"/>
                  </a:cubicBezTo>
                  <a:cubicBezTo>
                    <a:pt x="1800" y="2302"/>
                    <a:pt x="2323" y="1800"/>
                    <a:pt x="2323" y="1151"/>
                  </a:cubicBezTo>
                  <a:cubicBezTo>
                    <a:pt x="2323" y="502"/>
                    <a:pt x="1800" y="0"/>
                    <a:pt x="117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3497850" y="2304625"/>
              <a:ext cx="58100" cy="58075"/>
            </a:xfrm>
            <a:custGeom>
              <a:avLst/>
              <a:gdLst/>
              <a:ahLst/>
              <a:cxnLst/>
              <a:rect l="l" t="t" r="r" b="b"/>
              <a:pathLst>
                <a:path w="2324" h="2323" extrusionOk="0">
                  <a:moveTo>
                    <a:pt x="1152" y="0"/>
                  </a:moveTo>
                  <a:cubicBezTo>
                    <a:pt x="524" y="0"/>
                    <a:pt x="1" y="523"/>
                    <a:pt x="1" y="1172"/>
                  </a:cubicBezTo>
                  <a:cubicBezTo>
                    <a:pt x="1" y="1800"/>
                    <a:pt x="524" y="2323"/>
                    <a:pt x="1152" y="2323"/>
                  </a:cubicBezTo>
                  <a:cubicBezTo>
                    <a:pt x="1800" y="2323"/>
                    <a:pt x="2323" y="1800"/>
                    <a:pt x="2323" y="1172"/>
                  </a:cubicBezTo>
                  <a:cubicBezTo>
                    <a:pt x="2323" y="523"/>
                    <a:pt x="1800" y="0"/>
                    <a:pt x="115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2494050" y="3361250"/>
              <a:ext cx="58075" cy="58100"/>
            </a:xfrm>
            <a:custGeom>
              <a:avLst/>
              <a:gdLst/>
              <a:ahLst/>
              <a:cxnLst/>
              <a:rect l="l" t="t" r="r" b="b"/>
              <a:pathLst>
                <a:path w="2323" h="2324" extrusionOk="0">
                  <a:moveTo>
                    <a:pt x="1151" y="1"/>
                  </a:moveTo>
                  <a:cubicBezTo>
                    <a:pt x="503" y="1"/>
                    <a:pt x="0" y="524"/>
                    <a:pt x="0" y="1173"/>
                  </a:cubicBezTo>
                  <a:cubicBezTo>
                    <a:pt x="0" y="1800"/>
                    <a:pt x="503" y="2323"/>
                    <a:pt x="1151" y="2323"/>
                  </a:cubicBezTo>
                  <a:cubicBezTo>
                    <a:pt x="1800" y="2323"/>
                    <a:pt x="2323" y="1800"/>
                    <a:pt x="2323" y="1173"/>
                  </a:cubicBezTo>
                  <a:cubicBezTo>
                    <a:pt x="2323" y="524"/>
                    <a:pt x="1800" y="1"/>
                    <a:pt x="115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3365525" y="4434125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72" y="0"/>
                  </a:moveTo>
                  <a:cubicBezTo>
                    <a:pt x="523" y="0"/>
                    <a:pt x="0" y="502"/>
                    <a:pt x="0" y="1151"/>
                  </a:cubicBezTo>
                  <a:cubicBezTo>
                    <a:pt x="0" y="1800"/>
                    <a:pt x="523" y="2323"/>
                    <a:pt x="1172" y="2323"/>
                  </a:cubicBezTo>
                  <a:cubicBezTo>
                    <a:pt x="1800" y="2323"/>
                    <a:pt x="2323" y="1800"/>
                    <a:pt x="2323" y="1151"/>
                  </a:cubicBezTo>
                  <a:cubicBezTo>
                    <a:pt x="2323" y="523"/>
                    <a:pt x="1800" y="0"/>
                    <a:pt x="1172" y="0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6344525" y="3376950"/>
              <a:ext cx="58075" cy="58100"/>
            </a:xfrm>
            <a:custGeom>
              <a:avLst/>
              <a:gdLst/>
              <a:ahLst/>
              <a:cxnLst/>
              <a:rect l="l" t="t" r="r" b="b"/>
              <a:pathLst>
                <a:path w="2323" h="2324" extrusionOk="0">
                  <a:moveTo>
                    <a:pt x="1151" y="1"/>
                  </a:moveTo>
                  <a:cubicBezTo>
                    <a:pt x="523" y="1"/>
                    <a:pt x="0" y="524"/>
                    <a:pt x="0" y="1172"/>
                  </a:cubicBezTo>
                  <a:cubicBezTo>
                    <a:pt x="0" y="1800"/>
                    <a:pt x="523" y="2323"/>
                    <a:pt x="1151" y="2323"/>
                  </a:cubicBezTo>
                  <a:cubicBezTo>
                    <a:pt x="1800" y="2323"/>
                    <a:pt x="2323" y="1821"/>
                    <a:pt x="2323" y="1172"/>
                  </a:cubicBezTo>
                  <a:cubicBezTo>
                    <a:pt x="2323" y="524"/>
                    <a:pt x="1800" y="1"/>
                    <a:pt x="1151" y="1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5713675" y="1457525"/>
              <a:ext cx="419000" cy="396925"/>
            </a:xfrm>
            <a:custGeom>
              <a:avLst/>
              <a:gdLst/>
              <a:ahLst/>
              <a:cxnLst/>
              <a:rect l="l" t="t" r="r" b="b"/>
              <a:pathLst>
                <a:path w="16760" h="15877" extrusionOk="0">
                  <a:moveTo>
                    <a:pt x="11766" y="0"/>
                  </a:moveTo>
                  <a:cubicBezTo>
                    <a:pt x="10746" y="0"/>
                    <a:pt x="9512" y="869"/>
                    <a:pt x="8704" y="2269"/>
                  </a:cubicBezTo>
                  <a:cubicBezTo>
                    <a:pt x="8286" y="3001"/>
                    <a:pt x="8035" y="3754"/>
                    <a:pt x="7972" y="4445"/>
                  </a:cubicBezTo>
                  <a:cubicBezTo>
                    <a:pt x="7784" y="3775"/>
                    <a:pt x="7386" y="3064"/>
                    <a:pt x="6800" y="2415"/>
                  </a:cubicBezTo>
                  <a:cubicBezTo>
                    <a:pt x="5862" y="1361"/>
                    <a:pt x="4685" y="766"/>
                    <a:pt x="3742" y="766"/>
                  </a:cubicBezTo>
                  <a:cubicBezTo>
                    <a:pt x="3319" y="766"/>
                    <a:pt x="2943" y="886"/>
                    <a:pt x="2657" y="1139"/>
                  </a:cubicBezTo>
                  <a:cubicBezTo>
                    <a:pt x="1716" y="1976"/>
                    <a:pt x="2072" y="3880"/>
                    <a:pt x="3432" y="5428"/>
                  </a:cubicBezTo>
                  <a:cubicBezTo>
                    <a:pt x="3997" y="6056"/>
                    <a:pt x="4645" y="6516"/>
                    <a:pt x="5294" y="6788"/>
                  </a:cubicBezTo>
                  <a:cubicBezTo>
                    <a:pt x="5254" y="6787"/>
                    <a:pt x="5214" y="6786"/>
                    <a:pt x="5174" y="6786"/>
                  </a:cubicBezTo>
                  <a:cubicBezTo>
                    <a:pt x="4494" y="6786"/>
                    <a:pt x="3743" y="6953"/>
                    <a:pt x="2992" y="7269"/>
                  </a:cubicBezTo>
                  <a:cubicBezTo>
                    <a:pt x="1109" y="8106"/>
                    <a:pt x="0" y="9697"/>
                    <a:pt x="502" y="10826"/>
                  </a:cubicBezTo>
                  <a:cubicBezTo>
                    <a:pt x="806" y="11523"/>
                    <a:pt x="1640" y="11890"/>
                    <a:pt x="2663" y="11890"/>
                  </a:cubicBezTo>
                  <a:cubicBezTo>
                    <a:pt x="3330" y="11890"/>
                    <a:pt x="4078" y="11734"/>
                    <a:pt x="4813" y="11412"/>
                  </a:cubicBezTo>
                  <a:cubicBezTo>
                    <a:pt x="5587" y="11057"/>
                    <a:pt x="6235" y="10596"/>
                    <a:pt x="6696" y="10073"/>
                  </a:cubicBezTo>
                  <a:lnTo>
                    <a:pt x="6696" y="10073"/>
                  </a:lnTo>
                  <a:cubicBezTo>
                    <a:pt x="6466" y="10722"/>
                    <a:pt x="6361" y="11538"/>
                    <a:pt x="6445" y="12396"/>
                  </a:cubicBezTo>
                  <a:cubicBezTo>
                    <a:pt x="6646" y="14368"/>
                    <a:pt x="7738" y="15876"/>
                    <a:pt x="8920" y="15876"/>
                  </a:cubicBezTo>
                  <a:cubicBezTo>
                    <a:pt x="8966" y="15876"/>
                    <a:pt x="9013" y="15874"/>
                    <a:pt x="9060" y="15869"/>
                  </a:cubicBezTo>
                  <a:cubicBezTo>
                    <a:pt x="10295" y="15743"/>
                    <a:pt x="11132" y="13986"/>
                    <a:pt x="10943" y="11956"/>
                  </a:cubicBezTo>
                  <a:cubicBezTo>
                    <a:pt x="10839" y="11098"/>
                    <a:pt x="10608" y="10345"/>
                    <a:pt x="10253" y="9759"/>
                  </a:cubicBezTo>
                  <a:lnTo>
                    <a:pt x="10253" y="9759"/>
                  </a:lnTo>
                  <a:cubicBezTo>
                    <a:pt x="10797" y="10178"/>
                    <a:pt x="11529" y="10513"/>
                    <a:pt x="12387" y="10701"/>
                  </a:cubicBezTo>
                  <a:cubicBezTo>
                    <a:pt x="12821" y="10796"/>
                    <a:pt x="13246" y="10841"/>
                    <a:pt x="13648" y="10841"/>
                  </a:cubicBezTo>
                  <a:cubicBezTo>
                    <a:pt x="15110" y="10841"/>
                    <a:pt x="16275" y="10246"/>
                    <a:pt x="16488" y="9278"/>
                  </a:cubicBezTo>
                  <a:cubicBezTo>
                    <a:pt x="16760" y="8065"/>
                    <a:pt x="15337" y="6725"/>
                    <a:pt x="13349" y="6286"/>
                  </a:cubicBezTo>
                  <a:cubicBezTo>
                    <a:pt x="12917" y="6200"/>
                    <a:pt x="12496" y="6158"/>
                    <a:pt x="12097" y="6158"/>
                  </a:cubicBezTo>
                  <a:cubicBezTo>
                    <a:pt x="11724" y="6158"/>
                    <a:pt x="11371" y="6194"/>
                    <a:pt x="11048" y="6265"/>
                  </a:cubicBezTo>
                  <a:cubicBezTo>
                    <a:pt x="11613" y="5868"/>
                    <a:pt x="12178" y="5282"/>
                    <a:pt x="12617" y="4528"/>
                  </a:cubicBezTo>
                  <a:cubicBezTo>
                    <a:pt x="13642" y="2771"/>
                    <a:pt x="13601" y="825"/>
                    <a:pt x="12533" y="197"/>
                  </a:cubicBezTo>
                  <a:cubicBezTo>
                    <a:pt x="12302" y="64"/>
                    <a:pt x="12042" y="0"/>
                    <a:pt x="11766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5886275" y="1593225"/>
              <a:ext cx="84250" cy="73625"/>
            </a:xfrm>
            <a:custGeom>
              <a:avLst/>
              <a:gdLst/>
              <a:ahLst/>
              <a:cxnLst/>
              <a:rect l="l" t="t" r="r" b="b"/>
              <a:pathLst>
                <a:path w="3370" h="2945" extrusionOk="0">
                  <a:moveTo>
                    <a:pt x="1671" y="1"/>
                  </a:moveTo>
                  <a:cubicBezTo>
                    <a:pt x="1167" y="1"/>
                    <a:pt x="683" y="261"/>
                    <a:pt x="419" y="732"/>
                  </a:cubicBezTo>
                  <a:cubicBezTo>
                    <a:pt x="1" y="1444"/>
                    <a:pt x="231" y="2344"/>
                    <a:pt x="943" y="2741"/>
                  </a:cubicBezTo>
                  <a:cubicBezTo>
                    <a:pt x="1178" y="2880"/>
                    <a:pt x="1435" y="2945"/>
                    <a:pt x="1687" y="2945"/>
                  </a:cubicBezTo>
                  <a:cubicBezTo>
                    <a:pt x="2195" y="2945"/>
                    <a:pt x="2685" y="2680"/>
                    <a:pt x="2951" y="2218"/>
                  </a:cubicBezTo>
                  <a:cubicBezTo>
                    <a:pt x="3370" y="1507"/>
                    <a:pt x="3119" y="607"/>
                    <a:pt x="2428" y="209"/>
                  </a:cubicBezTo>
                  <a:cubicBezTo>
                    <a:pt x="2188" y="68"/>
                    <a:pt x="1927" y="1"/>
                    <a:pt x="1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4485450" y="1462925"/>
              <a:ext cx="320150" cy="312875"/>
            </a:xfrm>
            <a:custGeom>
              <a:avLst/>
              <a:gdLst/>
              <a:ahLst/>
              <a:cxnLst/>
              <a:rect l="l" t="t" r="r" b="b"/>
              <a:pathLst>
                <a:path w="12806" h="12515" extrusionOk="0">
                  <a:moveTo>
                    <a:pt x="8435" y="1"/>
                  </a:moveTo>
                  <a:cubicBezTo>
                    <a:pt x="7628" y="1"/>
                    <a:pt x="6686" y="798"/>
                    <a:pt x="6131" y="2011"/>
                  </a:cubicBezTo>
                  <a:cubicBezTo>
                    <a:pt x="5859" y="2597"/>
                    <a:pt x="5734" y="3203"/>
                    <a:pt x="5734" y="3747"/>
                  </a:cubicBezTo>
                  <a:cubicBezTo>
                    <a:pt x="5545" y="3245"/>
                    <a:pt x="5169" y="2722"/>
                    <a:pt x="4687" y="2283"/>
                  </a:cubicBezTo>
                  <a:cubicBezTo>
                    <a:pt x="3940" y="1601"/>
                    <a:pt x="3078" y="1240"/>
                    <a:pt x="2379" y="1240"/>
                  </a:cubicBezTo>
                  <a:cubicBezTo>
                    <a:pt x="1962" y="1240"/>
                    <a:pt x="1603" y="1368"/>
                    <a:pt x="1361" y="1634"/>
                  </a:cubicBezTo>
                  <a:cubicBezTo>
                    <a:pt x="712" y="2346"/>
                    <a:pt x="1151" y="3789"/>
                    <a:pt x="2323" y="4877"/>
                  </a:cubicBezTo>
                  <a:cubicBezTo>
                    <a:pt x="2804" y="5317"/>
                    <a:pt x="3348" y="5631"/>
                    <a:pt x="3850" y="5777"/>
                  </a:cubicBezTo>
                  <a:cubicBezTo>
                    <a:pt x="3306" y="5819"/>
                    <a:pt x="2700" y="6007"/>
                    <a:pt x="2135" y="6342"/>
                  </a:cubicBezTo>
                  <a:cubicBezTo>
                    <a:pt x="733" y="7137"/>
                    <a:pt x="1" y="8455"/>
                    <a:pt x="482" y="9292"/>
                  </a:cubicBezTo>
                  <a:cubicBezTo>
                    <a:pt x="732" y="9727"/>
                    <a:pt x="1258" y="9947"/>
                    <a:pt x="1902" y="9947"/>
                  </a:cubicBezTo>
                  <a:cubicBezTo>
                    <a:pt x="2499" y="9947"/>
                    <a:pt x="3197" y="9758"/>
                    <a:pt x="3871" y="9376"/>
                  </a:cubicBezTo>
                  <a:cubicBezTo>
                    <a:pt x="4436" y="9062"/>
                    <a:pt x="4897" y="8644"/>
                    <a:pt x="5211" y="8204"/>
                  </a:cubicBezTo>
                  <a:lnTo>
                    <a:pt x="5211" y="8204"/>
                  </a:lnTo>
                  <a:cubicBezTo>
                    <a:pt x="5064" y="8727"/>
                    <a:pt x="5064" y="9355"/>
                    <a:pt x="5190" y="10025"/>
                  </a:cubicBezTo>
                  <a:cubicBezTo>
                    <a:pt x="5499" y="11458"/>
                    <a:pt x="6401" y="12514"/>
                    <a:pt x="7280" y="12514"/>
                  </a:cubicBezTo>
                  <a:cubicBezTo>
                    <a:pt x="7351" y="12514"/>
                    <a:pt x="7421" y="12508"/>
                    <a:pt x="7491" y="12494"/>
                  </a:cubicBezTo>
                  <a:cubicBezTo>
                    <a:pt x="8454" y="12284"/>
                    <a:pt x="8956" y="10862"/>
                    <a:pt x="8642" y="9313"/>
                  </a:cubicBezTo>
                  <a:cubicBezTo>
                    <a:pt x="8496" y="8665"/>
                    <a:pt x="8244" y="8100"/>
                    <a:pt x="7931" y="7681"/>
                  </a:cubicBezTo>
                  <a:lnTo>
                    <a:pt x="7931" y="7681"/>
                  </a:lnTo>
                  <a:cubicBezTo>
                    <a:pt x="8391" y="7953"/>
                    <a:pt x="8977" y="8162"/>
                    <a:pt x="9646" y="8225"/>
                  </a:cubicBezTo>
                  <a:cubicBezTo>
                    <a:pt x="9832" y="8247"/>
                    <a:pt x="10015" y="8258"/>
                    <a:pt x="10192" y="8258"/>
                  </a:cubicBezTo>
                  <a:cubicBezTo>
                    <a:pt x="11537" y="8258"/>
                    <a:pt x="12609" y="7652"/>
                    <a:pt x="12701" y="6802"/>
                  </a:cubicBezTo>
                  <a:cubicBezTo>
                    <a:pt x="12806" y="5840"/>
                    <a:pt x="11613" y="4919"/>
                    <a:pt x="10044" y="4752"/>
                  </a:cubicBezTo>
                  <a:cubicBezTo>
                    <a:pt x="9864" y="4729"/>
                    <a:pt x="9690" y="4719"/>
                    <a:pt x="9520" y="4719"/>
                  </a:cubicBezTo>
                  <a:cubicBezTo>
                    <a:pt x="9057" y="4719"/>
                    <a:pt x="8633" y="4797"/>
                    <a:pt x="8265" y="4919"/>
                  </a:cubicBezTo>
                  <a:cubicBezTo>
                    <a:pt x="8663" y="4564"/>
                    <a:pt x="9060" y="4061"/>
                    <a:pt x="9332" y="3455"/>
                  </a:cubicBezTo>
                  <a:cubicBezTo>
                    <a:pt x="9981" y="1990"/>
                    <a:pt x="9814" y="504"/>
                    <a:pt x="8914" y="107"/>
                  </a:cubicBezTo>
                  <a:cubicBezTo>
                    <a:pt x="8763" y="35"/>
                    <a:pt x="8602" y="1"/>
                    <a:pt x="8435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4613075" y="1574575"/>
              <a:ext cx="65425" cy="57175"/>
            </a:xfrm>
            <a:custGeom>
              <a:avLst/>
              <a:gdLst/>
              <a:ahLst/>
              <a:cxnLst/>
              <a:rect l="l" t="t" r="r" b="b"/>
              <a:pathLst>
                <a:path w="2617" h="2287" extrusionOk="0">
                  <a:moveTo>
                    <a:pt x="1309" y="0"/>
                  </a:moveTo>
                  <a:cubicBezTo>
                    <a:pt x="870" y="0"/>
                    <a:pt x="458" y="246"/>
                    <a:pt x="273" y="662"/>
                  </a:cubicBezTo>
                  <a:cubicBezTo>
                    <a:pt x="1" y="1248"/>
                    <a:pt x="252" y="1918"/>
                    <a:pt x="838" y="2190"/>
                  </a:cubicBezTo>
                  <a:cubicBezTo>
                    <a:pt x="991" y="2256"/>
                    <a:pt x="1150" y="2287"/>
                    <a:pt x="1305" y="2287"/>
                  </a:cubicBezTo>
                  <a:cubicBezTo>
                    <a:pt x="1745" y="2287"/>
                    <a:pt x="2159" y="2037"/>
                    <a:pt x="2344" y="1604"/>
                  </a:cubicBezTo>
                  <a:cubicBezTo>
                    <a:pt x="2616" y="1039"/>
                    <a:pt x="2344" y="349"/>
                    <a:pt x="1779" y="98"/>
                  </a:cubicBezTo>
                  <a:cubicBezTo>
                    <a:pt x="1625" y="31"/>
                    <a:pt x="1466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3086175" y="1675775"/>
              <a:ext cx="324350" cy="308375"/>
            </a:xfrm>
            <a:custGeom>
              <a:avLst/>
              <a:gdLst/>
              <a:ahLst/>
              <a:cxnLst/>
              <a:rect l="l" t="t" r="r" b="b"/>
              <a:pathLst>
                <a:path w="12974" h="12335" extrusionOk="0">
                  <a:moveTo>
                    <a:pt x="3935" y="0"/>
                  </a:moveTo>
                  <a:cubicBezTo>
                    <a:pt x="3724" y="0"/>
                    <a:pt x="3526" y="49"/>
                    <a:pt x="3349" y="151"/>
                  </a:cubicBezTo>
                  <a:cubicBezTo>
                    <a:pt x="2512" y="632"/>
                    <a:pt x="2470" y="2138"/>
                    <a:pt x="3286" y="3519"/>
                  </a:cubicBezTo>
                  <a:cubicBezTo>
                    <a:pt x="3600" y="4084"/>
                    <a:pt x="4018" y="4545"/>
                    <a:pt x="4458" y="4837"/>
                  </a:cubicBezTo>
                  <a:cubicBezTo>
                    <a:pt x="4206" y="4777"/>
                    <a:pt x="3931" y="4746"/>
                    <a:pt x="3638" y="4746"/>
                  </a:cubicBezTo>
                  <a:cubicBezTo>
                    <a:pt x="3321" y="4746"/>
                    <a:pt x="2985" y="4782"/>
                    <a:pt x="2637" y="4858"/>
                  </a:cubicBezTo>
                  <a:cubicBezTo>
                    <a:pt x="1089" y="5193"/>
                    <a:pt x="1" y="6218"/>
                    <a:pt x="189" y="7160"/>
                  </a:cubicBezTo>
                  <a:cubicBezTo>
                    <a:pt x="354" y="7903"/>
                    <a:pt x="1276" y="8373"/>
                    <a:pt x="2419" y="8373"/>
                  </a:cubicBezTo>
                  <a:cubicBezTo>
                    <a:pt x="2723" y="8373"/>
                    <a:pt x="3044" y="8339"/>
                    <a:pt x="3370" y="8269"/>
                  </a:cubicBezTo>
                  <a:cubicBezTo>
                    <a:pt x="4018" y="8143"/>
                    <a:pt x="4583" y="7871"/>
                    <a:pt x="5023" y="7558"/>
                  </a:cubicBezTo>
                  <a:lnTo>
                    <a:pt x="5023" y="7558"/>
                  </a:lnTo>
                  <a:cubicBezTo>
                    <a:pt x="4730" y="8018"/>
                    <a:pt x="4520" y="8625"/>
                    <a:pt x="4458" y="9294"/>
                  </a:cubicBezTo>
                  <a:cubicBezTo>
                    <a:pt x="4290" y="10863"/>
                    <a:pt x="4939" y="12223"/>
                    <a:pt x="5901" y="12328"/>
                  </a:cubicBezTo>
                  <a:cubicBezTo>
                    <a:pt x="5941" y="12332"/>
                    <a:pt x="5980" y="12334"/>
                    <a:pt x="6019" y="12334"/>
                  </a:cubicBezTo>
                  <a:cubicBezTo>
                    <a:pt x="6938" y="12334"/>
                    <a:pt x="7790" y="11175"/>
                    <a:pt x="7931" y="9650"/>
                  </a:cubicBezTo>
                  <a:cubicBezTo>
                    <a:pt x="8015" y="9001"/>
                    <a:pt x="7931" y="8374"/>
                    <a:pt x="7764" y="7871"/>
                  </a:cubicBezTo>
                  <a:lnTo>
                    <a:pt x="7764" y="7871"/>
                  </a:lnTo>
                  <a:cubicBezTo>
                    <a:pt x="8119" y="8290"/>
                    <a:pt x="8621" y="8666"/>
                    <a:pt x="9228" y="8938"/>
                  </a:cubicBezTo>
                  <a:cubicBezTo>
                    <a:pt x="9807" y="9195"/>
                    <a:pt x="10389" y="9317"/>
                    <a:pt x="10906" y="9317"/>
                  </a:cubicBezTo>
                  <a:cubicBezTo>
                    <a:pt x="11697" y="9317"/>
                    <a:pt x="12336" y="9031"/>
                    <a:pt x="12576" y="8499"/>
                  </a:cubicBezTo>
                  <a:cubicBezTo>
                    <a:pt x="12974" y="7620"/>
                    <a:pt x="12116" y="6386"/>
                    <a:pt x="10651" y="5737"/>
                  </a:cubicBezTo>
                  <a:cubicBezTo>
                    <a:pt x="10088" y="5485"/>
                    <a:pt x="9524" y="5358"/>
                    <a:pt x="9028" y="5358"/>
                  </a:cubicBezTo>
                  <a:cubicBezTo>
                    <a:pt x="8990" y="5358"/>
                    <a:pt x="8952" y="5359"/>
                    <a:pt x="8914" y="5361"/>
                  </a:cubicBezTo>
                  <a:cubicBezTo>
                    <a:pt x="9417" y="5151"/>
                    <a:pt x="9919" y="4775"/>
                    <a:pt x="10379" y="4293"/>
                  </a:cubicBezTo>
                  <a:cubicBezTo>
                    <a:pt x="11425" y="3101"/>
                    <a:pt x="11718" y="1615"/>
                    <a:pt x="11007" y="967"/>
                  </a:cubicBezTo>
                  <a:cubicBezTo>
                    <a:pt x="10777" y="763"/>
                    <a:pt x="10478" y="667"/>
                    <a:pt x="10143" y="667"/>
                  </a:cubicBezTo>
                  <a:cubicBezTo>
                    <a:pt x="9407" y="667"/>
                    <a:pt x="8496" y="1131"/>
                    <a:pt x="7764" y="1950"/>
                  </a:cubicBezTo>
                  <a:cubicBezTo>
                    <a:pt x="7324" y="2431"/>
                    <a:pt x="7031" y="2975"/>
                    <a:pt x="6864" y="3477"/>
                  </a:cubicBezTo>
                  <a:cubicBezTo>
                    <a:pt x="6822" y="2933"/>
                    <a:pt x="6634" y="2348"/>
                    <a:pt x="6299" y="1762"/>
                  </a:cubicBezTo>
                  <a:cubicBezTo>
                    <a:pt x="5672" y="673"/>
                    <a:pt x="4720" y="0"/>
                    <a:pt x="3935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3212250" y="1781925"/>
              <a:ext cx="65400" cy="56900"/>
            </a:xfrm>
            <a:custGeom>
              <a:avLst/>
              <a:gdLst/>
              <a:ahLst/>
              <a:cxnLst/>
              <a:rect l="l" t="t" r="r" b="b"/>
              <a:pathLst>
                <a:path w="2616" h="2276" extrusionOk="0">
                  <a:moveTo>
                    <a:pt x="1303" y="0"/>
                  </a:moveTo>
                  <a:cubicBezTo>
                    <a:pt x="1108" y="0"/>
                    <a:pt x="911" y="49"/>
                    <a:pt x="733" y="152"/>
                  </a:cubicBezTo>
                  <a:cubicBezTo>
                    <a:pt x="189" y="466"/>
                    <a:pt x="0" y="1156"/>
                    <a:pt x="314" y="1700"/>
                  </a:cubicBezTo>
                  <a:cubicBezTo>
                    <a:pt x="523" y="2076"/>
                    <a:pt x="907" y="2275"/>
                    <a:pt x="1300" y="2275"/>
                  </a:cubicBezTo>
                  <a:cubicBezTo>
                    <a:pt x="1499" y="2275"/>
                    <a:pt x="1701" y="2224"/>
                    <a:pt x="1884" y="2119"/>
                  </a:cubicBezTo>
                  <a:cubicBezTo>
                    <a:pt x="2428" y="1805"/>
                    <a:pt x="2616" y="1115"/>
                    <a:pt x="2302" y="571"/>
                  </a:cubicBezTo>
                  <a:cubicBezTo>
                    <a:pt x="2091" y="205"/>
                    <a:pt x="1701" y="0"/>
                    <a:pt x="1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6469525" y="2557625"/>
              <a:ext cx="382925" cy="364450"/>
            </a:xfrm>
            <a:custGeom>
              <a:avLst/>
              <a:gdLst/>
              <a:ahLst/>
              <a:cxnLst/>
              <a:rect l="l" t="t" r="r" b="b"/>
              <a:pathLst>
                <a:path w="15317" h="14578" extrusionOk="0">
                  <a:moveTo>
                    <a:pt x="4655" y="1"/>
                  </a:moveTo>
                  <a:cubicBezTo>
                    <a:pt x="4412" y="1"/>
                    <a:pt x="4182" y="57"/>
                    <a:pt x="3976" y="175"/>
                  </a:cubicBezTo>
                  <a:cubicBezTo>
                    <a:pt x="2972" y="740"/>
                    <a:pt x="2930" y="2539"/>
                    <a:pt x="3893" y="4150"/>
                  </a:cubicBezTo>
                  <a:cubicBezTo>
                    <a:pt x="4269" y="4841"/>
                    <a:pt x="4771" y="5364"/>
                    <a:pt x="5274" y="5740"/>
                  </a:cubicBezTo>
                  <a:cubicBezTo>
                    <a:pt x="4970" y="5657"/>
                    <a:pt x="4630" y="5615"/>
                    <a:pt x="4269" y="5615"/>
                  </a:cubicBezTo>
                  <a:cubicBezTo>
                    <a:pt x="3908" y="5615"/>
                    <a:pt x="3526" y="5657"/>
                    <a:pt x="3139" y="5740"/>
                  </a:cubicBezTo>
                  <a:cubicBezTo>
                    <a:pt x="1298" y="6138"/>
                    <a:pt x="1" y="7351"/>
                    <a:pt x="252" y="8481"/>
                  </a:cubicBezTo>
                  <a:cubicBezTo>
                    <a:pt x="433" y="9354"/>
                    <a:pt x="1509" y="9903"/>
                    <a:pt x="2857" y="9903"/>
                  </a:cubicBezTo>
                  <a:cubicBezTo>
                    <a:pt x="3221" y="9903"/>
                    <a:pt x="3606" y="9863"/>
                    <a:pt x="3997" y="9779"/>
                  </a:cubicBezTo>
                  <a:cubicBezTo>
                    <a:pt x="4750" y="9611"/>
                    <a:pt x="5420" y="9318"/>
                    <a:pt x="5922" y="8942"/>
                  </a:cubicBezTo>
                  <a:lnTo>
                    <a:pt x="5922" y="8942"/>
                  </a:lnTo>
                  <a:cubicBezTo>
                    <a:pt x="5587" y="9486"/>
                    <a:pt x="5357" y="10176"/>
                    <a:pt x="5274" y="10971"/>
                  </a:cubicBezTo>
                  <a:cubicBezTo>
                    <a:pt x="5085" y="12833"/>
                    <a:pt x="5839" y="14445"/>
                    <a:pt x="6968" y="14570"/>
                  </a:cubicBezTo>
                  <a:cubicBezTo>
                    <a:pt x="7016" y="14575"/>
                    <a:pt x="7063" y="14578"/>
                    <a:pt x="7110" y="14578"/>
                  </a:cubicBezTo>
                  <a:cubicBezTo>
                    <a:pt x="8206" y="14578"/>
                    <a:pt x="9194" y="13196"/>
                    <a:pt x="9375" y="11411"/>
                  </a:cubicBezTo>
                  <a:cubicBezTo>
                    <a:pt x="9458" y="10636"/>
                    <a:pt x="9375" y="9904"/>
                    <a:pt x="9165" y="9297"/>
                  </a:cubicBezTo>
                  <a:lnTo>
                    <a:pt x="9165" y="9297"/>
                  </a:lnTo>
                  <a:cubicBezTo>
                    <a:pt x="9584" y="9800"/>
                    <a:pt x="10191" y="10239"/>
                    <a:pt x="10923" y="10553"/>
                  </a:cubicBezTo>
                  <a:cubicBezTo>
                    <a:pt x="11610" y="10863"/>
                    <a:pt x="12304" y="11012"/>
                    <a:pt x="12918" y="11012"/>
                  </a:cubicBezTo>
                  <a:cubicBezTo>
                    <a:pt x="13838" y="11012"/>
                    <a:pt x="14581" y="10678"/>
                    <a:pt x="14857" y="10051"/>
                  </a:cubicBezTo>
                  <a:cubicBezTo>
                    <a:pt x="15317" y="9004"/>
                    <a:pt x="14313" y="7540"/>
                    <a:pt x="12597" y="6787"/>
                  </a:cubicBezTo>
                  <a:cubicBezTo>
                    <a:pt x="11930" y="6492"/>
                    <a:pt x="11245" y="6345"/>
                    <a:pt x="10644" y="6345"/>
                  </a:cubicBezTo>
                  <a:cubicBezTo>
                    <a:pt x="10604" y="6345"/>
                    <a:pt x="10565" y="6346"/>
                    <a:pt x="10525" y="6347"/>
                  </a:cubicBezTo>
                  <a:cubicBezTo>
                    <a:pt x="11132" y="6096"/>
                    <a:pt x="11739" y="5657"/>
                    <a:pt x="12262" y="5071"/>
                  </a:cubicBezTo>
                  <a:cubicBezTo>
                    <a:pt x="13517" y="3669"/>
                    <a:pt x="13852" y="1911"/>
                    <a:pt x="12994" y="1158"/>
                  </a:cubicBezTo>
                  <a:cubicBezTo>
                    <a:pt x="12725" y="922"/>
                    <a:pt x="12373" y="809"/>
                    <a:pt x="11978" y="809"/>
                  </a:cubicBezTo>
                  <a:cubicBezTo>
                    <a:pt x="11116" y="809"/>
                    <a:pt x="10048" y="1347"/>
                    <a:pt x="9186" y="2309"/>
                  </a:cubicBezTo>
                  <a:cubicBezTo>
                    <a:pt x="8663" y="2895"/>
                    <a:pt x="8307" y="3522"/>
                    <a:pt x="8119" y="4129"/>
                  </a:cubicBezTo>
                  <a:cubicBezTo>
                    <a:pt x="8077" y="3481"/>
                    <a:pt x="7847" y="2769"/>
                    <a:pt x="7450" y="2079"/>
                  </a:cubicBezTo>
                  <a:cubicBezTo>
                    <a:pt x="6705" y="804"/>
                    <a:pt x="5580" y="1"/>
                    <a:pt x="4655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6619125" y="2682975"/>
              <a:ext cx="76925" cy="67450"/>
            </a:xfrm>
            <a:custGeom>
              <a:avLst/>
              <a:gdLst/>
              <a:ahLst/>
              <a:cxnLst/>
              <a:rect l="l" t="t" r="r" b="b"/>
              <a:pathLst>
                <a:path w="3077" h="2698" extrusionOk="0">
                  <a:moveTo>
                    <a:pt x="1527" y="1"/>
                  </a:moveTo>
                  <a:cubicBezTo>
                    <a:pt x="1301" y="1"/>
                    <a:pt x="1071" y="59"/>
                    <a:pt x="859" y="182"/>
                  </a:cubicBezTo>
                  <a:cubicBezTo>
                    <a:pt x="210" y="559"/>
                    <a:pt x="1" y="1375"/>
                    <a:pt x="378" y="2024"/>
                  </a:cubicBezTo>
                  <a:cubicBezTo>
                    <a:pt x="617" y="2460"/>
                    <a:pt x="1075" y="2698"/>
                    <a:pt x="1546" y="2698"/>
                  </a:cubicBezTo>
                  <a:cubicBezTo>
                    <a:pt x="1775" y="2698"/>
                    <a:pt x="2007" y="2642"/>
                    <a:pt x="2219" y="2526"/>
                  </a:cubicBezTo>
                  <a:cubicBezTo>
                    <a:pt x="2847" y="2149"/>
                    <a:pt x="3077" y="1312"/>
                    <a:pt x="2700" y="685"/>
                  </a:cubicBezTo>
                  <a:cubicBezTo>
                    <a:pt x="2447" y="248"/>
                    <a:pt x="1994" y="1"/>
                    <a:pt x="1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6161950" y="4320825"/>
              <a:ext cx="327475" cy="317200"/>
            </a:xfrm>
            <a:custGeom>
              <a:avLst/>
              <a:gdLst/>
              <a:ahLst/>
              <a:cxnLst/>
              <a:rect l="l" t="t" r="r" b="b"/>
              <a:pathLst>
                <a:path w="13099" h="12688" extrusionOk="0">
                  <a:moveTo>
                    <a:pt x="8801" y="0"/>
                  </a:moveTo>
                  <a:cubicBezTo>
                    <a:pt x="7984" y="0"/>
                    <a:pt x="7007" y="779"/>
                    <a:pt x="6424" y="1980"/>
                  </a:cubicBezTo>
                  <a:cubicBezTo>
                    <a:pt x="6131" y="2565"/>
                    <a:pt x="5985" y="3193"/>
                    <a:pt x="5964" y="3737"/>
                  </a:cubicBezTo>
                  <a:cubicBezTo>
                    <a:pt x="5776" y="3214"/>
                    <a:pt x="5420" y="2670"/>
                    <a:pt x="4939" y="2189"/>
                  </a:cubicBezTo>
                  <a:cubicBezTo>
                    <a:pt x="4179" y="1470"/>
                    <a:pt x="3278" y="1067"/>
                    <a:pt x="2551" y="1067"/>
                  </a:cubicBezTo>
                  <a:cubicBezTo>
                    <a:pt x="2156" y="1067"/>
                    <a:pt x="1813" y="1186"/>
                    <a:pt x="1570" y="1436"/>
                  </a:cubicBezTo>
                  <a:cubicBezTo>
                    <a:pt x="900" y="2147"/>
                    <a:pt x="1277" y="3633"/>
                    <a:pt x="2449" y="4762"/>
                  </a:cubicBezTo>
                  <a:cubicBezTo>
                    <a:pt x="2930" y="5223"/>
                    <a:pt x="3474" y="5558"/>
                    <a:pt x="3976" y="5725"/>
                  </a:cubicBezTo>
                  <a:cubicBezTo>
                    <a:pt x="3432" y="5767"/>
                    <a:pt x="2805" y="5934"/>
                    <a:pt x="2198" y="6248"/>
                  </a:cubicBezTo>
                  <a:cubicBezTo>
                    <a:pt x="775" y="7001"/>
                    <a:pt x="1" y="8319"/>
                    <a:pt x="461" y="9198"/>
                  </a:cubicBezTo>
                  <a:cubicBezTo>
                    <a:pt x="712" y="9677"/>
                    <a:pt x="1279" y="9920"/>
                    <a:pt x="1974" y="9920"/>
                  </a:cubicBezTo>
                  <a:cubicBezTo>
                    <a:pt x="2555" y="9920"/>
                    <a:pt x="3224" y="9750"/>
                    <a:pt x="3872" y="9408"/>
                  </a:cubicBezTo>
                  <a:cubicBezTo>
                    <a:pt x="4478" y="9094"/>
                    <a:pt x="4960" y="8675"/>
                    <a:pt x="5273" y="8236"/>
                  </a:cubicBezTo>
                  <a:lnTo>
                    <a:pt x="5273" y="8236"/>
                  </a:lnTo>
                  <a:cubicBezTo>
                    <a:pt x="5127" y="8780"/>
                    <a:pt x="5106" y="9428"/>
                    <a:pt x="5232" y="10098"/>
                  </a:cubicBezTo>
                  <a:cubicBezTo>
                    <a:pt x="5486" y="11585"/>
                    <a:pt x="6381" y="12688"/>
                    <a:pt x="7300" y="12688"/>
                  </a:cubicBezTo>
                  <a:cubicBezTo>
                    <a:pt x="7364" y="12688"/>
                    <a:pt x="7428" y="12682"/>
                    <a:pt x="7491" y="12672"/>
                  </a:cubicBezTo>
                  <a:cubicBezTo>
                    <a:pt x="8454" y="12504"/>
                    <a:pt x="9019" y="11060"/>
                    <a:pt x="8726" y="9470"/>
                  </a:cubicBezTo>
                  <a:cubicBezTo>
                    <a:pt x="8621" y="8822"/>
                    <a:pt x="8370" y="8236"/>
                    <a:pt x="8056" y="7775"/>
                  </a:cubicBezTo>
                  <a:lnTo>
                    <a:pt x="8056" y="7775"/>
                  </a:lnTo>
                  <a:cubicBezTo>
                    <a:pt x="8517" y="8089"/>
                    <a:pt x="9123" y="8319"/>
                    <a:pt x="9814" y="8424"/>
                  </a:cubicBezTo>
                  <a:cubicBezTo>
                    <a:pt x="10026" y="8452"/>
                    <a:pt x="10235" y="8465"/>
                    <a:pt x="10438" y="8465"/>
                  </a:cubicBezTo>
                  <a:cubicBezTo>
                    <a:pt x="11760" y="8465"/>
                    <a:pt x="12844" y="7898"/>
                    <a:pt x="12952" y="7064"/>
                  </a:cubicBezTo>
                  <a:cubicBezTo>
                    <a:pt x="13099" y="6081"/>
                    <a:pt x="11906" y="5118"/>
                    <a:pt x="10295" y="4888"/>
                  </a:cubicBezTo>
                  <a:cubicBezTo>
                    <a:pt x="10074" y="4852"/>
                    <a:pt x="9854" y="4836"/>
                    <a:pt x="9641" y="4836"/>
                  </a:cubicBezTo>
                  <a:cubicBezTo>
                    <a:pt x="9230" y="4836"/>
                    <a:pt x="8840" y="4896"/>
                    <a:pt x="8496" y="4993"/>
                  </a:cubicBezTo>
                  <a:cubicBezTo>
                    <a:pt x="8914" y="4658"/>
                    <a:pt x="9333" y="4156"/>
                    <a:pt x="9626" y="3528"/>
                  </a:cubicBezTo>
                  <a:cubicBezTo>
                    <a:pt x="10337" y="2084"/>
                    <a:pt x="10191" y="557"/>
                    <a:pt x="9312" y="117"/>
                  </a:cubicBezTo>
                  <a:cubicBezTo>
                    <a:pt x="9153" y="38"/>
                    <a:pt x="8981" y="0"/>
                    <a:pt x="880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6294300" y="4432025"/>
              <a:ext cx="65925" cy="58075"/>
            </a:xfrm>
            <a:custGeom>
              <a:avLst/>
              <a:gdLst/>
              <a:ahLst/>
              <a:cxnLst/>
              <a:rect l="l" t="t" r="r" b="b"/>
              <a:pathLst>
                <a:path w="2637" h="2323" extrusionOk="0">
                  <a:moveTo>
                    <a:pt x="1313" y="1"/>
                  </a:moveTo>
                  <a:cubicBezTo>
                    <a:pt x="966" y="1"/>
                    <a:pt x="627" y="151"/>
                    <a:pt x="398" y="440"/>
                  </a:cubicBezTo>
                  <a:cubicBezTo>
                    <a:pt x="0" y="942"/>
                    <a:pt x="84" y="1674"/>
                    <a:pt x="586" y="2072"/>
                  </a:cubicBezTo>
                  <a:cubicBezTo>
                    <a:pt x="800" y="2241"/>
                    <a:pt x="1054" y="2323"/>
                    <a:pt x="1308" y="2323"/>
                  </a:cubicBezTo>
                  <a:cubicBezTo>
                    <a:pt x="1650" y="2323"/>
                    <a:pt x="1990" y="2173"/>
                    <a:pt x="2218" y="1884"/>
                  </a:cubicBezTo>
                  <a:cubicBezTo>
                    <a:pt x="2637" y="1382"/>
                    <a:pt x="2553" y="649"/>
                    <a:pt x="2051" y="252"/>
                  </a:cubicBezTo>
                  <a:cubicBezTo>
                    <a:pt x="1829" y="83"/>
                    <a:pt x="1569" y="1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5341225" y="4058350"/>
              <a:ext cx="287200" cy="284050"/>
            </a:xfrm>
            <a:custGeom>
              <a:avLst/>
              <a:gdLst/>
              <a:ahLst/>
              <a:cxnLst/>
              <a:rect l="l" t="t" r="r" b="b"/>
              <a:pathLst>
                <a:path w="11488" h="11362" extrusionOk="0">
                  <a:moveTo>
                    <a:pt x="4796" y="1"/>
                  </a:moveTo>
                  <a:cubicBezTo>
                    <a:pt x="4717" y="1"/>
                    <a:pt x="4639" y="10"/>
                    <a:pt x="4562" y="29"/>
                  </a:cubicBezTo>
                  <a:cubicBezTo>
                    <a:pt x="3704" y="259"/>
                    <a:pt x="3307" y="1556"/>
                    <a:pt x="3662" y="2958"/>
                  </a:cubicBezTo>
                  <a:cubicBezTo>
                    <a:pt x="3788" y="3523"/>
                    <a:pt x="4060" y="4025"/>
                    <a:pt x="4353" y="4402"/>
                  </a:cubicBezTo>
                  <a:cubicBezTo>
                    <a:pt x="3934" y="4172"/>
                    <a:pt x="3369" y="4005"/>
                    <a:pt x="2763" y="3963"/>
                  </a:cubicBezTo>
                  <a:cubicBezTo>
                    <a:pt x="2658" y="3955"/>
                    <a:pt x="2555" y="3951"/>
                    <a:pt x="2454" y="3951"/>
                  </a:cubicBezTo>
                  <a:cubicBezTo>
                    <a:pt x="1168" y="3951"/>
                    <a:pt x="122" y="4550"/>
                    <a:pt x="63" y="5365"/>
                  </a:cubicBezTo>
                  <a:cubicBezTo>
                    <a:pt x="1" y="6243"/>
                    <a:pt x="1110" y="7038"/>
                    <a:pt x="2553" y="7122"/>
                  </a:cubicBezTo>
                  <a:cubicBezTo>
                    <a:pt x="2654" y="7129"/>
                    <a:pt x="2754" y="7133"/>
                    <a:pt x="2853" y="7133"/>
                  </a:cubicBezTo>
                  <a:cubicBezTo>
                    <a:pt x="3330" y="7133"/>
                    <a:pt x="3783" y="7052"/>
                    <a:pt x="4164" y="6913"/>
                  </a:cubicBezTo>
                  <a:lnTo>
                    <a:pt x="4164" y="6913"/>
                  </a:lnTo>
                  <a:cubicBezTo>
                    <a:pt x="3788" y="7248"/>
                    <a:pt x="3474" y="7708"/>
                    <a:pt x="3244" y="8273"/>
                  </a:cubicBezTo>
                  <a:cubicBezTo>
                    <a:pt x="2700" y="9612"/>
                    <a:pt x="2930" y="10972"/>
                    <a:pt x="3746" y="11286"/>
                  </a:cubicBezTo>
                  <a:cubicBezTo>
                    <a:pt x="3867" y="11337"/>
                    <a:pt x="3994" y="11361"/>
                    <a:pt x="4126" y="11361"/>
                  </a:cubicBezTo>
                  <a:cubicBezTo>
                    <a:pt x="4865" y="11361"/>
                    <a:pt x="5733" y="10602"/>
                    <a:pt x="6194" y="9466"/>
                  </a:cubicBezTo>
                  <a:cubicBezTo>
                    <a:pt x="6403" y="8901"/>
                    <a:pt x="6508" y="8357"/>
                    <a:pt x="6466" y="7875"/>
                  </a:cubicBezTo>
                  <a:lnTo>
                    <a:pt x="6466" y="7875"/>
                  </a:lnTo>
                  <a:cubicBezTo>
                    <a:pt x="6675" y="8315"/>
                    <a:pt x="7031" y="8775"/>
                    <a:pt x="7491" y="9152"/>
                  </a:cubicBezTo>
                  <a:cubicBezTo>
                    <a:pt x="8157" y="9717"/>
                    <a:pt x="8905" y="10010"/>
                    <a:pt x="9519" y="10010"/>
                  </a:cubicBezTo>
                  <a:cubicBezTo>
                    <a:pt x="9928" y="10010"/>
                    <a:pt x="10278" y="9880"/>
                    <a:pt x="10504" y="9612"/>
                  </a:cubicBezTo>
                  <a:cubicBezTo>
                    <a:pt x="11069" y="8943"/>
                    <a:pt x="10630" y="7645"/>
                    <a:pt x="9521" y="6725"/>
                  </a:cubicBezTo>
                  <a:cubicBezTo>
                    <a:pt x="9061" y="6348"/>
                    <a:pt x="8558" y="6097"/>
                    <a:pt x="8098" y="5950"/>
                  </a:cubicBezTo>
                  <a:cubicBezTo>
                    <a:pt x="8600" y="5909"/>
                    <a:pt x="9123" y="5720"/>
                    <a:pt x="9646" y="5406"/>
                  </a:cubicBezTo>
                  <a:cubicBezTo>
                    <a:pt x="10860" y="4632"/>
                    <a:pt x="11488" y="3419"/>
                    <a:pt x="11006" y="2665"/>
                  </a:cubicBezTo>
                  <a:cubicBezTo>
                    <a:pt x="10781" y="2297"/>
                    <a:pt x="10340" y="2113"/>
                    <a:pt x="9803" y="2113"/>
                  </a:cubicBezTo>
                  <a:cubicBezTo>
                    <a:pt x="9244" y="2113"/>
                    <a:pt x="8581" y="2312"/>
                    <a:pt x="7952" y="2707"/>
                  </a:cubicBezTo>
                  <a:cubicBezTo>
                    <a:pt x="7449" y="3021"/>
                    <a:pt x="7052" y="3419"/>
                    <a:pt x="6801" y="3816"/>
                  </a:cubicBezTo>
                  <a:cubicBezTo>
                    <a:pt x="6884" y="3335"/>
                    <a:pt x="6884" y="2770"/>
                    <a:pt x="6738" y="2184"/>
                  </a:cubicBezTo>
                  <a:cubicBezTo>
                    <a:pt x="6415" y="911"/>
                    <a:pt x="5574" y="1"/>
                    <a:pt x="4796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5459450" y="4166150"/>
              <a:ext cx="57025" cy="51775"/>
            </a:xfrm>
            <a:custGeom>
              <a:avLst/>
              <a:gdLst/>
              <a:ahLst/>
              <a:cxnLst/>
              <a:rect l="l" t="t" r="r" b="b"/>
              <a:pathLst>
                <a:path w="2281" h="2071" extrusionOk="0">
                  <a:moveTo>
                    <a:pt x="1132" y="1"/>
                  </a:moveTo>
                  <a:cubicBezTo>
                    <a:pt x="1055" y="1"/>
                    <a:pt x="977" y="10"/>
                    <a:pt x="900" y="27"/>
                  </a:cubicBezTo>
                  <a:cubicBezTo>
                    <a:pt x="335" y="174"/>
                    <a:pt x="0" y="739"/>
                    <a:pt x="147" y="1283"/>
                  </a:cubicBezTo>
                  <a:cubicBezTo>
                    <a:pt x="252" y="1758"/>
                    <a:pt x="669" y="2070"/>
                    <a:pt x="1135" y="2070"/>
                  </a:cubicBezTo>
                  <a:cubicBezTo>
                    <a:pt x="1223" y="2070"/>
                    <a:pt x="1313" y="2059"/>
                    <a:pt x="1402" y="2036"/>
                  </a:cubicBezTo>
                  <a:cubicBezTo>
                    <a:pt x="1946" y="1910"/>
                    <a:pt x="2281" y="1346"/>
                    <a:pt x="2155" y="781"/>
                  </a:cubicBezTo>
                  <a:cubicBezTo>
                    <a:pt x="2030" y="314"/>
                    <a:pt x="1596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3453400" y="3753175"/>
              <a:ext cx="262075" cy="263300"/>
            </a:xfrm>
            <a:custGeom>
              <a:avLst/>
              <a:gdLst/>
              <a:ahLst/>
              <a:cxnLst/>
              <a:rect l="l" t="t" r="r" b="b"/>
              <a:pathLst>
                <a:path w="10483" h="10532" extrusionOk="0">
                  <a:moveTo>
                    <a:pt x="6311" y="0"/>
                  </a:moveTo>
                  <a:cubicBezTo>
                    <a:pt x="5597" y="0"/>
                    <a:pt x="4813" y="805"/>
                    <a:pt x="4478" y="1942"/>
                  </a:cubicBezTo>
                  <a:cubicBezTo>
                    <a:pt x="4311" y="2465"/>
                    <a:pt x="4269" y="2988"/>
                    <a:pt x="4331" y="3427"/>
                  </a:cubicBezTo>
                  <a:cubicBezTo>
                    <a:pt x="4122" y="3030"/>
                    <a:pt x="3767" y="2632"/>
                    <a:pt x="3285" y="2318"/>
                  </a:cubicBezTo>
                  <a:cubicBezTo>
                    <a:pt x="2693" y="1909"/>
                    <a:pt x="2052" y="1697"/>
                    <a:pt x="1516" y="1697"/>
                  </a:cubicBezTo>
                  <a:cubicBezTo>
                    <a:pt x="1067" y="1697"/>
                    <a:pt x="691" y="1846"/>
                    <a:pt x="482" y="2151"/>
                  </a:cubicBezTo>
                  <a:cubicBezTo>
                    <a:pt x="0" y="2820"/>
                    <a:pt x="523" y="3971"/>
                    <a:pt x="1611" y="4724"/>
                  </a:cubicBezTo>
                  <a:cubicBezTo>
                    <a:pt x="2072" y="5038"/>
                    <a:pt x="2553" y="5248"/>
                    <a:pt x="2992" y="5310"/>
                  </a:cubicBezTo>
                  <a:cubicBezTo>
                    <a:pt x="2553" y="5415"/>
                    <a:pt x="2072" y="5624"/>
                    <a:pt x="1611" y="5959"/>
                  </a:cubicBezTo>
                  <a:cubicBezTo>
                    <a:pt x="544" y="6775"/>
                    <a:pt x="84" y="7947"/>
                    <a:pt x="586" y="8595"/>
                  </a:cubicBezTo>
                  <a:cubicBezTo>
                    <a:pt x="793" y="8874"/>
                    <a:pt x="1141" y="9009"/>
                    <a:pt x="1557" y="9009"/>
                  </a:cubicBezTo>
                  <a:cubicBezTo>
                    <a:pt x="2110" y="9009"/>
                    <a:pt x="2780" y="8768"/>
                    <a:pt x="3390" y="8302"/>
                  </a:cubicBezTo>
                  <a:cubicBezTo>
                    <a:pt x="3829" y="7968"/>
                    <a:pt x="4164" y="7570"/>
                    <a:pt x="4373" y="7173"/>
                  </a:cubicBezTo>
                  <a:lnTo>
                    <a:pt x="4373" y="7173"/>
                  </a:lnTo>
                  <a:cubicBezTo>
                    <a:pt x="4331" y="7633"/>
                    <a:pt x="4394" y="8156"/>
                    <a:pt x="4562" y="8700"/>
                  </a:cubicBezTo>
                  <a:cubicBezTo>
                    <a:pt x="4943" y="9789"/>
                    <a:pt x="5733" y="10532"/>
                    <a:pt x="6442" y="10532"/>
                  </a:cubicBezTo>
                  <a:cubicBezTo>
                    <a:pt x="6550" y="10532"/>
                    <a:pt x="6656" y="10515"/>
                    <a:pt x="6759" y="10478"/>
                  </a:cubicBezTo>
                  <a:cubicBezTo>
                    <a:pt x="7512" y="10227"/>
                    <a:pt x="7784" y="8993"/>
                    <a:pt x="7344" y="7717"/>
                  </a:cubicBezTo>
                  <a:cubicBezTo>
                    <a:pt x="7156" y="7193"/>
                    <a:pt x="6884" y="6754"/>
                    <a:pt x="6570" y="6440"/>
                  </a:cubicBezTo>
                  <a:lnTo>
                    <a:pt x="6570" y="6440"/>
                  </a:lnTo>
                  <a:cubicBezTo>
                    <a:pt x="6989" y="6629"/>
                    <a:pt x="7512" y="6733"/>
                    <a:pt x="8077" y="6733"/>
                  </a:cubicBezTo>
                  <a:cubicBezTo>
                    <a:pt x="9416" y="6691"/>
                    <a:pt x="10483" y="6022"/>
                    <a:pt x="10462" y="5206"/>
                  </a:cubicBezTo>
                  <a:cubicBezTo>
                    <a:pt x="10442" y="4403"/>
                    <a:pt x="9388" y="3782"/>
                    <a:pt x="8079" y="3782"/>
                  </a:cubicBezTo>
                  <a:cubicBezTo>
                    <a:pt x="8057" y="3782"/>
                    <a:pt x="8036" y="3783"/>
                    <a:pt x="8014" y="3783"/>
                  </a:cubicBezTo>
                  <a:cubicBezTo>
                    <a:pt x="7470" y="3804"/>
                    <a:pt x="6968" y="3929"/>
                    <a:pt x="6549" y="4118"/>
                  </a:cubicBezTo>
                  <a:cubicBezTo>
                    <a:pt x="6863" y="3783"/>
                    <a:pt x="7114" y="3323"/>
                    <a:pt x="7282" y="2779"/>
                  </a:cubicBezTo>
                  <a:cubicBezTo>
                    <a:pt x="7679" y="1502"/>
                    <a:pt x="7344" y="268"/>
                    <a:pt x="6570" y="38"/>
                  </a:cubicBezTo>
                  <a:cubicBezTo>
                    <a:pt x="6486" y="12"/>
                    <a:pt x="6399" y="0"/>
                    <a:pt x="6311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3554350" y="3851500"/>
              <a:ext cx="53375" cy="47950"/>
            </a:xfrm>
            <a:custGeom>
              <a:avLst/>
              <a:gdLst/>
              <a:ahLst/>
              <a:cxnLst/>
              <a:rect l="l" t="t" r="r" b="b"/>
              <a:pathLst>
                <a:path w="2135" h="1918" extrusionOk="0">
                  <a:moveTo>
                    <a:pt x="1075" y="0"/>
                  </a:moveTo>
                  <a:cubicBezTo>
                    <a:pt x="660" y="0"/>
                    <a:pt x="268" y="272"/>
                    <a:pt x="147" y="687"/>
                  </a:cubicBezTo>
                  <a:cubicBezTo>
                    <a:pt x="1" y="1189"/>
                    <a:pt x="273" y="1733"/>
                    <a:pt x="796" y="1880"/>
                  </a:cubicBezTo>
                  <a:cubicBezTo>
                    <a:pt x="883" y="1905"/>
                    <a:pt x="972" y="1917"/>
                    <a:pt x="1059" y="1917"/>
                  </a:cubicBezTo>
                  <a:cubicBezTo>
                    <a:pt x="1470" y="1917"/>
                    <a:pt x="1850" y="1645"/>
                    <a:pt x="1988" y="1231"/>
                  </a:cubicBezTo>
                  <a:cubicBezTo>
                    <a:pt x="2135" y="729"/>
                    <a:pt x="1842" y="206"/>
                    <a:pt x="1340" y="38"/>
                  </a:cubicBezTo>
                  <a:cubicBezTo>
                    <a:pt x="1252" y="13"/>
                    <a:pt x="1163" y="0"/>
                    <a:pt x="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2532750" y="4064075"/>
              <a:ext cx="367250" cy="358700"/>
            </a:xfrm>
            <a:custGeom>
              <a:avLst/>
              <a:gdLst/>
              <a:ahLst/>
              <a:cxnLst/>
              <a:rect l="l" t="t" r="r" b="b"/>
              <a:pathLst>
                <a:path w="14690" h="14348" extrusionOk="0">
                  <a:moveTo>
                    <a:pt x="9677" y="0"/>
                  </a:moveTo>
                  <a:cubicBezTo>
                    <a:pt x="8745" y="0"/>
                    <a:pt x="7641" y="913"/>
                    <a:pt x="7031" y="2290"/>
                  </a:cubicBezTo>
                  <a:cubicBezTo>
                    <a:pt x="6717" y="2980"/>
                    <a:pt x="6571" y="3692"/>
                    <a:pt x="6571" y="4299"/>
                  </a:cubicBezTo>
                  <a:cubicBezTo>
                    <a:pt x="6341" y="3713"/>
                    <a:pt x="5922" y="3127"/>
                    <a:pt x="5357" y="2604"/>
                  </a:cubicBezTo>
                  <a:cubicBezTo>
                    <a:pt x="4506" y="1831"/>
                    <a:pt x="3523" y="1419"/>
                    <a:pt x="2723" y="1419"/>
                  </a:cubicBezTo>
                  <a:cubicBezTo>
                    <a:pt x="2244" y="1419"/>
                    <a:pt x="1831" y="1566"/>
                    <a:pt x="1549" y="1872"/>
                  </a:cubicBezTo>
                  <a:cubicBezTo>
                    <a:pt x="796" y="2688"/>
                    <a:pt x="1298" y="4361"/>
                    <a:pt x="2637" y="5575"/>
                  </a:cubicBezTo>
                  <a:cubicBezTo>
                    <a:pt x="3202" y="6098"/>
                    <a:pt x="3830" y="6454"/>
                    <a:pt x="4416" y="6621"/>
                  </a:cubicBezTo>
                  <a:cubicBezTo>
                    <a:pt x="3788" y="6684"/>
                    <a:pt x="3097" y="6893"/>
                    <a:pt x="2428" y="7270"/>
                  </a:cubicBezTo>
                  <a:cubicBezTo>
                    <a:pt x="838" y="8170"/>
                    <a:pt x="1" y="9697"/>
                    <a:pt x="545" y="10659"/>
                  </a:cubicBezTo>
                  <a:cubicBezTo>
                    <a:pt x="827" y="11160"/>
                    <a:pt x="1432" y="11411"/>
                    <a:pt x="2171" y="11411"/>
                  </a:cubicBezTo>
                  <a:cubicBezTo>
                    <a:pt x="2854" y="11411"/>
                    <a:pt x="3652" y="11196"/>
                    <a:pt x="4416" y="10764"/>
                  </a:cubicBezTo>
                  <a:cubicBezTo>
                    <a:pt x="5064" y="10387"/>
                    <a:pt x="5608" y="9906"/>
                    <a:pt x="5964" y="9404"/>
                  </a:cubicBezTo>
                  <a:lnTo>
                    <a:pt x="5964" y="9404"/>
                  </a:lnTo>
                  <a:cubicBezTo>
                    <a:pt x="5797" y="10011"/>
                    <a:pt x="5797" y="10743"/>
                    <a:pt x="5943" y="11496"/>
                  </a:cubicBezTo>
                  <a:cubicBezTo>
                    <a:pt x="6290" y="13135"/>
                    <a:pt x="7330" y="14348"/>
                    <a:pt x="8343" y="14348"/>
                  </a:cubicBezTo>
                  <a:cubicBezTo>
                    <a:pt x="8429" y="14348"/>
                    <a:pt x="8515" y="14339"/>
                    <a:pt x="8600" y="14321"/>
                  </a:cubicBezTo>
                  <a:cubicBezTo>
                    <a:pt x="9688" y="14091"/>
                    <a:pt x="10253" y="12459"/>
                    <a:pt x="9898" y="10680"/>
                  </a:cubicBezTo>
                  <a:cubicBezTo>
                    <a:pt x="9730" y="9927"/>
                    <a:pt x="9437" y="9278"/>
                    <a:pt x="9082" y="8797"/>
                  </a:cubicBezTo>
                  <a:lnTo>
                    <a:pt x="9082" y="8797"/>
                  </a:lnTo>
                  <a:cubicBezTo>
                    <a:pt x="9605" y="9132"/>
                    <a:pt x="10295" y="9362"/>
                    <a:pt x="11048" y="9446"/>
                  </a:cubicBezTo>
                  <a:cubicBezTo>
                    <a:pt x="11241" y="9466"/>
                    <a:pt x="11430" y="9475"/>
                    <a:pt x="11616" y="9475"/>
                  </a:cubicBezTo>
                  <a:cubicBezTo>
                    <a:pt x="13184" y="9475"/>
                    <a:pt x="14451" y="8787"/>
                    <a:pt x="14564" y="7814"/>
                  </a:cubicBezTo>
                  <a:cubicBezTo>
                    <a:pt x="14689" y="6705"/>
                    <a:pt x="13308" y="5638"/>
                    <a:pt x="11488" y="5449"/>
                  </a:cubicBezTo>
                  <a:cubicBezTo>
                    <a:pt x="11295" y="5427"/>
                    <a:pt x="11104" y="5417"/>
                    <a:pt x="10916" y="5417"/>
                  </a:cubicBezTo>
                  <a:cubicBezTo>
                    <a:pt x="10390" y="5417"/>
                    <a:pt x="9890" y="5499"/>
                    <a:pt x="9458" y="5638"/>
                  </a:cubicBezTo>
                  <a:cubicBezTo>
                    <a:pt x="9939" y="5240"/>
                    <a:pt x="10379" y="4654"/>
                    <a:pt x="10693" y="3943"/>
                  </a:cubicBezTo>
                  <a:cubicBezTo>
                    <a:pt x="11446" y="2290"/>
                    <a:pt x="11237" y="574"/>
                    <a:pt x="10211" y="114"/>
                  </a:cubicBezTo>
                  <a:cubicBezTo>
                    <a:pt x="10044" y="37"/>
                    <a:pt x="9864" y="0"/>
                    <a:pt x="9677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2666675" y="4195075"/>
              <a:ext cx="65925" cy="65400"/>
            </a:xfrm>
            <a:custGeom>
              <a:avLst/>
              <a:gdLst/>
              <a:ahLst/>
              <a:cxnLst/>
              <a:rect l="l" t="t" r="r" b="b"/>
              <a:pathLst>
                <a:path w="2637" h="2616" extrusionOk="0">
                  <a:moveTo>
                    <a:pt x="1318" y="0"/>
                  </a:moveTo>
                  <a:cubicBezTo>
                    <a:pt x="586" y="0"/>
                    <a:pt x="0" y="586"/>
                    <a:pt x="0" y="1318"/>
                  </a:cubicBezTo>
                  <a:cubicBezTo>
                    <a:pt x="0" y="2030"/>
                    <a:pt x="586" y="2616"/>
                    <a:pt x="1318" y="2616"/>
                  </a:cubicBezTo>
                  <a:cubicBezTo>
                    <a:pt x="2030" y="2616"/>
                    <a:pt x="2637" y="2030"/>
                    <a:pt x="2637" y="1318"/>
                  </a:cubicBezTo>
                  <a:cubicBezTo>
                    <a:pt x="2637" y="586"/>
                    <a:pt x="2030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2564675" y="2766400"/>
              <a:ext cx="300800" cy="303300"/>
            </a:xfrm>
            <a:custGeom>
              <a:avLst/>
              <a:gdLst/>
              <a:ahLst/>
              <a:cxnLst/>
              <a:rect l="l" t="t" r="r" b="b"/>
              <a:pathLst>
                <a:path w="12032" h="12132" extrusionOk="0">
                  <a:moveTo>
                    <a:pt x="4786" y="1"/>
                  </a:moveTo>
                  <a:cubicBezTo>
                    <a:pt x="4681" y="1"/>
                    <a:pt x="4578" y="16"/>
                    <a:pt x="4478" y="47"/>
                  </a:cubicBezTo>
                  <a:cubicBezTo>
                    <a:pt x="3578" y="340"/>
                    <a:pt x="3222" y="1741"/>
                    <a:pt x="3683" y="3206"/>
                  </a:cubicBezTo>
                  <a:cubicBezTo>
                    <a:pt x="3871" y="3813"/>
                    <a:pt x="4164" y="4336"/>
                    <a:pt x="4520" y="4713"/>
                  </a:cubicBezTo>
                  <a:cubicBezTo>
                    <a:pt x="4038" y="4482"/>
                    <a:pt x="3452" y="4336"/>
                    <a:pt x="2804" y="4336"/>
                  </a:cubicBezTo>
                  <a:cubicBezTo>
                    <a:pt x="2782" y="4336"/>
                    <a:pt x="2761" y="4336"/>
                    <a:pt x="2740" y="4336"/>
                  </a:cubicBezTo>
                  <a:cubicBezTo>
                    <a:pt x="1242" y="4336"/>
                    <a:pt x="21" y="5061"/>
                    <a:pt x="0" y="5989"/>
                  </a:cubicBezTo>
                  <a:cubicBezTo>
                    <a:pt x="0" y="6910"/>
                    <a:pt x="1235" y="7684"/>
                    <a:pt x="2762" y="7705"/>
                  </a:cubicBezTo>
                  <a:cubicBezTo>
                    <a:pt x="2808" y="7706"/>
                    <a:pt x="2853" y="7707"/>
                    <a:pt x="2898" y="7707"/>
                  </a:cubicBezTo>
                  <a:cubicBezTo>
                    <a:pt x="3474" y="7707"/>
                    <a:pt x="4010" y="7585"/>
                    <a:pt x="4457" y="7391"/>
                  </a:cubicBezTo>
                  <a:lnTo>
                    <a:pt x="4457" y="7391"/>
                  </a:lnTo>
                  <a:cubicBezTo>
                    <a:pt x="4080" y="7767"/>
                    <a:pt x="3766" y="8291"/>
                    <a:pt x="3557" y="8897"/>
                  </a:cubicBezTo>
                  <a:cubicBezTo>
                    <a:pt x="3055" y="10341"/>
                    <a:pt x="3390" y="11764"/>
                    <a:pt x="4268" y="12078"/>
                  </a:cubicBezTo>
                  <a:cubicBezTo>
                    <a:pt x="4377" y="12114"/>
                    <a:pt x="4488" y="12131"/>
                    <a:pt x="4602" y="12131"/>
                  </a:cubicBezTo>
                  <a:cubicBezTo>
                    <a:pt x="5411" y="12131"/>
                    <a:pt x="6318" y="11251"/>
                    <a:pt x="6758" y="9985"/>
                  </a:cubicBezTo>
                  <a:cubicBezTo>
                    <a:pt x="6968" y="9379"/>
                    <a:pt x="7030" y="8793"/>
                    <a:pt x="6968" y="8270"/>
                  </a:cubicBezTo>
                  <a:lnTo>
                    <a:pt x="6968" y="8270"/>
                  </a:lnTo>
                  <a:cubicBezTo>
                    <a:pt x="7219" y="8730"/>
                    <a:pt x="7616" y="9211"/>
                    <a:pt x="8139" y="9588"/>
                  </a:cubicBezTo>
                  <a:cubicBezTo>
                    <a:pt x="8829" y="10111"/>
                    <a:pt x="9600" y="10384"/>
                    <a:pt x="10237" y="10384"/>
                  </a:cubicBezTo>
                  <a:cubicBezTo>
                    <a:pt x="10720" y="10384"/>
                    <a:pt x="11127" y="10227"/>
                    <a:pt x="11362" y="9902"/>
                  </a:cubicBezTo>
                  <a:cubicBezTo>
                    <a:pt x="11927" y="9148"/>
                    <a:pt x="11383" y="7809"/>
                    <a:pt x="10148" y="6889"/>
                  </a:cubicBezTo>
                  <a:cubicBezTo>
                    <a:pt x="9646" y="6512"/>
                    <a:pt x="9102" y="6261"/>
                    <a:pt x="8600" y="6156"/>
                  </a:cubicBezTo>
                  <a:cubicBezTo>
                    <a:pt x="9102" y="6073"/>
                    <a:pt x="9667" y="5822"/>
                    <a:pt x="10211" y="5466"/>
                  </a:cubicBezTo>
                  <a:cubicBezTo>
                    <a:pt x="11445" y="4566"/>
                    <a:pt x="12031" y="3227"/>
                    <a:pt x="11487" y="2474"/>
                  </a:cubicBezTo>
                  <a:cubicBezTo>
                    <a:pt x="11250" y="2133"/>
                    <a:pt x="10821" y="1963"/>
                    <a:pt x="10305" y="1963"/>
                  </a:cubicBezTo>
                  <a:cubicBezTo>
                    <a:pt x="9681" y="1963"/>
                    <a:pt x="8931" y="2211"/>
                    <a:pt x="8244" y="2704"/>
                  </a:cubicBezTo>
                  <a:cubicBezTo>
                    <a:pt x="7742" y="3060"/>
                    <a:pt x="7323" y="3499"/>
                    <a:pt x="7072" y="3959"/>
                  </a:cubicBezTo>
                  <a:cubicBezTo>
                    <a:pt x="7156" y="3436"/>
                    <a:pt x="7114" y="2830"/>
                    <a:pt x="6905" y="2202"/>
                  </a:cubicBezTo>
                  <a:cubicBezTo>
                    <a:pt x="6516" y="904"/>
                    <a:pt x="5601" y="1"/>
                    <a:pt x="4786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2688625" y="2879425"/>
              <a:ext cx="61750" cy="55100"/>
            </a:xfrm>
            <a:custGeom>
              <a:avLst/>
              <a:gdLst/>
              <a:ahLst/>
              <a:cxnLst/>
              <a:rect l="l" t="t" r="r" b="b"/>
              <a:pathLst>
                <a:path w="2470" h="2204" extrusionOk="0">
                  <a:moveTo>
                    <a:pt x="1218" y="0"/>
                  </a:moveTo>
                  <a:cubicBezTo>
                    <a:pt x="1113" y="0"/>
                    <a:pt x="1007" y="15"/>
                    <a:pt x="901" y="45"/>
                  </a:cubicBezTo>
                  <a:cubicBezTo>
                    <a:pt x="315" y="233"/>
                    <a:pt x="1" y="840"/>
                    <a:pt x="168" y="1426"/>
                  </a:cubicBezTo>
                  <a:cubicBezTo>
                    <a:pt x="323" y="1906"/>
                    <a:pt x="757" y="2203"/>
                    <a:pt x="1232" y="2203"/>
                  </a:cubicBezTo>
                  <a:cubicBezTo>
                    <a:pt x="1336" y="2203"/>
                    <a:pt x="1443" y="2189"/>
                    <a:pt x="1549" y="2158"/>
                  </a:cubicBezTo>
                  <a:cubicBezTo>
                    <a:pt x="2135" y="1970"/>
                    <a:pt x="2470" y="1363"/>
                    <a:pt x="2282" y="777"/>
                  </a:cubicBezTo>
                  <a:cubicBezTo>
                    <a:pt x="2127" y="298"/>
                    <a:pt x="1693" y="0"/>
                    <a:pt x="1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4850050" y="2017225"/>
              <a:ext cx="276200" cy="278550"/>
            </a:xfrm>
            <a:custGeom>
              <a:avLst/>
              <a:gdLst/>
              <a:ahLst/>
              <a:cxnLst/>
              <a:rect l="l" t="t" r="r" b="b"/>
              <a:pathLst>
                <a:path w="11048" h="11142" extrusionOk="0">
                  <a:moveTo>
                    <a:pt x="6780" y="1"/>
                  </a:moveTo>
                  <a:cubicBezTo>
                    <a:pt x="6031" y="1"/>
                    <a:pt x="5197" y="804"/>
                    <a:pt x="4813" y="1976"/>
                  </a:cubicBezTo>
                  <a:cubicBezTo>
                    <a:pt x="4624" y="2520"/>
                    <a:pt x="4583" y="3085"/>
                    <a:pt x="4624" y="3545"/>
                  </a:cubicBezTo>
                  <a:cubicBezTo>
                    <a:pt x="4394" y="3127"/>
                    <a:pt x="4039" y="2708"/>
                    <a:pt x="3557" y="2353"/>
                  </a:cubicBezTo>
                  <a:cubicBezTo>
                    <a:pt x="2919" y="1880"/>
                    <a:pt x="2214" y="1634"/>
                    <a:pt x="1631" y="1634"/>
                  </a:cubicBezTo>
                  <a:cubicBezTo>
                    <a:pt x="1182" y="1634"/>
                    <a:pt x="805" y="1780"/>
                    <a:pt x="586" y="2081"/>
                  </a:cubicBezTo>
                  <a:cubicBezTo>
                    <a:pt x="84" y="2771"/>
                    <a:pt x="586" y="4006"/>
                    <a:pt x="1716" y="4843"/>
                  </a:cubicBezTo>
                  <a:cubicBezTo>
                    <a:pt x="2176" y="5198"/>
                    <a:pt x="2699" y="5407"/>
                    <a:pt x="3160" y="5512"/>
                  </a:cubicBezTo>
                  <a:cubicBezTo>
                    <a:pt x="2679" y="5596"/>
                    <a:pt x="2155" y="5805"/>
                    <a:pt x="1674" y="6161"/>
                  </a:cubicBezTo>
                  <a:cubicBezTo>
                    <a:pt x="523" y="6977"/>
                    <a:pt x="0" y="8211"/>
                    <a:pt x="502" y="8902"/>
                  </a:cubicBezTo>
                  <a:cubicBezTo>
                    <a:pt x="728" y="9221"/>
                    <a:pt x="1122" y="9376"/>
                    <a:pt x="1592" y="9376"/>
                  </a:cubicBezTo>
                  <a:cubicBezTo>
                    <a:pt x="2169" y="9376"/>
                    <a:pt x="2860" y="9142"/>
                    <a:pt x="3495" y="8693"/>
                  </a:cubicBezTo>
                  <a:cubicBezTo>
                    <a:pt x="3955" y="8337"/>
                    <a:pt x="4332" y="7939"/>
                    <a:pt x="4562" y="7521"/>
                  </a:cubicBezTo>
                  <a:lnTo>
                    <a:pt x="4562" y="7521"/>
                  </a:lnTo>
                  <a:cubicBezTo>
                    <a:pt x="4499" y="8002"/>
                    <a:pt x="4541" y="8567"/>
                    <a:pt x="4729" y="9132"/>
                  </a:cubicBezTo>
                  <a:cubicBezTo>
                    <a:pt x="5099" y="10317"/>
                    <a:pt x="5929" y="11142"/>
                    <a:pt x="6680" y="11142"/>
                  </a:cubicBezTo>
                  <a:cubicBezTo>
                    <a:pt x="6778" y="11142"/>
                    <a:pt x="6874" y="11128"/>
                    <a:pt x="6968" y="11099"/>
                  </a:cubicBezTo>
                  <a:cubicBezTo>
                    <a:pt x="7784" y="10827"/>
                    <a:pt x="8098" y="9529"/>
                    <a:pt x="7679" y="8190"/>
                  </a:cubicBezTo>
                  <a:cubicBezTo>
                    <a:pt x="7512" y="7625"/>
                    <a:pt x="7219" y="7165"/>
                    <a:pt x="6905" y="6809"/>
                  </a:cubicBezTo>
                  <a:lnTo>
                    <a:pt x="6905" y="6809"/>
                  </a:lnTo>
                  <a:cubicBezTo>
                    <a:pt x="7345" y="7019"/>
                    <a:pt x="7889" y="7144"/>
                    <a:pt x="8474" y="7144"/>
                  </a:cubicBezTo>
                  <a:cubicBezTo>
                    <a:pt x="8495" y="7144"/>
                    <a:pt x="8516" y="7145"/>
                    <a:pt x="8537" y="7145"/>
                  </a:cubicBezTo>
                  <a:cubicBezTo>
                    <a:pt x="9931" y="7145"/>
                    <a:pt x="11048" y="6462"/>
                    <a:pt x="11048" y="5617"/>
                  </a:cubicBezTo>
                  <a:cubicBezTo>
                    <a:pt x="11048" y="4759"/>
                    <a:pt x="9918" y="4047"/>
                    <a:pt x="8495" y="4047"/>
                  </a:cubicBezTo>
                  <a:cubicBezTo>
                    <a:pt x="7909" y="4047"/>
                    <a:pt x="7386" y="4152"/>
                    <a:pt x="6947" y="4340"/>
                  </a:cubicBezTo>
                  <a:cubicBezTo>
                    <a:pt x="7282" y="4006"/>
                    <a:pt x="7575" y="3524"/>
                    <a:pt x="7763" y="2959"/>
                  </a:cubicBezTo>
                  <a:cubicBezTo>
                    <a:pt x="8202" y="1620"/>
                    <a:pt x="7909" y="323"/>
                    <a:pt x="7093" y="51"/>
                  </a:cubicBezTo>
                  <a:cubicBezTo>
                    <a:pt x="6992" y="17"/>
                    <a:pt x="6886" y="1"/>
                    <a:pt x="6780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4956225" y="2120100"/>
              <a:ext cx="57050" cy="50500"/>
            </a:xfrm>
            <a:custGeom>
              <a:avLst/>
              <a:gdLst/>
              <a:ahLst/>
              <a:cxnLst/>
              <a:rect l="l" t="t" r="r" b="b"/>
              <a:pathLst>
                <a:path w="2282" h="2020" extrusionOk="0">
                  <a:moveTo>
                    <a:pt x="1129" y="1"/>
                  </a:moveTo>
                  <a:cubicBezTo>
                    <a:pt x="705" y="1"/>
                    <a:pt x="322" y="271"/>
                    <a:pt x="189" y="686"/>
                  </a:cubicBezTo>
                  <a:cubicBezTo>
                    <a:pt x="1" y="1230"/>
                    <a:pt x="294" y="1795"/>
                    <a:pt x="817" y="1962"/>
                  </a:cubicBezTo>
                  <a:cubicBezTo>
                    <a:pt x="929" y="2001"/>
                    <a:pt x="1043" y="2019"/>
                    <a:pt x="1153" y="2019"/>
                  </a:cubicBezTo>
                  <a:cubicBezTo>
                    <a:pt x="1578" y="2019"/>
                    <a:pt x="1960" y="1749"/>
                    <a:pt x="2093" y="1334"/>
                  </a:cubicBezTo>
                  <a:cubicBezTo>
                    <a:pt x="2281" y="790"/>
                    <a:pt x="1989" y="225"/>
                    <a:pt x="1465" y="58"/>
                  </a:cubicBezTo>
                  <a:cubicBezTo>
                    <a:pt x="1353" y="19"/>
                    <a:pt x="1240" y="1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3681450" y="2738475"/>
              <a:ext cx="279375" cy="267300"/>
            </a:xfrm>
            <a:custGeom>
              <a:avLst/>
              <a:gdLst/>
              <a:ahLst/>
              <a:cxnLst/>
              <a:rect l="l" t="t" r="r" b="b"/>
              <a:pathLst>
                <a:path w="11175" h="10692" extrusionOk="0">
                  <a:moveTo>
                    <a:pt x="3492" y="1"/>
                  </a:moveTo>
                  <a:cubicBezTo>
                    <a:pt x="3321" y="1"/>
                    <a:pt x="3160" y="38"/>
                    <a:pt x="3014" y="117"/>
                  </a:cubicBezTo>
                  <a:cubicBezTo>
                    <a:pt x="2282" y="515"/>
                    <a:pt x="2240" y="1833"/>
                    <a:pt x="2888" y="3026"/>
                  </a:cubicBezTo>
                  <a:cubicBezTo>
                    <a:pt x="3160" y="3528"/>
                    <a:pt x="3516" y="3926"/>
                    <a:pt x="3893" y="4198"/>
                  </a:cubicBezTo>
                  <a:cubicBezTo>
                    <a:pt x="3652" y="4132"/>
                    <a:pt x="3389" y="4101"/>
                    <a:pt x="3111" y="4101"/>
                  </a:cubicBezTo>
                  <a:cubicBezTo>
                    <a:pt x="2858" y="4101"/>
                    <a:pt x="2593" y="4127"/>
                    <a:pt x="2323" y="4177"/>
                  </a:cubicBezTo>
                  <a:cubicBezTo>
                    <a:pt x="963" y="4428"/>
                    <a:pt x="1" y="5307"/>
                    <a:pt x="168" y="6123"/>
                  </a:cubicBezTo>
                  <a:cubicBezTo>
                    <a:pt x="288" y="6788"/>
                    <a:pt x="1116" y="7216"/>
                    <a:pt x="2154" y="7216"/>
                  </a:cubicBezTo>
                  <a:cubicBezTo>
                    <a:pt x="2390" y="7216"/>
                    <a:pt x="2637" y="7194"/>
                    <a:pt x="2888" y="7148"/>
                  </a:cubicBezTo>
                  <a:cubicBezTo>
                    <a:pt x="3432" y="7043"/>
                    <a:pt x="3935" y="6813"/>
                    <a:pt x="4311" y="6562"/>
                  </a:cubicBezTo>
                  <a:lnTo>
                    <a:pt x="4311" y="6562"/>
                  </a:lnTo>
                  <a:cubicBezTo>
                    <a:pt x="4060" y="6939"/>
                    <a:pt x="3872" y="7462"/>
                    <a:pt x="3788" y="8027"/>
                  </a:cubicBezTo>
                  <a:cubicBezTo>
                    <a:pt x="3621" y="9387"/>
                    <a:pt x="4144" y="10579"/>
                    <a:pt x="4981" y="10684"/>
                  </a:cubicBezTo>
                  <a:cubicBezTo>
                    <a:pt x="5020" y="10689"/>
                    <a:pt x="5059" y="10691"/>
                    <a:pt x="5098" y="10691"/>
                  </a:cubicBezTo>
                  <a:cubicBezTo>
                    <a:pt x="5874" y="10691"/>
                    <a:pt x="6621" y="9719"/>
                    <a:pt x="6780" y="8424"/>
                  </a:cubicBezTo>
                  <a:cubicBezTo>
                    <a:pt x="6864" y="7859"/>
                    <a:pt x="6801" y="7315"/>
                    <a:pt x="6676" y="6876"/>
                  </a:cubicBezTo>
                  <a:lnTo>
                    <a:pt x="6676" y="6876"/>
                  </a:lnTo>
                  <a:cubicBezTo>
                    <a:pt x="6969" y="7252"/>
                    <a:pt x="7387" y="7587"/>
                    <a:pt x="7910" y="7838"/>
                  </a:cubicBezTo>
                  <a:cubicBezTo>
                    <a:pt x="8431" y="8081"/>
                    <a:pt x="8959" y="8198"/>
                    <a:pt x="9424" y="8198"/>
                  </a:cubicBezTo>
                  <a:cubicBezTo>
                    <a:pt x="10080" y="8198"/>
                    <a:pt x="10610" y="7965"/>
                    <a:pt x="10818" y="7524"/>
                  </a:cubicBezTo>
                  <a:cubicBezTo>
                    <a:pt x="11174" y="6771"/>
                    <a:pt x="10442" y="5683"/>
                    <a:pt x="9207" y="5097"/>
                  </a:cubicBezTo>
                  <a:cubicBezTo>
                    <a:pt x="8705" y="4846"/>
                    <a:pt x="8182" y="4742"/>
                    <a:pt x="7722" y="4742"/>
                  </a:cubicBezTo>
                  <a:cubicBezTo>
                    <a:pt x="8161" y="4574"/>
                    <a:pt x="8601" y="4260"/>
                    <a:pt x="8998" y="3842"/>
                  </a:cubicBezTo>
                  <a:cubicBezTo>
                    <a:pt x="9940" y="2838"/>
                    <a:pt x="10212" y="1561"/>
                    <a:pt x="9605" y="996"/>
                  </a:cubicBezTo>
                  <a:cubicBezTo>
                    <a:pt x="9406" y="804"/>
                    <a:pt x="9137" y="713"/>
                    <a:pt x="8833" y="713"/>
                  </a:cubicBezTo>
                  <a:cubicBezTo>
                    <a:pt x="8209" y="713"/>
                    <a:pt x="7434" y="1095"/>
                    <a:pt x="6801" y="1770"/>
                  </a:cubicBezTo>
                  <a:cubicBezTo>
                    <a:pt x="6425" y="2189"/>
                    <a:pt x="6132" y="2649"/>
                    <a:pt x="5985" y="3068"/>
                  </a:cubicBezTo>
                  <a:cubicBezTo>
                    <a:pt x="5964" y="2607"/>
                    <a:pt x="5818" y="2084"/>
                    <a:pt x="5546" y="1582"/>
                  </a:cubicBezTo>
                  <a:cubicBezTo>
                    <a:pt x="5009" y="610"/>
                    <a:pt x="4178" y="1"/>
                    <a:pt x="3492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791300" y="2831350"/>
              <a:ext cx="56000" cy="49325"/>
            </a:xfrm>
            <a:custGeom>
              <a:avLst/>
              <a:gdLst/>
              <a:ahLst/>
              <a:cxnLst/>
              <a:rect l="l" t="t" r="r" b="b"/>
              <a:pathLst>
                <a:path w="2240" h="1973" extrusionOk="0">
                  <a:moveTo>
                    <a:pt x="1124" y="1"/>
                  </a:moveTo>
                  <a:cubicBezTo>
                    <a:pt x="964" y="1"/>
                    <a:pt x="802" y="41"/>
                    <a:pt x="650" y="127"/>
                  </a:cubicBezTo>
                  <a:cubicBezTo>
                    <a:pt x="168" y="378"/>
                    <a:pt x="1" y="985"/>
                    <a:pt x="252" y="1466"/>
                  </a:cubicBezTo>
                  <a:cubicBezTo>
                    <a:pt x="436" y="1791"/>
                    <a:pt x="763" y="1973"/>
                    <a:pt x="1104" y="1973"/>
                  </a:cubicBezTo>
                  <a:cubicBezTo>
                    <a:pt x="1268" y="1973"/>
                    <a:pt x="1435" y="1931"/>
                    <a:pt x="1591" y="1843"/>
                  </a:cubicBezTo>
                  <a:cubicBezTo>
                    <a:pt x="2072" y="1592"/>
                    <a:pt x="2240" y="985"/>
                    <a:pt x="1989" y="504"/>
                  </a:cubicBezTo>
                  <a:cubicBezTo>
                    <a:pt x="1803" y="189"/>
                    <a:pt x="1470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sp>
        <p:nvSpPr>
          <p:cNvPr id="2152" name="Google Shape;2152;p33"/>
          <p:cNvSpPr txBox="1"/>
          <p:nvPr/>
        </p:nvSpPr>
        <p:spPr>
          <a:xfrm>
            <a:off x="995707" y="16485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Risk Aversion</a:t>
            </a:r>
            <a:endParaRPr 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3" name="Google Shape;2153;p33"/>
          <p:cNvSpPr txBox="1"/>
          <p:nvPr/>
        </p:nvSpPr>
        <p:spPr>
          <a:xfrm>
            <a:off x="993632" y="235558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Environmental Concerns</a:t>
            </a:r>
            <a:endParaRPr 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4" name="Google Shape;2154;p33"/>
          <p:cNvSpPr txBox="1"/>
          <p:nvPr/>
        </p:nvSpPr>
        <p:spPr>
          <a:xfrm>
            <a:off x="993632" y="325655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Time Preference</a:t>
            </a:r>
            <a:endParaRPr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5" name="Google Shape;2155;p33"/>
          <p:cNvSpPr txBox="1"/>
          <p:nvPr/>
        </p:nvSpPr>
        <p:spPr>
          <a:xfrm>
            <a:off x="993632" y="408048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Altruism</a:t>
            </a:r>
            <a:endParaRPr 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6" name="Google Shape;2156;p33"/>
          <p:cNvSpPr txBox="1"/>
          <p:nvPr/>
        </p:nvSpPr>
        <p:spPr>
          <a:xfrm>
            <a:off x="6384603" y="156852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Education and Awareness</a:t>
            </a:r>
            <a:endParaRPr 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7" name="Google Shape;2157;p33"/>
          <p:cNvSpPr txBox="1"/>
          <p:nvPr/>
        </p:nvSpPr>
        <p:spPr>
          <a:xfrm>
            <a:off x="6382528" y="246988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Social Norms</a:t>
            </a:r>
            <a:endParaRPr 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8" name="Google Shape;2158;p33"/>
          <p:cNvSpPr txBox="1"/>
          <p:nvPr/>
        </p:nvSpPr>
        <p:spPr>
          <a:xfrm>
            <a:off x="6382528" y="32451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Competitive Pressure</a:t>
            </a:r>
            <a:endParaRPr 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59" name="Google Shape;2159;p33"/>
          <p:cNvSpPr txBox="1"/>
          <p:nvPr/>
        </p:nvSpPr>
        <p:spPr>
          <a:xfrm>
            <a:off x="6382528" y="395475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Collaboration and Cooperation</a:t>
            </a:r>
            <a:endParaRPr 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0" name="Google Shape;2160;p33"/>
          <p:cNvSpPr txBox="1"/>
          <p:nvPr/>
        </p:nvSpPr>
        <p:spPr>
          <a:xfrm>
            <a:off x="645332" y="15570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1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1" name="Google Shape;2161;p33"/>
          <p:cNvSpPr txBox="1"/>
          <p:nvPr/>
        </p:nvSpPr>
        <p:spPr>
          <a:xfrm>
            <a:off x="645332" y="23667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2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2" name="Google Shape;2162;p33"/>
          <p:cNvSpPr txBox="1"/>
          <p:nvPr/>
        </p:nvSpPr>
        <p:spPr>
          <a:xfrm>
            <a:off x="645332" y="31764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3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3" name="Google Shape;2163;p33"/>
          <p:cNvSpPr txBox="1"/>
          <p:nvPr/>
        </p:nvSpPr>
        <p:spPr>
          <a:xfrm>
            <a:off x="645332" y="39861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4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4" name="Google Shape;2164;p33"/>
          <p:cNvSpPr txBox="1"/>
          <p:nvPr/>
        </p:nvSpPr>
        <p:spPr>
          <a:xfrm>
            <a:off x="8171978" y="15570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5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5" name="Google Shape;2165;p33"/>
          <p:cNvSpPr txBox="1"/>
          <p:nvPr/>
        </p:nvSpPr>
        <p:spPr>
          <a:xfrm>
            <a:off x="8171978" y="23667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6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6" name="Google Shape;2166;p33"/>
          <p:cNvSpPr txBox="1"/>
          <p:nvPr/>
        </p:nvSpPr>
        <p:spPr>
          <a:xfrm>
            <a:off x="8171978" y="31764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7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2167" name="Google Shape;2167;p33"/>
          <p:cNvSpPr txBox="1"/>
          <p:nvPr/>
        </p:nvSpPr>
        <p:spPr>
          <a:xfrm>
            <a:off x="8171978" y="39861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8</a:t>
            </a:r>
            <a:endParaRPr lang="en-GB" sz="30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grpSp>
        <p:nvGrpSpPr>
          <p:cNvPr id="2168" name="Google Shape;2168;p33"/>
          <p:cNvGrpSpPr/>
          <p:nvPr/>
        </p:nvGrpSpPr>
        <p:grpSpPr>
          <a:xfrm>
            <a:off x="3062720" y="1352335"/>
            <a:ext cx="3031156" cy="2310793"/>
            <a:chOff x="2747325" y="9552550"/>
            <a:chExt cx="3664800" cy="2793850"/>
          </a:xfrm>
        </p:grpSpPr>
        <p:sp>
          <p:nvSpPr>
            <p:cNvPr id="2169" name="Google Shape;2169;p33"/>
            <p:cNvSpPr/>
            <p:nvPr/>
          </p:nvSpPr>
          <p:spPr>
            <a:xfrm>
              <a:off x="3233150" y="9565625"/>
              <a:ext cx="737575" cy="737600"/>
            </a:xfrm>
            <a:custGeom>
              <a:avLst/>
              <a:gdLst/>
              <a:ahLst/>
              <a:cxnLst/>
              <a:rect l="l" t="t" r="r" b="b"/>
              <a:pathLst>
                <a:path w="29503" h="29504" extrusionOk="0">
                  <a:moveTo>
                    <a:pt x="14752" y="1"/>
                  </a:moveTo>
                  <a:cubicBezTo>
                    <a:pt x="6633" y="1"/>
                    <a:pt x="0" y="6613"/>
                    <a:pt x="0" y="14752"/>
                  </a:cubicBezTo>
                  <a:cubicBezTo>
                    <a:pt x="0" y="22891"/>
                    <a:pt x="6633" y="29503"/>
                    <a:pt x="14752" y="29503"/>
                  </a:cubicBezTo>
                  <a:cubicBezTo>
                    <a:pt x="22891" y="29503"/>
                    <a:pt x="29503" y="22891"/>
                    <a:pt x="29503" y="14752"/>
                  </a:cubicBezTo>
                  <a:cubicBezTo>
                    <a:pt x="29503" y="6613"/>
                    <a:pt x="22891" y="1"/>
                    <a:pt x="14752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1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5190725" y="9552550"/>
              <a:ext cx="738125" cy="737600"/>
            </a:xfrm>
            <a:custGeom>
              <a:avLst/>
              <a:gdLst/>
              <a:ahLst/>
              <a:cxnLst/>
              <a:rect l="l" t="t" r="r" b="b"/>
              <a:pathLst>
                <a:path w="29525" h="29504" extrusionOk="0">
                  <a:moveTo>
                    <a:pt x="14773" y="1"/>
                  </a:moveTo>
                  <a:cubicBezTo>
                    <a:pt x="6634" y="1"/>
                    <a:pt x="1" y="6613"/>
                    <a:pt x="1" y="14752"/>
                  </a:cubicBezTo>
                  <a:cubicBezTo>
                    <a:pt x="1" y="22891"/>
                    <a:pt x="6634" y="29503"/>
                    <a:pt x="14752" y="29503"/>
                  </a:cubicBezTo>
                  <a:cubicBezTo>
                    <a:pt x="22891" y="29503"/>
                    <a:pt x="29524" y="22891"/>
                    <a:pt x="29524" y="14752"/>
                  </a:cubicBezTo>
                  <a:cubicBezTo>
                    <a:pt x="29524" y="6613"/>
                    <a:pt x="22891" y="1"/>
                    <a:pt x="14773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5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3690850" y="10328300"/>
              <a:ext cx="738100" cy="737575"/>
            </a:xfrm>
            <a:custGeom>
              <a:avLst/>
              <a:gdLst/>
              <a:ahLst/>
              <a:cxnLst/>
              <a:rect l="l" t="t" r="r" b="b"/>
              <a:pathLst>
                <a:path w="29524" h="29503" extrusionOk="0">
                  <a:moveTo>
                    <a:pt x="14752" y="1"/>
                  </a:moveTo>
                  <a:cubicBezTo>
                    <a:pt x="6633" y="1"/>
                    <a:pt x="1" y="6612"/>
                    <a:pt x="1" y="14752"/>
                  </a:cubicBezTo>
                  <a:cubicBezTo>
                    <a:pt x="1" y="22891"/>
                    <a:pt x="6633" y="29503"/>
                    <a:pt x="14752" y="29503"/>
                  </a:cubicBezTo>
                  <a:cubicBezTo>
                    <a:pt x="22891" y="29503"/>
                    <a:pt x="29524" y="22891"/>
                    <a:pt x="29524" y="14752"/>
                  </a:cubicBezTo>
                  <a:cubicBezTo>
                    <a:pt x="29524" y="6612"/>
                    <a:pt x="22891" y="1"/>
                    <a:pt x="14752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2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3522425" y="11608300"/>
              <a:ext cx="738100" cy="738100"/>
            </a:xfrm>
            <a:custGeom>
              <a:avLst/>
              <a:gdLst/>
              <a:ahLst/>
              <a:cxnLst/>
              <a:rect l="l" t="t" r="r" b="b"/>
              <a:pathLst>
                <a:path w="29524" h="29524" extrusionOk="0">
                  <a:moveTo>
                    <a:pt x="14751" y="1"/>
                  </a:moveTo>
                  <a:cubicBezTo>
                    <a:pt x="6633" y="1"/>
                    <a:pt x="0" y="6633"/>
                    <a:pt x="0" y="14773"/>
                  </a:cubicBezTo>
                  <a:cubicBezTo>
                    <a:pt x="0" y="22891"/>
                    <a:pt x="6633" y="29524"/>
                    <a:pt x="14751" y="29524"/>
                  </a:cubicBezTo>
                  <a:cubicBezTo>
                    <a:pt x="22891" y="29524"/>
                    <a:pt x="29523" y="22891"/>
                    <a:pt x="29523" y="14773"/>
                  </a:cubicBezTo>
                  <a:cubicBezTo>
                    <a:pt x="29523" y="6633"/>
                    <a:pt x="22891" y="1"/>
                    <a:pt x="14751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4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4896575" y="11608300"/>
              <a:ext cx="737575" cy="738100"/>
            </a:xfrm>
            <a:custGeom>
              <a:avLst/>
              <a:gdLst/>
              <a:ahLst/>
              <a:cxnLst/>
              <a:rect l="l" t="t" r="r" b="b"/>
              <a:pathLst>
                <a:path w="29503" h="29524" extrusionOk="0">
                  <a:moveTo>
                    <a:pt x="14752" y="1"/>
                  </a:moveTo>
                  <a:cubicBezTo>
                    <a:pt x="6612" y="1"/>
                    <a:pt x="1" y="6633"/>
                    <a:pt x="1" y="14773"/>
                  </a:cubicBezTo>
                  <a:cubicBezTo>
                    <a:pt x="1" y="22891"/>
                    <a:pt x="6612" y="29524"/>
                    <a:pt x="14752" y="29524"/>
                  </a:cubicBezTo>
                  <a:cubicBezTo>
                    <a:pt x="22891" y="29524"/>
                    <a:pt x="29503" y="22891"/>
                    <a:pt x="29503" y="14773"/>
                  </a:cubicBezTo>
                  <a:cubicBezTo>
                    <a:pt x="29503" y="6633"/>
                    <a:pt x="22891" y="1"/>
                    <a:pt x="14752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8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4726050" y="10328300"/>
              <a:ext cx="737575" cy="737575"/>
            </a:xfrm>
            <a:custGeom>
              <a:avLst/>
              <a:gdLst/>
              <a:ahLst/>
              <a:cxnLst/>
              <a:rect l="l" t="t" r="r" b="b"/>
              <a:pathLst>
                <a:path w="29503" h="29503" extrusionOk="0">
                  <a:moveTo>
                    <a:pt x="14752" y="1"/>
                  </a:moveTo>
                  <a:cubicBezTo>
                    <a:pt x="6612" y="1"/>
                    <a:pt x="0" y="6612"/>
                    <a:pt x="0" y="14752"/>
                  </a:cubicBezTo>
                  <a:cubicBezTo>
                    <a:pt x="0" y="22891"/>
                    <a:pt x="6612" y="29503"/>
                    <a:pt x="14752" y="29503"/>
                  </a:cubicBezTo>
                  <a:cubicBezTo>
                    <a:pt x="22870" y="29503"/>
                    <a:pt x="29503" y="22891"/>
                    <a:pt x="29503" y="14752"/>
                  </a:cubicBezTo>
                  <a:cubicBezTo>
                    <a:pt x="29503" y="6612"/>
                    <a:pt x="22870" y="1"/>
                    <a:pt x="14752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6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5674550" y="10820525"/>
              <a:ext cx="737575" cy="737575"/>
            </a:xfrm>
            <a:custGeom>
              <a:avLst/>
              <a:gdLst/>
              <a:ahLst/>
              <a:cxnLst/>
              <a:rect l="l" t="t" r="r" b="b"/>
              <a:pathLst>
                <a:path w="29503" h="29503" extrusionOk="0">
                  <a:moveTo>
                    <a:pt x="14751" y="1"/>
                  </a:moveTo>
                  <a:cubicBezTo>
                    <a:pt x="6612" y="1"/>
                    <a:pt x="0" y="6613"/>
                    <a:pt x="0" y="14752"/>
                  </a:cubicBezTo>
                  <a:cubicBezTo>
                    <a:pt x="0" y="22891"/>
                    <a:pt x="6612" y="29503"/>
                    <a:pt x="14751" y="29503"/>
                  </a:cubicBezTo>
                  <a:cubicBezTo>
                    <a:pt x="22891" y="29503"/>
                    <a:pt x="29503" y="22891"/>
                    <a:pt x="29503" y="14752"/>
                  </a:cubicBezTo>
                  <a:cubicBezTo>
                    <a:pt x="29503" y="6613"/>
                    <a:pt x="22891" y="1"/>
                    <a:pt x="14751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7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2747325" y="10833600"/>
              <a:ext cx="738100" cy="737600"/>
            </a:xfrm>
            <a:custGeom>
              <a:avLst/>
              <a:gdLst/>
              <a:ahLst/>
              <a:cxnLst/>
              <a:rect l="l" t="t" r="r" b="b"/>
              <a:pathLst>
                <a:path w="29524" h="29504" extrusionOk="0">
                  <a:moveTo>
                    <a:pt x="14773" y="1"/>
                  </a:moveTo>
                  <a:cubicBezTo>
                    <a:pt x="6634" y="1"/>
                    <a:pt x="1" y="6613"/>
                    <a:pt x="1" y="14752"/>
                  </a:cubicBezTo>
                  <a:cubicBezTo>
                    <a:pt x="1" y="22891"/>
                    <a:pt x="6634" y="29503"/>
                    <a:pt x="14773" y="29503"/>
                  </a:cubicBezTo>
                  <a:cubicBezTo>
                    <a:pt x="22891" y="29503"/>
                    <a:pt x="29524" y="22891"/>
                    <a:pt x="29524" y="14752"/>
                  </a:cubicBezTo>
                  <a:cubicBezTo>
                    <a:pt x="29524" y="6613"/>
                    <a:pt x="22891" y="1"/>
                    <a:pt x="14773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 b="1">
                  <a:solidFill>
                    <a:srgbClr val="FFFFFF"/>
                  </a:solidFill>
                  <a:latin typeface="Comic Sans MS Regular" panose="030F0702030302020204" charset="0"/>
                  <a:ea typeface="Roboto"/>
                  <a:cs typeface="Comic Sans MS Regular" panose="030F0702030302020204" charset="0"/>
                  <a:sym typeface="Roboto"/>
                </a:rPr>
                <a:t>3</a:t>
              </a:r>
              <a:endParaRPr lang="en-GB" sz="25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9450" y="118681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Psychological Factors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18020" y="11874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Social Factors: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17" name="Google Shape;2155;p33"/>
          <p:cNvSpPr txBox="1"/>
          <p:nvPr/>
        </p:nvSpPr>
        <p:spPr>
          <a:xfrm>
            <a:off x="3812397" y="420367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altLang="en-GB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Alpha</a:t>
            </a:r>
            <a:endParaRPr lang="en-US" altLang="en-GB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170" y="659765"/>
            <a:ext cx="839660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Multi-objective optimization (pulp)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2890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1430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0922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2763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pic>
        <p:nvPicPr>
          <p:cNvPr id="15" name="图片 14" descr="截屏2023-05-17 03.14.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3067050"/>
            <a:ext cx="6219825" cy="1697355"/>
          </a:xfrm>
          <a:prstGeom prst="rect">
            <a:avLst/>
          </a:prstGeom>
        </p:spPr>
      </p:pic>
      <p:pic>
        <p:nvPicPr>
          <p:cNvPr id="9" name="图片 8" descr="截屏2023-05-17 03.14.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2108200"/>
            <a:ext cx="1485900" cy="2766060"/>
          </a:xfrm>
          <a:prstGeom prst="rect">
            <a:avLst/>
          </a:prstGeom>
        </p:spPr>
      </p:pic>
      <p:grpSp>
        <p:nvGrpSpPr>
          <p:cNvPr id="18" name="Google Shape;2108;p66"/>
          <p:cNvGrpSpPr/>
          <p:nvPr/>
        </p:nvGrpSpPr>
        <p:grpSpPr>
          <a:xfrm>
            <a:off x="7328535" y="777875"/>
            <a:ext cx="1486535" cy="1000760"/>
            <a:chOff x="1151850" y="2897825"/>
            <a:chExt cx="2202000" cy="1500400"/>
          </a:xfrm>
        </p:grpSpPr>
        <p:sp>
          <p:nvSpPr>
            <p:cNvPr id="19" name="Google Shape;2109;p66"/>
            <p:cNvSpPr/>
            <p:nvPr/>
          </p:nvSpPr>
          <p:spPr>
            <a:xfrm>
              <a:off x="1251000" y="4010900"/>
              <a:ext cx="321725" cy="83475"/>
            </a:xfrm>
            <a:custGeom>
              <a:avLst/>
              <a:gdLst/>
              <a:ahLst/>
              <a:cxnLst/>
              <a:rect l="l" t="t" r="r" b="b"/>
              <a:pathLst>
                <a:path w="12869" h="3339" extrusionOk="0">
                  <a:moveTo>
                    <a:pt x="1684" y="0"/>
                  </a:moveTo>
                  <a:cubicBezTo>
                    <a:pt x="743" y="0"/>
                    <a:pt x="1" y="742"/>
                    <a:pt x="1" y="1655"/>
                  </a:cubicBezTo>
                  <a:cubicBezTo>
                    <a:pt x="1" y="2596"/>
                    <a:pt x="743" y="3338"/>
                    <a:pt x="1684" y="3338"/>
                  </a:cubicBezTo>
                  <a:lnTo>
                    <a:pt x="11214" y="3338"/>
                  </a:lnTo>
                  <a:cubicBezTo>
                    <a:pt x="12127" y="3338"/>
                    <a:pt x="12869" y="2596"/>
                    <a:pt x="12869" y="1655"/>
                  </a:cubicBezTo>
                  <a:cubicBezTo>
                    <a:pt x="12869" y="742"/>
                    <a:pt x="12127" y="0"/>
                    <a:pt x="11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10;p66"/>
            <p:cNvSpPr/>
            <p:nvPr/>
          </p:nvSpPr>
          <p:spPr>
            <a:xfrm>
              <a:off x="1255275" y="4094350"/>
              <a:ext cx="107025" cy="300325"/>
            </a:xfrm>
            <a:custGeom>
              <a:avLst/>
              <a:gdLst/>
              <a:ahLst/>
              <a:cxnLst/>
              <a:rect l="l" t="t" r="r" b="b"/>
              <a:pathLst>
                <a:path w="4281" h="12013" extrusionOk="0">
                  <a:moveTo>
                    <a:pt x="2654" y="0"/>
                  </a:moveTo>
                  <a:lnTo>
                    <a:pt x="115" y="10842"/>
                  </a:lnTo>
                  <a:cubicBezTo>
                    <a:pt x="1" y="11442"/>
                    <a:pt x="372" y="12012"/>
                    <a:pt x="914" y="12012"/>
                  </a:cubicBezTo>
                  <a:cubicBezTo>
                    <a:pt x="1256" y="12012"/>
                    <a:pt x="1570" y="11727"/>
                    <a:pt x="1656" y="11356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11;p66"/>
            <p:cNvSpPr/>
            <p:nvPr/>
          </p:nvSpPr>
          <p:spPr>
            <a:xfrm>
              <a:off x="1462150" y="4094350"/>
              <a:ext cx="107025" cy="300325"/>
            </a:xfrm>
            <a:custGeom>
              <a:avLst/>
              <a:gdLst/>
              <a:ahLst/>
              <a:cxnLst/>
              <a:rect l="l" t="t" r="r" b="b"/>
              <a:pathLst>
                <a:path w="4281" h="12013" extrusionOk="0">
                  <a:moveTo>
                    <a:pt x="0" y="0"/>
                  </a:moveTo>
                  <a:lnTo>
                    <a:pt x="2654" y="11356"/>
                  </a:lnTo>
                  <a:cubicBezTo>
                    <a:pt x="2711" y="11727"/>
                    <a:pt x="3053" y="12012"/>
                    <a:pt x="3396" y="12012"/>
                  </a:cubicBezTo>
                  <a:cubicBezTo>
                    <a:pt x="3938" y="12012"/>
                    <a:pt x="4280" y="11442"/>
                    <a:pt x="4194" y="10842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12;p66"/>
            <p:cNvSpPr/>
            <p:nvPr/>
          </p:nvSpPr>
          <p:spPr>
            <a:xfrm>
              <a:off x="1215350" y="4095050"/>
              <a:ext cx="126975" cy="303175"/>
            </a:xfrm>
            <a:custGeom>
              <a:avLst/>
              <a:gdLst/>
              <a:ahLst/>
              <a:cxnLst/>
              <a:rect l="l" t="t" r="r" b="b"/>
              <a:pathLst>
                <a:path w="5079" h="12127" extrusionOk="0">
                  <a:moveTo>
                    <a:pt x="3139" y="1"/>
                  </a:moveTo>
                  <a:lnTo>
                    <a:pt x="171" y="10957"/>
                  </a:lnTo>
                  <a:cubicBezTo>
                    <a:pt x="0" y="11556"/>
                    <a:pt x="457" y="12127"/>
                    <a:pt x="1084" y="12127"/>
                  </a:cubicBezTo>
                  <a:cubicBezTo>
                    <a:pt x="1512" y="12127"/>
                    <a:pt x="1855" y="11842"/>
                    <a:pt x="1997" y="11471"/>
                  </a:cubicBezTo>
                  <a:lnTo>
                    <a:pt x="5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13;p66"/>
            <p:cNvSpPr/>
            <p:nvPr/>
          </p:nvSpPr>
          <p:spPr>
            <a:xfrm>
              <a:off x="1482825" y="4094350"/>
              <a:ext cx="125575" cy="303875"/>
            </a:xfrm>
            <a:custGeom>
              <a:avLst/>
              <a:gdLst/>
              <a:ahLst/>
              <a:cxnLst/>
              <a:rect l="l" t="t" r="r" b="b"/>
              <a:pathLst>
                <a:path w="5023" h="12155" extrusionOk="0">
                  <a:moveTo>
                    <a:pt x="1" y="0"/>
                  </a:moveTo>
                  <a:lnTo>
                    <a:pt x="3054" y="11442"/>
                  </a:lnTo>
                  <a:cubicBezTo>
                    <a:pt x="3168" y="11870"/>
                    <a:pt x="3567" y="12155"/>
                    <a:pt x="3967" y="12155"/>
                  </a:cubicBezTo>
                  <a:cubicBezTo>
                    <a:pt x="4566" y="12155"/>
                    <a:pt x="5022" y="11584"/>
                    <a:pt x="4851" y="10985"/>
                  </a:cubicBezTo>
                  <a:lnTo>
                    <a:pt x="1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14;p66"/>
            <p:cNvSpPr/>
            <p:nvPr/>
          </p:nvSpPr>
          <p:spPr>
            <a:xfrm>
              <a:off x="1824500" y="3619275"/>
              <a:ext cx="480800" cy="395500"/>
            </a:xfrm>
            <a:custGeom>
              <a:avLst/>
              <a:gdLst/>
              <a:ahLst/>
              <a:cxnLst/>
              <a:rect l="l" t="t" r="r" b="b"/>
              <a:pathLst>
                <a:path w="19232" h="15820" extrusionOk="0">
                  <a:moveTo>
                    <a:pt x="3482" y="1"/>
                  </a:moveTo>
                  <a:lnTo>
                    <a:pt x="1" y="3254"/>
                  </a:lnTo>
                  <a:cubicBezTo>
                    <a:pt x="3596" y="8247"/>
                    <a:pt x="13325" y="12584"/>
                    <a:pt x="13668" y="13012"/>
                  </a:cubicBezTo>
                  <a:cubicBezTo>
                    <a:pt x="13981" y="13439"/>
                    <a:pt x="14153" y="13982"/>
                    <a:pt x="14153" y="14410"/>
                  </a:cubicBezTo>
                  <a:cubicBezTo>
                    <a:pt x="14153" y="14838"/>
                    <a:pt x="15522" y="15665"/>
                    <a:pt x="16464" y="15808"/>
                  </a:cubicBezTo>
                  <a:cubicBezTo>
                    <a:pt x="16518" y="15816"/>
                    <a:pt x="16573" y="15819"/>
                    <a:pt x="16630" y="15819"/>
                  </a:cubicBezTo>
                  <a:cubicBezTo>
                    <a:pt x="17586" y="15819"/>
                    <a:pt x="18843" y="14734"/>
                    <a:pt x="19032" y="14438"/>
                  </a:cubicBezTo>
                  <a:cubicBezTo>
                    <a:pt x="19231" y="14181"/>
                    <a:pt x="18318" y="12726"/>
                    <a:pt x="17947" y="12127"/>
                  </a:cubicBezTo>
                  <a:cubicBezTo>
                    <a:pt x="17833" y="11956"/>
                    <a:pt x="17691" y="11813"/>
                    <a:pt x="17519" y="11699"/>
                  </a:cubicBezTo>
                  <a:lnTo>
                    <a:pt x="15665" y="10672"/>
                  </a:lnTo>
                  <a:cubicBezTo>
                    <a:pt x="15665" y="10672"/>
                    <a:pt x="12954" y="8732"/>
                    <a:pt x="11100" y="7248"/>
                  </a:cubicBezTo>
                  <a:cubicBezTo>
                    <a:pt x="9188" y="5736"/>
                    <a:pt x="6192" y="1627"/>
                    <a:pt x="3482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15;p66"/>
            <p:cNvSpPr/>
            <p:nvPr/>
          </p:nvSpPr>
          <p:spPr>
            <a:xfrm>
              <a:off x="1823800" y="3619275"/>
              <a:ext cx="333850" cy="320300"/>
            </a:xfrm>
            <a:custGeom>
              <a:avLst/>
              <a:gdLst/>
              <a:ahLst/>
              <a:cxnLst/>
              <a:rect l="l" t="t" r="r" b="b"/>
              <a:pathLst>
                <a:path w="13354" h="12812" extrusionOk="0">
                  <a:moveTo>
                    <a:pt x="3481" y="1"/>
                  </a:moveTo>
                  <a:lnTo>
                    <a:pt x="0" y="3254"/>
                  </a:lnTo>
                  <a:cubicBezTo>
                    <a:pt x="3253" y="7762"/>
                    <a:pt x="11727" y="11870"/>
                    <a:pt x="13353" y="12812"/>
                  </a:cubicBezTo>
                  <a:cubicBezTo>
                    <a:pt x="9359" y="10187"/>
                    <a:pt x="7162" y="6421"/>
                    <a:pt x="6734" y="2768"/>
                  </a:cubicBezTo>
                  <a:cubicBezTo>
                    <a:pt x="5649" y="1684"/>
                    <a:pt x="4565" y="629"/>
                    <a:pt x="3481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16;p66"/>
            <p:cNvSpPr/>
            <p:nvPr/>
          </p:nvSpPr>
          <p:spPr>
            <a:xfrm>
              <a:off x="1564150" y="3257700"/>
              <a:ext cx="331000" cy="430800"/>
            </a:xfrm>
            <a:custGeom>
              <a:avLst/>
              <a:gdLst/>
              <a:ahLst/>
              <a:cxnLst/>
              <a:rect l="l" t="t" r="r" b="b"/>
              <a:pathLst>
                <a:path w="13240" h="17232" extrusionOk="0">
                  <a:moveTo>
                    <a:pt x="4787" y="1"/>
                  </a:moveTo>
                  <a:cubicBezTo>
                    <a:pt x="3642" y="1"/>
                    <a:pt x="2002" y="569"/>
                    <a:pt x="1170" y="2537"/>
                  </a:cubicBezTo>
                  <a:cubicBezTo>
                    <a:pt x="0" y="5334"/>
                    <a:pt x="457" y="8244"/>
                    <a:pt x="3196" y="11639"/>
                  </a:cubicBezTo>
                  <a:cubicBezTo>
                    <a:pt x="6449" y="15662"/>
                    <a:pt x="8703" y="17231"/>
                    <a:pt x="8703" y="17231"/>
                  </a:cubicBezTo>
                  <a:lnTo>
                    <a:pt x="13239" y="13950"/>
                  </a:lnTo>
                  <a:cubicBezTo>
                    <a:pt x="13239" y="13950"/>
                    <a:pt x="11870" y="12295"/>
                    <a:pt x="10900" y="11069"/>
                  </a:cubicBezTo>
                  <a:cubicBezTo>
                    <a:pt x="9958" y="9870"/>
                    <a:pt x="9245" y="2366"/>
                    <a:pt x="5849" y="226"/>
                  </a:cubicBezTo>
                  <a:cubicBezTo>
                    <a:pt x="5635" y="94"/>
                    <a:pt x="5252" y="1"/>
                    <a:pt x="4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17;p66"/>
            <p:cNvSpPr/>
            <p:nvPr/>
          </p:nvSpPr>
          <p:spPr>
            <a:xfrm>
              <a:off x="1753875" y="3568725"/>
              <a:ext cx="170525" cy="153225"/>
            </a:xfrm>
            <a:custGeom>
              <a:avLst/>
              <a:gdLst/>
              <a:ahLst/>
              <a:cxnLst/>
              <a:rect l="l" t="t" r="r" b="b"/>
              <a:pathLst>
                <a:path w="6821" h="6129" extrusionOk="0">
                  <a:moveTo>
                    <a:pt x="4853" y="0"/>
                  </a:moveTo>
                  <a:cubicBezTo>
                    <a:pt x="4781" y="0"/>
                    <a:pt x="4709" y="25"/>
                    <a:pt x="4652" y="83"/>
                  </a:cubicBezTo>
                  <a:lnTo>
                    <a:pt x="144" y="4134"/>
                  </a:lnTo>
                  <a:cubicBezTo>
                    <a:pt x="1" y="4277"/>
                    <a:pt x="1" y="4477"/>
                    <a:pt x="144" y="4591"/>
                  </a:cubicBezTo>
                  <a:lnTo>
                    <a:pt x="1713" y="6017"/>
                  </a:lnTo>
                  <a:cubicBezTo>
                    <a:pt x="1788" y="6093"/>
                    <a:pt x="1871" y="6128"/>
                    <a:pt x="1954" y="6128"/>
                  </a:cubicBezTo>
                  <a:cubicBezTo>
                    <a:pt x="2028" y="6128"/>
                    <a:pt x="2102" y="6100"/>
                    <a:pt x="2169" y="6046"/>
                  </a:cubicBezTo>
                  <a:lnTo>
                    <a:pt x="6677" y="2451"/>
                  </a:lnTo>
                  <a:cubicBezTo>
                    <a:pt x="6820" y="2337"/>
                    <a:pt x="6820" y="2137"/>
                    <a:pt x="6706" y="1994"/>
                  </a:cubicBezTo>
                  <a:lnTo>
                    <a:pt x="5137" y="140"/>
                  </a:lnTo>
                  <a:cubicBezTo>
                    <a:pt x="5069" y="55"/>
                    <a:pt x="4960" y="0"/>
                    <a:pt x="4853" y="0"/>
                  </a:cubicBezTo>
                  <a:close/>
                </a:path>
              </a:pathLst>
            </a:custGeom>
            <a:solidFill>
              <a:srgbClr val="84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18;p66"/>
            <p:cNvSpPr/>
            <p:nvPr/>
          </p:nvSpPr>
          <p:spPr>
            <a:xfrm>
              <a:off x="1239600" y="3580375"/>
              <a:ext cx="753975" cy="438375"/>
            </a:xfrm>
            <a:custGeom>
              <a:avLst/>
              <a:gdLst/>
              <a:ahLst/>
              <a:cxnLst/>
              <a:rect l="l" t="t" r="r" b="b"/>
              <a:pathLst>
                <a:path w="30159" h="17535" extrusionOk="0">
                  <a:moveTo>
                    <a:pt x="27830" y="1"/>
                  </a:moveTo>
                  <a:cubicBezTo>
                    <a:pt x="27632" y="1"/>
                    <a:pt x="27419" y="14"/>
                    <a:pt x="27191" y="45"/>
                  </a:cubicBezTo>
                  <a:cubicBezTo>
                    <a:pt x="21827" y="815"/>
                    <a:pt x="11613" y="4695"/>
                    <a:pt x="11613" y="4695"/>
                  </a:cubicBezTo>
                  <a:cubicBezTo>
                    <a:pt x="11613" y="4695"/>
                    <a:pt x="11289" y="4646"/>
                    <a:pt x="10730" y="4646"/>
                  </a:cubicBezTo>
                  <a:cubicBezTo>
                    <a:pt x="9032" y="4646"/>
                    <a:pt x="5168" y="5098"/>
                    <a:pt x="1627" y="8747"/>
                  </a:cubicBezTo>
                  <a:cubicBezTo>
                    <a:pt x="0" y="10430"/>
                    <a:pt x="314" y="11600"/>
                    <a:pt x="314" y="11600"/>
                  </a:cubicBezTo>
                  <a:cubicBezTo>
                    <a:pt x="1484" y="15566"/>
                    <a:pt x="2739" y="17535"/>
                    <a:pt x="6563" y="17535"/>
                  </a:cubicBezTo>
                  <a:cubicBezTo>
                    <a:pt x="10329" y="17535"/>
                    <a:pt x="19117" y="16736"/>
                    <a:pt x="26564" y="8804"/>
                  </a:cubicBezTo>
                  <a:lnTo>
                    <a:pt x="30159" y="958"/>
                  </a:lnTo>
                  <a:cubicBezTo>
                    <a:pt x="30159" y="958"/>
                    <a:pt x="29498" y="1"/>
                    <a:pt x="27830" y="1"/>
                  </a:cubicBezTo>
                  <a:close/>
                </a:path>
              </a:pathLst>
            </a:custGeom>
            <a:solidFill>
              <a:srgbClr val="D1C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19;p66"/>
            <p:cNvSpPr/>
            <p:nvPr/>
          </p:nvSpPr>
          <p:spPr>
            <a:xfrm>
              <a:off x="1639750" y="4098625"/>
              <a:ext cx="350275" cy="262525"/>
            </a:xfrm>
            <a:custGeom>
              <a:avLst/>
              <a:gdLst/>
              <a:ahLst/>
              <a:cxnLst/>
              <a:rect l="l" t="t" r="r" b="b"/>
              <a:pathLst>
                <a:path w="14011" h="10501" extrusionOk="0">
                  <a:moveTo>
                    <a:pt x="2569" y="0"/>
                  </a:moveTo>
                  <a:cubicBezTo>
                    <a:pt x="2569" y="3196"/>
                    <a:pt x="1" y="6934"/>
                    <a:pt x="1" y="10500"/>
                  </a:cubicBezTo>
                  <a:lnTo>
                    <a:pt x="14010" y="10500"/>
                  </a:lnTo>
                  <a:cubicBezTo>
                    <a:pt x="14010" y="10500"/>
                    <a:pt x="13810" y="7818"/>
                    <a:pt x="10643" y="7476"/>
                  </a:cubicBezTo>
                  <a:cubicBezTo>
                    <a:pt x="8389" y="7219"/>
                    <a:pt x="8703" y="6335"/>
                    <a:pt x="8931" y="5536"/>
                  </a:cubicBezTo>
                  <a:cubicBezTo>
                    <a:pt x="9816" y="2483"/>
                    <a:pt x="10558" y="58"/>
                    <a:pt x="10558" y="58"/>
                  </a:cubicBezTo>
                  <a:lnTo>
                    <a:pt x="2569" y="5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20;p66"/>
            <p:cNvSpPr/>
            <p:nvPr/>
          </p:nvSpPr>
          <p:spPr>
            <a:xfrm>
              <a:off x="1974300" y="3535825"/>
              <a:ext cx="72775" cy="154825"/>
            </a:xfrm>
            <a:custGeom>
              <a:avLst/>
              <a:gdLst/>
              <a:ahLst/>
              <a:cxnLst/>
              <a:rect l="l" t="t" r="r" b="b"/>
              <a:pathLst>
                <a:path w="2911" h="6193" extrusionOk="0">
                  <a:moveTo>
                    <a:pt x="999" y="1"/>
                  </a:moveTo>
                  <a:lnTo>
                    <a:pt x="0" y="2626"/>
                  </a:lnTo>
                  <a:lnTo>
                    <a:pt x="1998" y="6192"/>
                  </a:lnTo>
                  <a:cubicBezTo>
                    <a:pt x="1998" y="6192"/>
                    <a:pt x="2882" y="5507"/>
                    <a:pt x="2882" y="5051"/>
                  </a:cubicBezTo>
                  <a:cubicBezTo>
                    <a:pt x="2882" y="4594"/>
                    <a:pt x="2911" y="3111"/>
                    <a:pt x="2682" y="2683"/>
                  </a:cubicBezTo>
                  <a:cubicBezTo>
                    <a:pt x="2426" y="2255"/>
                    <a:pt x="1741" y="628"/>
                    <a:pt x="999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21;p66"/>
            <p:cNvSpPr/>
            <p:nvPr/>
          </p:nvSpPr>
          <p:spPr>
            <a:xfrm>
              <a:off x="1229600" y="3596750"/>
              <a:ext cx="769700" cy="429150"/>
            </a:xfrm>
            <a:custGeom>
              <a:avLst/>
              <a:gdLst/>
              <a:ahLst/>
              <a:cxnLst/>
              <a:rect l="l" t="t" r="r" b="b"/>
              <a:pathLst>
                <a:path w="30788" h="17166" extrusionOk="0">
                  <a:moveTo>
                    <a:pt x="28262" y="0"/>
                  </a:moveTo>
                  <a:cubicBezTo>
                    <a:pt x="28037" y="0"/>
                    <a:pt x="27794" y="14"/>
                    <a:pt x="27534" y="46"/>
                  </a:cubicBezTo>
                  <a:cubicBezTo>
                    <a:pt x="21657" y="759"/>
                    <a:pt x="12669" y="4611"/>
                    <a:pt x="12669" y="4611"/>
                  </a:cubicBezTo>
                  <a:cubicBezTo>
                    <a:pt x="12669" y="4611"/>
                    <a:pt x="12323" y="4565"/>
                    <a:pt x="11726" y="4565"/>
                  </a:cubicBezTo>
                  <a:cubicBezTo>
                    <a:pt x="9878" y="4565"/>
                    <a:pt x="5622" y="5005"/>
                    <a:pt x="1741" y="8606"/>
                  </a:cubicBezTo>
                  <a:cubicBezTo>
                    <a:pt x="1" y="10146"/>
                    <a:pt x="315" y="11316"/>
                    <a:pt x="315" y="11316"/>
                  </a:cubicBezTo>
                  <a:cubicBezTo>
                    <a:pt x="1599" y="15196"/>
                    <a:pt x="2968" y="17165"/>
                    <a:pt x="7134" y="17165"/>
                  </a:cubicBezTo>
                  <a:cubicBezTo>
                    <a:pt x="11271" y="17165"/>
                    <a:pt x="18661" y="16395"/>
                    <a:pt x="26821" y="8606"/>
                  </a:cubicBezTo>
                  <a:lnTo>
                    <a:pt x="30787" y="902"/>
                  </a:lnTo>
                  <a:cubicBezTo>
                    <a:pt x="30787" y="902"/>
                    <a:pt x="30066" y="0"/>
                    <a:pt x="28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122;p66"/>
            <p:cNvSpPr/>
            <p:nvPr/>
          </p:nvSpPr>
          <p:spPr>
            <a:xfrm>
              <a:off x="1726075" y="3618575"/>
              <a:ext cx="329575" cy="486500"/>
            </a:xfrm>
            <a:custGeom>
              <a:avLst/>
              <a:gdLst/>
              <a:ahLst/>
              <a:cxnLst/>
              <a:rect l="l" t="t" r="r" b="b"/>
              <a:pathLst>
                <a:path w="13183" h="19460" extrusionOk="0">
                  <a:moveTo>
                    <a:pt x="10928" y="0"/>
                  </a:moveTo>
                  <a:lnTo>
                    <a:pt x="6334" y="3139"/>
                  </a:lnTo>
                  <a:cubicBezTo>
                    <a:pt x="285" y="7333"/>
                    <a:pt x="2939" y="15550"/>
                    <a:pt x="1484" y="16321"/>
                  </a:cubicBezTo>
                  <a:cubicBezTo>
                    <a:pt x="0" y="17120"/>
                    <a:pt x="0" y="19459"/>
                    <a:pt x="3053" y="19459"/>
                  </a:cubicBezTo>
                  <a:lnTo>
                    <a:pt x="9501" y="19459"/>
                  </a:lnTo>
                  <a:cubicBezTo>
                    <a:pt x="13182" y="19459"/>
                    <a:pt x="10243" y="12212"/>
                    <a:pt x="11356" y="9045"/>
                  </a:cubicBezTo>
                  <a:cubicBezTo>
                    <a:pt x="12469" y="5849"/>
                    <a:pt x="12840" y="2055"/>
                    <a:pt x="10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123;p66"/>
            <p:cNvSpPr/>
            <p:nvPr/>
          </p:nvSpPr>
          <p:spPr>
            <a:xfrm>
              <a:off x="1722500" y="4104325"/>
              <a:ext cx="383075" cy="257525"/>
            </a:xfrm>
            <a:custGeom>
              <a:avLst/>
              <a:gdLst/>
              <a:ahLst/>
              <a:cxnLst/>
              <a:rect l="l" t="t" r="r" b="b"/>
              <a:pathLst>
                <a:path w="15323" h="10301" extrusionOk="0">
                  <a:moveTo>
                    <a:pt x="2797" y="1"/>
                  </a:moveTo>
                  <a:cubicBezTo>
                    <a:pt x="2797" y="3139"/>
                    <a:pt x="1" y="6820"/>
                    <a:pt x="1" y="10301"/>
                  </a:cubicBezTo>
                  <a:lnTo>
                    <a:pt x="15322" y="10301"/>
                  </a:lnTo>
                  <a:cubicBezTo>
                    <a:pt x="15322" y="10301"/>
                    <a:pt x="15066" y="7704"/>
                    <a:pt x="11642" y="7305"/>
                  </a:cubicBezTo>
                  <a:cubicBezTo>
                    <a:pt x="9188" y="7048"/>
                    <a:pt x="9530" y="6164"/>
                    <a:pt x="9787" y="5422"/>
                  </a:cubicBezTo>
                  <a:cubicBezTo>
                    <a:pt x="10757" y="2397"/>
                    <a:pt x="11556" y="1"/>
                    <a:pt x="1155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124;p66"/>
            <p:cNvSpPr/>
            <p:nvPr/>
          </p:nvSpPr>
          <p:spPr>
            <a:xfrm>
              <a:off x="1646900" y="3115700"/>
              <a:ext cx="142675" cy="140525"/>
            </a:xfrm>
            <a:custGeom>
              <a:avLst/>
              <a:gdLst/>
              <a:ahLst/>
              <a:cxnLst/>
              <a:rect l="l" t="t" r="r" b="b"/>
              <a:pathLst>
                <a:path w="5707" h="5621" extrusionOk="0">
                  <a:moveTo>
                    <a:pt x="1997" y="0"/>
                  </a:moveTo>
                  <a:lnTo>
                    <a:pt x="0" y="2054"/>
                  </a:lnTo>
                  <a:lnTo>
                    <a:pt x="3253" y="5621"/>
                  </a:lnTo>
                  <a:cubicBezTo>
                    <a:pt x="3253" y="5621"/>
                    <a:pt x="5592" y="3367"/>
                    <a:pt x="5707" y="3253"/>
                  </a:cubicBezTo>
                  <a:lnTo>
                    <a:pt x="4023" y="0"/>
                  </a:lnTo>
                  <a:close/>
                </a:path>
              </a:pathLst>
            </a:custGeom>
            <a:solidFill>
              <a:srgbClr val="4B1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125;p66"/>
            <p:cNvSpPr/>
            <p:nvPr/>
          </p:nvSpPr>
          <p:spPr>
            <a:xfrm>
              <a:off x="1646175" y="3115700"/>
              <a:ext cx="143400" cy="129825"/>
            </a:xfrm>
            <a:custGeom>
              <a:avLst/>
              <a:gdLst/>
              <a:ahLst/>
              <a:cxnLst/>
              <a:rect l="l" t="t" r="r" b="b"/>
              <a:pathLst>
                <a:path w="5736" h="5193" extrusionOk="0">
                  <a:moveTo>
                    <a:pt x="1998" y="0"/>
                  </a:moveTo>
                  <a:lnTo>
                    <a:pt x="1" y="2054"/>
                  </a:lnTo>
                  <a:lnTo>
                    <a:pt x="1969" y="4194"/>
                  </a:lnTo>
                  <a:lnTo>
                    <a:pt x="2911" y="2739"/>
                  </a:lnTo>
                  <a:cubicBezTo>
                    <a:pt x="2947" y="2692"/>
                    <a:pt x="2992" y="2669"/>
                    <a:pt x="3035" y="2669"/>
                  </a:cubicBezTo>
                  <a:cubicBezTo>
                    <a:pt x="3096" y="2669"/>
                    <a:pt x="3151" y="2713"/>
                    <a:pt x="3168" y="2796"/>
                  </a:cubicBezTo>
                  <a:cubicBezTo>
                    <a:pt x="3196" y="3823"/>
                    <a:pt x="3453" y="4622"/>
                    <a:pt x="3710" y="5193"/>
                  </a:cubicBezTo>
                  <a:cubicBezTo>
                    <a:pt x="4337" y="4565"/>
                    <a:pt x="5621" y="3338"/>
                    <a:pt x="5736" y="3253"/>
                  </a:cubicBezTo>
                  <a:lnTo>
                    <a:pt x="4024" y="0"/>
                  </a:ln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126;p66"/>
            <p:cNvSpPr/>
            <p:nvPr/>
          </p:nvSpPr>
          <p:spPr>
            <a:xfrm>
              <a:off x="1663300" y="2897825"/>
              <a:ext cx="268925" cy="185800"/>
            </a:xfrm>
            <a:custGeom>
              <a:avLst/>
              <a:gdLst/>
              <a:ahLst/>
              <a:cxnLst/>
              <a:rect l="l" t="t" r="r" b="b"/>
              <a:pathLst>
                <a:path w="10757" h="7432" extrusionOk="0">
                  <a:moveTo>
                    <a:pt x="4946" y="0"/>
                  </a:moveTo>
                  <a:cubicBezTo>
                    <a:pt x="3424" y="0"/>
                    <a:pt x="1970" y="292"/>
                    <a:pt x="1712" y="583"/>
                  </a:cubicBezTo>
                  <a:cubicBezTo>
                    <a:pt x="1284" y="1040"/>
                    <a:pt x="514" y="2039"/>
                    <a:pt x="0" y="3380"/>
                  </a:cubicBezTo>
                  <a:lnTo>
                    <a:pt x="10614" y="7431"/>
                  </a:lnTo>
                  <a:cubicBezTo>
                    <a:pt x="10614" y="7431"/>
                    <a:pt x="10757" y="4093"/>
                    <a:pt x="10643" y="3208"/>
                  </a:cubicBezTo>
                  <a:cubicBezTo>
                    <a:pt x="10557" y="2295"/>
                    <a:pt x="9559" y="1325"/>
                    <a:pt x="7733" y="469"/>
                  </a:cubicBezTo>
                  <a:cubicBezTo>
                    <a:pt x="6993" y="128"/>
                    <a:pt x="5955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127;p66"/>
            <p:cNvSpPr/>
            <p:nvPr/>
          </p:nvSpPr>
          <p:spPr>
            <a:xfrm>
              <a:off x="1628350" y="3021500"/>
              <a:ext cx="240400" cy="130400"/>
            </a:xfrm>
            <a:custGeom>
              <a:avLst/>
              <a:gdLst/>
              <a:ahLst/>
              <a:cxnLst/>
              <a:rect l="l" t="t" r="r" b="b"/>
              <a:pathLst>
                <a:path w="9616" h="5216" extrusionOk="0">
                  <a:moveTo>
                    <a:pt x="3300" y="1"/>
                  </a:moveTo>
                  <a:cubicBezTo>
                    <a:pt x="2658" y="1"/>
                    <a:pt x="2045" y="118"/>
                    <a:pt x="1512" y="401"/>
                  </a:cubicBezTo>
                  <a:cubicBezTo>
                    <a:pt x="0" y="1229"/>
                    <a:pt x="1855" y="3768"/>
                    <a:pt x="1512" y="4339"/>
                  </a:cubicBezTo>
                  <a:cubicBezTo>
                    <a:pt x="1199" y="4938"/>
                    <a:pt x="1227" y="4624"/>
                    <a:pt x="1627" y="4995"/>
                  </a:cubicBezTo>
                  <a:cubicBezTo>
                    <a:pt x="1706" y="5074"/>
                    <a:pt x="1829" y="5113"/>
                    <a:pt x="1980" y="5113"/>
                  </a:cubicBezTo>
                  <a:cubicBezTo>
                    <a:pt x="2586" y="5113"/>
                    <a:pt x="3629" y="4483"/>
                    <a:pt x="3995" y="3340"/>
                  </a:cubicBezTo>
                  <a:cubicBezTo>
                    <a:pt x="4062" y="3120"/>
                    <a:pt x="4157" y="3029"/>
                    <a:pt x="4273" y="3029"/>
                  </a:cubicBezTo>
                  <a:cubicBezTo>
                    <a:pt x="4842" y="3029"/>
                    <a:pt x="5922" y="5215"/>
                    <a:pt x="6861" y="5215"/>
                  </a:cubicBezTo>
                  <a:cubicBezTo>
                    <a:pt x="7024" y="5215"/>
                    <a:pt x="7182" y="5150"/>
                    <a:pt x="7333" y="4995"/>
                  </a:cubicBezTo>
                  <a:cubicBezTo>
                    <a:pt x="8531" y="3797"/>
                    <a:pt x="9616" y="3083"/>
                    <a:pt x="9159" y="2370"/>
                  </a:cubicBezTo>
                  <a:cubicBezTo>
                    <a:pt x="8795" y="1802"/>
                    <a:pt x="5822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128;p66"/>
            <p:cNvSpPr/>
            <p:nvPr/>
          </p:nvSpPr>
          <p:spPr>
            <a:xfrm>
              <a:off x="1711925" y="3057725"/>
              <a:ext cx="190350" cy="180075"/>
            </a:xfrm>
            <a:custGeom>
              <a:avLst/>
              <a:gdLst/>
              <a:ahLst/>
              <a:cxnLst/>
              <a:rect l="l" t="t" r="r" b="b"/>
              <a:pathLst>
                <a:path w="7614" h="7203" extrusionOk="0">
                  <a:moveTo>
                    <a:pt x="1284" y="0"/>
                  </a:moveTo>
                  <a:cubicBezTo>
                    <a:pt x="1008" y="0"/>
                    <a:pt x="723" y="190"/>
                    <a:pt x="509" y="607"/>
                  </a:cubicBezTo>
                  <a:cubicBezTo>
                    <a:pt x="0" y="1571"/>
                    <a:pt x="497" y="3139"/>
                    <a:pt x="1220" y="3139"/>
                  </a:cubicBezTo>
                  <a:cubicBezTo>
                    <a:pt x="1268" y="3139"/>
                    <a:pt x="1316" y="3132"/>
                    <a:pt x="1365" y="3118"/>
                  </a:cubicBezTo>
                  <a:lnTo>
                    <a:pt x="1365" y="3118"/>
                  </a:lnTo>
                  <a:cubicBezTo>
                    <a:pt x="1365" y="3118"/>
                    <a:pt x="1251" y="7027"/>
                    <a:pt x="3191" y="7198"/>
                  </a:cubicBezTo>
                  <a:cubicBezTo>
                    <a:pt x="3229" y="7201"/>
                    <a:pt x="3266" y="7202"/>
                    <a:pt x="3304" y="7202"/>
                  </a:cubicBezTo>
                  <a:cubicBezTo>
                    <a:pt x="5200" y="7202"/>
                    <a:pt x="7614" y="3761"/>
                    <a:pt x="7614" y="1663"/>
                  </a:cubicBezTo>
                  <a:cubicBezTo>
                    <a:pt x="7614" y="1663"/>
                    <a:pt x="7100" y="1549"/>
                    <a:pt x="5788" y="950"/>
                  </a:cubicBezTo>
                  <a:cubicBezTo>
                    <a:pt x="5650" y="888"/>
                    <a:pt x="5532" y="861"/>
                    <a:pt x="5427" y="861"/>
                  </a:cubicBezTo>
                  <a:cubicBezTo>
                    <a:pt x="4856" y="861"/>
                    <a:pt x="4696" y="1659"/>
                    <a:pt x="4190" y="1948"/>
                  </a:cubicBezTo>
                  <a:cubicBezTo>
                    <a:pt x="3883" y="2107"/>
                    <a:pt x="3550" y="2203"/>
                    <a:pt x="3244" y="2203"/>
                  </a:cubicBezTo>
                  <a:cubicBezTo>
                    <a:pt x="2723" y="2203"/>
                    <a:pt x="2282" y="1925"/>
                    <a:pt x="2193" y="1206"/>
                  </a:cubicBezTo>
                  <a:cubicBezTo>
                    <a:pt x="2106" y="447"/>
                    <a:pt x="1706" y="0"/>
                    <a:pt x="1284" y="0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2129;p66"/>
            <p:cNvSpPr/>
            <p:nvPr/>
          </p:nvSpPr>
          <p:spPr>
            <a:xfrm>
              <a:off x="1576975" y="2954900"/>
              <a:ext cx="408350" cy="214600"/>
            </a:xfrm>
            <a:custGeom>
              <a:avLst/>
              <a:gdLst/>
              <a:ahLst/>
              <a:cxnLst/>
              <a:rect l="l" t="t" r="r" b="b"/>
              <a:pathLst>
                <a:path w="16334" h="8584" extrusionOk="0">
                  <a:moveTo>
                    <a:pt x="5352" y="0"/>
                  </a:moveTo>
                  <a:cubicBezTo>
                    <a:pt x="2012" y="0"/>
                    <a:pt x="557" y="1132"/>
                    <a:pt x="115" y="1525"/>
                  </a:cubicBezTo>
                  <a:cubicBezTo>
                    <a:pt x="58" y="1610"/>
                    <a:pt x="1" y="1724"/>
                    <a:pt x="87" y="1810"/>
                  </a:cubicBezTo>
                  <a:cubicBezTo>
                    <a:pt x="1276" y="3855"/>
                    <a:pt x="2267" y="4130"/>
                    <a:pt x="2714" y="4130"/>
                  </a:cubicBezTo>
                  <a:cubicBezTo>
                    <a:pt x="2878" y="4130"/>
                    <a:pt x="2968" y="4093"/>
                    <a:pt x="2968" y="4093"/>
                  </a:cubicBezTo>
                  <a:cubicBezTo>
                    <a:pt x="3897" y="3792"/>
                    <a:pt x="4773" y="3663"/>
                    <a:pt x="5596" y="3663"/>
                  </a:cubicBezTo>
                  <a:cubicBezTo>
                    <a:pt x="8363" y="3663"/>
                    <a:pt x="10524" y="5115"/>
                    <a:pt x="12042" y="6347"/>
                  </a:cubicBezTo>
                  <a:cubicBezTo>
                    <a:pt x="13611" y="7630"/>
                    <a:pt x="14495" y="8201"/>
                    <a:pt x="15722" y="8572"/>
                  </a:cubicBezTo>
                  <a:cubicBezTo>
                    <a:pt x="15754" y="8580"/>
                    <a:pt x="15786" y="8584"/>
                    <a:pt x="15816" y="8584"/>
                  </a:cubicBezTo>
                  <a:cubicBezTo>
                    <a:pt x="16114" y="8584"/>
                    <a:pt x="16334" y="8229"/>
                    <a:pt x="16179" y="7944"/>
                  </a:cubicBezTo>
                  <a:cubicBezTo>
                    <a:pt x="15637" y="7060"/>
                    <a:pt x="14781" y="5576"/>
                    <a:pt x="14267" y="4692"/>
                  </a:cubicBezTo>
                  <a:cubicBezTo>
                    <a:pt x="13525" y="3351"/>
                    <a:pt x="12641" y="669"/>
                    <a:pt x="7134" y="98"/>
                  </a:cubicBezTo>
                  <a:cubicBezTo>
                    <a:pt x="6488" y="30"/>
                    <a:pt x="5895" y="0"/>
                    <a:pt x="5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2130;p66"/>
            <p:cNvSpPr/>
            <p:nvPr/>
          </p:nvSpPr>
          <p:spPr>
            <a:xfrm>
              <a:off x="1606225" y="3147075"/>
              <a:ext cx="133425" cy="169075"/>
            </a:xfrm>
            <a:custGeom>
              <a:avLst/>
              <a:gdLst/>
              <a:ahLst/>
              <a:cxnLst/>
              <a:rect l="l" t="t" r="r" b="b"/>
              <a:pathLst>
                <a:path w="5337" h="6763" extrusionOk="0">
                  <a:moveTo>
                    <a:pt x="1321" y="0"/>
                  </a:moveTo>
                  <a:cubicBezTo>
                    <a:pt x="1318" y="0"/>
                    <a:pt x="1316" y="0"/>
                    <a:pt x="1313" y="1"/>
                  </a:cubicBezTo>
                  <a:cubicBezTo>
                    <a:pt x="514" y="86"/>
                    <a:pt x="1" y="799"/>
                    <a:pt x="1" y="799"/>
                  </a:cubicBezTo>
                  <a:lnTo>
                    <a:pt x="5079" y="6763"/>
                  </a:lnTo>
                  <a:cubicBezTo>
                    <a:pt x="5137" y="6363"/>
                    <a:pt x="5336" y="4623"/>
                    <a:pt x="5222" y="4509"/>
                  </a:cubicBezTo>
                  <a:cubicBezTo>
                    <a:pt x="5137" y="4395"/>
                    <a:pt x="2103" y="0"/>
                    <a:pt x="1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131;p66"/>
            <p:cNvSpPr/>
            <p:nvPr/>
          </p:nvSpPr>
          <p:spPr>
            <a:xfrm>
              <a:off x="1151850" y="3161725"/>
              <a:ext cx="632725" cy="717225"/>
            </a:xfrm>
            <a:custGeom>
              <a:avLst/>
              <a:gdLst/>
              <a:ahLst/>
              <a:cxnLst/>
              <a:rect l="l" t="t" r="r" b="b"/>
              <a:pathLst>
                <a:path w="25309" h="28689" extrusionOk="0">
                  <a:moveTo>
                    <a:pt x="17049" y="0"/>
                  </a:moveTo>
                  <a:cubicBezTo>
                    <a:pt x="15209" y="0"/>
                    <a:pt x="13151" y="1207"/>
                    <a:pt x="10814" y="4008"/>
                  </a:cubicBezTo>
                  <a:cubicBezTo>
                    <a:pt x="7219" y="8231"/>
                    <a:pt x="4109" y="14908"/>
                    <a:pt x="2997" y="21755"/>
                  </a:cubicBezTo>
                  <a:cubicBezTo>
                    <a:pt x="1884" y="28603"/>
                    <a:pt x="1" y="26748"/>
                    <a:pt x="3425" y="28689"/>
                  </a:cubicBezTo>
                  <a:cubicBezTo>
                    <a:pt x="3425" y="28689"/>
                    <a:pt x="5251" y="24979"/>
                    <a:pt x="16378" y="21755"/>
                  </a:cubicBezTo>
                  <a:cubicBezTo>
                    <a:pt x="16378" y="21755"/>
                    <a:pt x="18832" y="21128"/>
                    <a:pt x="18119" y="19558"/>
                  </a:cubicBezTo>
                  <a:cubicBezTo>
                    <a:pt x="17405" y="17989"/>
                    <a:pt x="17348" y="18160"/>
                    <a:pt x="19517" y="16762"/>
                  </a:cubicBezTo>
                  <a:cubicBezTo>
                    <a:pt x="20515" y="16191"/>
                    <a:pt x="23397" y="14166"/>
                    <a:pt x="24110" y="11912"/>
                  </a:cubicBezTo>
                  <a:cubicBezTo>
                    <a:pt x="25309" y="8174"/>
                    <a:pt x="23026" y="3751"/>
                    <a:pt x="20430" y="1469"/>
                  </a:cubicBezTo>
                  <a:cubicBezTo>
                    <a:pt x="19386" y="527"/>
                    <a:pt x="18265" y="0"/>
                    <a:pt x="170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2132;p66"/>
            <p:cNvSpPr/>
            <p:nvPr/>
          </p:nvSpPr>
          <p:spPr>
            <a:xfrm>
              <a:off x="1440025" y="3230075"/>
              <a:ext cx="339575" cy="373550"/>
            </a:xfrm>
            <a:custGeom>
              <a:avLst/>
              <a:gdLst/>
              <a:ahLst/>
              <a:cxnLst/>
              <a:rect l="l" t="t" r="r" b="b"/>
              <a:pathLst>
                <a:path w="13583" h="14942" extrusionOk="0">
                  <a:moveTo>
                    <a:pt x="6759" y="1"/>
                  </a:moveTo>
                  <a:cubicBezTo>
                    <a:pt x="5680" y="1"/>
                    <a:pt x="4501" y="462"/>
                    <a:pt x="3310" y="1445"/>
                  </a:cubicBezTo>
                  <a:cubicBezTo>
                    <a:pt x="1" y="4185"/>
                    <a:pt x="3824" y="11631"/>
                    <a:pt x="7990" y="14941"/>
                  </a:cubicBezTo>
                  <a:lnTo>
                    <a:pt x="13582" y="9263"/>
                  </a:lnTo>
                  <a:cubicBezTo>
                    <a:pt x="11785" y="6467"/>
                    <a:pt x="11642" y="4156"/>
                    <a:pt x="10073" y="1902"/>
                  </a:cubicBezTo>
                  <a:cubicBezTo>
                    <a:pt x="9215" y="670"/>
                    <a:pt x="8059" y="1"/>
                    <a:pt x="6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133;p66"/>
            <p:cNvSpPr/>
            <p:nvPr/>
          </p:nvSpPr>
          <p:spPr>
            <a:xfrm>
              <a:off x="1619075" y="3459500"/>
              <a:ext cx="206175" cy="208950"/>
            </a:xfrm>
            <a:custGeom>
              <a:avLst/>
              <a:gdLst/>
              <a:ahLst/>
              <a:cxnLst/>
              <a:rect l="l" t="t" r="r" b="b"/>
              <a:pathLst>
                <a:path w="8247" h="8358" extrusionOk="0">
                  <a:moveTo>
                    <a:pt x="6620" y="1"/>
                  </a:moveTo>
                  <a:cubicBezTo>
                    <a:pt x="6548" y="1"/>
                    <a:pt x="6477" y="29"/>
                    <a:pt x="6420" y="86"/>
                  </a:cubicBezTo>
                  <a:lnTo>
                    <a:pt x="143" y="5564"/>
                  </a:lnTo>
                  <a:cubicBezTo>
                    <a:pt x="0" y="5679"/>
                    <a:pt x="0" y="5878"/>
                    <a:pt x="143" y="5992"/>
                  </a:cubicBezTo>
                  <a:lnTo>
                    <a:pt x="2654" y="8275"/>
                  </a:lnTo>
                  <a:cubicBezTo>
                    <a:pt x="2708" y="8329"/>
                    <a:pt x="2781" y="8357"/>
                    <a:pt x="2855" y="8357"/>
                  </a:cubicBezTo>
                  <a:cubicBezTo>
                    <a:pt x="2937" y="8357"/>
                    <a:pt x="3022" y="8322"/>
                    <a:pt x="3082" y="8246"/>
                  </a:cubicBezTo>
                  <a:lnTo>
                    <a:pt x="8189" y="1741"/>
                  </a:lnTo>
                  <a:cubicBezTo>
                    <a:pt x="8246" y="1627"/>
                    <a:pt x="8246" y="1456"/>
                    <a:pt x="8132" y="1399"/>
                  </a:cubicBezTo>
                  <a:lnTo>
                    <a:pt x="6820" y="86"/>
                  </a:lnTo>
                  <a:cubicBezTo>
                    <a:pt x="6762" y="29"/>
                    <a:pt x="6691" y="1"/>
                    <a:pt x="6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2134;p66"/>
            <p:cNvSpPr/>
            <p:nvPr/>
          </p:nvSpPr>
          <p:spPr>
            <a:xfrm>
              <a:off x="1711800" y="3518700"/>
              <a:ext cx="301750" cy="149375"/>
            </a:xfrm>
            <a:custGeom>
              <a:avLst/>
              <a:gdLst/>
              <a:ahLst/>
              <a:cxnLst/>
              <a:rect l="l" t="t" r="r" b="b"/>
              <a:pathLst>
                <a:path w="12070" h="5975" extrusionOk="0">
                  <a:moveTo>
                    <a:pt x="4052" y="1"/>
                  </a:moveTo>
                  <a:lnTo>
                    <a:pt x="1" y="5051"/>
                  </a:lnTo>
                  <a:cubicBezTo>
                    <a:pt x="902" y="5717"/>
                    <a:pt x="1825" y="5974"/>
                    <a:pt x="2718" y="5974"/>
                  </a:cubicBezTo>
                  <a:cubicBezTo>
                    <a:pt x="4312" y="5974"/>
                    <a:pt x="5808" y="5153"/>
                    <a:pt x="6905" y="4366"/>
                  </a:cubicBezTo>
                  <a:cubicBezTo>
                    <a:pt x="8104" y="3527"/>
                    <a:pt x="9554" y="3402"/>
                    <a:pt x="10316" y="3402"/>
                  </a:cubicBezTo>
                  <a:cubicBezTo>
                    <a:pt x="10642" y="3402"/>
                    <a:pt x="10843" y="3425"/>
                    <a:pt x="10843" y="3425"/>
                  </a:cubicBezTo>
                  <a:cubicBezTo>
                    <a:pt x="10843" y="3425"/>
                    <a:pt x="12070" y="3168"/>
                    <a:pt x="11956" y="1599"/>
                  </a:cubicBezTo>
                  <a:cubicBezTo>
                    <a:pt x="11845" y="113"/>
                    <a:pt x="9666" y="86"/>
                    <a:pt x="9357" y="86"/>
                  </a:cubicBezTo>
                  <a:cubicBezTo>
                    <a:pt x="9346" y="86"/>
                    <a:pt x="9337" y="86"/>
                    <a:pt x="9331" y="86"/>
                  </a:cubicBezTo>
                  <a:cubicBezTo>
                    <a:pt x="8682" y="86"/>
                    <a:pt x="7144" y="531"/>
                    <a:pt x="5825" y="531"/>
                  </a:cubicBezTo>
                  <a:cubicBezTo>
                    <a:pt x="5112" y="531"/>
                    <a:pt x="4463" y="401"/>
                    <a:pt x="4052" y="1"/>
                  </a:cubicBezTo>
                  <a:close/>
                </a:path>
              </a:pathLst>
            </a:custGeom>
            <a:solidFill>
              <a:srgbClr val="824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2135;p66"/>
            <p:cNvSpPr/>
            <p:nvPr/>
          </p:nvSpPr>
          <p:spPr>
            <a:xfrm>
              <a:off x="2559200" y="3723425"/>
              <a:ext cx="265375" cy="666974"/>
            </a:xfrm>
            <a:custGeom>
              <a:avLst/>
              <a:gdLst/>
              <a:ahLst/>
              <a:cxnLst/>
              <a:rect l="l" t="t" r="r" b="b"/>
              <a:pathLst>
                <a:path w="10615" h="12840" extrusionOk="0">
                  <a:moveTo>
                    <a:pt x="4366" y="1"/>
                  </a:moveTo>
                  <a:lnTo>
                    <a:pt x="2512" y="314"/>
                  </a:lnTo>
                  <a:lnTo>
                    <a:pt x="5051" y="2540"/>
                  </a:lnTo>
                  <a:lnTo>
                    <a:pt x="5051" y="4509"/>
                  </a:lnTo>
                  <a:cubicBezTo>
                    <a:pt x="5051" y="4509"/>
                    <a:pt x="3139" y="4081"/>
                    <a:pt x="2512" y="3510"/>
                  </a:cubicBezTo>
                  <a:cubicBezTo>
                    <a:pt x="1884" y="2939"/>
                    <a:pt x="1313" y="1855"/>
                    <a:pt x="1313" y="1855"/>
                  </a:cubicBezTo>
                  <a:lnTo>
                    <a:pt x="1" y="1855"/>
                  </a:lnTo>
                  <a:cubicBezTo>
                    <a:pt x="1" y="1855"/>
                    <a:pt x="486" y="3795"/>
                    <a:pt x="1228" y="4423"/>
                  </a:cubicBezTo>
                  <a:cubicBezTo>
                    <a:pt x="1941" y="5079"/>
                    <a:pt x="5022" y="5564"/>
                    <a:pt x="5022" y="5564"/>
                  </a:cubicBezTo>
                  <a:cubicBezTo>
                    <a:pt x="5022" y="5564"/>
                    <a:pt x="3196" y="6306"/>
                    <a:pt x="2711" y="6877"/>
                  </a:cubicBezTo>
                  <a:cubicBezTo>
                    <a:pt x="2283" y="7390"/>
                    <a:pt x="3596" y="12383"/>
                    <a:pt x="3596" y="12383"/>
                  </a:cubicBezTo>
                  <a:lnTo>
                    <a:pt x="6934" y="12840"/>
                  </a:lnTo>
                  <a:lnTo>
                    <a:pt x="4366" y="7505"/>
                  </a:lnTo>
                  <a:lnTo>
                    <a:pt x="6592" y="6221"/>
                  </a:lnTo>
                  <a:lnTo>
                    <a:pt x="6849" y="4994"/>
                  </a:lnTo>
                  <a:lnTo>
                    <a:pt x="10615" y="3082"/>
                  </a:lnTo>
                  <a:lnTo>
                    <a:pt x="9730" y="2312"/>
                  </a:lnTo>
                  <a:lnTo>
                    <a:pt x="7020" y="3710"/>
                  </a:lnTo>
                  <a:lnTo>
                    <a:pt x="6506" y="2454"/>
                  </a:lnTo>
                  <a:lnTo>
                    <a:pt x="4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136;p66"/>
            <p:cNvSpPr/>
            <p:nvPr/>
          </p:nvSpPr>
          <p:spPr>
            <a:xfrm>
              <a:off x="2027075" y="3221775"/>
              <a:ext cx="1326775" cy="638400"/>
            </a:xfrm>
            <a:custGeom>
              <a:avLst/>
              <a:gdLst/>
              <a:ahLst/>
              <a:cxnLst/>
              <a:rect l="l" t="t" r="r" b="b"/>
              <a:pathLst>
                <a:path w="53071" h="25536" extrusionOk="0">
                  <a:moveTo>
                    <a:pt x="30356" y="0"/>
                  </a:moveTo>
                  <a:cubicBezTo>
                    <a:pt x="26556" y="0"/>
                    <a:pt x="23854" y="4517"/>
                    <a:pt x="23854" y="4517"/>
                  </a:cubicBezTo>
                  <a:cubicBezTo>
                    <a:pt x="23324" y="4083"/>
                    <a:pt x="22799" y="3927"/>
                    <a:pt x="22318" y="3927"/>
                  </a:cubicBezTo>
                  <a:cubicBezTo>
                    <a:pt x="21088" y="3927"/>
                    <a:pt x="20145" y="4945"/>
                    <a:pt x="20145" y="4945"/>
                  </a:cubicBezTo>
                  <a:cubicBezTo>
                    <a:pt x="17243" y="3602"/>
                    <a:pt x="15078" y="3085"/>
                    <a:pt x="13465" y="3085"/>
                  </a:cubicBezTo>
                  <a:cubicBezTo>
                    <a:pt x="8050" y="3085"/>
                    <a:pt x="8846" y="8910"/>
                    <a:pt x="8846" y="8910"/>
                  </a:cubicBezTo>
                  <a:cubicBezTo>
                    <a:pt x="6278" y="8968"/>
                    <a:pt x="7590" y="10851"/>
                    <a:pt x="7590" y="10851"/>
                  </a:cubicBezTo>
                  <a:cubicBezTo>
                    <a:pt x="1" y="15330"/>
                    <a:pt x="11043" y="20352"/>
                    <a:pt x="11043" y="20352"/>
                  </a:cubicBezTo>
                  <a:cubicBezTo>
                    <a:pt x="10717" y="21456"/>
                    <a:pt x="11022" y="21804"/>
                    <a:pt x="11538" y="21804"/>
                  </a:cubicBezTo>
                  <a:cubicBezTo>
                    <a:pt x="12422" y="21804"/>
                    <a:pt x="13924" y="20780"/>
                    <a:pt x="13924" y="20780"/>
                  </a:cubicBezTo>
                  <a:lnTo>
                    <a:pt x="13924" y="20780"/>
                  </a:lnTo>
                  <a:cubicBezTo>
                    <a:pt x="13088" y="22238"/>
                    <a:pt x="14014" y="23236"/>
                    <a:pt x="16467" y="23236"/>
                  </a:cubicBezTo>
                  <a:cubicBezTo>
                    <a:pt x="16942" y="23236"/>
                    <a:pt x="17474" y="23198"/>
                    <a:pt x="18062" y="23119"/>
                  </a:cubicBezTo>
                  <a:cubicBezTo>
                    <a:pt x="21628" y="22749"/>
                    <a:pt x="23854" y="21179"/>
                    <a:pt x="23854" y="21179"/>
                  </a:cubicBezTo>
                  <a:cubicBezTo>
                    <a:pt x="24620" y="21454"/>
                    <a:pt x="25331" y="21552"/>
                    <a:pt x="25953" y="21552"/>
                  </a:cubicBezTo>
                  <a:cubicBezTo>
                    <a:pt x="27461" y="21552"/>
                    <a:pt x="28447" y="20980"/>
                    <a:pt x="28447" y="20980"/>
                  </a:cubicBezTo>
                  <a:lnTo>
                    <a:pt x="28447" y="20980"/>
                  </a:lnTo>
                  <a:cubicBezTo>
                    <a:pt x="27962" y="23319"/>
                    <a:pt x="30330" y="23890"/>
                    <a:pt x="30330" y="23890"/>
                  </a:cubicBezTo>
                  <a:cubicBezTo>
                    <a:pt x="32897" y="25137"/>
                    <a:pt x="34867" y="25535"/>
                    <a:pt x="36338" y="25535"/>
                  </a:cubicBezTo>
                  <a:cubicBezTo>
                    <a:pt x="38938" y="25535"/>
                    <a:pt x="39974" y="24289"/>
                    <a:pt x="39974" y="24289"/>
                  </a:cubicBezTo>
                  <a:cubicBezTo>
                    <a:pt x="40201" y="24313"/>
                    <a:pt x="40413" y="24324"/>
                    <a:pt x="40611" y="24324"/>
                  </a:cubicBezTo>
                  <a:cubicBezTo>
                    <a:pt x="43290" y="24324"/>
                    <a:pt x="43512" y="22321"/>
                    <a:pt x="43512" y="22321"/>
                  </a:cubicBezTo>
                  <a:cubicBezTo>
                    <a:pt x="53071" y="20323"/>
                    <a:pt x="46451" y="14474"/>
                    <a:pt x="46451" y="14474"/>
                  </a:cubicBezTo>
                  <a:cubicBezTo>
                    <a:pt x="49019" y="11906"/>
                    <a:pt x="42257" y="9424"/>
                    <a:pt x="42257" y="9424"/>
                  </a:cubicBezTo>
                  <a:cubicBezTo>
                    <a:pt x="41754" y="5847"/>
                    <a:pt x="39627" y="5271"/>
                    <a:pt x="38308" y="5271"/>
                  </a:cubicBezTo>
                  <a:cubicBezTo>
                    <a:pt x="37680" y="5271"/>
                    <a:pt x="37235" y="5401"/>
                    <a:pt x="37235" y="5401"/>
                  </a:cubicBezTo>
                  <a:cubicBezTo>
                    <a:pt x="34791" y="1323"/>
                    <a:pt x="32413" y="0"/>
                    <a:pt x="30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2137;p66"/>
            <p:cNvSpPr/>
            <p:nvPr/>
          </p:nvSpPr>
          <p:spPr>
            <a:xfrm>
              <a:off x="2174025" y="3337525"/>
              <a:ext cx="110575" cy="139825"/>
            </a:xfrm>
            <a:custGeom>
              <a:avLst/>
              <a:gdLst/>
              <a:ahLst/>
              <a:cxnLst/>
              <a:rect l="l" t="t" r="r" b="b"/>
              <a:pathLst>
                <a:path w="4423" h="5593" extrusionOk="0">
                  <a:moveTo>
                    <a:pt x="1341" y="1"/>
                  </a:moveTo>
                  <a:lnTo>
                    <a:pt x="1341" y="1"/>
                  </a:lnTo>
                  <a:cubicBezTo>
                    <a:pt x="1341" y="1"/>
                    <a:pt x="0" y="4338"/>
                    <a:pt x="3310" y="5593"/>
                  </a:cubicBezTo>
                  <a:cubicBezTo>
                    <a:pt x="3310" y="5593"/>
                    <a:pt x="4423" y="1142"/>
                    <a:pt x="1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2138;p66"/>
            <p:cNvSpPr/>
            <p:nvPr/>
          </p:nvSpPr>
          <p:spPr>
            <a:xfrm>
              <a:off x="2139775" y="3453550"/>
              <a:ext cx="117025" cy="51700"/>
            </a:xfrm>
            <a:custGeom>
              <a:avLst/>
              <a:gdLst/>
              <a:ahLst/>
              <a:cxnLst/>
              <a:rect l="l" t="t" r="r" b="b"/>
              <a:pathLst>
                <a:path w="4681" h="2068" extrusionOk="0">
                  <a:moveTo>
                    <a:pt x="2135" y="1"/>
                  </a:moveTo>
                  <a:cubicBezTo>
                    <a:pt x="749" y="1"/>
                    <a:pt x="1" y="952"/>
                    <a:pt x="1" y="952"/>
                  </a:cubicBezTo>
                  <a:cubicBezTo>
                    <a:pt x="1076" y="1789"/>
                    <a:pt x="1954" y="2068"/>
                    <a:pt x="2647" y="2068"/>
                  </a:cubicBezTo>
                  <a:cubicBezTo>
                    <a:pt x="4033" y="2068"/>
                    <a:pt x="4680" y="952"/>
                    <a:pt x="4680" y="952"/>
                  </a:cubicBezTo>
                  <a:cubicBezTo>
                    <a:pt x="3682" y="239"/>
                    <a:pt x="2829" y="1"/>
                    <a:pt x="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2139;p66"/>
            <p:cNvSpPr/>
            <p:nvPr/>
          </p:nvSpPr>
          <p:spPr>
            <a:xfrm>
              <a:off x="3063525" y="3430575"/>
              <a:ext cx="90600" cy="42925"/>
            </a:xfrm>
            <a:custGeom>
              <a:avLst/>
              <a:gdLst/>
              <a:ahLst/>
              <a:cxnLst/>
              <a:rect l="l" t="t" r="r" b="b"/>
              <a:pathLst>
                <a:path w="3624" h="1717" extrusionOk="0">
                  <a:moveTo>
                    <a:pt x="3159" y="1"/>
                  </a:moveTo>
                  <a:cubicBezTo>
                    <a:pt x="537" y="1"/>
                    <a:pt x="0" y="1586"/>
                    <a:pt x="0" y="1586"/>
                  </a:cubicBezTo>
                  <a:cubicBezTo>
                    <a:pt x="471" y="1677"/>
                    <a:pt x="881" y="1716"/>
                    <a:pt x="1238" y="1716"/>
                  </a:cubicBezTo>
                  <a:cubicBezTo>
                    <a:pt x="3559" y="1716"/>
                    <a:pt x="3624" y="41"/>
                    <a:pt x="3624" y="16"/>
                  </a:cubicBezTo>
                  <a:cubicBezTo>
                    <a:pt x="3462" y="6"/>
                    <a:pt x="3307" y="1"/>
                    <a:pt x="3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140;p66"/>
            <p:cNvSpPr/>
            <p:nvPr/>
          </p:nvSpPr>
          <p:spPr>
            <a:xfrm>
              <a:off x="2489300" y="3289025"/>
              <a:ext cx="92050" cy="77050"/>
            </a:xfrm>
            <a:custGeom>
              <a:avLst/>
              <a:gdLst/>
              <a:ahLst/>
              <a:cxnLst/>
              <a:rect l="l" t="t" r="r" b="b"/>
              <a:pathLst>
                <a:path w="3682" h="3082" extrusionOk="0">
                  <a:moveTo>
                    <a:pt x="115" y="0"/>
                  </a:moveTo>
                  <a:cubicBezTo>
                    <a:pt x="1" y="0"/>
                    <a:pt x="257" y="2939"/>
                    <a:pt x="2911" y="3082"/>
                  </a:cubicBezTo>
                  <a:cubicBezTo>
                    <a:pt x="2911" y="3082"/>
                    <a:pt x="3681" y="143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2141;p66"/>
            <p:cNvSpPr/>
            <p:nvPr/>
          </p:nvSpPr>
          <p:spPr>
            <a:xfrm>
              <a:off x="2732550" y="3356075"/>
              <a:ext cx="63500" cy="54100"/>
            </a:xfrm>
            <a:custGeom>
              <a:avLst/>
              <a:gdLst/>
              <a:ahLst/>
              <a:cxnLst/>
              <a:rect l="l" t="t" r="r" b="b"/>
              <a:pathLst>
                <a:path w="2540" h="2164" extrusionOk="0">
                  <a:moveTo>
                    <a:pt x="0" y="0"/>
                  </a:moveTo>
                  <a:cubicBezTo>
                    <a:pt x="26" y="0"/>
                    <a:pt x="401" y="2164"/>
                    <a:pt x="1859" y="2164"/>
                  </a:cubicBezTo>
                  <a:cubicBezTo>
                    <a:pt x="2016" y="2164"/>
                    <a:pt x="2185" y="2139"/>
                    <a:pt x="2368" y="2083"/>
                  </a:cubicBezTo>
                  <a:cubicBezTo>
                    <a:pt x="2368" y="2083"/>
                    <a:pt x="25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2142;p66"/>
            <p:cNvSpPr/>
            <p:nvPr/>
          </p:nvSpPr>
          <p:spPr>
            <a:xfrm>
              <a:off x="2783175" y="3323975"/>
              <a:ext cx="82075" cy="84200"/>
            </a:xfrm>
            <a:custGeom>
              <a:avLst/>
              <a:gdLst/>
              <a:ahLst/>
              <a:cxnLst/>
              <a:rect l="l" t="t" r="r" b="b"/>
              <a:pathLst>
                <a:path w="3283" h="3368" extrusionOk="0">
                  <a:moveTo>
                    <a:pt x="2740" y="1"/>
                  </a:moveTo>
                  <a:lnTo>
                    <a:pt x="2740" y="1"/>
                  </a:lnTo>
                  <a:cubicBezTo>
                    <a:pt x="2740" y="1"/>
                    <a:pt x="1" y="172"/>
                    <a:pt x="343" y="3367"/>
                  </a:cubicBezTo>
                  <a:cubicBezTo>
                    <a:pt x="343" y="3367"/>
                    <a:pt x="3282" y="2825"/>
                    <a:pt x="2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2143;p66"/>
            <p:cNvSpPr/>
            <p:nvPr/>
          </p:nvSpPr>
          <p:spPr>
            <a:xfrm>
              <a:off x="2495725" y="3430200"/>
              <a:ext cx="72775" cy="55675"/>
            </a:xfrm>
            <a:custGeom>
              <a:avLst/>
              <a:gdLst/>
              <a:ahLst/>
              <a:cxnLst/>
              <a:rect l="l" t="t" r="r" b="b"/>
              <a:pathLst>
                <a:path w="2911" h="2227" extrusionOk="0">
                  <a:moveTo>
                    <a:pt x="452" y="1"/>
                  </a:moveTo>
                  <a:cubicBezTo>
                    <a:pt x="181" y="1"/>
                    <a:pt x="0" y="31"/>
                    <a:pt x="0" y="31"/>
                  </a:cubicBezTo>
                  <a:cubicBezTo>
                    <a:pt x="494" y="1984"/>
                    <a:pt x="1891" y="2226"/>
                    <a:pt x="2554" y="2226"/>
                  </a:cubicBezTo>
                  <a:cubicBezTo>
                    <a:pt x="2772" y="2226"/>
                    <a:pt x="2911" y="2200"/>
                    <a:pt x="2911" y="2200"/>
                  </a:cubicBezTo>
                  <a:cubicBezTo>
                    <a:pt x="2763" y="252"/>
                    <a:pt x="1232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2144;p66"/>
            <p:cNvSpPr/>
            <p:nvPr/>
          </p:nvSpPr>
          <p:spPr>
            <a:xfrm>
              <a:off x="2325600" y="3406450"/>
              <a:ext cx="80075" cy="46850"/>
            </a:xfrm>
            <a:custGeom>
              <a:avLst/>
              <a:gdLst/>
              <a:ahLst/>
              <a:cxnLst/>
              <a:rect l="l" t="t" r="r" b="b"/>
              <a:pathLst>
                <a:path w="3203" h="1874" extrusionOk="0">
                  <a:moveTo>
                    <a:pt x="2732" y="1"/>
                  </a:moveTo>
                  <a:cubicBezTo>
                    <a:pt x="1" y="1"/>
                    <a:pt x="500" y="1866"/>
                    <a:pt x="500" y="1866"/>
                  </a:cubicBezTo>
                  <a:cubicBezTo>
                    <a:pt x="596" y="1871"/>
                    <a:pt x="688" y="1873"/>
                    <a:pt x="777" y="1873"/>
                  </a:cubicBezTo>
                  <a:cubicBezTo>
                    <a:pt x="3202" y="1873"/>
                    <a:pt x="3096" y="66"/>
                    <a:pt x="3096" y="11"/>
                  </a:cubicBezTo>
                  <a:cubicBezTo>
                    <a:pt x="2969" y="4"/>
                    <a:pt x="2848" y="1"/>
                    <a:pt x="2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2145;p66"/>
            <p:cNvSpPr/>
            <p:nvPr/>
          </p:nvSpPr>
          <p:spPr>
            <a:xfrm>
              <a:off x="2332375" y="3552950"/>
              <a:ext cx="100975" cy="85625"/>
            </a:xfrm>
            <a:custGeom>
              <a:avLst/>
              <a:gdLst/>
              <a:ahLst/>
              <a:cxnLst/>
              <a:rect l="l" t="t" r="r" b="b"/>
              <a:pathLst>
                <a:path w="4039" h="3425" extrusionOk="0">
                  <a:moveTo>
                    <a:pt x="2112" y="0"/>
                  </a:moveTo>
                  <a:cubicBezTo>
                    <a:pt x="2112" y="0"/>
                    <a:pt x="2112" y="0"/>
                    <a:pt x="2112" y="0"/>
                  </a:cubicBezTo>
                  <a:cubicBezTo>
                    <a:pt x="1" y="1427"/>
                    <a:pt x="1712" y="3424"/>
                    <a:pt x="1712" y="3424"/>
                  </a:cubicBezTo>
                  <a:cubicBezTo>
                    <a:pt x="4038" y="2403"/>
                    <a:pt x="2134" y="0"/>
                    <a:pt x="2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146;p66"/>
            <p:cNvSpPr/>
            <p:nvPr/>
          </p:nvSpPr>
          <p:spPr>
            <a:xfrm>
              <a:off x="2271750" y="3603825"/>
              <a:ext cx="103450" cy="57075"/>
            </a:xfrm>
            <a:custGeom>
              <a:avLst/>
              <a:gdLst/>
              <a:ahLst/>
              <a:cxnLst/>
              <a:rect l="l" t="t" r="r" b="b"/>
              <a:pathLst>
                <a:path w="4138" h="2283" extrusionOk="0">
                  <a:moveTo>
                    <a:pt x="1755" y="0"/>
                  </a:moveTo>
                  <a:cubicBezTo>
                    <a:pt x="694" y="0"/>
                    <a:pt x="0" y="790"/>
                    <a:pt x="0" y="790"/>
                  </a:cubicBezTo>
                  <a:cubicBezTo>
                    <a:pt x="658" y="1930"/>
                    <a:pt x="1421" y="2283"/>
                    <a:pt x="2112" y="2283"/>
                  </a:cubicBezTo>
                  <a:cubicBezTo>
                    <a:pt x="3218" y="2283"/>
                    <a:pt x="4137" y="1378"/>
                    <a:pt x="4137" y="1361"/>
                  </a:cubicBezTo>
                  <a:cubicBezTo>
                    <a:pt x="3251" y="319"/>
                    <a:pt x="2429" y="0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147;p66"/>
            <p:cNvSpPr/>
            <p:nvPr/>
          </p:nvSpPr>
          <p:spPr>
            <a:xfrm>
              <a:off x="2776775" y="3591475"/>
              <a:ext cx="69200" cy="74900"/>
            </a:xfrm>
            <a:custGeom>
              <a:avLst/>
              <a:gdLst/>
              <a:ahLst/>
              <a:cxnLst/>
              <a:rect l="l" t="t" r="r" b="b"/>
              <a:pathLst>
                <a:path w="2768" h="2996" extrusionOk="0">
                  <a:moveTo>
                    <a:pt x="114" y="0"/>
                  </a:moveTo>
                  <a:cubicBezTo>
                    <a:pt x="0" y="2739"/>
                    <a:pt x="2768" y="2996"/>
                    <a:pt x="2768" y="2996"/>
                  </a:cubicBezTo>
                  <a:cubicBezTo>
                    <a:pt x="2482" y="86"/>
                    <a:pt x="114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2148;p66"/>
            <p:cNvSpPr/>
            <p:nvPr/>
          </p:nvSpPr>
          <p:spPr>
            <a:xfrm>
              <a:off x="2845950" y="3582900"/>
              <a:ext cx="80325" cy="83475"/>
            </a:xfrm>
            <a:custGeom>
              <a:avLst/>
              <a:gdLst/>
              <a:ahLst/>
              <a:cxnLst/>
              <a:rect l="l" t="t" r="r" b="b"/>
              <a:pathLst>
                <a:path w="3213" h="3339" extrusionOk="0">
                  <a:moveTo>
                    <a:pt x="2455" y="1"/>
                  </a:moveTo>
                  <a:lnTo>
                    <a:pt x="2455" y="1"/>
                  </a:lnTo>
                  <a:cubicBezTo>
                    <a:pt x="2454" y="1"/>
                    <a:pt x="1" y="514"/>
                    <a:pt x="1" y="3339"/>
                  </a:cubicBezTo>
                  <a:cubicBezTo>
                    <a:pt x="1" y="3339"/>
                    <a:pt x="2" y="3339"/>
                    <a:pt x="3" y="3339"/>
                  </a:cubicBezTo>
                  <a:cubicBezTo>
                    <a:pt x="107" y="3339"/>
                    <a:pt x="3212" y="3311"/>
                    <a:pt x="2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149;p66"/>
            <p:cNvSpPr/>
            <p:nvPr/>
          </p:nvSpPr>
          <p:spPr>
            <a:xfrm>
              <a:off x="3045675" y="3607000"/>
              <a:ext cx="71350" cy="59750"/>
            </a:xfrm>
            <a:custGeom>
              <a:avLst/>
              <a:gdLst/>
              <a:ahLst/>
              <a:cxnLst/>
              <a:rect l="l" t="t" r="r" b="b"/>
              <a:pathLst>
                <a:path w="2854" h="2390" extrusionOk="0">
                  <a:moveTo>
                    <a:pt x="423" y="0"/>
                  </a:moveTo>
                  <a:cubicBezTo>
                    <a:pt x="289" y="0"/>
                    <a:pt x="149" y="12"/>
                    <a:pt x="1" y="35"/>
                  </a:cubicBezTo>
                  <a:cubicBezTo>
                    <a:pt x="1" y="35"/>
                    <a:pt x="158" y="2389"/>
                    <a:pt x="2525" y="2389"/>
                  </a:cubicBezTo>
                  <a:cubicBezTo>
                    <a:pt x="2630" y="2389"/>
                    <a:pt x="2740" y="2385"/>
                    <a:pt x="2854" y="2375"/>
                  </a:cubicBezTo>
                  <a:cubicBezTo>
                    <a:pt x="2854" y="2375"/>
                    <a:pt x="237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150;p66"/>
            <p:cNvSpPr/>
            <p:nvPr/>
          </p:nvSpPr>
          <p:spPr>
            <a:xfrm>
              <a:off x="3104175" y="3595025"/>
              <a:ext cx="81575" cy="70675"/>
            </a:xfrm>
            <a:custGeom>
              <a:avLst/>
              <a:gdLst/>
              <a:ahLst/>
              <a:cxnLst/>
              <a:rect l="l" t="t" r="r" b="b"/>
              <a:pathLst>
                <a:path w="3263" h="2827" extrusionOk="0">
                  <a:moveTo>
                    <a:pt x="2369" y="1"/>
                  </a:moveTo>
                  <a:cubicBezTo>
                    <a:pt x="2368" y="1"/>
                    <a:pt x="0" y="1"/>
                    <a:pt x="514" y="2825"/>
                  </a:cubicBezTo>
                  <a:cubicBezTo>
                    <a:pt x="514" y="2826"/>
                    <a:pt x="515" y="2826"/>
                    <a:pt x="518" y="2826"/>
                  </a:cubicBezTo>
                  <a:cubicBezTo>
                    <a:pt x="631" y="2826"/>
                    <a:pt x="3262" y="2179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151;p66"/>
            <p:cNvSpPr/>
            <p:nvPr/>
          </p:nvSpPr>
          <p:spPr>
            <a:xfrm>
              <a:off x="2480750" y="3674150"/>
              <a:ext cx="85625" cy="57625"/>
            </a:xfrm>
            <a:custGeom>
              <a:avLst/>
              <a:gdLst/>
              <a:ahLst/>
              <a:cxnLst/>
              <a:rect l="l" t="t" r="r" b="b"/>
              <a:pathLst>
                <a:path w="3425" h="2305" extrusionOk="0">
                  <a:moveTo>
                    <a:pt x="1130" y="1"/>
                  </a:moveTo>
                  <a:cubicBezTo>
                    <a:pt x="799" y="1"/>
                    <a:pt x="424" y="69"/>
                    <a:pt x="0" y="231"/>
                  </a:cubicBezTo>
                  <a:cubicBezTo>
                    <a:pt x="0" y="231"/>
                    <a:pt x="761" y="2304"/>
                    <a:pt x="2283" y="2304"/>
                  </a:cubicBezTo>
                  <a:cubicBezTo>
                    <a:pt x="2625" y="2304"/>
                    <a:pt x="3005" y="2200"/>
                    <a:pt x="3424" y="1943"/>
                  </a:cubicBezTo>
                  <a:cubicBezTo>
                    <a:pt x="3424" y="1943"/>
                    <a:pt x="2898" y="1"/>
                    <a:pt x="1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152;p66"/>
            <p:cNvSpPr/>
            <p:nvPr/>
          </p:nvSpPr>
          <p:spPr>
            <a:xfrm>
              <a:off x="3098475" y="3758675"/>
              <a:ext cx="93300" cy="77650"/>
            </a:xfrm>
            <a:custGeom>
              <a:avLst/>
              <a:gdLst/>
              <a:ahLst/>
              <a:cxnLst/>
              <a:rect l="l" t="t" r="r" b="b"/>
              <a:pathLst>
                <a:path w="3732" h="3106" extrusionOk="0">
                  <a:moveTo>
                    <a:pt x="679" y="0"/>
                  </a:moveTo>
                  <a:cubicBezTo>
                    <a:pt x="469" y="0"/>
                    <a:pt x="244" y="15"/>
                    <a:pt x="0" y="46"/>
                  </a:cubicBezTo>
                  <a:cubicBezTo>
                    <a:pt x="0" y="46"/>
                    <a:pt x="163" y="3105"/>
                    <a:pt x="3046" y="3105"/>
                  </a:cubicBezTo>
                  <a:cubicBezTo>
                    <a:pt x="3122" y="3105"/>
                    <a:pt x="3201" y="3103"/>
                    <a:pt x="3281" y="3099"/>
                  </a:cubicBezTo>
                  <a:cubicBezTo>
                    <a:pt x="3281" y="3099"/>
                    <a:pt x="3731" y="0"/>
                    <a:pt x="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2153;p66"/>
            <p:cNvSpPr/>
            <p:nvPr/>
          </p:nvSpPr>
          <p:spPr>
            <a:xfrm>
              <a:off x="2231800" y="3707525"/>
              <a:ext cx="118425" cy="65425"/>
            </a:xfrm>
            <a:custGeom>
              <a:avLst/>
              <a:gdLst/>
              <a:ahLst/>
              <a:cxnLst/>
              <a:rect l="l" t="t" r="r" b="b"/>
              <a:pathLst>
                <a:path w="4737" h="2617" extrusionOk="0">
                  <a:moveTo>
                    <a:pt x="2655" y="0"/>
                  </a:moveTo>
                  <a:cubicBezTo>
                    <a:pt x="1763" y="0"/>
                    <a:pt x="754" y="376"/>
                    <a:pt x="1" y="1721"/>
                  </a:cubicBezTo>
                  <a:cubicBezTo>
                    <a:pt x="1" y="1721"/>
                    <a:pt x="497" y="2616"/>
                    <a:pt x="1564" y="2616"/>
                  </a:cubicBezTo>
                  <a:cubicBezTo>
                    <a:pt x="2324" y="2616"/>
                    <a:pt x="3372" y="2162"/>
                    <a:pt x="4737" y="608"/>
                  </a:cubicBezTo>
                  <a:cubicBezTo>
                    <a:pt x="4737" y="608"/>
                    <a:pt x="3790" y="0"/>
                    <a:pt x="2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2154;p66"/>
            <p:cNvSpPr/>
            <p:nvPr/>
          </p:nvSpPr>
          <p:spPr>
            <a:xfrm>
              <a:off x="2853100" y="3439525"/>
              <a:ext cx="67775" cy="67800"/>
            </a:xfrm>
            <a:custGeom>
              <a:avLst/>
              <a:gdLst/>
              <a:ahLst/>
              <a:cxnLst/>
              <a:rect l="l" t="t" r="r" b="b"/>
              <a:pathLst>
                <a:path w="2711" h="2712" extrusionOk="0">
                  <a:moveTo>
                    <a:pt x="1370" y="1"/>
                  </a:moveTo>
                  <a:cubicBezTo>
                    <a:pt x="628" y="1"/>
                    <a:pt x="0" y="628"/>
                    <a:pt x="0" y="1370"/>
                  </a:cubicBezTo>
                  <a:cubicBezTo>
                    <a:pt x="0" y="2112"/>
                    <a:pt x="628" y="2711"/>
                    <a:pt x="1370" y="2711"/>
                  </a:cubicBezTo>
                  <a:cubicBezTo>
                    <a:pt x="2111" y="2711"/>
                    <a:pt x="2711" y="2112"/>
                    <a:pt x="2711" y="1370"/>
                  </a:cubicBezTo>
                  <a:cubicBezTo>
                    <a:pt x="2711" y="628"/>
                    <a:pt x="2111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2155;p66"/>
            <p:cNvSpPr/>
            <p:nvPr/>
          </p:nvSpPr>
          <p:spPr>
            <a:xfrm>
              <a:off x="2279600" y="3749825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2482" y="0"/>
                  </a:moveTo>
                  <a:cubicBezTo>
                    <a:pt x="1113" y="0"/>
                    <a:pt x="0" y="1113"/>
                    <a:pt x="0" y="2483"/>
                  </a:cubicBezTo>
                  <a:cubicBezTo>
                    <a:pt x="0" y="3824"/>
                    <a:pt x="1113" y="4936"/>
                    <a:pt x="2482" y="4936"/>
                  </a:cubicBezTo>
                  <a:cubicBezTo>
                    <a:pt x="3823" y="4936"/>
                    <a:pt x="4936" y="3824"/>
                    <a:pt x="4936" y="2483"/>
                  </a:cubicBezTo>
                  <a:cubicBezTo>
                    <a:pt x="4936" y="1113"/>
                    <a:pt x="3823" y="0"/>
                    <a:pt x="2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2156;p66"/>
            <p:cNvSpPr/>
            <p:nvPr/>
          </p:nvSpPr>
          <p:spPr>
            <a:xfrm>
              <a:off x="2363750" y="3722725"/>
              <a:ext cx="105600" cy="104875"/>
            </a:xfrm>
            <a:custGeom>
              <a:avLst/>
              <a:gdLst/>
              <a:ahLst/>
              <a:cxnLst/>
              <a:rect l="l" t="t" r="r" b="b"/>
              <a:pathLst>
                <a:path w="4224" h="4195" extrusionOk="0">
                  <a:moveTo>
                    <a:pt x="2112" y="0"/>
                  </a:moveTo>
                  <a:cubicBezTo>
                    <a:pt x="943" y="0"/>
                    <a:pt x="1" y="942"/>
                    <a:pt x="1" y="2111"/>
                  </a:cubicBezTo>
                  <a:cubicBezTo>
                    <a:pt x="1" y="3253"/>
                    <a:pt x="943" y="4194"/>
                    <a:pt x="2112" y="4194"/>
                  </a:cubicBezTo>
                  <a:cubicBezTo>
                    <a:pt x="3254" y="4194"/>
                    <a:pt x="4224" y="3253"/>
                    <a:pt x="4224" y="2111"/>
                  </a:cubicBezTo>
                  <a:cubicBezTo>
                    <a:pt x="4224" y="942"/>
                    <a:pt x="3254" y="0"/>
                    <a:pt x="2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2157;p66"/>
            <p:cNvSpPr/>
            <p:nvPr/>
          </p:nvSpPr>
          <p:spPr>
            <a:xfrm>
              <a:off x="2251775" y="3884625"/>
              <a:ext cx="124850" cy="124850"/>
            </a:xfrm>
            <a:custGeom>
              <a:avLst/>
              <a:gdLst/>
              <a:ahLst/>
              <a:cxnLst/>
              <a:rect l="l" t="t" r="r" b="b"/>
              <a:pathLst>
                <a:path w="4994" h="4994" extrusionOk="0">
                  <a:moveTo>
                    <a:pt x="2483" y="1"/>
                  </a:moveTo>
                  <a:cubicBezTo>
                    <a:pt x="1113" y="1"/>
                    <a:pt x="0" y="1114"/>
                    <a:pt x="0" y="2512"/>
                  </a:cubicBezTo>
                  <a:cubicBezTo>
                    <a:pt x="0" y="3881"/>
                    <a:pt x="1113" y="4994"/>
                    <a:pt x="2483" y="4994"/>
                  </a:cubicBezTo>
                  <a:cubicBezTo>
                    <a:pt x="3852" y="4994"/>
                    <a:pt x="4994" y="3881"/>
                    <a:pt x="4994" y="2512"/>
                  </a:cubicBezTo>
                  <a:cubicBezTo>
                    <a:pt x="4994" y="1114"/>
                    <a:pt x="3852" y="1"/>
                    <a:pt x="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2158;p66"/>
            <p:cNvSpPr/>
            <p:nvPr/>
          </p:nvSpPr>
          <p:spPr>
            <a:xfrm>
              <a:off x="2446500" y="3519425"/>
              <a:ext cx="84200" cy="83475"/>
            </a:xfrm>
            <a:custGeom>
              <a:avLst/>
              <a:gdLst/>
              <a:ahLst/>
              <a:cxnLst/>
              <a:rect l="l" t="t" r="r" b="b"/>
              <a:pathLst>
                <a:path w="3368" h="3339" extrusionOk="0">
                  <a:moveTo>
                    <a:pt x="1684" y="0"/>
                  </a:moveTo>
                  <a:cubicBezTo>
                    <a:pt x="771" y="0"/>
                    <a:pt x="1" y="742"/>
                    <a:pt x="1" y="1684"/>
                  </a:cubicBezTo>
                  <a:cubicBezTo>
                    <a:pt x="1" y="2597"/>
                    <a:pt x="771" y="3339"/>
                    <a:pt x="1684" y="3339"/>
                  </a:cubicBezTo>
                  <a:cubicBezTo>
                    <a:pt x="2597" y="3339"/>
                    <a:pt x="3368" y="2597"/>
                    <a:pt x="3368" y="1684"/>
                  </a:cubicBezTo>
                  <a:cubicBezTo>
                    <a:pt x="3368" y="742"/>
                    <a:pt x="2597" y="0"/>
                    <a:pt x="1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2159;p66"/>
            <p:cNvSpPr/>
            <p:nvPr/>
          </p:nvSpPr>
          <p:spPr>
            <a:xfrm>
              <a:off x="2408700" y="3473050"/>
              <a:ext cx="83475" cy="83500"/>
            </a:xfrm>
            <a:custGeom>
              <a:avLst/>
              <a:gdLst/>
              <a:ahLst/>
              <a:cxnLst/>
              <a:rect l="l" t="t" r="r" b="b"/>
              <a:pathLst>
                <a:path w="3339" h="3340" extrusionOk="0">
                  <a:moveTo>
                    <a:pt x="1655" y="1"/>
                  </a:moveTo>
                  <a:cubicBezTo>
                    <a:pt x="742" y="1"/>
                    <a:pt x="0" y="743"/>
                    <a:pt x="0" y="1684"/>
                  </a:cubicBezTo>
                  <a:cubicBezTo>
                    <a:pt x="0" y="2597"/>
                    <a:pt x="742" y="3339"/>
                    <a:pt x="1655" y="3339"/>
                  </a:cubicBezTo>
                  <a:cubicBezTo>
                    <a:pt x="2597" y="3339"/>
                    <a:pt x="3339" y="2597"/>
                    <a:pt x="3339" y="1684"/>
                  </a:cubicBezTo>
                  <a:cubicBezTo>
                    <a:pt x="3339" y="743"/>
                    <a:pt x="2597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2160;p66"/>
            <p:cNvSpPr/>
            <p:nvPr/>
          </p:nvSpPr>
          <p:spPr>
            <a:xfrm>
              <a:off x="2256050" y="3443100"/>
              <a:ext cx="85625" cy="8562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3" y="0"/>
                  </a:moveTo>
                  <a:cubicBezTo>
                    <a:pt x="771" y="0"/>
                    <a:pt x="1" y="771"/>
                    <a:pt x="1" y="1712"/>
                  </a:cubicBezTo>
                  <a:cubicBezTo>
                    <a:pt x="1" y="2682"/>
                    <a:pt x="771" y="3424"/>
                    <a:pt x="1713" y="3424"/>
                  </a:cubicBezTo>
                  <a:cubicBezTo>
                    <a:pt x="2654" y="3424"/>
                    <a:pt x="3424" y="2682"/>
                    <a:pt x="3424" y="1712"/>
                  </a:cubicBezTo>
                  <a:cubicBezTo>
                    <a:pt x="3424" y="771"/>
                    <a:pt x="2654" y="0"/>
                    <a:pt x="1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2161;p66"/>
            <p:cNvSpPr/>
            <p:nvPr/>
          </p:nvSpPr>
          <p:spPr>
            <a:xfrm>
              <a:off x="2579175" y="3260500"/>
              <a:ext cx="105600" cy="105575"/>
            </a:xfrm>
            <a:custGeom>
              <a:avLst/>
              <a:gdLst/>
              <a:ahLst/>
              <a:cxnLst/>
              <a:rect l="l" t="t" r="r" b="b"/>
              <a:pathLst>
                <a:path w="4224" h="4223" extrusionOk="0">
                  <a:moveTo>
                    <a:pt x="2112" y="0"/>
                  </a:moveTo>
                  <a:cubicBezTo>
                    <a:pt x="971" y="0"/>
                    <a:pt x="1" y="942"/>
                    <a:pt x="1" y="2112"/>
                  </a:cubicBezTo>
                  <a:cubicBezTo>
                    <a:pt x="1" y="3281"/>
                    <a:pt x="971" y="4223"/>
                    <a:pt x="2112" y="4223"/>
                  </a:cubicBezTo>
                  <a:cubicBezTo>
                    <a:pt x="3282" y="4223"/>
                    <a:pt x="4223" y="3281"/>
                    <a:pt x="4223" y="2112"/>
                  </a:cubicBezTo>
                  <a:cubicBezTo>
                    <a:pt x="4223" y="942"/>
                    <a:pt x="3282" y="0"/>
                    <a:pt x="2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2162;p66"/>
            <p:cNvSpPr/>
            <p:nvPr/>
          </p:nvSpPr>
          <p:spPr>
            <a:xfrm>
              <a:off x="2627675" y="3518700"/>
              <a:ext cx="76350" cy="7635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42" y="1"/>
                  </a:moveTo>
                  <a:cubicBezTo>
                    <a:pt x="686" y="1"/>
                    <a:pt x="1" y="686"/>
                    <a:pt x="1" y="1513"/>
                  </a:cubicBezTo>
                  <a:cubicBezTo>
                    <a:pt x="1" y="2369"/>
                    <a:pt x="686" y="3054"/>
                    <a:pt x="1542" y="3054"/>
                  </a:cubicBezTo>
                  <a:cubicBezTo>
                    <a:pt x="2369" y="3054"/>
                    <a:pt x="3054" y="2369"/>
                    <a:pt x="3054" y="1513"/>
                  </a:cubicBezTo>
                  <a:cubicBezTo>
                    <a:pt x="3054" y="686"/>
                    <a:pt x="2369" y="1"/>
                    <a:pt x="1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2163;p66"/>
            <p:cNvSpPr/>
            <p:nvPr/>
          </p:nvSpPr>
          <p:spPr>
            <a:xfrm>
              <a:off x="2881625" y="3456650"/>
              <a:ext cx="96325" cy="96325"/>
            </a:xfrm>
            <a:custGeom>
              <a:avLst/>
              <a:gdLst/>
              <a:ahLst/>
              <a:cxnLst/>
              <a:rect l="l" t="t" r="r" b="b"/>
              <a:pathLst>
                <a:path w="3853" h="3853" extrusionOk="0">
                  <a:moveTo>
                    <a:pt x="1941" y="1"/>
                  </a:moveTo>
                  <a:cubicBezTo>
                    <a:pt x="856" y="1"/>
                    <a:pt x="0" y="856"/>
                    <a:pt x="0" y="1941"/>
                  </a:cubicBezTo>
                  <a:cubicBezTo>
                    <a:pt x="0" y="2996"/>
                    <a:pt x="856" y="3852"/>
                    <a:pt x="1941" y="3852"/>
                  </a:cubicBezTo>
                  <a:cubicBezTo>
                    <a:pt x="2996" y="3852"/>
                    <a:pt x="3852" y="2996"/>
                    <a:pt x="3852" y="1941"/>
                  </a:cubicBezTo>
                  <a:cubicBezTo>
                    <a:pt x="3852" y="856"/>
                    <a:pt x="2996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2164;p66"/>
            <p:cNvSpPr/>
            <p:nvPr/>
          </p:nvSpPr>
          <p:spPr>
            <a:xfrm>
              <a:off x="2728250" y="3708450"/>
              <a:ext cx="117725" cy="117725"/>
            </a:xfrm>
            <a:custGeom>
              <a:avLst/>
              <a:gdLst/>
              <a:ahLst/>
              <a:cxnLst/>
              <a:rect l="l" t="t" r="r" b="b"/>
              <a:pathLst>
                <a:path w="4709" h="4709" extrusionOk="0">
                  <a:moveTo>
                    <a:pt x="2369" y="0"/>
                  </a:moveTo>
                  <a:cubicBezTo>
                    <a:pt x="1057" y="0"/>
                    <a:pt x="1" y="1056"/>
                    <a:pt x="1" y="2340"/>
                  </a:cubicBezTo>
                  <a:cubicBezTo>
                    <a:pt x="1" y="3652"/>
                    <a:pt x="1057" y="4708"/>
                    <a:pt x="2369" y="4708"/>
                  </a:cubicBezTo>
                  <a:cubicBezTo>
                    <a:pt x="3653" y="4708"/>
                    <a:pt x="4709" y="3652"/>
                    <a:pt x="4709" y="2340"/>
                  </a:cubicBezTo>
                  <a:cubicBezTo>
                    <a:pt x="4709" y="1056"/>
                    <a:pt x="3653" y="0"/>
                    <a:pt x="2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2165;p66"/>
            <p:cNvSpPr/>
            <p:nvPr/>
          </p:nvSpPr>
          <p:spPr>
            <a:xfrm>
              <a:off x="2951525" y="3765500"/>
              <a:ext cx="121275" cy="121300"/>
            </a:xfrm>
            <a:custGeom>
              <a:avLst/>
              <a:gdLst/>
              <a:ahLst/>
              <a:cxnLst/>
              <a:rect l="l" t="t" r="r" b="b"/>
              <a:pathLst>
                <a:path w="4851" h="4852" extrusionOk="0">
                  <a:moveTo>
                    <a:pt x="2426" y="1"/>
                  </a:moveTo>
                  <a:cubicBezTo>
                    <a:pt x="1085" y="1"/>
                    <a:pt x="0" y="1085"/>
                    <a:pt x="0" y="2426"/>
                  </a:cubicBezTo>
                  <a:cubicBezTo>
                    <a:pt x="0" y="3767"/>
                    <a:pt x="1085" y="4851"/>
                    <a:pt x="2426" y="4851"/>
                  </a:cubicBezTo>
                  <a:cubicBezTo>
                    <a:pt x="3767" y="4851"/>
                    <a:pt x="4851" y="3767"/>
                    <a:pt x="4851" y="2426"/>
                  </a:cubicBezTo>
                  <a:cubicBezTo>
                    <a:pt x="4851" y="1085"/>
                    <a:pt x="3767" y="1"/>
                    <a:pt x="2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2166;p66"/>
            <p:cNvSpPr/>
            <p:nvPr/>
          </p:nvSpPr>
          <p:spPr>
            <a:xfrm>
              <a:off x="3180500" y="3632125"/>
              <a:ext cx="82050" cy="82050"/>
            </a:xfrm>
            <a:custGeom>
              <a:avLst/>
              <a:gdLst/>
              <a:ahLst/>
              <a:cxnLst/>
              <a:rect l="l" t="t" r="r" b="b"/>
              <a:pathLst>
                <a:path w="3282" h="3282" extrusionOk="0">
                  <a:moveTo>
                    <a:pt x="1655" y="0"/>
                  </a:moveTo>
                  <a:cubicBezTo>
                    <a:pt x="742" y="0"/>
                    <a:pt x="0" y="742"/>
                    <a:pt x="0" y="1655"/>
                  </a:cubicBezTo>
                  <a:cubicBezTo>
                    <a:pt x="0" y="2568"/>
                    <a:pt x="742" y="3282"/>
                    <a:pt x="1655" y="3282"/>
                  </a:cubicBezTo>
                  <a:cubicBezTo>
                    <a:pt x="2540" y="3282"/>
                    <a:pt x="3282" y="2568"/>
                    <a:pt x="3282" y="1655"/>
                  </a:cubicBezTo>
                  <a:cubicBezTo>
                    <a:pt x="3282" y="742"/>
                    <a:pt x="2540" y="0"/>
                    <a:pt x="1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2167;p66"/>
            <p:cNvSpPr/>
            <p:nvPr/>
          </p:nvSpPr>
          <p:spPr>
            <a:xfrm>
              <a:off x="1643325" y="3605025"/>
              <a:ext cx="394475" cy="493625"/>
            </a:xfrm>
            <a:custGeom>
              <a:avLst/>
              <a:gdLst/>
              <a:ahLst/>
              <a:cxnLst/>
              <a:rect l="l" t="t" r="r" b="b"/>
              <a:pathLst>
                <a:path w="15779" h="19745" extrusionOk="0">
                  <a:moveTo>
                    <a:pt x="14010" y="0"/>
                  </a:moveTo>
                  <a:lnTo>
                    <a:pt x="9787" y="3139"/>
                  </a:lnTo>
                  <a:cubicBezTo>
                    <a:pt x="4280" y="7390"/>
                    <a:pt x="2711" y="15750"/>
                    <a:pt x="1370" y="16549"/>
                  </a:cubicBezTo>
                  <a:cubicBezTo>
                    <a:pt x="29" y="17319"/>
                    <a:pt x="0" y="19744"/>
                    <a:pt x="2797" y="19744"/>
                  </a:cubicBezTo>
                  <a:lnTo>
                    <a:pt x="8703" y="19744"/>
                  </a:lnTo>
                  <a:cubicBezTo>
                    <a:pt x="12098" y="19744"/>
                    <a:pt x="13411" y="12440"/>
                    <a:pt x="14409" y="9188"/>
                  </a:cubicBezTo>
                  <a:cubicBezTo>
                    <a:pt x="15436" y="5963"/>
                    <a:pt x="15779" y="2112"/>
                    <a:pt x="14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图片 0" descr="截屏2023-05-17 11.26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1237615"/>
            <a:ext cx="1998345" cy="1703705"/>
          </a:xfrm>
          <a:prstGeom prst="rect">
            <a:avLst/>
          </a:prstGeom>
        </p:spPr>
      </p:pic>
      <p:pic>
        <p:nvPicPr>
          <p:cNvPr id="16" name="图片 15" descr="截屏2023-05-17 11.27.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885" y="1233170"/>
            <a:ext cx="1004570" cy="175831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2945765" y="1800225"/>
            <a:ext cx="897890" cy="28321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2" name="Google Shape;2152;p33"/>
          <p:cNvSpPr txBox="1"/>
          <p:nvPr/>
        </p:nvSpPr>
        <p:spPr>
          <a:xfrm>
            <a:off x="309880" y="4752975"/>
            <a:ext cx="8115300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objective for each player = </a:t>
            </a:r>
            <a:r>
              <a:rPr lang="en-US" alt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maximum (alpha*own_economic_profit + (1-alpha)*all_environment_profit/10)</a:t>
            </a:r>
            <a:endParaRPr lang="en-US" alt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78" name="直角上箭头 77"/>
          <p:cNvSpPr/>
          <p:nvPr/>
        </p:nvSpPr>
        <p:spPr>
          <a:xfrm rot="10800000" flipH="1">
            <a:off x="5572125" y="1828800"/>
            <a:ext cx="779145" cy="567055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6913880" y="3688715"/>
            <a:ext cx="554355" cy="28321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805" y="662305"/>
            <a:ext cx="839660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Results </a:t>
            </a: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and Limitations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2890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1430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0922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2763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pic>
        <p:nvPicPr>
          <p:cNvPr id="9" name="图片 8" descr="ob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225" y="114363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9"/>
          <p:cNvSpPr txBox="1"/>
          <p:nvPr>
            <p:ph type="title"/>
          </p:nvPr>
        </p:nvSpPr>
        <p:spPr>
          <a:xfrm>
            <a:off x="471805" y="662305"/>
            <a:ext cx="8396605" cy="481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 Regular" panose="030F0702030302020204" charset="0"/>
                <a:cs typeface="Comic Sans MS Regular" panose="030F0702030302020204" charset="0"/>
              </a:rPr>
              <a:t>What’s the potential application?</a:t>
            </a:r>
            <a:endParaRPr lang="en-US" altLang="en-GB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26360" y="128905"/>
            <a:ext cx="2223135" cy="452120"/>
            <a:chOff x="6844" y="412"/>
            <a:chExt cx="3501" cy="712"/>
          </a:xfrm>
        </p:grpSpPr>
        <p:sp>
          <p:nvSpPr>
            <p:cNvPr id="963" name="Google Shape;963;p46"/>
            <p:cNvSpPr/>
            <p:nvPr/>
          </p:nvSpPr>
          <p:spPr>
            <a:xfrm>
              <a:off x="7580" y="558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2" name="Google Shape;968;p46"/>
            <p:cNvSpPr txBox="1"/>
            <p:nvPr/>
          </p:nvSpPr>
          <p:spPr>
            <a:xfrm>
              <a:off x="7687" y="412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Methodology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6" name="Google Shape;976;p46"/>
            <p:cNvSpPr txBox="1"/>
            <p:nvPr/>
          </p:nvSpPr>
          <p:spPr>
            <a:xfrm>
              <a:off x="6844" y="412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02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97705" y="114300"/>
            <a:ext cx="2270760" cy="452120"/>
            <a:chOff x="845" y="2740"/>
            <a:chExt cx="3576" cy="712"/>
          </a:xfrm>
        </p:grpSpPr>
        <p:sp>
          <p:nvSpPr>
            <p:cNvPr id="964" name="Google Shape;964;p46"/>
            <p:cNvSpPr/>
            <p:nvPr/>
          </p:nvSpPr>
          <p:spPr>
            <a:xfrm>
              <a:off x="1585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" name="Google Shape;969;p46"/>
            <p:cNvSpPr txBox="1"/>
            <p:nvPr/>
          </p:nvSpPr>
          <p:spPr>
            <a:xfrm>
              <a:off x="1763" y="2761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Application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7" name="Google Shape;977;p46"/>
            <p:cNvSpPr txBox="1"/>
            <p:nvPr/>
          </p:nvSpPr>
          <p:spPr>
            <a:xfrm>
              <a:off x="845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03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9840" y="109220"/>
            <a:ext cx="2528570" cy="452120"/>
            <a:chOff x="6844" y="2740"/>
            <a:chExt cx="3982" cy="712"/>
          </a:xfrm>
        </p:grpSpPr>
        <p:sp>
          <p:nvSpPr>
            <p:cNvPr id="962" name="Google Shape;962;p46"/>
            <p:cNvSpPr/>
            <p:nvPr/>
          </p:nvSpPr>
          <p:spPr>
            <a:xfrm>
              <a:off x="7580" y="2896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4" name="Google Shape;970;p46"/>
            <p:cNvSpPr txBox="1"/>
            <p:nvPr/>
          </p:nvSpPr>
          <p:spPr>
            <a:xfrm>
              <a:off x="8168" y="2753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Q&amp;A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8" name="Google Shape;978;p46"/>
            <p:cNvSpPr txBox="1"/>
            <p:nvPr/>
          </p:nvSpPr>
          <p:spPr>
            <a:xfrm>
              <a:off x="6844" y="2740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04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955" y="127635"/>
            <a:ext cx="2216785" cy="452120"/>
            <a:chOff x="2363" y="1125"/>
            <a:chExt cx="3491" cy="712"/>
          </a:xfrm>
        </p:grpSpPr>
        <p:sp>
          <p:nvSpPr>
            <p:cNvPr id="965" name="Google Shape;965;p46"/>
            <p:cNvSpPr/>
            <p:nvPr/>
          </p:nvSpPr>
          <p:spPr>
            <a:xfrm>
              <a:off x="3082" y="1282"/>
              <a:ext cx="1918" cy="401"/>
            </a:xfrm>
            <a:custGeom>
              <a:avLst/>
              <a:gdLst/>
              <a:ahLst/>
              <a:cxnLst/>
              <a:rect l="l" t="t" r="r" b="b"/>
              <a:pathLst>
                <a:path w="84099" h="21467" extrusionOk="0">
                  <a:moveTo>
                    <a:pt x="59366" y="1"/>
                  </a:moveTo>
                  <a:cubicBezTo>
                    <a:pt x="54907" y="1"/>
                    <a:pt x="50455" y="399"/>
                    <a:pt x="46061" y="968"/>
                  </a:cubicBezTo>
                  <a:cubicBezTo>
                    <a:pt x="38089" y="689"/>
                    <a:pt x="30091" y="487"/>
                    <a:pt x="22120" y="411"/>
                  </a:cubicBezTo>
                  <a:cubicBezTo>
                    <a:pt x="21595" y="406"/>
                    <a:pt x="21066" y="404"/>
                    <a:pt x="20533" y="404"/>
                  </a:cubicBezTo>
                  <a:cubicBezTo>
                    <a:pt x="14744" y="404"/>
                    <a:pt x="8589" y="738"/>
                    <a:pt x="4556" y="3195"/>
                  </a:cubicBezTo>
                  <a:cubicBezTo>
                    <a:pt x="1949" y="4789"/>
                    <a:pt x="684" y="7041"/>
                    <a:pt x="405" y="9268"/>
                  </a:cubicBezTo>
                  <a:cubicBezTo>
                    <a:pt x="254" y="10534"/>
                    <a:pt x="203" y="12002"/>
                    <a:pt x="608" y="13419"/>
                  </a:cubicBezTo>
                  <a:cubicBezTo>
                    <a:pt x="1" y="15747"/>
                    <a:pt x="1721" y="18303"/>
                    <a:pt x="4961" y="19518"/>
                  </a:cubicBezTo>
                  <a:cubicBezTo>
                    <a:pt x="7517" y="20480"/>
                    <a:pt x="10605" y="20632"/>
                    <a:pt x="13540" y="20758"/>
                  </a:cubicBezTo>
                  <a:cubicBezTo>
                    <a:pt x="14527" y="20783"/>
                    <a:pt x="15489" y="20834"/>
                    <a:pt x="16476" y="20859"/>
                  </a:cubicBezTo>
                  <a:cubicBezTo>
                    <a:pt x="18247" y="21087"/>
                    <a:pt x="20044" y="21264"/>
                    <a:pt x="21816" y="21340"/>
                  </a:cubicBezTo>
                  <a:cubicBezTo>
                    <a:pt x="23090" y="21402"/>
                    <a:pt x="24363" y="21430"/>
                    <a:pt x="25635" y="21430"/>
                  </a:cubicBezTo>
                  <a:cubicBezTo>
                    <a:pt x="27497" y="21430"/>
                    <a:pt x="29356" y="21370"/>
                    <a:pt x="31205" y="21264"/>
                  </a:cubicBezTo>
                  <a:cubicBezTo>
                    <a:pt x="37569" y="21403"/>
                    <a:pt x="43923" y="21467"/>
                    <a:pt x="50279" y="21467"/>
                  </a:cubicBezTo>
                  <a:cubicBezTo>
                    <a:pt x="54363" y="21467"/>
                    <a:pt x="58448" y="21440"/>
                    <a:pt x="62536" y="21391"/>
                  </a:cubicBezTo>
                  <a:cubicBezTo>
                    <a:pt x="68762" y="21315"/>
                    <a:pt x="75671" y="20986"/>
                    <a:pt x="79897" y="18126"/>
                  </a:cubicBezTo>
                  <a:cubicBezTo>
                    <a:pt x="82377" y="16456"/>
                    <a:pt x="83516" y="14128"/>
                    <a:pt x="83643" y="11825"/>
                  </a:cubicBezTo>
                  <a:cubicBezTo>
                    <a:pt x="83693" y="11065"/>
                    <a:pt x="83693" y="10230"/>
                    <a:pt x="83592" y="9370"/>
                  </a:cubicBezTo>
                  <a:cubicBezTo>
                    <a:pt x="84098" y="7269"/>
                    <a:pt x="82681" y="5017"/>
                    <a:pt x="79922" y="3751"/>
                  </a:cubicBezTo>
                  <a:cubicBezTo>
                    <a:pt x="79796" y="3675"/>
                    <a:pt x="79669" y="3600"/>
                    <a:pt x="79518" y="3549"/>
                  </a:cubicBezTo>
                  <a:cubicBezTo>
                    <a:pt x="74355" y="1246"/>
                    <a:pt x="67749" y="208"/>
                    <a:pt x="61473" y="31"/>
                  </a:cubicBezTo>
                  <a:cubicBezTo>
                    <a:pt x="60771" y="10"/>
                    <a:pt x="60068" y="1"/>
                    <a:pt x="59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5" name="Google Shape;975;p46"/>
            <p:cNvSpPr txBox="1"/>
            <p:nvPr/>
          </p:nvSpPr>
          <p:spPr>
            <a:xfrm>
              <a:off x="2363" y="1125"/>
              <a:ext cx="924" cy="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2"/>
                  </a:solidFill>
                  <a:latin typeface="Comic Sans MS Regular" panose="030F0702030302020204" charset="0"/>
                  <a:cs typeface="Comic Sans MS Regular" panose="030F0702030302020204" charset="0"/>
                </a:rPr>
                <a:t>01</a:t>
              </a:r>
              <a:endParaRPr lang="en-GB" sz="1800">
                <a:solidFill>
                  <a:schemeClr val="accent2"/>
                </a:solidFill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13" name="Google Shape;969;p46"/>
            <p:cNvSpPr txBox="1"/>
            <p:nvPr/>
          </p:nvSpPr>
          <p:spPr>
            <a:xfrm>
              <a:off x="3196" y="1156"/>
              <a:ext cx="265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latin typeface="Comic Sans MS Regular" panose="030F0702030302020204" charset="0"/>
                  <a:cs typeface="Comic Sans MS Regular" panose="030F0702030302020204" charset="0"/>
                </a:rPr>
                <a:t>Introduction</a:t>
              </a:r>
              <a:endParaRPr lang="en-US" altLang="en-GB" sz="1200"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grpSp>
        <p:nvGrpSpPr>
          <p:cNvPr id="3012" name="Google Shape;3012;p42"/>
          <p:cNvGrpSpPr/>
          <p:nvPr/>
        </p:nvGrpSpPr>
        <p:grpSpPr>
          <a:xfrm>
            <a:off x="3226241" y="1870771"/>
            <a:ext cx="2671739" cy="3686025"/>
            <a:chOff x="4162392" y="3772600"/>
            <a:chExt cx="907243" cy="1022958"/>
          </a:xfrm>
        </p:grpSpPr>
        <p:sp>
          <p:nvSpPr>
            <p:cNvPr id="3013" name="Google Shape;3013;p42"/>
            <p:cNvSpPr/>
            <p:nvPr/>
          </p:nvSpPr>
          <p:spPr>
            <a:xfrm rot="2684726">
              <a:off x="4469556" y="3836428"/>
              <a:ext cx="306008" cy="302874"/>
            </a:xfrm>
            <a:custGeom>
              <a:avLst/>
              <a:gdLst/>
              <a:ahLst/>
              <a:cxnLst/>
              <a:rect l="l" t="t" r="r" b="b"/>
              <a:pathLst>
                <a:path w="6153" h="6090" extrusionOk="0">
                  <a:moveTo>
                    <a:pt x="2972" y="1"/>
                  </a:moveTo>
                  <a:lnTo>
                    <a:pt x="2721" y="2679"/>
                  </a:lnTo>
                  <a:lnTo>
                    <a:pt x="1" y="2826"/>
                  </a:lnTo>
                  <a:lnTo>
                    <a:pt x="22" y="2951"/>
                  </a:lnTo>
                  <a:lnTo>
                    <a:pt x="2784" y="3077"/>
                  </a:lnTo>
                  <a:lnTo>
                    <a:pt x="5336" y="6090"/>
                  </a:lnTo>
                  <a:lnTo>
                    <a:pt x="6152" y="5316"/>
                  </a:lnTo>
                  <a:lnTo>
                    <a:pt x="3097" y="2784"/>
                  </a:lnTo>
                  <a:lnTo>
                    <a:pt x="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014" name="Google Shape;3014;p42"/>
            <p:cNvSpPr/>
            <p:nvPr/>
          </p:nvSpPr>
          <p:spPr>
            <a:xfrm rot="2684726">
              <a:off x="4549681" y="3819404"/>
              <a:ext cx="142634" cy="140496"/>
            </a:xfrm>
            <a:custGeom>
              <a:avLst/>
              <a:gdLst/>
              <a:ahLst/>
              <a:cxnLst/>
              <a:rect l="l" t="t" r="r" b="b"/>
              <a:pathLst>
                <a:path w="2868" h="2825" extrusionOk="0">
                  <a:moveTo>
                    <a:pt x="64" y="0"/>
                  </a:moveTo>
                  <a:lnTo>
                    <a:pt x="1" y="63"/>
                  </a:lnTo>
                  <a:lnTo>
                    <a:pt x="2554" y="2825"/>
                  </a:lnTo>
                  <a:lnTo>
                    <a:pt x="2867" y="25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  <p:sp>
          <p:nvSpPr>
            <p:cNvPr id="3015" name="Google Shape;3015;p42"/>
            <p:cNvSpPr/>
            <p:nvPr/>
          </p:nvSpPr>
          <p:spPr>
            <a:xfrm rot="2684726">
              <a:off x="4301725" y="4014562"/>
              <a:ext cx="628576" cy="654587"/>
            </a:xfrm>
            <a:custGeom>
              <a:avLst/>
              <a:gdLst/>
              <a:ahLst/>
              <a:cxnLst/>
              <a:rect l="l" t="t" r="r" b="b"/>
              <a:pathLst>
                <a:path w="12639" h="13162" extrusionOk="0">
                  <a:moveTo>
                    <a:pt x="4290" y="0"/>
                  </a:moveTo>
                  <a:lnTo>
                    <a:pt x="3495" y="3536"/>
                  </a:lnTo>
                  <a:lnTo>
                    <a:pt x="1" y="3913"/>
                  </a:lnTo>
                  <a:lnTo>
                    <a:pt x="210" y="4122"/>
                  </a:lnTo>
                  <a:lnTo>
                    <a:pt x="3537" y="4331"/>
                  </a:lnTo>
                  <a:lnTo>
                    <a:pt x="9751" y="13161"/>
                  </a:lnTo>
                  <a:lnTo>
                    <a:pt x="12639" y="10378"/>
                  </a:lnTo>
                  <a:lnTo>
                    <a:pt x="4269" y="3515"/>
                  </a:lnTo>
                  <a:lnTo>
                    <a:pt x="4416" y="1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 Regular" panose="030F0702030302020204" charset="0"/>
                <a:cs typeface="Comic Sans MS Regular" panose="030F0702030302020204" charset="0"/>
              </a:endParaRPr>
            </a:p>
          </p:txBody>
        </p:sp>
      </p:grpSp>
      <p:sp>
        <p:nvSpPr>
          <p:cNvPr id="3017" name="Google Shape;3017;p42"/>
          <p:cNvSpPr/>
          <p:nvPr/>
        </p:nvSpPr>
        <p:spPr>
          <a:xfrm>
            <a:off x="4765874" y="1508898"/>
            <a:ext cx="1049400" cy="1049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18" name="Google Shape;3018;p42"/>
          <p:cNvSpPr/>
          <p:nvPr/>
        </p:nvSpPr>
        <p:spPr>
          <a:xfrm rot="10800000">
            <a:off x="3338342" y="2776514"/>
            <a:ext cx="1049400" cy="1049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19" name="Google Shape;3019;p42"/>
          <p:cNvSpPr/>
          <p:nvPr/>
        </p:nvSpPr>
        <p:spPr>
          <a:xfrm flipH="1">
            <a:off x="4765884" y="2776502"/>
            <a:ext cx="1049400" cy="1049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20" name="Google Shape;3020;p42"/>
          <p:cNvSpPr/>
          <p:nvPr/>
        </p:nvSpPr>
        <p:spPr>
          <a:xfrm rot="10800000" flipH="1">
            <a:off x="3338333" y="1508910"/>
            <a:ext cx="1049400" cy="1049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21" name="Google Shape;3021;p42"/>
          <p:cNvSpPr/>
          <p:nvPr/>
        </p:nvSpPr>
        <p:spPr>
          <a:xfrm rot="-2700000">
            <a:off x="4348824" y="1418169"/>
            <a:ext cx="448023" cy="4480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22" name="Google Shape;3022;p42"/>
          <p:cNvSpPr/>
          <p:nvPr/>
        </p:nvSpPr>
        <p:spPr>
          <a:xfrm rot="2700000">
            <a:off x="5643783" y="2458195"/>
            <a:ext cx="448023" cy="4480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23" name="Google Shape;3023;p42"/>
          <p:cNvSpPr/>
          <p:nvPr/>
        </p:nvSpPr>
        <p:spPr>
          <a:xfrm rot="2700000">
            <a:off x="3058619" y="2458195"/>
            <a:ext cx="448023" cy="4480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3024" name="Google Shape;3024;p42"/>
          <p:cNvSpPr txBox="1"/>
          <p:nvPr/>
        </p:nvSpPr>
        <p:spPr>
          <a:xfrm>
            <a:off x="506095" y="2679065"/>
            <a:ext cx="246316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4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Policy Development and Decision-Making</a:t>
            </a:r>
            <a:endParaRPr lang="en-GB" sz="1800" b="1">
              <a:solidFill>
                <a:schemeClr val="accent4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25" name="Google Shape;3025;p42"/>
          <p:cNvSpPr txBox="1"/>
          <p:nvPr/>
        </p:nvSpPr>
        <p:spPr>
          <a:xfrm>
            <a:off x="510540" y="1192530"/>
            <a:ext cx="246316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5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Rural Development</a:t>
            </a:r>
            <a:endParaRPr lang="en-GB" sz="1800" b="1">
              <a:solidFill>
                <a:schemeClr val="accent5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26" name="Google Shape;3026;p42"/>
          <p:cNvSpPr txBox="1"/>
          <p:nvPr/>
        </p:nvSpPr>
        <p:spPr>
          <a:xfrm>
            <a:off x="6185535" y="2675890"/>
            <a:ext cx="29946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3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Environmental Education and Awareness</a:t>
            </a:r>
            <a:endParaRPr lang="en-GB" sz="1800" b="1">
              <a:solidFill>
                <a:schemeClr val="accent3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27" name="Google Shape;3027;p42"/>
          <p:cNvSpPr txBox="1"/>
          <p:nvPr/>
        </p:nvSpPr>
        <p:spPr>
          <a:xfrm>
            <a:off x="6185535" y="1068705"/>
            <a:ext cx="29946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accent6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Sustainable Resource Management</a:t>
            </a:r>
            <a:endParaRPr lang="en-GB" sz="1800" b="1">
              <a:solidFill>
                <a:schemeClr val="accent6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28" name="Google Shape;3028;p42"/>
          <p:cNvSpPr txBox="1"/>
          <p:nvPr/>
        </p:nvSpPr>
        <p:spPr>
          <a:xfrm>
            <a:off x="528955" y="1593215"/>
            <a:ext cx="219900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Help rural areas find a balance between economic development and environmental protection</a:t>
            </a:r>
            <a:endParaRPr lang="zh-CN" altLang="en-US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29" name="Google Shape;3029;p42"/>
          <p:cNvSpPr txBox="1"/>
          <p:nvPr/>
        </p:nvSpPr>
        <p:spPr>
          <a:xfrm>
            <a:off x="6219190" y="3350260"/>
            <a:ext cx="229997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F</a:t>
            </a:r>
            <a:r>
              <a:rPr 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ostering greater environmental awareness and responsible decision-making.</a:t>
            </a:r>
            <a:endParaRPr 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30" name="Google Shape;3030;p42"/>
          <p:cNvSpPr txBox="1"/>
          <p:nvPr/>
        </p:nvSpPr>
        <p:spPr>
          <a:xfrm>
            <a:off x="6204585" y="1757045"/>
            <a:ext cx="276225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H</a:t>
            </a:r>
            <a:r>
              <a:rPr lang="en-GB" sz="1200">
                <a:solidFill>
                  <a:srgbClr val="000000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elp inform resource management strategies that optimize both economic and environmental objectives.</a:t>
            </a:r>
            <a:endParaRPr lang="en-GB" sz="1200">
              <a:solidFill>
                <a:srgbClr val="000000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31" name="Google Shape;3031;p42"/>
          <p:cNvSpPr txBox="1"/>
          <p:nvPr/>
        </p:nvSpPr>
        <p:spPr>
          <a:xfrm>
            <a:off x="506095" y="3453130"/>
            <a:ext cx="241363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P</a:t>
            </a:r>
            <a:r>
              <a:rPr lang="en-GB" sz="1200"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olicymakers can gain insights into the trade-offs and synergies between economic and environmental outcomes</a:t>
            </a:r>
            <a:endParaRPr lang="en-GB" sz="1200"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32" name="Google Shape;3032;p42"/>
          <p:cNvSpPr txBox="1"/>
          <p:nvPr/>
        </p:nvSpPr>
        <p:spPr>
          <a:xfrm>
            <a:off x="3661925" y="1817911"/>
            <a:ext cx="464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40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A</a:t>
            </a:r>
            <a:endParaRPr lang="en-GB" sz="4000" b="1">
              <a:solidFill>
                <a:srgbClr val="FFFFFF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33" name="Google Shape;3033;p42"/>
          <p:cNvSpPr txBox="1"/>
          <p:nvPr/>
        </p:nvSpPr>
        <p:spPr>
          <a:xfrm>
            <a:off x="5021880" y="1817900"/>
            <a:ext cx="464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40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B</a:t>
            </a:r>
            <a:endParaRPr lang="en-GB" sz="4000" b="1">
              <a:solidFill>
                <a:srgbClr val="FFFFFF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34" name="Google Shape;3034;p42"/>
          <p:cNvSpPr txBox="1"/>
          <p:nvPr/>
        </p:nvSpPr>
        <p:spPr>
          <a:xfrm>
            <a:off x="5021880" y="3085505"/>
            <a:ext cx="464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40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C</a:t>
            </a:r>
            <a:endParaRPr lang="en-GB" sz="4000" b="1">
              <a:solidFill>
                <a:srgbClr val="FFFFFF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  <p:sp>
        <p:nvSpPr>
          <p:cNvPr id="3035" name="Google Shape;3035;p42"/>
          <p:cNvSpPr txBox="1"/>
          <p:nvPr/>
        </p:nvSpPr>
        <p:spPr>
          <a:xfrm>
            <a:off x="3661925" y="3085505"/>
            <a:ext cx="4644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4000" b="1">
                <a:solidFill>
                  <a:srgbClr val="FFFFFF"/>
                </a:solidFill>
                <a:latin typeface="Comic Sans MS Regular" panose="030F0702030302020204" charset="0"/>
                <a:ea typeface="Roboto"/>
                <a:cs typeface="Comic Sans MS Regular" panose="030F0702030302020204" charset="0"/>
                <a:sym typeface="Roboto"/>
              </a:rPr>
              <a:t>D</a:t>
            </a:r>
            <a:endParaRPr lang="en-GB" sz="4000" b="1">
              <a:solidFill>
                <a:srgbClr val="FFFFFF"/>
              </a:solidFill>
              <a:latin typeface="Comic Sans MS Regular" panose="030F0702030302020204" charset="0"/>
              <a:ea typeface="Roboto"/>
              <a:cs typeface="Comic Sans MS Regular" panose="030F0702030302020204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ee Infographics by Slidesgo">
  <a:themeElements>
    <a:clrScheme name="Simple Light">
      <a:dk1>
        <a:srgbClr val="595959"/>
      </a:dk1>
      <a:lt1>
        <a:srgbClr val="EEEEEE"/>
      </a:lt1>
      <a:dk2>
        <a:srgbClr val="BF9164"/>
      </a:dk2>
      <a:lt2>
        <a:srgbClr val="957552"/>
      </a:lt2>
      <a:accent1>
        <a:srgbClr val="39B54A"/>
      </a:accent1>
      <a:accent2>
        <a:srgbClr val="61C46E"/>
      </a:accent2>
      <a:accent3>
        <a:srgbClr val="22B573"/>
      </a:accent3>
      <a:accent4>
        <a:srgbClr val="4EC48F"/>
      </a:accent4>
      <a:accent5>
        <a:srgbClr val="7DC144"/>
      </a:accent5>
      <a:accent6>
        <a:srgbClr val="97CD6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WPS 演示</Application>
  <PresentationFormat/>
  <Paragraphs>299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Arial</vt:lpstr>
      <vt:lpstr>Fira Sans Extra Condensed Medium</vt:lpstr>
      <vt:lpstr>Thonburi</vt:lpstr>
      <vt:lpstr>Roboto</vt:lpstr>
      <vt:lpstr>Comic Sans MS Regular</vt:lpstr>
      <vt:lpstr>Lato</vt:lpstr>
      <vt:lpstr>Chewy</vt:lpstr>
      <vt:lpstr>微软雅黑</vt:lpstr>
      <vt:lpstr>汉仪旗黑</vt:lpstr>
      <vt:lpstr>汉仪书宋二KW</vt:lpstr>
      <vt:lpstr>宋体</vt:lpstr>
      <vt:lpstr>Arial Unicode MS</vt:lpstr>
      <vt:lpstr>Tree Infographics by Slidesgo</vt:lpstr>
      <vt:lpstr>Tree vs. Crop</vt:lpstr>
      <vt:lpstr>04</vt:lpstr>
      <vt:lpstr>What’s the game?</vt:lpstr>
      <vt:lpstr>Game Environment</vt:lpstr>
      <vt:lpstr>Game Payoff Matrix</vt:lpstr>
      <vt:lpstr>Adding factors</vt:lpstr>
      <vt:lpstr>Multi-objective optimization (pulp)</vt:lpstr>
      <vt:lpstr>Results</vt:lpstr>
      <vt:lpstr>What’s the potential application?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vs. Crop</dc:title>
  <dc:creator/>
  <cp:lastModifiedBy>YuanYuan</cp:lastModifiedBy>
  <cp:revision>8</cp:revision>
  <dcterms:created xsi:type="dcterms:W3CDTF">2023-05-17T04:34:40Z</dcterms:created>
  <dcterms:modified xsi:type="dcterms:W3CDTF">2023-05-17T04:34:40Z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AA85214397037ACBA5D46364A5BFFD5A_42</vt:lpwstr>
  </property>
  <property fmtid="{D5CDD505-2E9C-101B-9397-08002B2CF9AE}" pid="3" name="KSOProductBuildVer">
    <vt:lpwstr>2052-5.4.0.7913</vt:lpwstr>
  </property>
</Properties>
</file>