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72" r:id="rId5"/>
    <p:sldId id="273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8" r:id="rId21"/>
    <p:sldId id="279" r:id="rId22"/>
    <p:sldId id="271" r:id="rId23"/>
  </p:sldIdLst>
  <p:sldSz cx="9144000" cy="5143500" type="screen16x9"/>
  <p:notesSz cx="6858000" cy="9144000"/>
  <p:embeddedFontLst>
    <p:embeddedFont>
      <p:font typeface="Alfa Slab One" charset="0"/>
      <p:regular r:id="rId25"/>
    </p:embeddedFont>
    <p:embeddedFont>
      <p:font typeface="Proxima Nova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21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-66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3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3ec03d4f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3ec03d4f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3ec03d4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3ec03d4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3ec03d4f8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3ec03d4f8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3ec03d4f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3ec03d4f8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ec03d4f8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3ec03d4f8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3ec03d4f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3ec03d4f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3ec03d4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3ec03d4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3ec03d4f8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3ec03d4f8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3ec03d4f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3ec03d4f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3ec03d4f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3ec03d4f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-Add team details with name and qualification,e-mail,phone no and place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3ec03d4f8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3ec03d4f8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database design from the phpmyadmin or from SRS document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3ec03d4f8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3ec03d4f8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3ec03d4f8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3ec03d4f8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Form and database worked with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3ec03d4f8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3ec03d4f8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problem faced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ec03d4f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ec03d4f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3ec03d4f8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3ec03d4f8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ec03d4f8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3ec03d4f8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 descr="A picture containing logo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65369" y="33630"/>
            <a:ext cx="1338860" cy="4771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anuchenthil70@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Develpoers Biodata </a:t>
            </a:r>
            <a:r>
              <a:rPr lang="en" sz="4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the problem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First I import the database  name which is not match to the corresponding database name in the SSR document.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Recreate the database which is same name as the  SSR document and import the database into it.</a:t>
            </a:r>
          </a:p>
          <a:p>
            <a:pPr marL="0" indent="0"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Source code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 the correct table name and correct values of the table</a:t>
            </a:r>
          </a:p>
          <a:p>
            <a:r>
              <a:rPr lang="en-US" dirty="0" smtClean="0"/>
              <a:t>Give the correct path to the all of the location where the path is needed.</a:t>
            </a:r>
          </a:p>
          <a:p>
            <a:r>
              <a:rPr lang="en-US" dirty="0" smtClean="0"/>
              <a:t>Finally run the application</a:t>
            </a:r>
          </a:p>
          <a:p>
            <a:r>
              <a:rPr lang="en-US" dirty="0" smtClean="0"/>
              <a:t>Entering the values the data saved to the database.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WhatsApp Image 2022-11-07 at 11.39.21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1" y="1180731"/>
            <a:ext cx="3867807" cy="3370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702175" y="228540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-2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&amp; Database Design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Import the database to the my server which is already created by our team.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Create a </a:t>
            </a:r>
            <a:r>
              <a:rPr lang="en-IN" b="1" dirty="0" smtClean="0"/>
              <a:t>experience_details.php </a:t>
            </a:r>
            <a:r>
              <a:rPr lang="en-IN" dirty="0" smtClean="0"/>
              <a:t>menu  based on the SSR </a:t>
            </a:r>
            <a:r>
              <a:rPr lang="en-IN" smtClean="0"/>
              <a:t>docucument</a:t>
            </a:r>
            <a:r>
              <a:rPr lang="en-IN" dirty="0" smtClean="0"/>
              <a:t>.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Input the correct details based on the SSR documents in the sample source code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Also clearly give the correct query which is created based on the corresponding menu. 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Problem/difficulty Faced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Update the values to the source code without declare a variable 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In query section it is not match to the input values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Running the application error displayed.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the problem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Declare the variables to all the input values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Entering the variables correctly in the corresponding values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Source code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smtClean="0"/>
              <a:t>Declare the correct variable to the  correct value</a:t>
            </a:r>
          </a:p>
          <a:p>
            <a:r>
              <a:rPr lang="en-US" dirty="0" smtClean="0"/>
              <a:t>Give the correct path to the all of the location where the path is needed.</a:t>
            </a:r>
          </a:p>
          <a:p>
            <a:r>
              <a:rPr lang="en-US" dirty="0" smtClean="0"/>
              <a:t>Finally run the application</a:t>
            </a:r>
          </a:p>
          <a:p>
            <a:r>
              <a:rPr lang="en-US" dirty="0" smtClean="0"/>
              <a:t>Entering the values the data saved to the database.</a:t>
            </a:r>
          </a:p>
          <a:p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702175" y="228540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 </a:t>
            </a:r>
            <a:r>
              <a:rPr lang="en" dirty="0" smtClean="0"/>
              <a:t>-3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&amp; Database Design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Import the database to the my server which is already created by our team.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Create a </a:t>
            </a:r>
            <a:r>
              <a:rPr lang="en-IN" b="1" dirty="0" smtClean="0"/>
              <a:t>technology_details.php </a:t>
            </a:r>
            <a:r>
              <a:rPr lang="en-IN" dirty="0" smtClean="0"/>
              <a:t>menu  based on the SSR </a:t>
            </a:r>
            <a:r>
              <a:rPr lang="en-IN" dirty="0" err="1" smtClean="0"/>
              <a:t>docucument</a:t>
            </a:r>
            <a:r>
              <a:rPr lang="en-IN" dirty="0" smtClean="0"/>
              <a:t>.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Input the correct details based on the SSR documents in the sample source code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Also clearly give the correct query which is created based on the corresponding menu. 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Problem/difficulty Faced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Running the application  an error displayed like ( unclosed “{“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555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 smtClean="0"/>
              <a:t>Details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48335" y="115830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</a:t>
            </a:r>
          </a:p>
          <a:p>
            <a:pPr marL="0" lvl="0" indent="0">
              <a:spcAft>
                <a:spcPts val="1200"/>
              </a:spcAft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b="1" dirty="0" smtClean="0"/>
              <a:t>        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2123750"/>
          <a:ext cx="9144000" cy="301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942"/>
                <a:gridCol w="942614"/>
                <a:gridCol w="1407653"/>
                <a:gridCol w="2639291"/>
                <a:gridCol w="1333500"/>
                <a:gridCol w="1524000"/>
              </a:tblGrid>
              <a:tr h="5213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Rising</a:t>
                      </a:r>
                    </a:p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Developpers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QUALIFICATION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PHONE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PLACE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2749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LEADER</a:t>
                      </a:r>
                      <a:endParaRPr lang="en-IN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D.S.SUJITH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B.E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dassujith1@gmail.com</a:t>
                      </a:r>
                      <a:endParaRPr lang="en-IN" sz="1400" b="0" i="0" u="none" strike="noStrike" cap="none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98942141681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KULAPPURAM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1910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MEMBER</a:t>
                      </a:r>
                      <a:endParaRPr lang="en-IN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SHARMI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B.Ed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sharmisekhar1998@gmail.com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8903596113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COLACHEL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1910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MEMBER</a:t>
                      </a:r>
                      <a:endParaRPr lang="en-IN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SHAJINI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DCA COMPUTER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shajinishajini985@gmail.com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8606886894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MARTHANDAM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136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MEMBER</a:t>
                      </a:r>
                      <a:endParaRPr lang="en-IN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BANU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M.Com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hlinkClick r:id="rId3"/>
                        </a:rPr>
                        <a:t>banuchenthil70@</a:t>
                      </a: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gmail.com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7339453678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KOTTAR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1910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MEMBER</a:t>
                      </a:r>
                      <a:endParaRPr lang="en-IN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BANUPRIYA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B.Ed</a:t>
                      </a:r>
                      <a:endParaRPr lang="en-IN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banupriya021991@gmail.com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9047467287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KOTTAR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8166" y="935420"/>
          <a:ext cx="8807667" cy="119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042"/>
                <a:gridCol w="6104625"/>
              </a:tblGrid>
              <a:tr h="399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TEAM NAME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Rising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Developpers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9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TEAM EMAIL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risingdeveloppers@gmail.com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9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TEAM GITHUB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RisingDeveloppers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the problem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Missing some closing braces  ’}’  in </a:t>
            </a:r>
            <a:r>
              <a:rPr lang="en-US" dirty="0" err="1" smtClean="0"/>
              <a:t>alocation</a:t>
            </a:r>
            <a:r>
              <a:rPr lang="en-US" dirty="0" smtClean="0"/>
              <a:t>.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Find out and </a:t>
            </a:r>
            <a:r>
              <a:rPr lang="en-US" dirty="0" err="1" smtClean="0"/>
              <a:t>clearit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Sample Source code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location missing the curly braces and close it.</a:t>
            </a:r>
          </a:p>
          <a:p>
            <a:r>
              <a:rPr lang="en-US" dirty="0" smtClean="0"/>
              <a:t>Add all the details based on the SSR documents</a:t>
            </a:r>
          </a:p>
          <a:p>
            <a:r>
              <a:rPr lang="en-US" dirty="0" smtClean="0"/>
              <a:t>Run the application.</a:t>
            </a:r>
          </a:p>
          <a:p>
            <a:r>
              <a:rPr lang="en-US" dirty="0" smtClean="0"/>
              <a:t>Finally the problem solved data saved successfully.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399500" y="2364325"/>
            <a:ext cx="237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066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/>
          </a:p>
        </p:txBody>
      </p:sp>
      <p:sp>
        <p:nvSpPr>
          <p:cNvPr id="5" name="Oval 4"/>
          <p:cNvSpPr/>
          <p:nvPr/>
        </p:nvSpPr>
        <p:spPr>
          <a:xfrm>
            <a:off x="3678625" y="2596055"/>
            <a:ext cx="1481958" cy="34684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biodata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3424" y="1965434"/>
            <a:ext cx="1807776" cy="231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rgbClr val="002060"/>
                </a:solidFill>
              </a:rPr>
              <a:t>education_details</a:t>
            </a:r>
            <a:endParaRPr lang="en-IN" b="1" dirty="0" smtClean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38955" y="3037489"/>
            <a:ext cx="1839311" cy="325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rgbClr val="002060"/>
                </a:solidFill>
              </a:rPr>
              <a:t>personal_details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2887" y="1933905"/>
            <a:ext cx="1755228" cy="346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rgbClr val="002060"/>
                </a:solidFill>
              </a:rPr>
              <a:t>userdetails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313793" y="3026980"/>
            <a:ext cx="1870842" cy="2942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rgbClr val="002060"/>
                </a:solidFill>
              </a:rPr>
              <a:t>experience_details</a:t>
            </a:r>
            <a:endParaRPr lang="en-IN" b="1" dirty="0" smtClean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59369" y="2007475"/>
            <a:ext cx="1240218" cy="189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rgbClr val="002060"/>
                </a:solidFill>
              </a:rPr>
              <a:t>basic_detail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520966" y="3090042"/>
            <a:ext cx="1713185" cy="2942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rgbClr val="002060"/>
                </a:solidFill>
              </a:rPr>
              <a:t>technology_detail</a:t>
            </a:r>
            <a:endParaRPr lang="en-IN" b="1" dirty="0" smtClean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stCxn id="5" idx="1"/>
          </p:cNvCxnSpPr>
          <p:nvPr/>
        </p:nvCxnSpPr>
        <p:spPr>
          <a:xfrm rot="16200000" flipV="1">
            <a:off x="3567299" y="2318495"/>
            <a:ext cx="334573" cy="322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4403835" y="2343806"/>
            <a:ext cx="315311" cy="84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71090" y="2228193"/>
            <a:ext cx="1156138" cy="483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2543504" y="2816772"/>
            <a:ext cx="1114097" cy="168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713891" y="2979683"/>
            <a:ext cx="147145" cy="3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5160583" y="2769476"/>
            <a:ext cx="861845" cy="225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020909" y="3804743"/>
            <a:ext cx="1944415" cy="1156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id 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>
                <a:solidFill>
                  <a:srgbClr val="002060"/>
                </a:solidFill>
              </a:rPr>
              <a:t>user_code</a:t>
            </a: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err="1" smtClean="0">
                <a:solidFill>
                  <a:srgbClr val="002060"/>
                </a:solidFill>
              </a:rPr>
              <a:t>personal_type</a:t>
            </a: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err="1" smtClean="0">
                <a:solidFill>
                  <a:srgbClr val="002060"/>
                </a:solidFill>
              </a:rPr>
              <a:t>personal_detail</a:t>
            </a:r>
            <a:endParaRPr lang="en-IN" dirty="0" smtClean="0">
              <a:solidFill>
                <a:srgbClr val="002060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</p:nvPr>
        </p:nvSpPr>
        <p:spPr>
          <a:xfrm>
            <a:off x="3769384" y="3836277"/>
            <a:ext cx="2452740" cy="987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400" dirty="0" smtClean="0">
                <a:latin typeface="+mj-lt"/>
              </a:rPr>
              <a:t>id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 err="1" smtClean="0">
                <a:latin typeface="+mj-lt"/>
              </a:rPr>
              <a:t>user_code</a:t>
            </a:r>
            <a:endParaRPr lang="en-IN" sz="1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IN" sz="1400" dirty="0" err="1" smtClean="0">
                <a:latin typeface="+mj-lt"/>
              </a:rPr>
              <a:t>experience_type</a:t>
            </a:r>
            <a:endParaRPr lang="en-IN" sz="1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IN" sz="1400" dirty="0" err="1" smtClean="0">
                <a:latin typeface="+mj-lt"/>
              </a:rPr>
              <a:t>experience_detail</a:t>
            </a:r>
            <a:endParaRPr lang="en-IN" sz="14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1" name="Text Placeholder 39"/>
          <p:cNvSpPr txBox="1">
            <a:spLocks/>
          </p:cNvSpPr>
          <p:nvPr/>
        </p:nvSpPr>
        <p:spPr>
          <a:xfrm>
            <a:off x="831742" y="3794234"/>
            <a:ext cx="2226768" cy="1145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+mj-lt"/>
                <a:ea typeface="Proxima Nova"/>
                <a:cs typeface="Proxima Nova"/>
                <a:sym typeface="Proxima Nova"/>
              </a:rPr>
              <a:t>Id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lang="en-IN" dirty="0" err="1" smtClean="0">
                <a:solidFill>
                  <a:schemeClr val="dk2"/>
                </a:solidFill>
                <a:latin typeface="+mj-lt"/>
                <a:ea typeface="Proxima Nova"/>
                <a:cs typeface="Proxima Nova"/>
                <a:sym typeface="Proxima Nova"/>
              </a:rPr>
              <a:t>user_code</a:t>
            </a:r>
            <a:endParaRPr lang="en-IN" dirty="0" smtClean="0">
              <a:solidFill>
                <a:schemeClr val="dk2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dk2"/>
                </a:solidFill>
                <a:latin typeface="+mj-lt"/>
                <a:ea typeface="Proxima Nova"/>
                <a:cs typeface="Proxima Nova"/>
                <a:sym typeface="Proxima Nova"/>
              </a:rPr>
              <a:t>  </a:t>
            </a:r>
            <a:r>
              <a:rPr lang="en-IN" dirty="0" err="1" smtClean="0">
                <a:solidFill>
                  <a:schemeClr val="dk2"/>
                </a:solidFill>
                <a:latin typeface="+mj-lt"/>
                <a:ea typeface="Proxima Nova"/>
                <a:cs typeface="Proxima Nova"/>
                <a:sym typeface="Proxima Nova"/>
              </a:rPr>
              <a:t>organization_name</a:t>
            </a:r>
            <a:endParaRPr lang="en-IN" dirty="0" smtClean="0">
              <a:solidFill>
                <a:schemeClr val="dk2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dk2"/>
                </a:solidFill>
                <a:latin typeface="+mj-lt"/>
                <a:ea typeface="Proxima Nova"/>
                <a:cs typeface="Proxima Nova"/>
                <a:sym typeface="Proxima Nova"/>
              </a:rPr>
              <a:t>  experience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dk2"/>
                </a:solidFill>
                <a:latin typeface="+mj-lt"/>
                <a:ea typeface="Proxima Nova"/>
                <a:cs typeface="Proxima Nova"/>
                <a:sym typeface="Proxima Nova"/>
              </a:rPr>
              <a:t>  role</a:t>
            </a:r>
          </a:p>
        </p:txBody>
      </p:sp>
      <p:sp>
        <p:nvSpPr>
          <p:cNvPr id="42" name="Text Placeholder 39"/>
          <p:cNvSpPr txBox="1">
            <a:spLocks/>
          </p:cNvSpPr>
          <p:nvPr/>
        </p:nvSpPr>
        <p:spPr>
          <a:xfrm>
            <a:off x="126124" y="1024758"/>
            <a:ext cx="1418897" cy="1571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 Id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 name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 username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 password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 email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 </a:t>
            </a:r>
            <a:r>
              <a:rPr lang="en-IN" smtClean="0">
                <a:solidFill>
                  <a:srgbClr val="002060"/>
                </a:solidFill>
              </a:rPr>
              <a:t>mobileno</a:t>
            </a:r>
            <a:endParaRPr lang="en-IN" dirty="0" smtClean="0">
              <a:solidFill>
                <a:srgbClr val="002060"/>
              </a:solidFill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tabLst/>
              <a:defRPr/>
            </a:pPr>
            <a:endParaRPr lang="en-IN" dirty="0" smtClean="0">
              <a:solidFill>
                <a:schemeClr val="dk2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43" name="Text Placeholder 39"/>
          <p:cNvSpPr txBox="1">
            <a:spLocks/>
          </p:cNvSpPr>
          <p:nvPr/>
        </p:nvSpPr>
        <p:spPr>
          <a:xfrm>
            <a:off x="7572704" y="704193"/>
            <a:ext cx="1445172" cy="198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id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user_code</a:t>
            </a: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name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address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email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mobile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profile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objective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declaration</a:t>
            </a:r>
            <a:endParaRPr lang="en-IN" dirty="0" smtClean="0">
              <a:solidFill>
                <a:srgbClr val="00206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Text Placeholder 39"/>
          <p:cNvSpPr txBox="1">
            <a:spLocks/>
          </p:cNvSpPr>
          <p:nvPr/>
        </p:nvSpPr>
        <p:spPr>
          <a:xfrm>
            <a:off x="4083269" y="168165"/>
            <a:ext cx="1418897" cy="1571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id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user_code</a:t>
            </a: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coursename</a:t>
            </a: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university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college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passyear</a:t>
            </a: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</a:rPr>
              <a:t> percentage</a:t>
            </a:r>
            <a:endParaRPr lang="en-IN" dirty="0" smtClean="0">
              <a:solidFill>
                <a:srgbClr val="00206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7" name="Straight Arrow Connector 46"/>
          <p:cNvCxnSpPr>
            <a:stCxn id="10" idx="1"/>
          </p:cNvCxnSpPr>
          <p:nvPr/>
        </p:nvCxnSpPr>
        <p:spPr>
          <a:xfrm rot="10800000" flipV="1">
            <a:off x="1576553" y="2107326"/>
            <a:ext cx="336335" cy="25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1271752" y="3394841"/>
            <a:ext cx="441435" cy="31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72000" y="3405352"/>
            <a:ext cx="588579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5197366" y="1813034"/>
            <a:ext cx="199696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3"/>
            <a:endCxn id="43" idx="1"/>
          </p:cNvCxnSpPr>
          <p:nvPr/>
        </p:nvCxnSpPr>
        <p:spPr>
          <a:xfrm flipV="1">
            <a:off x="7199587" y="1697421"/>
            <a:ext cx="373117" cy="40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010400" y="3405352"/>
            <a:ext cx="472966" cy="378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Form Design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089" y="1250731"/>
          <a:ext cx="3520966" cy="308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483"/>
                <a:gridCol w="1760483"/>
              </a:tblGrid>
              <a:tr h="366308"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user_code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30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30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address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30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mobile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30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profile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30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objective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0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declaration</a:t>
                      </a:r>
                    </a:p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WhatsApp Image 2022-11-07 at 11.38.06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06" y="914399"/>
            <a:ext cx="4035973" cy="3668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Sample Source code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the</a:t>
            </a:r>
            <a:r>
              <a:rPr lang="en-US" b="1" dirty="0" smtClean="0"/>
              <a:t> form </a:t>
            </a:r>
            <a:r>
              <a:rPr lang="en-US" dirty="0" smtClean="0"/>
              <a:t>tag &lt;form&gt;</a:t>
            </a:r>
          </a:p>
          <a:p>
            <a:endParaRPr lang="en-US" dirty="0" smtClean="0"/>
          </a:p>
          <a:p>
            <a:r>
              <a:rPr lang="en-US" dirty="0" smtClean="0"/>
              <a:t>inside a table&lt;table&gt;</a:t>
            </a:r>
          </a:p>
          <a:p>
            <a:r>
              <a:rPr lang="en-US" dirty="0" smtClean="0"/>
              <a:t>Create the input details  of </a:t>
            </a:r>
            <a:r>
              <a:rPr lang="en-US" dirty="0" err="1" smtClean="0"/>
              <a:t>basic_details</a:t>
            </a:r>
            <a:r>
              <a:rPr lang="en-US" dirty="0" smtClean="0"/>
              <a:t> based on the      SSR document</a:t>
            </a:r>
          </a:p>
          <a:p>
            <a:r>
              <a:rPr lang="en-US" dirty="0" smtClean="0"/>
              <a:t>In save button to give the correct path to save the values to the database</a:t>
            </a:r>
          </a:p>
          <a:p>
            <a:endParaRPr lang="en-US" dirty="0" smtClean="0"/>
          </a:p>
          <a:p>
            <a:r>
              <a:rPr lang="en-US" dirty="0" smtClean="0"/>
              <a:t>Give  the correct query  to all operation (</a:t>
            </a:r>
            <a:r>
              <a:rPr lang="en-US" dirty="0" err="1" smtClean="0"/>
              <a:t>edit,delete</a:t>
            </a:r>
            <a:r>
              <a:rPr lang="en-US" dirty="0" smtClean="0"/>
              <a:t>)  based on the SSR documents</a:t>
            </a:r>
            <a:r>
              <a:rPr lang="en-IN" dirty="0" smtClean="0"/>
              <a:t>  corresponding tables.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WhatsApp Image 2022-11-07 at 11.39.21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41" y="1076429"/>
            <a:ext cx="3878318" cy="344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Problem/difficulty Faced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Uploading the project to the </a:t>
            </a:r>
            <a:r>
              <a:rPr lang="en-US" dirty="0" err="1" smtClean="0"/>
              <a:t>github</a:t>
            </a:r>
            <a:r>
              <a:rPr lang="en-US" dirty="0" smtClean="0"/>
              <a:t> via tortoise </a:t>
            </a:r>
            <a:r>
              <a:rPr lang="en-US" dirty="0" err="1" smtClean="0"/>
              <a:t>git</a:t>
            </a:r>
            <a:r>
              <a:rPr lang="en-US" dirty="0" smtClean="0"/>
              <a:t> to </a:t>
            </a:r>
            <a:r>
              <a:rPr lang="en-US" b="1" dirty="0" smtClean="0"/>
              <a:t>remote</a:t>
            </a:r>
            <a:r>
              <a:rPr lang="en-US" dirty="0" smtClean="0"/>
              <a:t> </a:t>
            </a:r>
            <a:r>
              <a:rPr lang="en-IN" b="1" dirty="0" smtClean="0"/>
              <a:t>Repositories </a:t>
            </a:r>
            <a:r>
              <a:rPr lang="en-IN" dirty="0" smtClean="0"/>
              <a:t>an authentication error displayed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Solution</a:t>
            </a:r>
          </a:p>
          <a:p>
            <a:r>
              <a:rPr lang="en-US" dirty="0" smtClean="0"/>
              <a:t> update the correct authentication details  (username &amp; </a:t>
            </a:r>
            <a:r>
              <a:rPr lang="en-US" dirty="0" err="1" smtClean="0"/>
              <a:t>pasword</a:t>
            </a:r>
            <a:r>
              <a:rPr lang="en-US" dirty="0" smtClean="0"/>
              <a:t>) to the </a:t>
            </a:r>
            <a:r>
              <a:rPr lang="en-US" dirty="0" err="1" smtClean="0"/>
              <a:t>coresponding</a:t>
            </a:r>
            <a:r>
              <a:rPr lang="en-US" dirty="0" smtClean="0"/>
              <a:t> login page</a:t>
            </a:r>
            <a:endParaRPr lang="en-IN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702175" y="228540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 -</a:t>
            </a:r>
            <a:r>
              <a:rPr lang="en" dirty="0" smtClean="0"/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&amp; Database Design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Import the database to the my server which is already created by our team.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Create a </a:t>
            </a:r>
            <a:r>
              <a:rPr lang="en-IN" b="1" dirty="0" err="1" smtClean="0"/>
              <a:t>education_details</a:t>
            </a:r>
            <a:r>
              <a:rPr lang="en-IN" b="1" dirty="0" smtClean="0"/>
              <a:t> </a:t>
            </a:r>
            <a:r>
              <a:rPr lang="en-IN" dirty="0" smtClean="0"/>
              <a:t>menu  based on the SSR document.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Input the correct details based on the SSR documents in the sample source code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Also clearly give the correct query which is created based on the corresponding menu. </a:t>
            </a:r>
            <a:endParaRPr lang="en-IN" dirty="0" smtClean="0"/>
          </a:p>
          <a:p>
            <a:pPr marL="0" indent="0"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Problem/difficulty Faced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Importing the project database to the server</a:t>
            </a:r>
          </a:p>
          <a:p>
            <a:pPr marL="0" indent="0">
              <a:spcAft>
                <a:spcPts val="1200"/>
              </a:spcAft>
            </a:pPr>
            <a:r>
              <a:rPr lang="en-US" dirty="0" smtClean="0"/>
              <a:t>Running the project the database error displayed.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719</Words>
  <Application>Microsoft Office PowerPoint</Application>
  <PresentationFormat>On-screen Show (16:9)</PresentationFormat>
  <Paragraphs>173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Alfa Slab One</vt:lpstr>
      <vt:lpstr>Proxima Nova</vt:lpstr>
      <vt:lpstr>Times New Roman</vt:lpstr>
      <vt:lpstr>Wingdings</vt:lpstr>
      <vt:lpstr>Gameday</vt:lpstr>
      <vt:lpstr>Project Name</vt:lpstr>
      <vt:lpstr>Team Details</vt:lpstr>
      <vt:lpstr>Database Design</vt:lpstr>
      <vt:lpstr>Form Design</vt:lpstr>
      <vt:lpstr>Sample Source code</vt:lpstr>
      <vt:lpstr>Problem/difficulty Faced</vt:lpstr>
      <vt:lpstr>TEAM MEMBER -1</vt:lpstr>
      <vt:lpstr>Forms &amp; Database Design</vt:lpstr>
      <vt:lpstr>Problem/difficulty Faced</vt:lpstr>
      <vt:lpstr>Solution to the problem</vt:lpstr>
      <vt:lpstr>Sample Source code</vt:lpstr>
      <vt:lpstr>TEAM MEMBER -2</vt:lpstr>
      <vt:lpstr>Forms &amp; Database Design</vt:lpstr>
      <vt:lpstr>Problem/difficulty Faced</vt:lpstr>
      <vt:lpstr>Solution to the problem</vt:lpstr>
      <vt:lpstr>Sample Source code</vt:lpstr>
      <vt:lpstr>TEAM MEMBER -3</vt:lpstr>
      <vt:lpstr>Forms &amp; Database Design</vt:lpstr>
      <vt:lpstr>Problem/difficulty Faced</vt:lpstr>
      <vt:lpstr>Solution to the problem</vt:lpstr>
      <vt:lpstr>Sample Source code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user</cp:lastModifiedBy>
  <cp:revision>48</cp:revision>
  <dcterms:modified xsi:type="dcterms:W3CDTF">2022-11-07T08:43:15Z</dcterms:modified>
</cp:coreProperties>
</file>