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469FD-4936-4B2E-8C87-B6FB31CEE20B}" v="571" dt="2024-02-28T14:30:38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皓宇 邓" userId="37381e97b004bd73" providerId="LiveId" clId="{30C469FD-4936-4B2E-8C87-B6FB31CEE20B}"/>
    <pc:docChg chg="undo custSel addSld delSld modSld">
      <pc:chgData name="皓宇 邓" userId="37381e97b004bd73" providerId="LiveId" clId="{30C469FD-4936-4B2E-8C87-B6FB31CEE20B}" dt="2024-02-28T14:30:38.157" v="1617"/>
      <pc:docMkLst>
        <pc:docMk/>
      </pc:docMkLst>
      <pc:sldChg chg="modSp new mod">
        <pc:chgData name="皓宇 邓" userId="37381e97b004bd73" providerId="LiveId" clId="{30C469FD-4936-4B2E-8C87-B6FB31CEE20B}" dt="2024-02-28T14:30:38.157" v="1617"/>
        <pc:sldMkLst>
          <pc:docMk/>
          <pc:sldMk cId="3209764441" sldId="256"/>
        </pc:sldMkLst>
        <pc:spChg chg="mod">
          <ac:chgData name="皓宇 邓" userId="37381e97b004bd73" providerId="LiveId" clId="{30C469FD-4936-4B2E-8C87-B6FB31CEE20B}" dt="2024-02-28T14:30:38.157" v="1617"/>
          <ac:spMkLst>
            <pc:docMk/>
            <pc:sldMk cId="3209764441" sldId="256"/>
            <ac:spMk id="2" creationId="{22304A84-591B-7AA4-AF02-E5B15DF86494}"/>
          </ac:spMkLst>
        </pc:spChg>
        <pc:spChg chg="mod">
          <ac:chgData name="皓宇 邓" userId="37381e97b004bd73" providerId="LiveId" clId="{30C469FD-4936-4B2E-8C87-B6FB31CEE20B}" dt="2024-02-28T14:15:42" v="866" actId="20577"/>
          <ac:spMkLst>
            <pc:docMk/>
            <pc:sldMk cId="3209764441" sldId="256"/>
            <ac:spMk id="3" creationId="{61BD7413-AB62-CAC5-580E-8E755F2706BE}"/>
          </ac:spMkLst>
        </pc:spChg>
      </pc:sldChg>
      <pc:sldChg chg="addSp modSp new mod">
        <pc:chgData name="皓宇 邓" userId="37381e97b004bd73" providerId="LiveId" clId="{30C469FD-4936-4B2E-8C87-B6FB31CEE20B}" dt="2024-02-28T14:27:29.347" v="1567"/>
        <pc:sldMkLst>
          <pc:docMk/>
          <pc:sldMk cId="353384690" sldId="257"/>
        </pc:sldMkLst>
        <pc:spChg chg="mod">
          <ac:chgData name="皓宇 邓" userId="37381e97b004bd73" providerId="LiveId" clId="{30C469FD-4936-4B2E-8C87-B6FB31CEE20B}" dt="2024-02-28T14:00:34.521" v="153"/>
          <ac:spMkLst>
            <pc:docMk/>
            <pc:sldMk cId="353384690" sldId="257"/>
            <ac:spMk id="2" creationId="{BBAF8358-1DD2-F19A-E621-A256644A64AD}"/>
          </ac:spMkLst>
        </pc:spChg>
        <pc:spChg chg="mod">
          <ac:chgData name="皓宇 邓" userId="37381e97b004bd73" providerId="LiveId" clId="{30C469FD-4936-4B2E-8C87-B6FB31CEE20B}" dt="2024-02-28T14:27:29.347" v="1567"/>
          <ac:spMkLst>
            <pc:docMk/>
            <pc:sldMk cId="353384690" sldId="257"/>
            <ac:spMk id="3" creationId="{BFB76BCB-439E-7B02-27C8-6DD43829E401}"/>
          </ac:spMkLst>
        </pc:spChg>
        <pc:picChg chg="add mod">
          <ac:chgData name="皓宇 邓" userId="37381e97b004bd73" providerId="LiveId" clId="{30C469FD-4936-4B2E-8C87-B6FB31CEE20B}" dt="2024-02-28T14:00:01.316" v="133" actId="1076"/>
          <ac:picMkLst>
            <pc:docMk/>
            <pc:sldMk cId="353384690" sldId="257"/>
            <ac:picMk id="5" creationId="{1E76DBFA-DE97-5CE9-6B79-0785F6069A3E}"/>
          </ac:picMkLst>
        </pc:picChg>
        <pc:picChg chg="add mod">
          <ac:chgData name="皓宇 邓" userId="37381e97b004bd73" providerId="LiveId" clId="{30C469FD-4936-4B2E-8C87-B6FB31CEE20B}" dt="2024-02-28T14:06:06.168" v="354" actId="1076"/>
          <ac:picMkLst>
            <pc:docMk/>
            <pc:sldMk cId="353384690" sldId="257"/>
            <ac:picMk id="7" creationId="{B95552B0-899C-D02D-1B28-9D3479022C86}"/>
          </ac:picMkLst>
        </pc:picChg>
        <pc:picChg chg="add mod">
          <ac:chgData name="皓宇 邓" userId="37381e97b004bd73" providerId="LiveId" clId="{30C469FD-4936-4B2E-8C87-B6FB31CEE20B}" dt="2024-02-28T14:06:04.886" v="353" actId="1076"/>
          <ac:picMkLst>
            <pc:docMk/>
            <pc:sldMk cId="353384690" sldId="257"/>
            <ac:picMk id="9" creationId="{CB2798ED-542D-D1D5-1D03-0F5BE0D4869F}"/>
          </ac:picMkLst>
        </pc:picChg>
      </pc:sldChg>
      <pc:sldChg chg="addSp delSp modSp new mod">
        <pc:chgData name="皓宇 邓" userId="37381e97b004bd73" providerId="LiveId" clId="{30C469FD-4936-4B2E-8C87-B6FB31CEE20B}" dt="2024-02-28T14:29:27.826" v="1597" actId="1076"/>
        <pc:sldMkLst>
          <pc:docMk/>
          <pc:sldMk cId="4024991805" sldId="258"/>
        </pc:sldMkLst>
        <pc:spChg chg="mod">
          <ac:chgData name="皓宇 邓" userId="37381e97b004bd73" providerId="LiveId" clId="{30C469FD-4936-4B2E-8C87-B6FB31CEE20B}" dt="2024-02-28T14:02:23.940" v="194"/>
          <ac:spMkLst>
            <pc:docMk/>
            <pc:sldMk cId="4024991805" sldId="258"/>
            <ac:spMk id="2" creationId="{DC463278-5A09-D193-1155-D1CEB0C96D8A}"/>
          </ac:spMkLst>
        </pc:spChg>
        <pc:spChg chg="mod">
          <ac:chgData name="皓宇 邓" userId="37381e97b004bd73" providerId="LiveId" clId="{30C469FD-4936-4B2E-8C87-B6FB31CEE20B}" dt="2024-02-28T14:29:27.826" v="1597" actId="1076"/>
          <ac:spMkLst>
            <pc:docMk/>
            <pc:sldMk cId="4024991805" sldId="258"/>
            <ac:spMk id="3" creationId="{EAC5ABE8-67CD-F20D-15A0-03E9E670704A}"/>
          </ac:spMkLst>
        </pc:spChg>
        <pc:picChg chg="add mod">
          <ac:chgData name="皓宇 邓" userId="37381e97b004bd73" providerId="LiveId" clId="{30C469FD-4936-4B2E-8C87-B6FB31CEE20B}" dt="2024-02-28T14:29:27.826" v="1597" actId="1076"/>
          <ac:picMkLst>
            <pc:docMk/>
            <pc:sldMk cId="4024991805" sldId="258"/>
            <ac:picMk id="5" creationId="{4BCEAF6C-7698-91A7-E874-BB7029209C5F}"/>
          </ac:picMkLst>
        </pc:picChg>
        <pc:picChg chg="add mod">
          <ac:chgData name="皓宇 邓" userId="37381e97b004bd73" providerId="LiveId" clId="{30C469FD-4936-4B2E-8C87-B6FB31CEE20B}" dt="2024-02-28T14:10:29.302" v="479" actId="1076"/>
          <ac:picMkLst>
            <pc:docMk/>
            <pc:sldMk cId="4024991805" sldId="258"/>
            <ac:picMk id="6" creationId="{DD83D002-0C77-0B0E-F3A3-5DAB97EB8D7F}"/>
          </ac:picMkLst>
        </pc:picChg>
        <pc:picChg chg="add del mod">
          <ac:chgData name="皓宇 邓" userId="37381e97b004bd73" providerId="LiveId" clId="{30C469FD-4936-4B2E-8C87-B6FB31CEE20B}" dt="2024-02-28T14:08:06.366" v="357" actId="478"/>
          <ac:picMkLst>
            <pc:docMk/>
            <pc:sldMk cId="4024991805" sldId="258"/>
            <ac:picMk id="7" creationId="{DE0B164B-3A7E-B200-CFC3-3A50FD8A8943}"/>
          </ac:picMkLst>
        </pc:picChg>
      </pc:sldChg>
      <pc:sldChg chg="addSp modSp new mod">
        <pc:chgData name="皓宇 邓" userId="37381e97b004bd73" providerId="LiveId" clId="{30C469FD-4936-4B2E-8C87-B6FB31CEE20B}" dt="2024-02-28T14:10:42.088" v="482" actId="1076"/>
        <pc:sldMkLst>
          <pc:docMk/>
          <pc:sldMk cId="4005727921" sldId="259"/>
        </pc:sldMkLst>
        <pc:spChg chg="mod">
          <ac:chgData name="皓宇 邓" userId="37381e97b004bd73" providerId="LiveId" clId="{30C469FD-4936-4B2E-8C87-B6FB31CEE20B}" dt="2024-02-28T14:08:18.008" v="361"/>
          <ac:spMkLst>
            <pc:docMk/>
            <pc:sldMk cId="4005727921" sldId="259"/>
            <ac:spMk id="2" creationId="{27066914-CD45-507A-54C2-4A619A3A24F4}"/>
          </ac:spMkLst>
        </pc:spChg>
        <pc:picChg chg="add mod">
          <ac:chgData name="皓宇 邓" userId="37381e97b004bd73" providerId="LiveId" clId="{30C469FD-4936-4B2E-8C87-B6FB31CEE20B}" dt="2024-02-28T14:10:42.088" v="482" actId="1076"/>
          <ac:picMkLst>
            <pc:docMk/>
            <pc:sldMk cId="4005727921" sldId="259"/>
            <ac:picMk id="5" creationId="{895AD16B-1C64-A536-D57A-CE4658BA4841}"/>
          </ac:picMkLst>
        </pc:picChg>
      </pc:sldChg>
      <pc:sldChg chg="addSp delSp modSp new mod">
        <pc:chgData name="皓宇 邓" userId="37381e97b004bd73" providerId="LiveId" clId="{30C469FD-4936-4B2E-8C87-B6FB31CEE20B}" dt="2024-02-28T14:30:08.212" v="1614"/>
        <pc:sldMkLst>
          <pc:docMk/>
          <pc:sldMk cId="1944227685" sldId="260"/>
        </pc:sldMkLst>
        <pc:spChg chg="mod">
          <ac:chgData name="皓宇 邓" userId="37381e97b004bd73" providerId="LiveId" clId="{30C469FD-4936-4B2E-8C87-B6FB31CEE20B}" dt="2024-02-28T14:10:54.678" v="487"/>
          <ac:spMkLst>
            <pc:docMk/>
            <pc:sldMk cId="1944227685" sldId="260"/>
            <ac:spMk id="2" creationId="{E5F51274-20DD-BB59-BB46-5F59C8DF8463}"/>
          </ac:spMkLst>
        </pc:spChg>
        <pc:spChg chg="mod">
          <ac:chgData name="皓宇 邓" userId="37381e97b004bd73" providerId="LiveId" clId="{30C469FD-4936-4B2E-8C87-B6FB31CEE20B}" dt="2024-02-28T14:30:08.212" v="1614"/>
          <ac:spMkLst>
            <pc:docMk/>
            <pc:sldMk cId="1944227685" sldId="260"/>
            <ac:spMk id="3" creationId="{274CF2E8-85B0-89C0-F08F-FA60EA197635}"/>
          </ac:spMkLst>
        </pc:spChg>
        <pc:picChg chg="add mod">
          <ac:chgData name="皓宇 邓" userId="37381e97b004bd73" providerId="LiveId" clId="{30C469FD-4936-4B2E-8C87-B6FB31CEE20B}" dt="2024-02-28T14:18:33.548" v="1033" actId="1076"/>
          <ac:picMkLst>
            <pc:docMk/>
            <pc:sldMk cId="1944227685" sldId="260"/>
            <ac:picMk id="5" creationId="{8435EB18-7181-10AC-BA87-03FF514E52BD}"/>
          </ac:picMkLst>
        </pc:picChg>
        <pc:picChg chg="add del mod">
          <ac:chgData name="皓宇 邓" userId="37381e97b004bd73" providerId="LiveId" clId="{30C469FD-4936-4B2E-8C87-B6FB31CEE20B}" dt="2024-02-28T14:15:52.586" v="868" actId="21"/>
          <ac:picMkLst>
            <pc:docMk/>
            <pc:sldMk cId="1944227685" sldId="260"/>
            <ac:picMk id="7" creationId="{7BA97FEC-2372-A5D2-D913-09C267BD9882}"/>
          </ac:picMkLst>
        </pc:picChg>
      </pc:sldChg>
      <pc:sldChg chg="addSp modSp new mod">
        <pc:chgData name="皓宇 邓" userId="37381e97b004bd73" providerId="LiveId" clId="{30C469FD-4936-4B2E-8C87-B6FB31CEE20B}" dt="2024-02-28T14:16:23.290" v="887" actId="1076"/>
        <pc:sldMkLst>
          <pc:docMk/>
          <pc:sldMk cId="297114961" sldId="261"/>
        </pc:sldMkLst>
        <pc:spChg chg="mod">
          <ac:chgData name="皓宇 邓" userId="37381e97b004bd73" providerId="LiveId" clId="{30C469FD-4936-4B2E-8C87-B6FB31CEE20B}" dt="2024-02-28T14:15:57.380" v="871"/>
          <ac:spMkLst>
            <pc:docMk/>
            <pc:sldMk cId="297114961" sldId="261"/>
            <ac:spMk id="2" creationId="{F9F14D21-B671-ADBD-2B8E-56A71C7A05AA}"/>
          </ac:spMkLst>
        </pc:spChg>
        <pc:picChg chg="add mod">
          <ac:chgData name="皓宇 邓" userId="37381e97b004bd73" providerId="LiveId" clId="{30C469FD-4936-4B2E-8C87-B6FB31CEE20B}" dt="2024-02-28T14:16:23.290" v="887" actId="1076"/>
          <ac:picMkLst>
            <pc:docMk/>
            <pc:sldMk cId="297114961" sldId="261"/>
            <ac:picMk id="7" creationId="{7BA97FEC-2372-A5D2-D913-09C267BD9882}"/>
          </ac:picMkLst>
        </pc:picChg>
      </pc:sldChg>
      <pc:sldChg chg="modSp new mod">
        <pc:chgData name="皓宇 邓" userId="37381e97b004bd73" providerId="LiveId" clId="{30C469FD-4936-4B2E-8C87-B6FB31CEE20B}" dt="2024-02-28T14:29:58.454" v="1602"/>
        <pc:sldMkLst>
          <pc:docMk/>
          <pc:sldMk cId="2917425663" sldId="262"/>
        </pc:sldMkLst>
        <pc:spChg chg="mod">
          <ac:chgData name="皓宇 邓" userId="37381e97b004bd73" providerId="LiveId" clId="{30C469FD-4936-4B2E-8C87-B6FB31CEE20B}" dt="2024-02-28T14:18:44.725" v="1040"/>
          <ac:spMkLst>
            <pc:docMk/>
            <pc:sldMk cId="2917425663" sldId="262"/>
            <ac:spMk id="2" creationId="{CDAE5CD9-98AB-B932-1C04-17CE0DE289D8}"/>
          </ac:spMkLst>
        </pc:spChg>
        <pc:spChg chg="mod">
          <ac:chgData name="皓宇 邓" userId="37381e97b004bd73" providerId="LiveId" clId="{30C469FD-4936-4B2E-8C87-B6FB31CEE20B}" dt="2024-02-28T14:29:58.454" v="1602"/>
          <ac:spMkLst>
            <pc:docMk/>
            <pc:sldMk cId="2917425663" sldId="262"/>
            <ac:spMk id="3" creationId="{B0639D8F-A909-9744-7327-8DFE98B420D5}"/>
          </ac:spMkLst>
        </pc:spChg>
      </pc:sldChg>
      <pc:sldChg chg="addSp modSp new mod">
        <pc:chgData name="皓宇 邓" userId="37381e97b004bd73" providerId="LiveId" clId="{30C469FD-4936-4B2E-8C87-B6FB31CEE20B}" dt="2024-02-28T14:22:58.328" v="1306"/>
        <pc:sldMkLst>
          <pc:docMk/>
          <pc:sldMk cId="3225849054" sldId="263"/>
        </pc:sldMkLst>
        <pc:spChg chg="mod">
          <ac:chgData name="皓宇 邓" userId="37381e97b004bd73" providerId="LiveId" clId="{30C469FD-4936-4B2E-8C87-B6FB31CEE20B}" dt="2024-02-28T14:22:58.328" v="1306"/>
          <ac:spMkLst>
            <pc:docMk/>
            <pc:sldMk cId="3225849054" sldId="263"/>
            <ac:spMk id="2" creationId="{3562B4DB-36B1-CF13-017A-CFB61B366E53}"/>
          </ac:spMkLst>
        </pc:spChg>
        <pc:picChg chg="add mod">
          <ac:chgData name="皓宇 邓" userId="37381e97b004bd73" providerId="LiveId" clId="{30C469FD-4936-4B2E-8C87-B6FB31CEE20B}" dt="2024-02-28T14:22:50.851" v="1305" actId="1076"/>
          <ac:picMkLst>
            <pc:docMk/>
            <pc:sldMk cId="3225849054" sldId="263"/>
            <ac:picMk id="5" creationId="{D27D6DE0-8E23-40E1-5E32-EFCA4A8847EF}"/>
          </ac:picMkLst>
        </pc:picChg>
      </pc:sldChg>
      <pc:sldChg chg="addSp modSp new mod">
        <pc:chgData name="皓宇 邓" userId="37381e97b004bd73" providerId="LiveId" clId="{30C469FD-4936-4B2E-8C87-B6FB31CEE20B}" dt="2024-02-28T14:28:47.188" v="1585" actId="1076"/>
        <pc:sldMkLst>
          <pc:docMk/>
          <pc:sldMk cId="3222044717" sldId="264"/>
        </pc:sldMkLst>
        <pc:spChg chg="mod">
          <ac:chgData name="皓宇 邓" userId="37381e97b004bd73" providerId="LiveId" clId="{30C469FD-4936-4B2E-8C87-B6FB31CEE20B}" dt="2024-02-28T14:23:06.355" v="1317"/>
          <ac:spMkLst>
            <pc:docMk/>
            <pc:sldMk cId="3222044717" sldId="264"/>
            <ac:spMk id="2" creationId="{AC8C9751-64BA-CFAA-3592-FD41FD58991D}"/>
          </ac:spMkLst>
        </pc:spChg>
        <pc:spChg chg="mod">
          <ac:chgData name="皓宇 邓" userId="37381e97b004bd73" providerId="LiveId" clId="{30C469FD-4936-4B2E-8C87-B6FB31CEE20B}" dt="2024-02-28T14:26:00.430" v="1503"/>
          <ac:spMkLst>
            <pc:docMk/>
            <pc:sldMk cId="3222044717" sldId="264"/>
            <ac:spMk id="3" creationId="{D56DCA6D-A33C-755F-8AF9-8FEA2BD69B01}"/>
          </ac:spMkLst>
        </pc:spChg>
        <pc:picChg chg="add mod">
          <ac:chgData name="皓宇 邓" userId="37381e97b004bd73" providerId="LiveId" clId="{30C469FD-4936-4B2E-8C87-B6FB31CEE20B}" dt="2024-02-28T14:28:47.188" v="1585" actId="1076"/>
          <ac:picMkLst>
            <pc:docMk/>
            <pc:sldMk cId="3222044717" sldId="264"/>
            <ac:picMk id="5" creationId="{6B7A784A-4994-45F8-F5E0-840EAF422104}"/>
          </ac:picMkLst>
        </pc:picChg>
      </pc:sldChg>
      <pc:sldChg chg="new del">
        <pc:chgData name="皓宇 邓" userId="37381e97b004bd73" providerId="LiveId" clId="{30C469FD-4936-4B2E-8C87-B6FB31CEE20B}" dt="2024-02-28T14:28:54.352" v="1586" actId="47"/>
        <pc:sldMkLst>
          <pc:docMk/>
          <pc:sldMk cId="302097878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2F5D5-ABA5-0F04-4253-BA942E0E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E3CFA-4DAE-6AFA-0F43-11E249145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F2444-C07E-E7BD-23F8-56E646D3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54087-6B59-1D8A-FD61-2B699FA6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33395-092E-5C29-5C5E-DDB86368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6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1536E-FF2A-FF70-2F0F-EC67DE2F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068F0-5133-699B-1C32-482A2871A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DF37A-514E-1C01-0A83-3D037E1E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BAB48-3606-C5C4-8DCA-E3F1C548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01374-FA90-7DBB-86D7-4DC0B0B7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7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D421C-D24F-5046-EA6B-10EAD3DB2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39E14-FDAF-1201-B8B8-29B62E08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8EDE9-707B-3D02-EE7E-987902B5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74EAD-9DBE-2BF8-29C3-4AE1ACA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B0548-A22B-7DDF-29A9-D4533EB6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C8FD2-A918-F91A-0EB9-B6969B5A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0DF43-4B00-DFDC-ED0D-D2900B3F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1EB9C-141D-403B-A210-F21EAD57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4F90B-33D3-4B47-A101-22BEFDA1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6BD4D-0F9C-F1AB-F6AC-64AA1D43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52199-7255-E097-FC43-7B9E810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DE368-CAB7-8330-0CB4-02BBE4AF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D299A-756E-FC3C-54F2-8B9EB962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1ACA3-C29E-A8A2-CA1A-7FFF62FC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9B6CF-09D4-E51D-D2C4-E4D7E719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09B3-BA33-BEF2-0371-36333012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ECCEF-78C4-EDB2-8F24-F497E51A8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C54CD-B187-8558-A75A-5E07CF8A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5EC2F-5D17-3854-EF18-987C05C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25943-A5F3-CA23-E326-C1A93D6F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5ADA2-C648-F3F1-1CB4-3E753D12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2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EB15-09DD-745D-A493-EF4A7C62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7F65C-B277-7620-9E67-899EFC40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30A53-D4FA-3F7A-66A6-92C80EC8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EB9132-4232-878B-3B31-2C439D730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FB124-DCB9-88DD-5B6B-0F345B58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CA0E9-133D-9E6C-9A5C-C8F7E887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0A8581-357F-AA1F-A002-39DB09FB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6392D3-93DF-2F59-7F3E-DB98D3AF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9B1AC-0E5A-C978-0831-FD63F5EF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D1264-6617-30CA-359F-19A6108D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EE4C4-76C8-50F2-B746-8FBEC8FA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73D679-7138-6AB4-41DC-B5769A0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1073C3-3C7B-95BA-B86F-8983D910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8F7A7-BA09-8532-7602-DF07C754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F3A09-1706-EB22-A765-7F2E9E72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7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FE71-AFD4-D51E-E124-4718A644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620FE-0D66-794B-9E3E-859739D1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A5232-4235-153D-C1C8-BE833A3D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DEA20-3491-E2D2-3C66-98654293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6A44F-6059-A869-D664-97937E94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F8699-18DD-A237-E67E-43556EDD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4F7F8-EFBF-9289-4590-F0028B6F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435CAB-DDD7-CA5F-6A14-6897068C8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E1E91D-A725-BFC9-6C2E-BA103149E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0A778-A5D7-197E-5B93-23244466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4C439-34C8-12F5-1FA1-57B0781A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D6F7C-36A2-6E7F-2999-73A767D3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4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38D68B-89C8-990E-DFE5-91010F0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F7370-4F7A-8B2E-99A7-BBED226B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EEAB0-C0B0-5AF8-EDEB-71DD6732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6B826-80FC-4091-9F58-A452AB6013D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0AD77-6BA3-A108-A5DD-DD06A8FD5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1001B-90BE-1D48-E0E2-FFA620D55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04A84-591B-7AA4-AF02-E5B15DF86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Cell Scope </a:t>
            </a:r>
            <a:r>
              <a:rPr lang="zh-CN" altLang="en-US" dirty="0"/>
              <a:t>使用指南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BD7413-AB62-CAC5-580E-8E755F270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Beta0.1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zh-CN" altLang="en-US" dirty="0"/>
              <a:t>邓皓宇</a:t>
            </a:r>
            <a:endParaRPr lang="en-US" altLang="zh-CN" dirty="0"/>
          </a:p>
          <a:p>
            <a:r>
              <a:rPr lang="en-US" altLang="zh-CN" dirty="0"/>
              <a:t>haoyu_deng@std.uestc.edu.cn</a:t>
            </a:r>
          </a:p>
        </p:txBody>
      </p:sp>
    </p:spTree>
    <p:extLst>
      <p:ext uri="{BB962C8B-B14F-4D97-AF65-F5344CB8AC3E}">
        <p14:creationId xmlns:p14="http://schemas.microsoft.com/office/powerpoint/2010/main" val="320976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F8358-1DD2-F19A-E621-A256644A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Beta0.1</a:t>
            </a:r>
            <a:r>
              <a:rPr lang="zh-CN" altLang="en-US" dirty="0"/>
              <a:t>版本功能列表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76BCB-439E-7B02-27C8-6DD43829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</a:t>
            </a:r>
            <a:r>
              <a:rPr lang="en-US" altLang="zh-CN" dirty="0"/>
              <a:t>WSI(Whole Slide Image) </a:t>
            </a:r>
            <a:r>
              <a:rPr lang="zh-CN" altLang="en-US" dirty="0"/>
              <a:t>文件，支持格式包括：</a:t>
            </a:r>
            <a:endParaRPr lang="en-US" altLang="zh-CN" dirty="0"/>
          </a:p>
          <a:p>
            <a:r>
              <a:rPr lang="zh-CN" altLang="en-US" dirty="0"/>
              <a:t>使用神经网络进行分割</a:t>
            </a:r>
            <a:endParaRPr lang="en-US" altLang="zh-CN" dirty="0"/>
          </a:p>
          <a:p>
            <a:r>
              <a:rPr lang="zh-CN" altLang="en-US" dirty="0"/>
              <a:t>将分割结果（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aiscope</a:t>
            </a:r>
            <a:r>
              <a:rPr lang="en-US" altLang="zh-CN" sz="2800" dirty="0"/>
              <a:t> </a:t>
            </a:r>
            <a:r>
              <a:rPr lang="zh-CN" altLang="en-US" sz="2800" dirty="0"/>
              <a:t>文件</a:t>
            </a:r>
            <a:r>
              <a:rPr lang="zh-CN" altLang="en-US" dirty="0"/>
              <a:t>）与</a:t>
            </a:r>
            <a:r>
              <a:rPr lang="en-US" altLang="zh-CN" dirty="0"/>
              <a:t>WSI</a:t>
            </a:r>
            <a:r>
              <a:rPr lang="zh-CN" altLang="en-US" dirty="0"/>
              <a:t>图像一并浏览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76DBFA-DE97-5CE9-6B79-0785F606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04" y="1771857"/>
            <a:ext cx="2438095" cy="16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5552B0-899C-D02D-1B28-9D347902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83" y="3643604"/>
            <a:ext cx="3826264" cy="29577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2798ED-542D-D1D5-1D03-0F5BE0D48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88" y="3643604"/>
            <a:ext cx="3826264" cy="29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3278-5A09-D193-1155-D1CEB0C9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WSI(Whole Slide Image)</a:t>
            </a:r>
            <a:r>
              <a:rPr lang="zh-CN" altLang="en-US" dirty="0"/>
              <a:t>浏览功能指南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C5ABE8-67CD-F20D-15A0-03E9E6707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988" y="1878837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基本操作与</a:t>
                </a:r>
                <a:r>
                  <a:rPr lang="en-US" altLang="zh-CN" dirty="0"/>
                  <a:t>ASAP</a:t>
                </a:r>
                <a:r>
                  <a:rPr lang="zh-CN" altLang="en-US" dirty="0"/>
                  <a:t>软件无异，鼠标滚轮放大缩小，点击可拖动</a:t>
                </a:r>
                <a:endParaRPr lang="en-US" altLang="zh-CN" dirty="0"/>
              </a:p>
              <a:p>
                <a:r>
                  <a:rPr lang="zh-CN" altLang="en-US" dirty="0"/>
                  <a:t>步骤：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点击左上角“     ”图标，选择文件。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开始正常浏览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左边可以查看图像面积、当前视图面积等参数，以像素为单位。需要注意的是，</a:t>
                </a:r>
                <a:r>
                  <a:rPr lang="en-US" altLang="zh-CN" dirty="0"/>
                  <a:t>Current Area</a:t>
                </a:r>
                <a:r>
                  <a:rPr lang="zh-CN" altLang="en-US" dirty="0"/>
                  <a:t>等参数计算存在一定误差，该误差由计算机双精度浮点类型引起，无法克服，但是误差在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zh-CN" altLang="en-US" b="0" dirty="0"/>
                  <a:t>级别，可以忽略。</a:t>
                </a:r>
                <a:endParaRPr lang="en-US" altLang="zh-CN" b="0" dirty="0"/>
              </a:p>
              <a:p>
                <a:pPr lvl="1"/>
                <a:r>
                  <a:rPr lang="en-US" altLang="zh-CN" dirty="0"/>
                  <a:t>Total Cell Area</a:t>
                </a:r>
                <a:r>
                  <a:rPr lang="zh-CN" altLang="en-US" dirty="0"/>
                  <a:t>等功能需选择分割结果后才可使用</a:t>
                </a:r>
                <a:endParaRPr lang="en-US" altLang="zh-CN" b="0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C5ABE8-67CD-F20D-15A0-03E9E6707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988" y="1878837"/>
                <a:ext cx="10515600" cy="4351338"/>
              </a:xfrm>
              <a:blipFill>
                <a:blip r:embed="rId2"/>
                <a:stretch>
                  <a:fillRect l="-1043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4BCEAF6C-7698-91A7-E874-BB7029209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4074" y="2888017"/>
            <a:ext cx="304800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83D002-0C77-0B0E-F3A3-5DAB97EB8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729" y="4384234"/>
            <a:ext cx="1714286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6914-CD45-507A-54C2-4A619A3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WSI(Whole Slide Image)</a:t>
            </a:r>
            <a:r>
              <a:rPr lang="zh-CN" altLang="en-US" dirty="0"/>
              <a:t>浏览功能指南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8CAFF-0064-DE70-FF6D-6DA2984D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AD16B-1C64-A536-D57A-CE4658BA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40" y="1319341"/>
            <a:ext cx="6938920" cy="53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2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51274-20DD-BB59-BB46-5F59C8D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使用神经网络进行分割功能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CF2E8-85B0-89C0-F08F-FA60EA19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点击左上角“      ”图标，打开</a:t>
            </a:r>
            <a:r>
              <a:rPr lang="en-US" altLang="zh-CN" sz="2400" dirty="0"/>
              <a:t>AI Assistant</a:t>
            </a:r>
            <a:r>
              <a:rPr lang="zh-CN" altLang="en-US" sz="2400" dirty="0"/>
              <a:t>功能。</a:t>
            </a:r>
            <a:endParaRPr lang="en-US" altLang="zh-CN" sz="2400" dirty="0"/>
          </a:p>
          <a:p>
            <a:r>
              <a:rPr lang="zh-CN" altLang="en-US" sz="2400" dirty="0"/>
              <a:t>点击“</a:t>
            </a:r>
            <a:r>
              <a:rPr lang="en-US" altLang="zh-CN" sz="2400" dirty="0"/>
              <a:t>Open</a:t>
            </a:r>
            <a:r>
              <a:rPr lang="zh-CN" altLang="en-US" sz="2400" dirty="0"/>
              <a:t>”按钮选择待分割的</a:t>
            </a:r>
            <a:r>
              <a:rPr lang="en-US" altLang="zh-CN" sz="2400" dirty="0"/>
              <a:t>WSI</a:t>
            </a:r>
            <a:r>
              <a:rPr lang="zh-CN" altLang="en-US" sz="2400" dirty="0"/>
              <a:t>图像。</a:t>
            </a:r>
            <a:endParaRPr lang="en-US" altLang="zh-CN" sz="2400" dirty="0"/>
          </a:p>
          <a:p>
            <a:r>
              <a:rPr lang="zh-CN" altLang="en-US" sz="2400" dirty="0"/>
              <a:t>点击“</a:t>
            </a:r>
            <a:r>
              <a:rPr lang="en-US" altLang="zh-CN" sz="2400" dirty="0"/>
              <a:t>Save to</a:t>
            </a:r>
            <a:r>
              <a:rPr lang="zh-CN" altLang="en-US" sz="2400" dirty="0"/>
              <a:t>”选择分割结果</a:t>
            </a:r>
            <a:r>
              <a:rPr lang="en-US" altLang="zh-CN" sz="2400" dirty="0"/>
              <a:t>(.</a:t>
            </a:r>
            <a:r>
              <a:rPr lang="en-US" altLang="zh-CN" sz="2400" dirty="0" err="1"/>
              <a:t>aiscope</a:t>
            </a:r>
            <a:r>
              <a:rPr lang="zh-CN" altLang="en-US" sz="2400" dirty="0"/>
              <a:t>格式</a:t>
            </a:r>
            <a:r>
              <a:rPr lang="en-US" altLang="zh-CN" sz="2400" dirty="0"/>
              <a:t>)</a:t>
            </a:r>
            <a:r>
              <a:rPr lang="zh-CN" altLang="en-US" sz="2400" dirty="0"/>
              <a:t>保存路径。</a:t>
            </a:r>
            <a:endParaRPr lang="en-US" altLang="zh-CN" sz="2400" dirty="0"/>
          </a:p>
          <a:p>
            <a:r>
              <a:rPr lang="zh-CN" altLang="en-US" sz="2400" dirty="0"/>
              <a:t>如有</a:t>
            </a:r>
            <a:r>
              <a:rPr lang="en-US" altLang="zh-CN" sz="2400" dirty="0"/>
              <a:t>GPU</a:t>
            </a:r>
            <a:r>
              <a:rPr lang="zh-CN" altLang="en-US" sz="2400" dirty="0"/>
              <a:t>，请勾选</a:t>
            </a:r>
            <a:r>
              <a:rPr lang="en-US" altLang="zh-CN" sz="2400" dirty="0"/>
              <a:t>GPU Boost</a:t>
            </a:r>
            <a:r>
              <a:rPr lang="zh-CN" altLang="en-US" sz="2400" dirty="0"/>
              <a:t>功能，</a:t>
            </a:r>
            <a:r>
              <a:rPr lang="en-US" altLang="zh-CN" sz="2400" dirty="0"/>
              <a:t>Turbo Mode</a:t>
            </a:r>
            <a:r>
              <a:rPr lang="zh-CN" altLang="en-US" sz="2400" dirty="0"/>
              <a:t>目前没作用。</a:t>
            </a:r>
            <a:endParaRPr lang="en-US" altLang="zh-CN" sz="2400" dirty="0"/>
          </a:p>
          <a:p>
            <a:r>
              <a:rPr lang="zh-CN" altLang="en-US" sz="2400" dirty="0"/>
              <a:t>选择合适的网络，如选择</a:t>
            </a:r>
            <a:r>
              <a:rPr lang="en-US" altLang="zh-CN" sz="2400" dirty="0" err="1"/>
              <a:t>zgnUNetForVIM</a:t>
            </a:r>
            <a:r>
              <a:rPr lang="zh-CN" altLang="en-US" sz="2400" dirty="0"/>
              <a:t>网络来进行</a:t>
            </a:r>
            <a:r>
              <a:rPr lang="en-US" altLang="zh-CN" sz="2400" dirty="0"/>
              <a:t>VIM</a:t>
            </a:r>
            <a:r>
              <a:rPr lang="zh-CN" altLang="en-US" sz="2400" dirty="0"/>
              <a:t>染色分割（</a:t>
            </a:r>
            <a:r>
              <a:rPr lang="en-US" altLang="zh-CN" sz="2400" dirty="0" err="1"/>
              <a:t>zgn</a:t>
            </a:r>
            <a:r>
              <a:rPr lang="zh-CN" altLang="en-US" sz="2400" dirty="0"/>
              <a:t>表示该网络由张国宁提供，</a:t>
            </a:r>
            <a:r>
              <a:rPr lang="en-US" altLang="zh-CN" sz="2400" dirty="0" err="1"/>
              <a:t>UNet</a:t>
            </a:r>
            <a:r>
              <a:rPr lang="zh-CN" altLang="en-US" sz="2400" dirty="0"/>
              <a:t>表示网络结构，</a:t>
            </a:r>
            <a:r>
              <a:rPr lang="en-US" altLang="zh-CN" sz="2400" dirty="0"/>
              <a:t>VIM</a:t>
            </a:r>
            <a:r>
              <a:rPr lang="zh-CN" altLang="en-US" sz="2400" dirty="0"/>
              <a:t>表示染色类型）。</a:t>
            </a:r>
            <a:endParaRPr lang="en-US" altLang="zh-CN" sz="2400" dirty="0"/>
          </a:p>
          <a:p>
            <a:r>
              <a:rPr lang="zh-CN" altLang="en-US" sz="2400" dirty="0"/>
              <a:t>填写相关信息，如病人姓名，日期，备注等。</a:t>
            </a:r>
            <a:endParaRPr lang="en-US" altLang="zh-CN" sz="2400" dirty="0"/>
          </a:p>
          <a:p>
            <a:r>
              <a:rPr lang="zh-CN" altLang="en-US" sz="2400" dirty="0"/>
              <a:t>点击</a:t>
            </a:r>
            <a:r>
              <a:rPr lang="en-US" altLang="zh-CN" sz="2400" dirty="0"/>
              <a:t>Start </a:t>
            </a:r>
            <a:r>
              <a:rPr lang="zh-CN" altLang="en-US" sz="2400" dirty="0"/>
              <a:t>按钮开始分割，如有</a:t>
            </a:r>
            <a:r>
              <a:rPr lang="en-US" altLang="zh-CN" sz="2400" dirty="0"/>
              <a:t>bug</a:t>
            </a:r>
            <a:r>
              <a:rPr lang="zh-CN" altLang="en-US" sz="2400" dirty="0"/>
              <a:t>提示请带着日志联系开发者（日志获取方式稍后讲解）。</a:t>
            </a:r>
            <a:endParaRPr lang="en-US" altLang="zh-CN" sz="2400" dirty="0"/>
          </a:p>
          <a:p>
            <a:r>
              <a:rPr lang="zh-CN" altLang="en-US" sz="2400" dirty="0"/>
              <a:t>若需要暂停，可直接点击</a:t>
            </a:r>
            <a:r>
              <a:rPr lang="en-US" altLang="zh-CN" sz="2400" dirty="0"/>
              <a:t>Pause</a:t>
            </a:r>
            <a:r>
              <a:rPr lang="zh-CN" altLang="en-US" sz="2400" dirty="0"/>
              <a:t>，若需恢复，请点击</a:t>
            </a:r>
            <a:r>
              <a:rPr lang="en-US" altLang="zh-CN" sz="2400" dirty="0"/>
              <a:t>Resume</a:t>
            </a:r>
            <a:r>
              <a:rPr lang="zh-CN" altLang="en-US" sz="2400" dirty="0"/>
              <a:t>，注意：不是什么时候都能暂停的，不能暂停的时候会有对话框提示。</a:t>
            </a:r>
            <a:endParaRPr lang="en-US" altLang="zh-CN" sz="2400" dirty="0"/>
          </a:p>
          <a:p>
            <a:r>
              <a:rPr lang="zh-CN" altLang="en-US" sz="2400" dirty="0"/>
              <a:t>若需取消或者退出，请先暂停再取消或者退出。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8435EB18-7181-10AC-BA87-03FF514E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7782" y="1825625"/>
            <a:ext cx="376382" cy="3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14D21-B671-ADBD-2B8E-56A71C7A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使用神经网络进行分割功能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41418-AB3D-6347-5795-201171F9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A97FEC-2372-A5D2-D913-09C267BD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33" y="1505961"/>
            <a:ext cx="5170157" cy="52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E5CD9-98AB-B932-1C04-17CE0DE2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分割结果查看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39D8F-A909-9744-7327-8DFE98B4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WSI</a:t>
            </a:r>
            <a:r>
              <a:rPr lang="zh-CN" altLang="en-US" dirty="0"/>
              <a:t>文件（参考第三页），然后在右边的操作面板上点击“</a:t>
            </a:r>
            <a:r>
              <a:rPr lang="en-US" altLang="zh-CN" dirty="0"/>
              <a:t>Select Mask</a:t>
            </a:r>
            <a:r>
              <a:rPr lang="zh-CN" altLang="en-US" dirty="0"/>
              <a:t>”选择分割结果保存位置，分割结果以</a:t>
            </a:r>
            <a:r>
              <a:rPr lang="en-US" altLang="zh-CN" dirty="0"/>
              <a:t>.</a:t>
            </a:r>
            <a:r>
              <a:rPr lang="en-US" altLang="zh-CN" dirty="0" err="1"/>
              <a:t>aiscope</a:t>
            </a:r>
            <a:r>
              <a:rPr lang="zh-CN" altLang="en-US" dirty="0"/>
              <a:t>结尾，软件会校验分割结果是否对应当前</a:t>
            </a:r>
            <a:r>
              <a:rPr lang="en-US" altLang="zh-CN" dirty="0"/>
              <a:t>WSI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勾选</a:t>
            </a:r>
            <a:r>
              <a:rPr lang="en-US" altLang="zh-CN" dirty="0"/>
              <a:t>Show Mask </a:t>
            </a:r>
            <a:r>
              <a:rPr lang="zh-CN" altLang="en-US" dirty="0"/>
              <a:t>选择框开启</a:t>
            </a:r>
            <a:r>
              <a:rPr lang="en-US" altLang="zh-CN" dirty="0"/>
              <a:t>Mask</a:t>
            </a:r>
            <a:r>
              <a:rPr lang="zh-CN" altLang="en-US" dirty="0"/>
              <a:t>层的渲染，开启</a:t>
            </a:r>
            <a:r>
              <a:rPr lang="en-US" altLang="zh-CN" dirty="0"/>
              <a:t>Mask</a:t>
            </a:r>
            <a:r>
              <a:rPr lang="zh-CN" altLang="en-US" dirty="0"/>
              <a:t>层的渲染后可以查看当前视图的细胞面积等统计信息。</a:t>
            </a:r>
            <a:endParaRPr lang="en-US" altLang="zh-CN" dirty="0"/>
          </a:p>
          <a:p>
            <a:r>
              <a:rPr lang="zh-CN" altLang="en-US" dirty="0"/>
              <a:t>右边展示有在进行分割时填写的姓名日期等信息，辅助查看。</a:t>
            </a:r>
          </a:p>
        </p:txBody>
      </p:sp>
    </p:spTree>
    <p:extLst>
      <p:ext uri="{BB962C8B-B14F-4D97-AF65-F5344CB8AC3E}">
        <p14:creationId xmlns:p14="http://schemas.microsoft.com/office/powerpoint/2010/main" val="291742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B4DB-36B1-CF13-017A-CFB61B36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分割结果查看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CAE25-67F1-3BB9-8004-500DBB60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D6DE0-8E23-40E1-5E32-EFCA4A88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27" y="1690688"/>
            <a:ext cx="6734305" cy="52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C9751-64BA-CFAA-3592-FD41FD58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错误日志获取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DCA6D-A33C-755F-8AF9-8FEA2BD6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软件安装目录下有一个“</a:t>
            </a:r>
            <a:r>
              <a:rPr lang="en-US" altLang="zh-CN" dirty="0"/>
              <a:t>Debug.bat</a:t>
            </a:r>
            <a:r>
              <a:rPr lang="zh-CN" altLang="en-US" dirty="0"/>
              <a:t>”文件，双击运行可以以调试模式运行。调试模式下</a:t>
            </a:r>
            <a:r>
              <a:rPr lang="zh-CN" altLang="en-US" dirty="0">
                <a:solidFill>
                  <a:srgbClr val="FF0000"/>
                </a:solidFill>
              </a:rPr>
              <a:t>重新按照出错步骤进行操作</a:t>
            </a:r>
            <a:r>
              <a:rPr lang="zh-CN" altLang="en-US" dirty="0"/>
              <a:t>！完成后，安装目录下会出现</a:t>
            </a:r>
            <a:r>
              <a:rPr lang="en-US" altLang="zh-CN" dirty="0"/>
              <a:t>log.txt</a:t>
            </a:r>
            <a:r>
              <a:rPr lang="zh-CN" altLang="en-US" dirty="0"/>
              <a:t>文件，该文件是日志文件，请将日志提交开发者以供定位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7A784A-4994-45F8-F5E0-840EAF42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27" y="3933520"/>
            <a:ext cx="9479346" cy="7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4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509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Wingdings</vt:lpstr>
      <vt:lpstr>Office 主题​​</vt:lpstr>
      <vt:lpstr>Cell Scope 使用指南</vt:lpstr>
      <vt:lpstr>Beta0.1版本功能列表</vt:lpstr>
      <vt:lpstr>WSI(Whole Slide Image)浏览功能指南</vt:lpstr>
      <vt:lpstr>WSI(Whole Slide Image)浏览功能指南</vt:lpstr>
      <vt:lpstr>使用神经网络进行分割功能</vt:lpstr>
      <vt:lpstr>使用神经网络进行分割功能</vt:lpstr>
      <vt:lpstr>分割结果查看</vt:lpstr>
      <vt:lpstr>分割结果查看</vt:lpstr>
      <vt:lpstr>错误日志获取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Scope 使用教程</dc:title>
  <dc:creator>皓宇 邓</dc:creator>
  <cp:lastModifiedBy>皓宇 邓</cp:lastModifiedBy>
  <cp:revision>1</cp:revision>
  <dcterms:created xsi:type="dcterms:W3CDTF">2024-02-28T13:27:49Z</dcterms:created>
  <dcterms:modified xsi:type="dcterms:W3CDTF">2024-02-28T14:30:39Z</dcterms:modified>
</cp:coreProperties>
</file>