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942F0-5C85-4B55-BDC0-F5282245275C}" v="20" dt="2024-05-25T13:54:05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8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皓宇 邓" userId="37381e97b004bd73" providerId="LiveId" clId="{307942F0-5C85-4B55-BDC0-F5282245275C}"/>
    <pc:docChg chg="custSel addSld modSld sldOrd">
      <pc:chgData name="皓宇 邓" userId="37381e97b004bd73" providerId="LiveId" clId="{307942F0-5C85-4B55-BDC0-F5282245275C}" dt="2024-05-25T13:59:52.474" v="98" actId="1076"/>
      <pc:docMkLst>
        <pc:docMk/>
      </pc:docMkLst>
      <pc:sldChg chg="addSp delSp modSp new mod">
        <pc:chgData name="皓宇 邓" userId="37381e97b004bd73" providerId="LiveId" clId="{307942F0-5C85-4B55-BDC0-F5282245275C}" dt="2024-05-25T13:54:05.199" v="88" actId="165"/>
        <pc:sldMkLst>
          <pc:docMk/>
          <pc:sldMk cId="3041513064" sldId="256"/>
        </pc:sldMkLst>
        <pc:spChg chg="del">
          <ac:chgData name="皓宇 邓" userId="37381e97b004bd73" providerId="LiveId" clId="{307942F0-5C85-4B55-BDC0-F5282245275C}" dt="2024-05-25T13:50:39.375" v="1" actId="478"/>
          <ac:spMkLst>
            <pc:docMk/>
            <pc:sldMk cId="3041513064" sldId="256"/>
            <ac:spMk id="2" creationId="{A69DF91E-5DB4-10C7-EEAA-046B1E81E554}"/>
          </ac:spMkLst>
        </pc:spChg>
        <pc:spChg chg="del">
          <ac:chgData name="皓宇 邓" userId="37381e97b004bd73" providerId="LiveId" clId="{307942F0-5C85-4B55-BDC0-F5282245275C}" dt="2024-05-25T13:50:39.375" v="1" actId="478"/>
          <ac:spMkLst>
            <pc:docMk/>
            <pc:sldMk cId="3041513064" sldId="256"/>
            <ac:spMk id="3" creationId="{345DF6C8-565A-C574-F328-E0E5587C25D6}"/>
          </ac:spMkLst>
        </pc:spChg>
        <pc:spChg chg="add mod">
          <ac:chgData name="皓宇 邓" userId="37381e97b004bd73" providerId="LiveId" clId="{307942F0-5C85-4B55-BDC0-F5282245275C}" dt="2024-05-25T13:51:04.373" v="20" actId="2711"/>
          <ac:spMkLst>
            <pc:docMk/>
            <pc:sldMk cId="3041513064" sldId="256"/>
            <ac:spMk id="4" creationId="{12727755-B81C-679A-D641-3D09DD323252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7" creationId="{2E94C293-CDF4-F00F-1FA5-184E81F02024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9" creationId="{4D754648-0905-EAD4-5065-087732972255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12" creationId="{B78D207A-58AA-A0FF-26F9-D19A881F43C6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13" creationId="{16EB2806-B4B0-5307-D531-63F646086D9D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15" creationId="{A5FB5A8C-7E7B-93B5-9948-DB4A06E0E90D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16" creationId="{30FE2604-4A90-AB79-9EAD-2F91997A0877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17" creationId="{5167061A-839A-7962-15FE-203DE63DD96C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18" creationId="{B1C6389A-E2BC-A749-EAA8-1A62808AB734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20" creationId="{6EC91D6B-2CDE-D48E-9486-187AB20AE0E1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22" creationId="{AA74EEAD-F67D-0A3D-D9E8-D5ECD05463B7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23" creationId="{2CDD54BD-8EC8-AE66-5295-CD20D51979CC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25" creationId="{1EB5603C-90E2-65AD-8291-49D43C1D2E49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27" creationId="{F742E07F-649A-D3AB-EE83-A9A01F00BCC5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29" creationId="{F84C7768-06B8-483A-4E53-E67E606D9BD8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31" creationId="{42A0D988-2264-7FB2-A81E-12E65F583DA8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33" creationId="{DD7E1A0B-7BB3-9477-FC19-D7FF1E860EED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35" creationId="{26C2A043-BB02-6B0C-BC0D-6DF51B17D160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36" creationId="{9FC791E7-A13D-D7E4-3E9D-0E8AC0790581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37" creationId="{37DCFB28-F1A4-DD24-9E1A-5EE3BC34D2FA}"/>
          </ac:spMkLst>
        </pc:spChg>
        <pc:spChg chg="mod topLvl">
          <ac:chgData name="皓宇 邓" userId="37381e97b004bd73" providerId="LiveId" clId="{307942F0-5C85-4B55-BDC0-F5282245275C}" dt="2024-05-25T13:54:05.199" v="88" actId="165"/>
          <ac:spMkLst>
            <pc:docMk/>
            <pc:sldMk cId="3041513064" sldId="256"/>
            <ac:spMk id="39" creationId="{F0D6869A-955F-34DB-6267-9E2F7D52D9CE}"/>
          </ac:spMkLst>
        </pc:spChg>
        <pc:grpChg chg="add del mod">
          <ac:chgData name="皓宇 邓" userId="37381e97b004bd73" providerId="LiveId" clId="{307942F0-5C85-4B55-BDC0-F5282245275C}" dt="2024-05-25T13:54:05.199" v="88" actId="165"/>
          <ac:grpSpMkLst>
            <pc:docMk/>
            <pc:sldMk cId="3041513064" sldId="256"/>
            <ac:grpSpMk id="5" creationId="{FAC9ED44-B5CB-069B-4756-7587D188FAAF}"/>
          </ac:grpSpMkLst>
        </pc:grpChg>
        <pc:picChg chg="mod topLvl">
          <ac:chgData name="皓宇 邓" userId="37381e97b004bd73" providerId="LiveId" clId="{307942F0-5C85-4B55-BDC0-F5282245275C}" dt="2024-05-25T13:54:05.199" v="88" actId="165"/>
          <ac:picMkLst>
            <pc:docMk/>
            <pc:sldMk cId="3041513064" sldId="256"/>
            <ac:picMk id="6" creationId="{C5DE7355-1FD0-3FBC-DE7D-E88F1A3FC405}"/>
          </ac:picMkLst>
        </pc:picChg>
        <pc:picChg chg="mod topLvl">
          <ac:chgData name="皓宇 邓" userId="37381e97b004bd73" providerId="LiveId" clId="{307942F0-5C85-4B55-BDC0-F5282245275C}" dt="2024-05-25T13:54:05.199" v="88" actId="165"/>
          <ac:picMkLst>
            <pc:docMk/>
            <pc:sldMk cId="3041513064" sldId="256"/>
            <ac:picMk id="10" creationId="{F15BFC6A-7286-D894-927E-53A76BE8C40E}"/>
          </ac:picMkLst>
        </pc:picChg>
        <pc:picChg chg="mod topLvl">
          <ac:chgData name="皓宇 邓" userId="37381e97b004bd73" providerId="LiveId" clId="{307942F0-5C85-4B55-BDC0-F5282245275C}" dt="2024-05-25T13:54:05.199" v="88" actId="165"/>
          <ac:picMkLst>
            <pc:docMk/>
            <pc:sldMk cId="3041513064" sldId="256"/>
            <ac:picMk id="11" creationId="{F8F43821-7753-8346-C75C-9F103711BA21}"/>
          </ac:picMkLst>
        </pc:picChg>
        <pc:picChg chg="mod topLvl">
          <ac:chgData name="皓宇 邓" userId="37381e97b004bd73" providerId="LiveId" clId="{307942F0-5C85-4B55-BDC0-F5282245275C}" dt="2024-05-25T13:54:05.199" v="88" actId="165"/>
          <ac:picMkLst>
            <pc:docMk/>
            <pc:sldMk cId="3041513064" sldId="256"/>
            <ac:picMk id="14" creationId="{8C8B7588-A350-7628-898E-E150E8DDA83B}"/>
          </ac:picMkLst>
        </pc:picChg>
        <pc:picChg chg="mod topLvl">
          <ac:chgData name="皓宇 邓" userId="37381e97b004bd73" providerId="LiveId" clId="{307942F0-5C85-4B55-BDC0-F5282245275C}" dt="2024-05-25T13:54:05.199" v="88" actId="165"/>
          <ac:picMkLst>
            <pc:docMk/>
            <pc:sldMk cId="3041513064" sldId="256"/>
            <ac:picMk id="19" creationId="{DF0EBCEC-359D-91D4-2246-C60458FA121F}"/>
          </ac:picMkLst>
        </pc:picChg>
        <pc:picChg chg="mod topLvl">
          <ac:chgData name="皓宇 邓" userId="37381e97b004bd73" providerId="LiveId" clId="{307942F0-5C85-4B55-BDC0-F5282245275C}" dt="2024-05-25T13:54:05.199" v="88" actId="165"/>
          <ac:picMkLst>
            <pc:docMk/>
            <pc:sldMk cId="3041513064" sldId="256"/>
            <ac:picMk id="21" creationId="{823D68EC-91A0-E5C0-BFF1-AB8FF10A1DC9}"/>
          </ac:picMkLst>
        </pc:picChg>
        <pc:picChg chg="mod topLvl">
          <ac:chgData name="皓宇 邓" userId="37381e97b004bd73" providerId="LiveId" clId="{307942F0-5C85-4B55-BDC0-F5282245275C}" dt="2024-05-25T13:54:05.199" v="88" actId="165"/>
          <ac:picMkLst>
            <pc:docMk/>
            <pc:sldMk cId="3041513064" sldId="256"/>
            <ac:picMk id="24" creationId="{035C8AD7-04DA-0354-8C5E-25E06A088385}"/>
          </ac:picMkLst>
        </pc:picChg>
        <pc:picChg chg="mod topLvl">
          <ac:chgData name="皓宇 邓" userId="37381e97b004bd73" providerId="LiveId" clId="{307942F0-5C85-4B55-BDC0-F5282245275C}" dt="2024-05-25T13:54:05.199" v="88" actId="165"/>
          <ac:picMkLst>
            <pc:docMk/>
            <pc:sldMk cId="3041513064" sldId="256"/>
            <ac:picMk id="26" creationId="{BEB15CC2-673A-0805-D417-E0672BC3EF35}"/>
          </ac:picMkLst>
        </pc:picChg>
        <pc:picChg chg="mod topLvl">
          <ac:chgData name="皓宇 邓" userId="37381e97b004bd73" providerId="LiveId" clId="{307942F0-5C85-4B55-BDC0-F5282245275C}" dt="2024-05-25T13:54:05.199" v="88" actId="165"/>
          <ac:picMkLst>
            <pc:docMk/>
            <pc:sldMk cId="3041513064" sldId="256"/>
            <ac:picMk id="28" creationId="{9A43CB59-6621-8B22-DCED-8D4A8FE6DAA1}"/>
          </ac:picMkLst>
        </pc:picChg>
        <pc:picChg chg="mod topLvl">
          <ac:chgData name="皓宇 邓" userId="37381e97b004bd73" providerId="LiveId" clId="{307942F0-5C85-4B55-BDC0-F5282245275C}" dt="2024-05-25T13:54:05.199" v="88" actId="165"/>
          <ac:picMkLst>
            <pc:docMk/>
            <pc:sldMk cId="3041513064" sldId="256"/>
            <ac:picMk id="30" creationId="{CEC23320-E8E6-ECFA-AF49-B5DF5AF971A7}"/>
          </ac:picMkLst>
        </pc:picChg>
        <pc:picChg chg="mod topLvl">
          <ac:chgData name="皓宇 邓" userId="37381e97b004bd73" providerId="LiveId" clId="{307942F0-5C85-4B55-BDC0-F5282245275C}" dt="2024-05-25T13:54:05.199" v="88" actId="165"/>
          <ac:picMkLst>
            <pc:docMk/>
            <pc:sldMk cId="3041513064" sldId="256"/>
            <ac:picMk id="32" creationId="{DCF4886F-0ECB-CFE7-731B-B0D8DA49B540}"/>
          </ac:picMkLst>
        </pc:picChg>
        <pc:picChg chg="mod topLvl">
          <ac:chgData name="皓宇 邓" userId="37381e97b004bd73" providerId="LiveId" clId="{307942F0-5C85-4B55-BDC0-F5282245275C}" dt="2024-05-25T13:54:05.199" v="88" actId="165"/>
          <ac:picMkLst>
            <pc:docMk/>
            <pc:sldMk cId="3041513064" sldId="256"/>
            <ac:picMk id="34" creationId="{1040D73D-4020-6B87-CC70-5A391397D572}"/>
          </ac:picMkLst>
        </pc:picChg>
        <pc:picChg chg="mod topLvl">
          <ac:chgData name="皓宇 邓" userId="37381e97b004bd73" providerId="LiveId" clId="{307942F0-5C85-4B55-BDC0-F5282245275C}" dt="2024-05-25T13:54:05.199" v="88" actId="165"/>
          <ac:picMkLst>
            <pc:docMk/>
            <pc:sldMk cId="3041513064" sldId="256"/>
            <ac:picMk id="38" creationId="{7E166E94-567A-E227-63B5-C4F3BE8432E6}"/>
          </ac:picMkLst>
        </pc:picChg>
        <pc:picChg chg="mod topLvl">
          <ac:chgData name="皓宇 邓" userId="37381e97b004bd73" providerId="LiveId" clId="{307942F0-5C85-4B55-BDC0-F5282245275C}" dt="2024-05-25T13:54:05.199" v="88" actId="165"/>
          <ac:picMkLst>
            <pc:docMk/>
            <pc:sldMk cId="3041513064" sldId="256"/>
            <ac:picMk id="40" creationId="{6410881F-4E77-1E1E-5826-3A67ED6D1F77}"/>
          </ac:picMkLst>
        </pc:picChg>
        <pc:picChg chg="mod topLvl">
          <ac:chgData name="皓宇 邓" userId="37381e97b004bd73" providerId="LiveId" clId="{307942F0-5C85-4B55-BDC0-F5282245275C}" dt="2024-05-25T13:54:05.199" v="88" actId="165"/>
          <ac:picMkLst>
            <pc:docMk/>
            <pc:sldMk cId="3041513064" sldId="256"/>
            <ac:picMk id="41" creationId="{5FCAA9B0-BCF4-5E5D-7273-91D3D1EE2210}"/>
          </ac:picMkLst>
        </pc:picChg>
        <pc:picChg chg="mod topLvl">
          <ac:chgData name="皓宇 邓" userId="37381e97b004bd73" providerId="LiveId" clId="{307942F0-5C85-4B55-BDC0-F5282245275C}" dt="2024-05-25T13:54:05.199" v="88" actId="165"/>
          <ac:picMkLst>
            <pc:docMk/>
            <pc:sldMk cId="3041513064" sldId="256"/>
            <ac:picMk id="42" creationId="{4C4A6E1F-5486-3C3E-9661-D5B343ABF3A7}"/>
          </ac:picMkLst>
        </pc:picChg>
        <pc:cxnChg chg="mod topLvl">
          <ac:chgData name="皓宇 邓" userId="37381e97b004bd73" providerId="LiveId" clId="{307942F0-5C85-4B55-BDC0-F5282245275C}" dt="2024-05-25T13:54:05.199" v="88" actId="165"/>
          <ac:cxnSpMkLst>
            <pc:docMk/>
            <pc:sldMk cId="3041513064" sldId="256"/>
            <ac:cxnSpMk id="8" creationId="{DDFBD88F-77E2-0F9A-6922-7739166C6410}"/>
          </ac:cxnSpMkLst>
        </pc:cxnChg>
      </pc:sldChg>
      <pc:sldChg chg="delSp modSp add mod">
        <pc:chgData name="皓宇 邓" userId="37381e97b004bd73" providerId="LiveId" clId="{307942F0-5C85-4B55-BDC0-F5282245275C}" dt="2024-05-25T13:52:27.176" v="53"/>
        <pc:sldMkLst>
          <pc:docMk/>
          <pc:sldMk cId="1991751333" sldId="257"/>
        </pc:sldMkLst>
        <pc:spChg chg="mod">
          <ac:chgData name="皓宇 邓" userId="37381e97b004bd73" providerId="LiveId" clId="{307942F0-5C85-4B55-BDC0-F5282245275C}" dt="2024-05-25T13:51:16.904" v="40" actId="20577"/>
          <ac:spMkLst>
            <pc:docMk/>
            <pc:sldMk cId="1991751333" sldId="257"/>
            <ac:spMk id="4" creationId="{12727755-B81C-679A-D641-3D09DD323252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7" creationId="{2E94C293-CDF4-F00F-1FA5-184E81F02024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9" creationId="{4D754648-0905-EAD4-5065-087732972255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12" creationId="{B78D207A-58AA-A0FF-26F9-D19A881F43C6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13" creationId="{16EB2806-B4B0-5307-D531-63F646086D9D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15" creationId="{A5FB5A8C-7E7B-93B5-9948-DB4A06E0E90D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16" creationId="{30FE2604-4A90-AB79-9EAD-2F91997A0877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17" creationId="{5167061A-839A-7962-15FE-203DE63DD96C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18" creationId="{B1C6389A-E2BC-A749-EAA8-1A62808AB734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20" creationId="{6EC91D6B-2CDE-D48E-9486-187AB20AE0E1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22" creationId="{AA74EEAD-F67D-0A3D-D9E8-D5ECD05463B7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23" creationId="{2CDD54BD-8EC8-AE66-5295-CD20D51979CC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25" creationId="{1EB5603C-90E2-65AD-8291-49D43C1D2E49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27" creationId="{F742E07F-649A-D3AB-EE83-A9A01F00BCC5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29" creationId="{F84C7768-06B8-483A-4E53-E67E606D9BD8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31" creationId="{42A0D988-2264-7FB2-A81E-12E65F583DA8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33" creationId="{DD7E1A0B-7BB3-9477-FC19-D7FF1E860EED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35" creationId="{26C2A043-BB02-6B0C-BC0D-6DF51B17D160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36" creationId="{9FC791E7-A13D-D7E4-3E9D-0E8AC0790581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37" creationId="{37DCFB28-F1A4-DD24-9E1A-5EE3BC34D2FA}"/>
          </ac:spMkLst>
        </pc:spChg>
        <pc:spChg chg="mod topLvl">
          <ac:chgData name="皓宇 邓" userId="37381e97b004bd73" providerId="LiveId" clId="{307942F0-5C85-4B55-BDC0-F5282245275C}" dt="2024-05-25T13:51:20.620" v="41" actId="165"/>
          <ac:spMkLst>
            <pc:docMk/>
            <pc:sldMk cId="1991751333" sldId="257"/>
            <ac:spMk id="39" creationId="{F0D6869A-955F-34DB-6267-9E2F7D52D9CE}"/>
          </ac:spMkLst>
        </pc:spChg>
        <pc:grpChg chg="del">
          <ac:chgData name="皓宇 邓" userId="37381e97b004bd73" providerId="LiveId" clId="{307942F0-5C85-4B55-BDC0-F5282245275C}" dt="2024-05-25T13:51:20.620" v="41" actId="165"/>
          <ac:grpSpMkLst>
            <pc:docMk/>
            <pc:sldMk cId="1991751333" sldId="257"/>
            <ac:grpSpMk id="5" creationId="{FAC9ED44-B5CB-069B-4756-7587D188FAAF}"/>
          </ac:grpSpMkLst>
        </pc:grpChg>
        <pc:picChg chg="mod topLvl">
          <ac:chgData name="皓宇 邓" userId="37381e97b004bd73" providerId="LiveId" clId="{307942F0-5C85-4B55-BDC0-F5282245275C}" dt="2024-05-25T13:51:20.620" v="41" actId="165"/>
          <ac:picMkLst>
            <pc:docMk/>
            <pc:sldMk cId="1991751333" sldId="257"/>
            <ac:picMk id="6" creationId="{C5DE7355-1FD0-3FBC-DE7D-E88F1A3FC405}"/>
          </ac:picMkLst>
        </pc:picChg>
        <pc:picChg chg="mod topLvl">
          <ac:chgData name="皓宇 邓" userId="37381e97b004bd73" providerId="LiveId" clId="{307942F0-5C85-4B55-BDC0-F5282245275C}" dt="2024-05-25T13:51:20.620" v="41" actId="165"/>
          <ac:picMkLst>
            <pc:docMk/>
            <pc:sldMk cId="1991751333" sldId="257"/>
            <ac:picMk id="10" creationId="{F15BFC6A-7286-D894-927E-53A76BE8C40E}"/>
          </ac:picMkLst>
        </pc:picChg>
        <pc:picChg chg="mod topLvl">
          <ac:chgData name="皓宇 邓" userId="37381e97b004bd73" providerId="LiveId" clId="{307942F0-5C85-4B55-BDC0-F5282245275C}" dt="2024-05-25T13:51:20.620" v="41" actId="165"/>
          <ac:picMkLst>
            <pc:docMk/>
            <pc:sldMk cId="1991751333" sldId="257"/>
            <ac:picMk id="11" creationId="{F8F43821-7753-8346-C75C-9F103711BA21}"/>
          </ac:picMkLst>
        </pc:picChg>
        <pc:picChg chg="mod topLvl">
          <ac:chgData name="皓宇 邓" userId="37381e97b004bd73" providerId="LiveId" clId="{307942F0-5C85-4B55-BDC0-F5282245275C}" dt="2024-05-25T13:51:20.620" v="41" actId="165"/>
          <ac:picMkLst>
            <pc:docMk/>
            <pc:sldMk cId="1991751333" sldId="257"/>
            <ac:picMk id="14" creationId="{8C8B7588-A350-7628-898E-E150E8DDA83B}"/>
          </ac:picMkLst>
        </pc:picChg>
        <pc:picChg chg="mod topLvl">
          <ac:chgData name="皓宇 邓" userId="37381e97b004bd73" providerId="LiveId" clId="{307942F0-5C85-4B55-BDC0-F5282245275C}" dt="2024-05-25T13:51:35.351" v="42"/>
          <ac:picMkLst>
            <pc:docMk/>
            <pc:sldMk cId="1991751333" sldId="257"/>
            <ac:picMk id="19" creationId="{DF0EBCEC-359D-91D4-2246-C60458FA121F}"/>
          </ac:picMkLst>
        </pc:picChg>
        <pc:picChg chg="mod topLvl">
          <ac:chgData name="皓宇 邓" userId="37381e97b004bd73" providerId="LiveId" clId="{307942F0-5C85-4B55-BDC0-F5282245275C}" dt="2024-05-25T13:51:44.093" v="43"/>
          <ac:picMkLst>
            <pc:docMk/>
            <pc:sldMk cId="1991751333" sldId="257"/>
            <ac:picMk id="21" creationId="{823D68EC-91A0-E5C0-BFF1-AB8FF10A1DC9}"/>
          </ac:picMkLst>
        </pc:picChg>
        <pc:picChg chg="mod topLvl">
          <ac:chgData name="皓宇 邓" userId="37381e97b004bd73" providerId="LiveId" clId="{307942F0-5C85-4B55-BDC0-F5282245275C}" dt="2024-05-25T13:52:12.304" v="46"/>
          <ac:picMkLst>
            <pc:docMk/>
            <pc:sldMk cId="1991751333" sldId="257"/>
            <ac:picMk id="24" creationId="{035C8AD7-04DA-0354-8C5E-25E06A088385}"/>
          </ac:picMkLst>
        </pc:picChg>
        <pc:picChg chg="mod topLvl">
          <ac:chgData name="皓宇 邓" userId="37381e97b004bd73" providerId="LiveId" clId="{307942F0-5C85-4B55-BDC0-F5282245275C}" dt="2024-05-25T13:52:14.515" v="47"/>
          <ac:picMkLst>
            <pc:docMk/>
            <pc:sldMk cId="1991751333" sldId="257"/>
            <ac:picMk id="26" creationId="{BEB15CC2-673A-0805-D417-E0672BC3EF35}"/>
          </ac:picMkLst>
        </pc:picChg>
        <pc:picChg chg="mod topLvl">
          <ac:chgData name="皓宇 邓" userId="37381e97b004bd73" providerId="LiveId" clId="{307942F0-5C85-4B55-BDC0-F5282245275C}" dt="2024-05-25T13:52:25.080" v="52"/>
          <ac:picMkLst>
            <pc:docMk/>
            <pc:sldMk cId="1991751333" sldId="257"/>
            <ac:picMk id="28" creationId="{9A43CB59-6621-8B22-DCED-8D4A8FE6DAA1}"/>
          </ac:picMkLst>
        </pc:picChg>
        <pc:picChg chg="mod topLvl">
          <ac:chgData name="皓宇 邓" userId="37381e97b004bd73" providerId="LiveId" clId="{307942F0-5C85-4B55-BDC0-F5282245275C}" dt="2024-05-25T13:52:16.763" v="48"/>
          <ac:picMkLst>
            <pc:docMk/>
            <pc:sldMk cId="1991751333" sldId="257"/>
            <ac:picMk id="30" creationId="{CEC23320-E8E6-ECFA-AF49-B5DF5AF971A7}"/>
          </ac:picMkLst>
        </pc:picChg>
        <pc:picChg chg="mod topLvl">
          <ac:chgData name="皓宇 邓" userId="37381e97b004bd73" providerId="LiveId" clId="{307942F0-5C85-4B55-BDC0-F5282245275C}" dt="2024-05-25T13:51:46.804" v="44"/>
          <ac:picMkLst>
            <pc:docMk/>
            <pc:sldMk cId="1991751333" sldId="257"/>
            <ac:picMk id="32" creationId="{DCF4886F-0ECB-CFE7-731B-B0D8DA49B540}"/>
          </ac:picMkLst>
        </pc:picChg>
        <pc:picChg chg="mod topLvl">
          <ac:chgData name="皓宇 邓" userId="37381e97b004bd73" providerId="LiveId" clId="{307942F0-5C85-4B55-BDC0-F5282245275C}" dt="2024-05-25T13:52:18.714" v="49"/>
          <ac:picMkLst>
            <pc:docMk/>
            <pc:sldMk cId="1991751333" sldId="257"/>
            <ac:picMk id="34" creationId="{1040D73D-4020-6B87-CC70-5A391397D572}"/>
          </ac:picMkLst>
        </pc:picChg>
        <pc:picChg chg="mod topLvl">
          <ac:chgData name="皓宇 邓" userId="37381e97b004bd73" providerId="LiveId" clId="{307942F0-5C85-4B55-BDC0-F5282245275C}" dt="2024-05-25T13:52:27.176" v="53"/>
          <ac:picMkLst>
            <pc:docMk/>
            <pc:sldMk cId="1991751333" sldId="257"/>
            <ac:picMk id="38" creationId="{7E166E94-567A-E227-63B5-C4F3BE8432E6}"/>
          </ac:picMkLst>
        </pc:picChg>
        <pc:picChg chg="mod topLvl">
          <ac:chgData name="皓宇 邓" userId="37381e97b004bd73" providerId="LiveId" clId="{307942F0-5C85-4B55-BDC0-F5282245275C}" dt="2024-05-25T13:51:49.361" v="45"/>
          <ac:picMkLst>
            <pc:docMk/>
            <pc:sldMk cId="1991751333" sldId="257"/>
            <ac:picMk id="40" creationId="{6410881F-4E77-1E1E-5826-3A67ED6D1F77}"/>
          </ac:picMkLst>
        </pc:picChg>
        <pc:picChg chg="mod topLvl">
          <ac:chgData name="皓宇 邓" userId="37381e97b004bd73" providerId="LiveId" clId="{307942F0-5C85-4B55-BDC0-F5282245275C}" dt="2024-05-25T13:52:20.875" v="50"/>
          <ac:picMkLst>
            <pc:docMk/>
            <pc:sldMk cId="1991751333" sldId="257"/>
            <ac:picMk id="41" creationId="{5FCAA9B0-BCF4-5E5D-7273-91D3D1EE2210}"/>
          </ac:picMkLst>
        </pc:picChg>
        <pc:picChg chg="mod topLvl">
          <ac:chgData name="皓宇 邓" userId="37381e97b004bd73" providerId="LiveId" clId="{307942F0-5C85-4B55-BDC0-F5282245275C}" dt="2024-05-25T13:52:23.017" v="51"/>
          <ac:picMkLst>
            <pc:docMk/>
            <pc:sldMk cId="1991751333" sldId="257"/>
            <ac:picMk id="42" creationId="{4C4A6E1F-5486-3C3E-9661-D5B343ABF3A7}"/>
          </ac:picMkLst>
        </pc:picChg>
        <pc:cxnChg chg="mod topLvl">
          <ac:chgData name="皓宇 邓" userId="37381e97b004bd73" providerId="LiveId" clId="{307942F0-5C85-4B55-BDC0-F5282245275C}" dt="2024-05-25T13:51:20.620" v="41" actId="165"/>
          <ac:cxnSpMkLst>
            <pc:docMk/>
            <pc:sldMk cId="1991751333" sldId="257"/>
            <ac:cxnSpMk id="8" creationId="{DDFBD88F-77E2-0F9A-6922-7739166C6410}"/>
          </ac:cxnSpMkLst>
        </pc:cxnChg>
      </pc:sldChg>
      <pc:sldChg chg="addSp delSp modSp new mod ord">
        <pc:chgData name="皓宇 邓" userId="37381e97b004bd73" providerId="LiveId" clId="{307942F0-5C85-4B55-BDC0-F5282245275C}" dt="2024-05-25T13:59:52.474" v="98" actId="1076"/>
        <pc:sldMkLst>
          <pc:docMk/>
          <pc:sldMk cId="2557064006" sldId="258"/>
        </pc:sldMkLst>
        <pc:spChg chg="del">
          <ac:chgData name="皓宇 邓" userId="37381e97b004bd73" providerId="LiveId" clId="{307942F0-5C85-4B55-BDC0-F5282245275C}" dt="2024-05-25T13:53:35.430" v="57" actId="478"/>
          <ac:spMkLst>
            <pc:docMk/>
            <pc:sldMk cId="2557064006" sldId="258"/>
            <ac:spMk id="2" creationId="{8A317B3F-8527-DCA5-CAA2-3D0D1D286424}"/>
          </ac:spMkLst>
        </pc:spChg>
        <pc:spChg chg="del">
          <ac:chgData name="皓宇 邓" userId="37381e97b004bd73" providerId="LiveId" clId="{307942F0-5C85-4B55-BDC0-F5282245275C}" dt="2024-05-25T13:53:35.430" v="57" actId="478"/>
          <ac:spMkLst>
            <pc:docMk/>
            <pc:sldMk cId="2557064006" sldId="258"/>
            <ac:spMk id="3" creationId="{7F05E0E3-7375-0C7C-77B6-ABE67592F6A5}"/>
          </ac:spMkLst>
        </pc:spChg>
        <pc:spChg chg="add mod">
          <ac:chgData name="皓宇 邓" userId="37381e97b004bd73" providerId="LiveId" clId="{307942F0-5C85-4B55-BDC0-F5282245275C}" dt="2024-05-25T13:54:00.953" v="87" actId="20577"/>
          <ac:spMkLst>
            <pc:docMk/>
            <pc:sldMk cId="2557064006" sldId="258"/>
            <ac:spMk id="4" creationId="{8F9710E6-F1EA-361B-D388-C2E5D95847E3}"/>
          </ac:spMkLst>
        </pc:spChg>
        <pc:picChg chg="add mod">
          <ac:chgData name="皓宇 邓" userId="37381e97b004bd73" providerId="LiveId" clId="{307942F0-5C85-4B55-BDC0-F5282245275C}" dt="2024-05-25T13:59:52.474" v="98" actId="1076"/>
          <ac:picMkLst>
            <pc:docMk/>
            <pc:sldMk cId="2557064006" sldId="258"/>
            <ac:picMk id="3" creationId="{626A0484-95C0-A2A1-62F8-A2C344F7360A}"/>
          </ac:picMkLst>
        </pc:picChg>
        <pc:picChg chg="add del mod">
          <ac:chgData name="皓宇 邓" userId="37381e97b004bd73" providerId="LiveId" clId="{307942F0-5C85-4B55-BDC0-F5282245275C}" dt="2024-05-25T13:54:26.686" v="91" actId="478"/>
          <ac:picMkLst>
            <pc:docMk/>
            <pc:sldMk cId="2557064006" sldId="258"/>
            <ac:picMk id="6" creationId="{C3F0111E-2814-167B-3CBC-C71C97911A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AAE20-A722-9F4A-547C-BFA906F04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496FBC-36DF-3170-798B-7042754D0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843A5-FCC3-C17D-B6B9-CDE7E29A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7CC0-F3E6-47A0-9691-FCAD4D987E1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79879-DCD9-E25F-1B72-1CAE8B71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C3C00-6DF7-E7A8-380C-D627E5DD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E96-6E27-4F24-BC15-438565F4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1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61283-232A-1F38-9A26-F8DDA8DA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062598-4B29-698F-0595-642C9EEA9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A6EC5-C865-E6AA-A159-F6A861F9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7CC0-F3E6-47A0-9691-FCAD4D987E1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26629-DC9F-DDA2-8B6C-15DC5912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80876-CB4D-EBB6-EFFA-DB17B2E8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E96-6E27-4F24-BC15-438565F4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83E7C-CE04-91EF-E5F6-73002AA45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208AE-942E-A8B0-36EC-043152125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67318-4021-6AAF-FBC4-240C4E64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7CC0-F3E6-47A0-9691-FCAD4D987E1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F0085-90D1-A63F-5A3D-0D039BAB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8E4E4-D3D9-12ED-705B-496B66FA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E96-6E27-4F24-BC15-438565F4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4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E6D90-E206-FBDC-C869-D646F598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8B3DD-0262-47D0-DB42-5CF1DE5C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F9B45-7C04-39D8-9309-F6621953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7CC0-F3E6-47A0-9691-FCAD4D987E1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67808-F5D2-CF8B-0457-9455C355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22064-600C-1BAE-B586-594282D5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E96-6E27-4F24-BC15-438565F4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32092-1783-BD9E-B19A-9D84EBB0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1B135-17FA-46ED-620C-405D5B17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CA12E-2ACB-EB28-EC61-F8BC000E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7CC0-F3E6-47A0-9691-FCAD4D987E1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6218F-D0EC-0AFE-F7DB-0D921F2B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4024E-16A5-16D3-421D-FDA3C6DD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E96-6E27-4F24-BC15-438565F4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0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3F617-5E0E-DF7C-902A-0AA97A0C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700D3-7055-B51E-FA2A-C79BD14C2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A7E0E-7C70-A43A-2FBD-54B1249E4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349D15-213D-60B3-BA0D-A58170D2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7CC0-F3E6-47A0-9691-FCAD4D987E1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3DEC5-68E2-39CE-2FB6-534390F3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D086B-3CC7-3B9F-931C-E91A243A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E96-6E27-4F24-BC15-438565F4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1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8341B-E150-718E-B329-E55687BF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37A6C1-EC72-B1E5-EFD4-EBEC73934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535DB4-A699-FD19-FB4E-AF7BE399F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F4D235-348E-468F-B94E-5E29C6E80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88A7B9-5878-BE67-F574-2FB87196F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F4DAB3-211A-A0E5-3D45-0CF2EE14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7CC0-F3E6-47A0-9691-FCAD4D987E1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815410-68E7-3DAB-C9BF-F60D8581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81F445-37D0-9237-6E25-11D1FCA7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E96-6E27-4F24-BC15-438565F4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1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35C09-6386-2092-E7FC-FDE0144E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58E962-3540-2B2F-016C-57F0E5E9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7CC0-F3E6-47A0-9691-FCAD4D987E1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0B571F-95AC-2BA5-5D5A-51617488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57A006-91BE-37F6-849D-CDD47E57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E96-6E27-4F24-BC15-438565F4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8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4AA9D1-15A3-FC39-072E-A4EF2A95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7CC0-F3E6-47A0-9691-FCAD4D987E1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E8A0D4-3B19-180E-94BF-666A5317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BBBABB-3517-C269-9644-BF613410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E96-6E27-4F24-BC15-438565F4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5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8B926-735C-107B-C1C4-E0128985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B22D5-45FB-7C66-D99C-9F1318E0D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390BD-D493-EFF8-EF3A-97EDED94E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08CE7-C8B5-10D0-5C28-F86041D6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7CC0-F3E6-47A0-9691-FCAD4D987E1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5849D-A0CC-11DC-93F5-E17706E6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CDB87-F58A-D7DC-22DE-E729FF55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E96-6E27-4F24-BC15-438565F4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7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3CE62-83CD-87D1-E7CA-6E68B9F6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094D3-3EEB-FFA9-C297-B1F2BEA36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DE096-D0CB-CD24-3764-9735054EF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43529C-5B90-BE6A-6C50-38517722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7CC0-F3E6-47A0-9691-FCAD4D987E1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AA92E-CCBE-60C3-A5FD-F153E4B6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B4563-65CE-A370-1E6E-02B4481A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E96-6E27-4F24-BC15-438565F4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5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9DE610-29EB-BF9B-BBE7-39F5B6F9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C70CEE-415F-B912-626A-72A889CBA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CCFD9-1A8A-0444-FEE7-E5D42E40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A7CC0-F3E6-47A0-9691-FCAD4D987E1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47193-E89C-0A6D-E6B4-B50714DB0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E044B-F21B-E4CB-8B9F-0E9A80C6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F1E96-6E27-4F24-BC15-438565F45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1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4.wdp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3.png"/><Relationship Id="rId21" Type="http://schemas.microsoft.com/office/2007/relationships/hdphoto" Target="../media/hdphoto8.wdp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microsoft.com/office/2007/relationships/hdphoto" Target="../media/hdphoto6.wdp"/><Relationship Id="rId25" Type="http://schemas.microsoft.com/office/2007/relationships/hdphoto" Target="../media/hdphoto10.wdp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microsoft.com/office/2007/relationships/hdphoto" Target="../media/hdphoto1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3.wdp"/><Relationship Id="rId24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microsoft.com/office/2007/relationships/hdphoto" Target="../media/hdphoto5.wdp"/><Relationship Id="rId23" Type="http://schemas.microsoft.com/office/2007/relationships/hdphoto" Target="../media/hdphoto9.wdp"/><Relationship Id="rId28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microsoft.com/office/2007/relationships/hdphoto" Target="../media/hdphoto7.wdp"/><Relationship Id="rId4" Type="http://schemas.openxmlformats.org/officeDocument/2006/relationships/image" Target="../media/image4.png"/><Relationship Id="rId9" Type="http://schemas.microsoft.com/office/2007/relationships/hdphoto" Target="../media/hdphoto2.wdp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microsoft.com/office/2007/relationships/hdphoto" Target="../media/hdphoto1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4.wdp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" Type="http://schemas.openxmlformats.org/officeDocument/2006/relationships/image" Target="../media/image3.png"/><Relationship Id="rId21" Type="http://schemas.microsoft.com/office/2007/relationships/hdphoto" Target="../media/hdphoto8.wdp"/><Relationship Id="rId7" Type="http://schemas.microsoft.com/office/2007/relationships/hdphoto" Target="../media/hdphoto1.wdp"/><Relationship Id="rId12" Type="http://schemas.openxmlformats.org/officeDocument/2006/relationships/image" Target="../media/image21.png"/><Relationship Id="rId17" Type="http://schemas.microsoft.com/office/2007/relationships/hdphoto" Target="../media/hdphoto6.wdp"/><Relationship Id="rId25" Type="http://schemas.microsoft.com/office/2007/relationships/hdphoto" Target="../media/hdphoto10.wdp"/><Relationship Id="rId2" Type="http://schemas.openxmlformats.org/officeDocument/2006/relationships/image" Target="../media/image2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microsoft.com/office/2007/relationships/hdphoto" Target="../media/hdphoto1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microsoft.com/office/2007/relationships/hdphoto" Target="../media/hdphoto3.wdp"/><Relationship Id="rId24" Type="http://schemas.openxmlformats.org/officeDocument/2006/relationships/image" Target="../media/image27.png"/><Relationship Id="rId5" Type="http://schemas.openxmlformats.org/officeDocument/2006/relationships/image" Target="../media/image5.png"/><Relationship Id="rId15" Type="http://schemas.microsoft.com/office/2007/relationships/hdphoto" Target="../media/hdphoto5.wdp"/><Relationship Id="rId23" Type="http://schemas.microsoft.com/office/2007/relationships/hdphoto" Target="../media/hdphoto9.wdp"/><Relationship Id="rId28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microsoft.com/office/2007/relationships/hdphoto" Target="../media/hdphoto7.wdp"/><Relationship Id="rId4" Type="http://schemas.openxmlformats.org/officeDocument/2006/relationships/image" Target="../media/image4.png"/><Relationship Id="rId9" Type="http://schemas.microsoft.com/office/2007/relationships/hdphoto" Target="../media/hdphoto2.wdp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microsoft.com/office/2007/relationships/hdphoto" Target="../media/hdphoto1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F9710E6-F1EA-361B-D388-C2E5D95847E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How we enhance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A0484-95C0-A2A1-62F8-A2C344F7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38" y="1554936"/>
            <a:ext cx="9150272" cy="53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6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2727755-B81C-679A-D641-3D09DD3232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by PPT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DE7355-1FD0-3FBC-DE7D-E88F1A3FC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02" y="2205642"/>
            <a:ext cx="1047750" cy="10477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94C293-CDF4-F00F-1FA5-184E81F02024}"/>
              </a:ext>
            </a:extLst>
          </p:cNvPr>
          <p:cNvSpPr txBox="1"/>
          <p:nvPr/>
        </p:nvSpPr>
        <p:spPr>
          <a:xfrm>
            <a:off x="508136" y="3227183"/>
            <a:ext cx="164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Impulse</a:t>
            </a:r>
            <a:r>
              <a:rPr lang="zh-CN" altLang="en-US" dirty="0">
                <a:latin typeface="Helvetica" panose="020B0604020202030204" pitchFamily="34" charset="0"/>
              </a:rPr>
              <a:t> </a:t>
            </a:r>
            <a:r>
              <a:rPr lang="en-US" altLang="zh-CN" dirty="0">
                <a:latin typeface="Helvetica" panose="020B0604020202030204" pitchFamily="34" charset="0"/>
              </a:rPr>
              <a:t>Input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FBD88F-77E2-0F9A-6922-7739166C6410}"/>
              </a:ext>
            </a:extLst>
          </p:cNvPr>
          <p:cNvCxnSpPr/>
          <p:nvPr/>
        </p:nvCxnSpPr>
        <p:spPr>
          <a:xfrm>
            <a:off x="1976582" y="2744855"/>
            <a:ext cx="38885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D754648-0905-EAD4-5065-087732972255}"/>
              </a:ext>
            </a:extLst>
          </p:cNvPr>
          <p:cNvSpPr txBox="1"/>
          <p:nvPr/>
        </p:nvSpPr>
        <p:spPr>
          <a:xfrm>
            <a:off x="2194628" y="2375523"/>
            <a:ext cx="320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Helvetica" panose="020B0604020202030204" pitchFamily="34" charset="0"/>
              </a:rPr>
              <a:t>Super-Resolution Network</a:t>
            </a:r>
            <a:endParaRPr lang="zh-CN" altLang="en-US" b="1" dirty="0">
              <a:latin typeface="Helvetica" panose="020B0604020202030204" pitchFamily="34" charset="0"/>
            </a:endParaRPr>
          </a:p>
        </p:txBody>
      </p:sp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F15BFC6A-7286-D894-927E-53A76BE8C4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2" t="10836" r="6882" b="8271"/>
          <a:stretch>
            <a:fillRect/>
          </a:stretch>
        </p:blipFill>
        <p:spPr>
          <a:xfrm>
            <a:off x="2031087" y="4436169"/>
            <a:ext cx="1709767" cy="1216152"/>
          </a:xfrm>
          <a:prstGeom prst="rect">
            <a:avLst/>
          </a:prstGeom>
        </p:spPr>
      </p:pic>
      <p:pic>
        <p:nvPicPr>
          <p:cNvPr id="11" name="图片 10" descr="图片包含 图标&#10;&#10;描述已自动生成">
            <a:extLst>
              <a:ext uri="{FF2B5EF4-FFF2-40B4-BE49-F238E27FC236}">
                <a16:creationId xmlns:a16="http://schemas.microsoft.com/office/drawing/2014/main" id="{F8F43821-7753-8346-C75C-9F103711BA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7" t="7139" r="9510" b="11409"/>
          <a:stretch>
            <a:fillRect/>
          </a:stretch>
        </p:blipFill>
        <p:spPr>
          <a:xfrm>
            <a:off x="194942" y="4435201"/>
            <a:ext cx="1526002" cy="121808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8D207A-58AA-A0FF-26F9-D19A881F43C6}"/>
              </a:ext>
            </a:extLst>
          </p:cNvPr>
          <p:cNvSpPr txBox="1"/>
          <p:nvPr/>
        </p:nvSpPr>
        <p:spPr>
          <a:xfrm>
            <a:off x="-123268" y="5608860"/>
            <a:ext cx="209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2D </a:t>
            </a:r>
            <a:r>
              <a:rPr lang="en-US" altLang="zh-CN" dirty="0" err="1">
                <a:latin typeface="Helvetica" panose="020B0604020202030204" pitchFamily="34" charset="0"/>
              </a:rPr>
              <a:t>Sinc</a:t>
            </a:r>
            <a:r>
              <a:rPr lang="en-US" altLang="zh-CN" dirty="0">
                <a:latin typeface="Helvetica" panose="020B0604020202030204" pitchFamily="34" charset="0"/>
              </a:rPr>
              <a:t> Function</a:t>
            </a:r>
          </a:p>
          <a:p>
            <a:pPr algn="ctr"/>
            <a:r>
              <a:rPr lang="en-US" altLang="zh-CN" dirty="0">
                <a:latin typeface="Helvetica" panose="020B0604020202030204" pitchFamily="34" charset="0"/>
              </a:rPr>
              <a:t>(Top View)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EB2806-B4B0-5307-D531-63F646086D9D}"/>
              </a:ext>
            </a:extLst>
          </p:cNvPr>
          <p:cNvSpPr txBox="1"/>
          <p:nvPr/>
        </p:nvSpPr>
        <p:spPr>
          <a:xfrm>
            <a:off x="1829004" y="5608861"/>
            <a:ext cx="197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2D </a:t>
            </a:r>
            <a:r>
              <a:rPr lang="en-US" altLang="zh-CN" dirty="0" err="1">
                <a:latin typeface="Helvetica" panose="020B0604020202030204" pitchFamily="34" charset="0"/>
              </a:rPr>
              <a:t>Sinc</a:t>
            </a:r>
            <a:r>
              <a:rPr lang="en-US" altLang="zh-CN" dirty="0">
                <a:latin typeface="Helvetica" panose="020B0604020202030204" pitchFamily="34" charset="0"/>
              </a:rPr>
              <a:t> Function</a:t>
            </a:r>
          </a:p>
          <a:p>
            <a:pPr algn="ctr"/>
            <a:r>
              <a:rPr lang="en-US" altLang="zh-CN" dirty="0">
                <a:latin typeface="Helvetica" panose="020B0604020202030204" pitchFamily="34" charset="0"/>
              </a:rPr>
              <a:t>(Side View I)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14" name="图片 13" descr="徽标&#10;&#10;描述已自动生成">
            <a:extLst>
              <a:ext uri="{FF2B5EF4-FFF2-40B4-BE49-F238E27FC236}">
                <a16:creationId xmlns:a16="http://schemas.microsoft.com/office/drawing/2014/main" id="{8C8B7588-A350-7628-898E-E150E8DDA8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9" t="21424" r="8346" b="9732"/>
          <a:stretch>
            <a:fillRect/>
          </a:stretch>
        </p:blipFill>
        <p:spPr>
          <a:xfrm>
            <a:off x="3987316" y="4436169"/>
            <a:ext cx="1914825" cy="121615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5FB5A8C-7E7B-93B5-9948-DB4A06E0E90D}"/>
              </a:ext>
            </a:extLst>
          </p:cNvPr>
          <p:cNvSpPr txBox="1"/>
          <p:nvPr/>
        </p:nvSpPr>
        <p:spPr>
          <a:xfrm>
            <a:off x="3976468" y="5608860"/>
            <a:ext cx="196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2D </a:t>
            </a:r>
            <a:r>
              <a:rPr lang="en-US" altLang="zh-CN" dirty="0" err="1">
                <a:latin typeface="Helvetica" panose="020B0604020202030204" pitchFamily="34" charset="0"/>
              </a:rPr>
              <a:t>Sinc</a:t>
            </a:r>
            <a:r>
              <a:rPr lang="en-US" altLang="zh-CN" dirty="0">
                <a:latin typeface="Helvetica" panose="020B0604020202030204" pitchFamily="34" charset="0"/>
              </a:rPr>
              <a:t> Function</a:t>
            </a:r>
          </a:p>
          <a:p>
            <a:pPr algn="ctr"/>
            <a:r>
              <a:rPr lang="en-US" altLang="zh-CN" dirty="0">
                <a:latin typeface="Helvetica" panose="020B0604020202030204" pitchFamily="34" charset="0"/>
              </a:rPr>
              <a:t>(Side View II)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FE2604-4A90-AB79-9EAD-2F91997A0877}"/>
              </a:ext>
            </a:extLst>
          </p:cNvPr>
          <p:cNvSpPr txBox="1"/>
          <p:nvPr/>
        </p:nvSpPr>
        <p:spPr>
          <a:xfrm>
            <a:off x="1838551" y="2742593"/>
            <a:ext cx="86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11x11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67061A-839A-7962-15FE-203DE63DD96C}"/>
              </a:ext>
            </a:extLst>
          </p:cNvPr>
          <p:cNvSpPr txBox="1"/>
          <p:nvPr/>
        </p:nvSpPr>
        <p:spPr>
          <a:xfrm>
            <a:off x="5040396" y="2779087"/>
            <a:ext cx="86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44x44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C6389A-E2BC-A749-EAA8-1A62808AB734}"/>
              </a:ext>
            </a:extLst>
          </p:cNvPr>
          <p:cNvSpPr txBox="1"/>
          <p:nvPr/>
        </p:nvSpPr>
        <p:spPr>
          <a:xfrm>
            <a:off x="1266102" y="3881203"/>
            <a:ext cx="323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Views Of 2D </a:t>
            </a:r>
            <a:r>
              <a:rPr lang="en-US" altLang="zh-CN" dirty="0" err="1">
                <a:latin typeface="Helvetica" panose="020B0604020202030204" pitchFamily="34" charset="0"/>
              </a:rPr>
              <a:t>Sinc</a:t>
            </a:r>
            <a:r>
              <a:rPr lang="en-US" altLang="zh-CN" dirty="0">
                <a:latin typeface="Helvetica" panose="020B0604020202030204" pitchFamily="34" charset="0"/>
              </a:rPr>
              <a:t> Function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F0EBCEC-359D-91D4-2246-C60458FA12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617" y="2139384"/>
            <a:ext cx="1047750" cy="10477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EC91D6B-2CDE-D48E-9486-187AB20AE0E1}"/>
              </a:ext>
            </a:extLst>
          </p:cNvPr>
          <p:cNvSpPr txBox="1"/>
          <p:nvPr/>
        </p:nvSpPr>
        <p:spPr>
          <a:xfrm>
            <a:off x="6067318" y="3147603"/>
            <a:ext cx="10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EDSR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23D68EC-91A0-E5C0-BFF1-AB8FF10A1D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43" y="2129917"/>
            <a:ext cx="1051560" cy="105156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A74EEAD-F67D-0A3D-D9E8-D5ECD05463B7}"/>
              </a:ext>
            </a:extLst>
          </p:cNvPr>
          <p:cNvSpPr txBox="1"/>
          <p:nvPr/>
        </p:nvSpPr>
        <p:spPr>
          <a:xfrm>
            <a:off x="7436241" y="3147603"/>
            <a:ext cx="1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EDSR-LIIF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DD54BD-8EC8-AE66-5295-CD20D51979CC}"/>
              </a:ext>
            </a:extLst>
          </p:cNvPr>
          <p:cNvSpPr txBox="1"/>
          <p:nvPr/>
        </p:nvSpPr>
        <p:spPr>
          <a:xfrm>
            <a:off x="10543636" y="5941953"/>
            <a:ext cx="184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Bicubic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35C8AD7-04DA-0354-8C5E-25E06A0883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07" y="3492752"/>
            <a:ext cx="1051560" cy="105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EB5603C-90E2-65AD-8291-49D43C1D2E49}"/>
              </a:ext>
            </a:extLst>
          </p:cNvPr>
          <p:cNvSpPr txBox="1"/>
          <p:nvPr/>
        </p:nvSpPr>
        <p:spPr>
          <a:xfrm>
            <a:off x="6094271" y="4500971"/>
            <a:ext cx="10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RDN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EB15CC2-673A-0805-D417-E0672BC3EF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43" y="3492752"/>
            <a:ext cx="1051560" cy="105156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742E07F-649A-D3AB-EE83-A9A01F00BCC5}"/>
              </a:ext>
            </a:extLst>
          </p:cNvPr>
          <p:cNvSpPr txBox="1"/>
          <p:nvPr/>
        </p:nvSpPr>
        <p:spPr>
          <a:xfrm>
            <a:off x="7589570" y="4500971"/>
            <a:ext cx="126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RDN-LIIF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A43CB59-6621-8B22-DCED-8D4A8FE6DA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89" y="4898329"/>
            <a:ext cx="1051560" cy="105156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84C7768-06B8-483A-4E53-E67E606D9BD8}"/>
              </a:ext>
            </a:extLst>
          </p:cNvPr>
          <p:cNvSpPr txBox="1"/>
          <p:nvPr/>
        </p:nvSpPr>
        <p:spPr>
          <a:xfrm>
            <a:off x="9337809" y="5950209"/>
            <a:ext cx="10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RCAN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EC23320-E8E6-ECFA-AF49-B5DF5AF971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89" y="3492752"/>
            <a:ext cx="1051560" cy="105156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42A0D988-2264-7FB2-A81E-12E65F583DA8}"/>
              </a:ext>
            </a:extLst>
          </p:cNvPr>
          <p:cNvSpPr txBox="1"/>
          <p:nvPr/>
        </p:nvSpPr>
        <p:spPr>
          <a:xfrm>
            <a:off x="8833141" y="4497003"/>
            <a:ext cx="20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RDN-</a:t>
            </a:r>
            <a:r>
              <a:rPr lang="en-US" altLang="zh-CN" dirty="0" err="1">
                <a:latin typeface="Helvetica" panose="020B0604020202030204" pitchFamily="34" charset="0"/>
              </a:rPr>
              <a:t>MetaSR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CF4886F-0ECB-CFE7-731B-B0D8DA49B5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89" y="2139384"/>
            <a:ext cx="1051560" cy="105156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D7E1A0B-7BB3-9477-FC19-D7FF1E860EED}"/>
              </a:ext>
            </a:extLst>
          </p:cNvPr>
          <p:cNvSpPr txBox="1"/>
          <p:nvPr/>
        </p:nvSpPr>
        <p:spPr>
          <a:xfrm>
            <a:off x="8833141" y="3147603"/>
            <a:ext cx="20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EDSR-OPESR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040D73D-4020-6B87-CC70-5A391397D57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835" y="3518857"/>
            <a:ext cx="1051560" cy="105156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26C2A043-BB02-6B0C-BC0D-6DF51B17D160}"/>
              </a:ext>
            </a:extLst>
          </p:cNvPr>
          <p:cNvSpPr txBox="1"/>
          <p:nvPr/>
        </p:nvSpPr>
        <p:spPr>
          <a:xfrm>
            <a:off x="10429012" y="4500971"/>
            <a:ext cx="20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RDN-OPESR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FC791E7-A13D-D7E4-3E9D-0E8AC0790581}"/>
              </a:ext>
            </a:extLst>
          </p:cNvPr>
          <p:cNvSpPr txBox="1"/>
          <p:nvPr/>
        </p:nvSpPr>
        <p:spPr>
          <a:xfrm>
            <a:off x="10429012" y="3147603"/>
            <a:ext cx="20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EDSR-LTE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7DCFB28-F1A4-DD24-9E1A-5EE3BC34D2FA}"/>
              </a:ext>
            </a:extLst>
          </p:cNvPr>
          <p:cNvSpPr txBox="1"/>
          <p:nvPr/>
        </p:nvSpPr>
        <p:spPr>
          <a:xfrm>
            <a:off x="6080792" y="5941953"/>
            <a:ext cx="10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Helvetica" panose="020B0604020202030204" pitchFamily="34" charset="0"/>
              </a:rPr>
              <a:t>SwinIR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E166E94-567A-E227-63B5-C4F3BE8432E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835" y="4898329"/>
            <a:ext cx="1051560" cy="105156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F0D6869A-955F-34DB-6267-9E2F7D52D9CE}"/>
              </a:ext>
            </a:extLst>
          </p:cNvPr>
          <p:cNvSpPr txBox="1"/>
          <p:nvPr/>
        </p:nvSpPr>
        <p:spPr>
          <a:xfrm>
            <a:off x="7274509" y="5950209"/>
            <a:ext cx="184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Helvetica" panose="020B0604020202030204" pitchFamily="34" charset="0"/>
              </a:rPr>
              <a:t>SwinIR</a:t>
            </a:r>
            <a:r>
              <a:rPr lang="en-US" altLang="zh-CN" dirty="0">
                <a:latin typeface="Helvetica" panose="020B0604020202030204" pitchFamily="34" charset="0"/>
              </a:rPr>
              <a:t>-LTE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6410881F-4E77-1E1E-5826-3A67ED6D1F7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834" y="2144976"/>
            <a:ext cx="1051560" cy="105156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FCAA9B0-BCF4-5E5D-7273-91D3D1EE221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85" y="4890393"/>
            <a:ext cx="1051560" cy="105156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C4A6E1F-5486-3C3E-9661-D5B343ABF3A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949" y="4908577"/>
            <a:ext cx="1051560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1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2727755-B81C-679A-D641-3D09DD3232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enhancement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DE7355-1FD0-3FBC-DE7D-E88F1A3FC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02" y="2205642"/>
            <a:ext cx="1047750" cy="10477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94C293-CDF4-F00F-1FA5-184E81F02024}"/>
              </a:ext>
            </a:extLst>
          </p:cNvPr>
          <p:cNvSpPr txBox="1"/>
          <p:nvPr/>
        </p:nvSpPr>
        <p:spPr>
          <a:xfrm>
            <a:off x="508136" y="3227183"/>
            <a:ext cx="164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Impulse</a:t>
            </a:r>
            <a:r>
              <a:rPr lang="zh-CN" altLang="en-US" dirty="0">
                <a:latin typeface="Helvetica" panose="020B0604020202030204" pitchFamily="34" charset="0"/>
              </a:rPr>
              <a:t> </a:t>
            </a:r>
            <a:r>
              <a:rPr lang="en-US" altLang="zh-CN" dirty="0">
                <a:latin typeface="Helvetica" panose="020B0604020202030204" pitchFamily="34" charset="0"/>
              </a:rPr>
              <a:t>Input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FBD88F-77E2-0F9A-6922-7739166C6410}"/>
              </a:ext>
            </a:extLst>
          </p:cNvPr>
          <p:cNvCxnSpPr/>
          <p:nvPr/>
        </p:nvCxnSpPr>
        <p:spPr>
          <a:xfrm>
            <a:off x="1976582" y="2744855"/>
            <a:ext cx="38885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D754648-0905-EAD4-5065-087732972255}"/>
              </a:ext>
            </a:extLst>
          </p:cNvPr>
          <p:cNvSpPr txBox="1"/>
          <p:nvPr/>
        </p:nvSpPr>
        <p:spPr>
          <a:xfrm>
            <a:off x="2194628" y="2375523"/>
            <a:ext cx="320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Helvetica" panose="020B0604020202030204" pitchFamily="34" charset="0"/>
              </a:rPr>
              <a:t>Super-Resolution Network</a:t>
            </a:r>
            <a:endParaRPr lang="zh-CN" altLang="en-US" b="1" dirty="0">
              <a:latin typeface="Helvetica" panose="020B0604020202030204" pitchFamily="34" charset="0"/>
            </a:endParaRPr>
          </a:p>
        </p:txBody>
      </p:sp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F15BFC6A-7286-D894-927E-53A76BE8C4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2" t="10836" r="6882" b="8271"/>
          <a:stretch>
            <a:fillRect/>
          </a:stretch>
        </p:blipFill>
        <p:spPr>
          <a:xfrm>
            <a:off x="2031087" y="4436169"/>
            <a:ext cx="1709767" cy="1216152"/>
          </a:xfrm>
          <a:prstGeom prst="rect">
            <a:avLst/>
          </a:prstGeom>
        </p:spPr>
      </p:pic>
      <p:pic>
        <p:nvPicPr>
          <p:cNvPr id="11" name="图片 10" descr="图片包含 图标&#10;&#10;描述已自动生成">
            <a:extLst>
              <a:ext uri="{FF2B5EF4-FFF2-40B4-BE49-F238E27FC236}">
                <a16:creationId xmlns:a16="http://schemas.microsoft.com/office/drawing/2014/main" id="{F8F43821-7753-8346-C75C-9F103711BA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7" t="7139" r="9510" b="11409"/>
          <a:stretch>
            <a:fillRect/>
          </a:stretch>
        </p:blipFill>
        <p:spPr>
          <a:xfrm>
            <a:off x="194942" y="4435201"/>
            <a:ext cx="1526002" cy="121808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8D207A-58AA-A0FF-26F9-D19A881F43C6}"/>
              </a:ext>
            </a:extLst>
          </p:cNvPr>
          <p:cNvSpPr txBox="1"/>
          <p:nvPr/>
        </p:nvSpPr>
        <p:spPr>
          <a:xfrm>
            <a:off x="-123268" y="5608860"/>
            <a:ext cx="209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2D </a:t>
            </a:r>
            <a:r>
              <a:rPr lang="en-US" altLang="zh-CN" dirty="0" err="1">
                <a:latin typeface="Helvetica" panose="020B0604020202030204" pitchFamily="34" charset="0"/>
              </a:rPr>
              <a:t>Sinc</a:t>
            </a:r>
            <a:r>
              <a:rPr lang="en-US" altLang="zh-CN" dirty="0">
                <a:latin typeface="Helvetica" panose="020B0604020202030204" pitchFamily="34" charset="0"/>
              </a:rPr>
              <a:t> Function</a:t>
            </a:r>
          </a:p>
          <a:p>
            <a:pPr algn="ctr"/>
            <a:r>
              <a:rPr lang="en-US" altLang="zh-CN" dirty="0">
                <a:latin typeface="Helvetica" panose="020B0604020202030204" pitchFamily="34" charset="0"/>
              </a:rPr>
              <a:t>(Top View)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EB2806-B4B0-5307-D531-63F646086D9D}"/>
              </a:ext>
            </a:extLst>
          </p:cNvPr>
          <p:cNvSpPr txBox="1"/>
          <p:nvPr/>
        </p:nvSpPr>
        <p:spPr>
          <a:xfrm>
            <a:off x="1829004" y="5608861"/>
            <a:ext cx="197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2D </a:t>
            </a:r>
            <a:r>
              <a:rPr lang="en-US" altLang="zh-CN" dirty="0" err="1">
                <a:latin typeface="Helvetica" panose="020B0604020202030204" pitchFamily="34" charset="0"/>
              </a:rPr>
              <a:t>Sinc</a:t>
            </a:r>
            <a:r>
              <a:rPr lang="en-US" altLang="zh-CN" dirty="0">
                <a:latin typeface="Helvetica" panose="020B0604020202030204" pitchFamily="34" charset="0"/>
              </a:rPr>
              <a:t> Function</a:t>
            </a:r>
          </a:p>
          <a:p>
            <a:pPr algn="ctr"/>
            <a:r>
              <a:rPr lang="en-US" altLang="zh-CN" dirty="0">
                <a:latin typeface="Helvetica" panose="020B0604020202030204" pitchFamily="34" charset="0"/>
              </a:rPr>
              <a:t>(Side View I)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14" name="图片 13" descr="徽标&#10;&#10;描述已自动生成">
            <a:extLst>
              <a:ext uri="{FF2B5EF4-FFF2-40B4-BE49-F238E27FC236}">
                <a16:creationId xmlns:a16="http://schemas.microsoft.com/office/drawing/2014/main" id="{8C8B7588-A350-7628-898E-E150E8DDA8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9" t="21424" r="8346" b="9732"/>
          <a:stretch>
            <a:fillRect/>
          </a:stretch>
        </p:blipFill>
        <p:spPr>
          <a:xfrm>
            <a:off x="3987316" y="4436169"/>
            <a:ext cx="1914825" cy="121615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5FB5A8C-7E7B-93B5-9948-DB4A06E0E90D}"/>
              </a:ext>
            </a:extLst>
          </p:cNvPr>
          <p:cNvSpPr txBox="1"/>
          <p:nvPr/>
        </p:nvSpPr>
        <p:spPr>
          <a:xfrm>
            <a:off x="3976468" y="5608860"/>
            <a:ext cx="196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2D </a:t>
            </a:r>
            <a:r>
              <a:rPr lang="en-US" altLang="zh-CN" dirty="0" err="1">
                <a:latin typeface="Helvetica" panose="020B0604020202030204" pitchFamily="34" charset="0"/>
              </a:rPr>
              <a:t>Sinc</a:t>
            </a:r>
            <a:r>
              <a:rPr lang="en-US" altLang="zh-CN" dirty="0">
                <a:latin typeface="Helvetica" panose="020B0604020202030204" pitchFamily="34" charset="0"/>
              </a:rPr>
              <a:t> Function</a:t>
            </a:r>
          </a:p>
          <a:p>
            <a:pPr algn="ctr"/>
            <a:r>
              <a:rPr lang="en-US" altLang="zh-CN" dirty="0">
                <a:latin typeface="Helvetica" panose="020B0604020202030204" pitchFamily="34" charset="0"/>
              </a:rPr>
              <a:t>(Side View II)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FE2604-4A90-AB79-9EAD-2F91997A0877}"/>
              </a:ext>
            </a:extLst>
          </p:cNvPr>
          <p:cNvSpPr txBox="1"/>
          <p:nvPr/>
        </p:nvSpPr>
        <p:spPr>
          <a:xfrm>
            <a:off x="1838551" y="2742593"/>
            <a:ext cx="86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11x11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67061A-839A-7962-15FE-203DE63DD96C}"/>
              </a:ext>
            </a:extLst>
          </p:cNvPr>
          <p:cNvSpPr txBox="1"/>
          <p:nvPr/>
        </p:nvSpPr>
        <p:spPr>
          <a:xfrm>
            <a:off x="5040396" y="2779087"/>
            <a:ext cx="86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44x44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C6389A-E2BC-A749-EAA8-1A62808AB734}"/>
              </a:ext>
            </a:extLst>
          </p:cNvPr>
          <p:cNvSpPr txBox="1"/>
          <p:nvPr/>
        </p:nvSpPr>
        <p:spPr>
          <a:xfrm>
            <a:off x="1266102" y="3881203"/>
            <a:ext cx="323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Views Of 2D </a:t>
            </a:r>
            <a:r>
              <a:rPr lang="en-US" altLang="zh-CN" dirty="0" err="1">
                <a:latin typeface="Helvetica" panose="020B0604020202030204" pitchFamily="34" charset="0"/>
              </a:rPr>
              <a:t>Sinc</a:t>
            </a:r>
            <a:r>
              <a:rPr lang="en-US" altLang="zh-CN" dirty="0">
                <a:latin typeface="Helvetica" panose="020B0604020202030204" pitchFamily="34" charset="0"/>
              </a:rPr>
              <a:t> Function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F0EBCEC-359D-91D4-2246-C60458FA12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617" y="2139384"/>
            <a:ext cx="1047750" cy="10477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EC91D6B-2CDE-D48E-9486-187AB20AE0E1}"/>
              </a:ext>
            </a:extLst>
          </p:cNvPr>
          <p:cNvSpPr txBox="1"/>
          <p:nvPr/>
        </p:nvSpPr>
        <p:spPr>
          <a:xfrm>
            <a:off x="6067318" y="3147603"/>
            <a:ext cx="10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EDSR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23D68EC-91A0-E5C0-BFF1-AB8FF10A1D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43" y="2129917"/>
            <a:ext cx="1051560" cy="105156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A74EEAD-F67D-0A3D-D9E8-D5ECD05463B7}"/>
              </a:ext>
            </a:extLst>
          </p:cNvPr>
          <p:cNvSpPr txBox="1"/>
          <p:nvPr/>
        </p:nvSpPr>
        <p:spPr>
          <a:xfrm>
            <a:off x="7436241" y="3147603"/>
            <a:ext cx="1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EDSR-LIIF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DD54BD-8EC8-AE66-5295-CD20D51979CC}"/>
              </a:ext>
            </a:extLst>
          </p:cNvPr>
          <p:cNvSpPr txBox="1"/>
          <p:nvPr/>
        </p:nvSpPr>
        <p:spPr>
          <a:xfrm>
            <a:off x="10543636" y="5941953"/>
            <a:ext cx="184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Bicubic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35C8AD7-04DA-0354-8C5E-25E06A0883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07" y="3492752"/>
            <a:ext cx="1051560" cy="105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EB5603C-90E2-65AD-8291-49D43C1D2E49}"/>
              </a:ext>
            </a:extLst>
          </p:cNvPr>
          <p:cNvSpPr txBox="1"/>
          <p:nvPr/>
        </p:nvSpPr>
        <p:spPr>
          <a:xfrm>
            <a:off x="6094271" y="4500971"/>
            <a:ext cx="10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RDN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EB15CC2-673A-0805-D417-E0672BC3EF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43" y="3492752"/>
            <a:ext cx="1051560" cy="105156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742E07F-649A-D3AB-EE83-A9A01F00BCC5}"/>
              </a:ext>
            </a:extLst>
          </p:cNvPr>
          <p:cNvSpPr txBox="1"/>
          <p:nvPr/>
        </p:nvSpPr>
        <p:spPr>
          <a:xfrm>
            <a:off x="7589570" y="4500971"/>
            <a:ext cx="126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RDN-LIIF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A43CB59-6621-8B22-DCED-8D4A8FE6DA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89" y="4898329"/>
            <a:ext cx="1051560" cy="105156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84C7768-06B8-483A-4E53-E67E606D9BD8}"/>
              </a:ext>
            </a:extLst>
          </p:cNvPr>
          <p:cNvSpPr txBox="1"/>
          <p:nvPr/>
        </p:nvSpPr>
        <p:spPr>
          <a:xfrm>
            <a:off x="9337809" y="5950209"/>
            <a:ext cx="10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RCAN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EC23320-E8E6-ECFA-AF49-B5DF5AF971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89" y="3492752"/>
            <a:ext cx="1051560" cy="105156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42A0D988-2264-7FB2-A81E-12E65F583DA8}"/>
              </a:ext>
            </a:extLst>
          </p:cNvPr>
          <p:cNvSpPr txBox="1"/>
          <p:nvPr/>
        </p:nvSpPr>
        <p:spPr>
          <a:xfrm>
            <a:off x="8833141" y="4497003"/>
            <a:ext cx="20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RDN-</a:t>
            </a:r>
            <a:r>
              <a:rPr lang="en-US" altLang="zh-CN" dirty="0" err="1">
                <a:latin typeface="Helvetica" panose="020B0604020202030204" pitchFamily="34" charset="0"/>
              </a:rPr>
              <a:t>MetaSR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CF4886F-0ECB-CFE7-731B-B0D8DA49B5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89" y="2139384"/>
            <a:ext cx="1051560" cy="105156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D7E1A0B-7BB3-9477-FC19-D7FF1E860EED}"/>
              </a:ext>
            </a:extLst>
          </p:cNvPr>
          <p:cNvSpPr txBox="1"/>
          <p:nvPr/>
        </p:nvSpPr>
        <p:spPr>
          <a:xfrm>
            <a:off x="8833141" y="3147603"/>
            <a:ext cx="20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EDSR-OPESR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040D73D-4020-6B87-CC70-5A391397D57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835" y="3518857"/>
            <a:ext cx="1051560" cy="105156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26C2A043-BB02-6B0C-BC0D-6DF51B17D160}"/>
              </a:ext>
            </a:extLst>
          </p:cNvPr>
          <p:cNvSpPr txBox="1"/>
          <p:nvPr/>
        </p:nvSpPr>
        <p:spPr>
          <a:xfrm>
            <a:off x="10429012" y="4500971"/>
            <a:ext cx="20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RDN-OPESR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FC791E7-A13D-D7E4-3E9D-0E8AC0790581}"/>
              </a:ext>
            </a:extLst>
          </p:cNvPr>
          <p:cNvSpPr txBox="1"/>
          <p:nvPr/>
        </p:nvSpPr>
        <p:spPr>
          <a:xfrm>
            <a:off x="10429012" y="3147603"/>
            <a:ext cx="20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EDSR-LTE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7DCFB28-F1A4-DD24-9E1A-5EE3BC34D2FA}"/>
              </a:ext>
            </a:extLst>
          </p:cNvPr>
          <p:cNvSpPr txBox="1"/>
          <p:nvPr/>
        </p:nvSpPr>
        <p:spPr>
          <a:xfrm>
            <a:off x="6080792" y="5941953"/>
            <a:ext cx="10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Helvetica" panose="020B0604020202030204" pitchFamily="34" charset="0"/>
              </a:rPr>
              <a:t>SwinIR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E166E94-567A-E227-63B5-C4F3BE8432E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835" y="4898329"/>
            <a:ext cx="1051560" cy="105156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F0D6869A-955F-34DB-6267-9E2F7D52D9CE}"/>
              </a:ext>
            </a:extLst>
          </p:cNvPr>
          <p:cNvSpPr txBox="1"/>
          <p:nvPr/>
        </p:nvSpPr>
        <p:spPr>
          <a:xfrm>
            <a:off x="7274509" y="5950209"/>
            <a:ext cx="184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Helvetica" panose="020B0604020202030204" pitchFamily="34" charset="0"/>
              </a:rPr>
              <a:t>SwinIR</a:t>
            </a:r>
            <a:r>
              <a:rPr lang="en-US" altLang="zh-CN" dirty="0">
                <a:latin typeface="Helvetica" panose="020B0604020202030204" pitchFamily="34" charset="0"/>
              </a:rPr>
              <a:t>-LTE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6410881F-4E77-1E1E-5826-3A67ED6D1F7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834" y="2144976"/>
            <a:ext cx="1051560" cy="105156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FCAA9B0-BCF4-5E5D-7273-91D3D1EE221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85" y="4890393"/>
            <a:ext cx="1051560" cy="105156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C4A6E1F-5486-3C3E-9661-D5B343ABF3A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949" y="4908577"/>
            <a:ext cx="1051560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5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100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Helvetica</vt:lpstr>
      <vt:lpstr>Office 主题​​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皓宇 邓</dc:creator>
  <cp:lastModifiedBy>皓宇 邓</cp:lastModifiedBy>
  <cp:revision>1</cp:revision>
  <dcterms:created xsi:type="dcterms:W3CDTF">2024-05-25T13:50:29Z</dcterms:created>
  <dcterms:modified xsi:type="dcterms:W3CDTF">2024-05-25T13:59:53Z</dcterms:modified>
</cp:coreProperties>
</file>