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 showGuides="1">
      <p:cViewPr varScale="1">
        <p:scale>
          <a:sx n="99" d="100"/>
          <a:sy n="99" d="100"/>
        </p:scale>
        <p:origin x="234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DED3-AA4C-9801-B2DA-5EBFEA5D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1FEF-66FD-399D-600D-050C65E7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9622-C4CC-BC67-0A09-BF3269AF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AB6F-C5F2-A502-6CA6-6816ADBA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783F-3731-4AB1-F22B-5710C2E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E53-8B7C-67B3-B76F-572C6920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A192-1F2A-62A4-315B-159995B6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B0F6-A390-2354-3B98-078AFD5E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75DB-B3B4-9F7E-E0EE-DD76C7E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FAC4-44C5-B1E3-749C-8FD607E9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D8445-C588-B170-6BEB-B705AF9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C345-EBFD-07A2-5948-984139C7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6285-3410-CB7F-F32F-67EA061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C298-E874-D3EB-D74E-4199EF74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1C7F-D01F-2242-341A-A4FA45D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63DE-50AD-8335-EB8F-8193934B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30BE-23FC-1338-B9B2-724FC5B8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D133-2F5E-C4D6-D790-0E437098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473D-692E-681D-99B4-14C47A69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7334-7006-B3F8-7C64-99273B0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0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F26-0FBA-5731-B734-D64DF8C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7701-3171-5F6A-78DC-7CD4C5A8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08B2-BE15-AF8C-063F-2C6A2FB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0E72-E1FA-F6B4-5D6B-EE148DF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E253-D28D-CA35-D7B3-6BFA18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D9CD-4E17-31C3-0649-09C6D4B5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4CC8-3A67-0A8E-72BF-FEC5CDDA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21B93-7EC0-BB48-A115-4CA26991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98AB-E41C-EEEF-FAC1-4AE8E71A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9F93-F8E2-B795-E2F4-1B8C5C60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D5DF-9EAD-80C6-CF81-9B510FE1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31D-E8F4-025D-A33D-DF3CE13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EF0E-CA14-9B93-ABFA-1CD181DB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D043-C538-44FE-3E9F-BB07A28C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C32A-3230-F599-DC6B-939809DB9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6F9C6-6255-FFD3-9BBE-A62B3D14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5DE24-8333-1EB5-D956-FB625669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AF67F-75D0-628B-763A-6E4CE706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1E64-45F9-711B-DE24-2E53454C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9FA8-ABDC-0CFF-6874-0E1EC36F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A1FA-CC30-63AE-1457-9C9E2AB0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9ED14-68B1-F92B-B364-1F2C58BF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3B81A-83F0-1332-751A-09A2D8BD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3A95B-6643-9013-3974-2E87E3C0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12D6-321B-9453-03AE-9F37C760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2ACE-415E-832A-12C4-5BAC927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8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134E-AD94-12C4-CAA8-BD51B97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4420-150B-80FA-BF4D-EC49BF08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366B-C68A-039A-42D1-6F5659F6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DDA2-E64E-39C3-AA93-E31706BC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25B1-F3B5-767C-C15D-6FC9A8E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F3DB-B80D-0653-C27F-53BEF34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DEAA-1A01-1D44-240B-D827973B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B950B-6FAD-E4AB-4A95-273C91F3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98F4-D0BD-67EC-FFBF-8D00D0CF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6A30-1EDC-53BC-192C-A700C72C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2F70-89D8-5EFA-1703-AF91BB1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88AA-2CD4-126B-A57B-A56A79C2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58BE6-2C1F-91AD-A291-A78B1A85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FB76-B245-6FA8-C081-7B12ACDF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A6F4-4AE0-9279-A339-9B9816E31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43A21-1C29-4E82-A6B1-663DB11AA6A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D6E7-0738-741E-9F94-FCDAF4912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B6BB-1563-265F-D72A-9218C232E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5609544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68B-B487-4851-9F31-227D7A790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6123"/>
            <a:ext cx="9144000" cy="452510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INR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它们的关系</a:t>
            </a:r>
          </a:p>
        </p:txBody>
      </p:sp>
    </p:spTree>
    <p:extLst>
      <p:ext uri="{BB962C8B-B14F-4D97-AF65-F5344CB8AC3E}">
        <p14:creationId xmlns:p14="http://schemas.microsoft.com/office/powerpoint/2010/main" val="29701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4343-1AAB-F7D2-1C0D-D75165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1121-6366-3D48-8D84-6CBA9AED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ECC6-B80B-DE46-6330-F8AB885F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1457853"/>
            <a:ext cx="3187723" cy="5400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E3C60-7108-78FC-16AE-C907D1C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95" y="1457853"/>
            <a:ext cx="3329506" cy="51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954E-39CB-54B6-3612-57E41FE5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做激活函数需要特殊初始化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中，由于数值比较小（如图所示），可能会导致输入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的数据线性性比较强（因为集中在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附近，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函数在这里很线性）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为了解决这个问题，我需要在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激活以前把数据乘个常数让他变大一点，即变成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实验发现，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效果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  <a:blipFill>
                <a:blip r:embed="rId2"/>
                <a:stretch>
                  <a:fillRect l="-988" t="-2381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F17357-AA0D-467C-49C6-5B3FB715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85" y="4355810"/>
            <a:ext cx="4645230" cy="16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0439-682C-26D3-B490-F66987CB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实验一（图像重构）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DE67-5C96-FFB2-0FC8-B6A7603F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坐标，输出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r,g,b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08696-C736-27D1-E909-DFCBEDCE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353497"/>
            <a:ext cx="9448800" cy="4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2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2B0-DBC0-81D9-5B0C-BA4F8123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实验二（解微分方程）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C21B-900C-E126-ED75-7F697238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0418-9BFE-1F4A-FBDB-47643E21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058"/>
            <a:ext cx="1203809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77D-E24C-CBF8-1E6E-95916F8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实验三（图像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inpainting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B47F-B0D9-F5E6-E896-93746D0F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E10E-72CD-A58C-0F7B-974A5E36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56164" cy="37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4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图像中一个像素的值不应该孤立地看待，应该看做这个位置原本的值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周围像素的影响共同决定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现有的位置编码与待感知的区域无关，不能很好地描述超分不同倍数的情况下，一个像素对应的区域大小不一样的情况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39C09-F612-F557-1207-524BDE46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732876"/>
            <a:ext cx="4544738" cy="3125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879BE-C5DC-BFC9-6D13-D465E884281D}"/>
              </a:ext>
            </a:extLst>
          </p:cNvPr>
          <p:cNvSpPr/>
          <p:nvPr/>
        </p:nvSpPr>
        <p:spPr>
          <a:xfrm>
            <a:off x="446532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1F5F0-A728-2E17-CDAD-76E4D43C5BFE}"/>
              </a:ext>
            </a:extLst>
          </p:cNvPr>
          <p:cNvCxnSpPr/>
          <p:nvPr/>
        </p:nvCxnSpPr>
        <p:spPr>
          <a:xfrm flipH="1">
            <a:off x="3154680" y="5417820"/>
            <a:ext cx="131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32740D-5F80-D8ED-8F0F-7FE0C6D69FE4}"/>
              </a:ext>
            </a:extLst>
          </p:cNvPr>
          <p:cNvSpPr txBox="1"/>
          <p:nvPr/>
        </p:nvSpPr>
        <p:spPr>
          <a:xfrm>
            <a:off x="838200" y="5036820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传统位置编码与位置有关，与要感受的区域大小无关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7586F-C8F2-BC37-5555-F60A8BA36D5D}"/>
              </a:ext>
            </a:extLst>
          </p:cNvPr>
          <p:cNvSpPr/>
          <p:nvPr/>
        </p:nvSpPr>
        <p:spPr>
          <a:xfrm>
            <a:off x="683768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DE0EE-B1FA-0A00-6EC7-B5E096C8EF84}"/>
              </a:ext>
            </a:extLst>
          </p:cNvPr>
          <p:cNvCxnSpPr>
            <a:cxnSpLocks/>
          </p:cNvCxnSpPr>
          <p:nvPr/>
        </p:nvCxnSpPr>
        <p:spPr>
          <a:xfrm flipV="1">
            <a:off x="7500620" y="5402580"/>
            <a:ext cx="1224280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2E94A2-1E51-7DD6-0C28-5B6BE1B06A77}"/>
              </a:ext>
            </a:extLst>
          </p:cNvPr>
          <p:cNvSpPr txBox="1"/>
          <p:nvPr/>
        </p:nvSpPr>
        <p:spPr>
          <a:xfrm>
            <a:off x="8684260" y="4956155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作者提出的位置编码既与位置有关，又与感受的区域大小有关</a:t>
            </a:r>
          </a:p>
        </p:txBody>
      </p:sp>
    </p:spTree>
    <p:extLst>
      <p:ext uri="{BB962C8B-B14F-4D97-AF65-F5344CB8AC3E}">
        <p14:creationId xmlns:p14="http://schemas.microsoft.com/office/powerpoint/2010/main" val="233456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前人的位置编码写成：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本文位置编码写成：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A6026-B7C2-97C8-EC24-72AFCD96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60" y="3728504"/>
            <a:ext cx="5386100" cy="2631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7B955-F6B1-6242-7875-76CC86E732A9}"/>
              </a:ext>
            </a:extLst>
          </p:cNvPr>
          <p:cNvCxnSpPr/>
          <p:nvPr/>
        </p:nvCxnSpPr>
        <p:spPr>
          <a:xfrm>
            <a:off x="5623560" y="4434343"/>
            <a:ext cx="853440" cy="464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0CA18-09BF-A6D1-36DE-891128E006DE}"/>
              </a:ext>
            </a:extLst>
          </p:cNvPr>
          <p:cNvCxnSpPr/>
          <p:nvPr/>
        </p:nvCxnSpPr>
        <p:spPr>
          <a:xfrm>
            <a:off x="6480810" y="4899163"/>
            <a:ext cx="1973580" cy="5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9AC7B-5F30-0324-3EE0-B1977AE8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39" y="1825625"/>
            <a:ext cx="4504762" cy="4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DB04B9-CD6F-5FA7-48CB-DC359FB6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40" y="2286792"/>
            <a:ext cx="4072602" cy="89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4CF2F6-333C-BDCE-6C79-6CC1B33169E9}"/>
              </a:ext>
            </a:extLst>
          </p:cNvPr>
          <p:cNvSpPr txBox="1"/>
          <p:nvPr/>
        </p:nvSpPr>
        <p:spPr>
          <a:xfrm>
            <a:off x="8427720" y="4546662"/>
            <a:ext cx="258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，不同区域尺寸的位置编码相同</a:t>
            </a:r>
          </a:p>
        </p:txBody>
      </p:sp>
    </p:spTree>
    <p:extLst>
      <p:ext uri="{BB962C8B-B14F-4D97-AF65-F5344CB8AC3E}">
        <p14:creationId xmlns:p14="http://schemas.microsoft.com/office/powerpoint/2010/main" val="302431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3C46-1DEF-FF23-42A0-B1038146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先介绍一点傅里叶变换的知识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时域上对信号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进行微分，等价于对其频域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乘以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即：如果记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换句话说，对时域上进行微分，相当于放大了高频信号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再换句话说，如果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，意味着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说明它高频信息不多，因为放大了还是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1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56A6-1A9C-25D5-0989-CC86E034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8825-D381-021D-6E99-8D632155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54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位置编码可以像网络描述像素的位置，除此之外还有什么作用吗？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Positional Encoding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也可以视作保护高阶导数来保护高频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/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为例，记输入为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无位置编码的情况：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有位置编码：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blipFill>
                <a:blip r:embed="rId2"/>
                <a:stretch>
                  <a:fillRect l="-945" t="-1536" b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5BC-632B-7E9E-430E-0EB0C7A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怎么证明？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AC24-C3E6-8C51-6822-A350B1EA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的实验证明了这一点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CD5C9-21AA-4F7C-F27C-3D836951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471" y="2219471"/>
            <a:ext cx="10242329" cy="4273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281643-4557-7A19-68F8-1775AC7E199D}"/>
              </a:ext>
            </a:extLst>
          </p:cNvPr>
          <p:cNvSpPr/>
          <p:nvPr/>
        </p:nvSpPr>
        <p:spPr>
          <a:xfrm>
            <a:off x="2744865" y="3815795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771FC-4BEB-D5D1-6FC7-AD609CB76CEC}"/>
              </a:ext>
            </a:extLst>
          </p:cNvPr>
          <p:cNvSpPr/>
          <p:nvPr/>
        </p:nvSpPr>
        <p:spPr>
          <a:xfrm>
            <a:off x="5228104" y="5028775"/>
            <a:ext cx="1247341" cy="1283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29689-42FF-1108-3AFD-BFE7FA253ED5}"/>
              </a:ext>
            </a:extLst>
          </p:cNvPr>
          <p:cNvSpPr/>
          <p:nvPr/>
        </p:nvSpPr>
        <p:spPr>
          <a:xfrm>
            <a:off x="2744864" y="5089764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4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3E82-EBFF-34CA-6EFD-E924E0BA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0877-E88C-4D7A-0517-6D659D8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[NIPS 2020 oral] Implicit neural representation with periodic activation function (SIREN)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2024] Enhancing Multi-Scale Implicit Learning in Image Super-Resolution with Integrated Positional Encoding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位置编码的作用和与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代码讲解</a:t>
            </a:r>
          </a:p>
        </p:txBody>
      </p:sp>
    </p:spTree>
    <p:extLst>
      <p:ext uri="{BB962C8B-B14F-4D97-AF65-F5344CB8AC3E}">
        <p14:creationId xmlns:p14="http://schemas.microsoft.com/office/powerpoint/2010/main" val="3959424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6D6F-1146-9D10-B4BB-3ED67B54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image reconstruction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背景图案&#10;&#10;描述已自动生成">
            <a:extLst>
              <a:ext uri="{FF2B5EF4-FFF2-40B4-BE49-F238E27FC236}">
                <a16:creationId xmlns:a16="http://schemas.microsoft.com/office/drawing/2014/main" id="{F4D69277-5314-D72B-F288-3991AAE6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2" y="4219476"/>
            <a:ext cx="1828800" cy="1828800"/>
          </a:xfrm>
          <a:prstGeom prst="rect">
            <a:avLst/>
          </a:prstGeom>
        </p:spPr>
      </p:pic>
      <p:pic>
        <p:nvPicPr>
          <p:cNvPr id="5" name="图片 19" descr="图片包含 关, 电话, 大, 站&#10;&#10;描述已自动生成">
            <a:extLst>
              <a:ext uri="{FF2B5EF4-FFF2-40B4-BE49-F238E27FC236}">
                <a16:creationId xmlns:a16="http://schemas.microsoft.com/office/drawing/2014/main" id="{592FA5F0-836A-883A-8C76-BC5AB3EF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9" y="4219476"/>
            <a:ext cx="1828800" cy="1828800"/>
          </a:xfrm>
          <a:prstGeom prst="rect">
            <a:avLst/>
          </a:prstGeom>
        </p:spPr>
      </p:pic>
      <p:pic>
        <p:nvPicPr>
          <p:cNvPr id="6" name="图片 21" descr="图片包含 游戏机, 花&#10;&#10;描述已自动生成">
            <a:extLst>
              <a:ext uri="{FF2B5EF4-FFF2-40B4-BE49-F238E27FC236}">
                <a16:creationId xmlns:a16="http://schemas.microsoft.com/office/drawing/2014/main" id="{5ADBD2DB-21BA-0C86-7702-C192BA5FD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6" y="4219476"/>
            <a:ext cx="1828800" cy="1828800"/>
          </a:xfrm>
          <a:prstGeom prst="rect">
            <a:avLst/>
          </a:prstGeom>
        </p:spPr>
      </p:pic>
      <p:pic>
        <p:nvPicPr>
          <p:cNvPr id="7" name="图片 23" descr="图片包含 游戏机, 动物, 花&#10;&#10;描述已自动生成">
            <a:extLst>
              <a:ext uri="{FF2B5EF4-FFF2-40B4-BE49-F238E27FC236}">
                <a16:creationId xmlns:a16="http://schemas.microsoft.com/office/drawing/2014/main" id="{3E563422-6B1A-01EF-B4E8-81F7BECE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3" y="4219476"/>
            <a:ext cx="1828800" cy="1828800"/>
          </a:xfrm>
          <a:prstGeom prst="rect">
            <a:avLst/>
          </a:prstGeom>
        </p:spPr>
      </p:pic>
      <p:sp>
        <p:nvSpPr>
          <p:cNvPr id="8" name="文本框 26">
            <a:extLst>
              <a:ext uri="{FF2B5EF4-FFF2-40B4-BE49-F238E27FC236}">
                <a16:creationId xmlns:a16="http://schemas.microsoft.com/office/drawing/2014/main" id="{C97058CD-FB28-D586-C344-7C1A4C686118}"/>
              </a:ext>
            </a:extLst>
          </p:cNvPr>
          <p:cNvSpPr txBox="1"/>
          <p:nvPr/>
        </p:nvSpPr>
        <p:spPr>
          <a:xfrm>
            <a:off x="237932" y="604827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27">
            <a:extLst>
              <a:ext uri="{FF2B5EF4-FFF2-40B4-BE49-F238E27FC236}">
                <a16:creationId xmlns:a16="http://schemas.microsoft.com/office/drawing/2014/main" id="{5D3791FC-E8AF-D022-181F-79C24916D0C5}"/>
              </a:ext>
            </a:extLst>
          </p:cNvPr>
          <p:cNvSpPr txBox="1"/>
          <p:nvPr/>
        </p:nvSpPr>
        <p:spPr>
          <a:xfrm>
            <a:off x="2559699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500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id="{82EA09AF-7E8E-0E6C-C520-3A6579EC3B0C}"/>
              </a:ext>
            </a:extLst>
          </p:cNvPr>
          <p:cNvSpPr txBox="1"/>
          <p:nvPr/>
        </p:nvSpPr>
        <p:spPr>
          <a:xfrm>
            <a:off x="4881466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3000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20C5110B-2D47-E467-D4BA-572E5AC04766}"/>
              </a:ext>
            </a:extLst>
          </p:cNvPr>
          <p:cNvSpPr txBox="1"/>
          <p:nvPr/>
        </p:nvSpPr>
        <p:spPr>
          <a:xfrm>
            <a:off x="7203233" y="6048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17000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30">
            <a:extLst>
              <a:ext uri="{FF2B5EF4-FFF2-40B4-BE49-F238E27FC236}">
                <a16:creationId xmlns:a16="http://schemas.microsoft.com/office/drawing/2014/main" id="{8854246B-0611-C377-B31F-CE72316F7AB2}"/>
              </a:ext>
            </a:extLst>
          </p:cNvPr>
          <p:cNvSpPr txBox="1"/>
          <p:nvPr/>
        </p:nvSpPr>
        <p:spPr>
          <a:xfrm>
            <a:off x="9525000" y="603121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89000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32" descr="图片包含 游戏机, 花&#10;&#10;描述已自动生成">
            <a:extLst>
              <a:ext uri="{FF2B5EF4-FFF2-40B4-BE49-F238E27FC236}">
                <a16:creationId xmlns:a16="http://schemas.microsoft.com/office/drawing/2014/main" id="{B154439C-330B-5BE0-F19A-EF8212A30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3" y="1600200"/>
            <a:ext cx="1828800" cy="1828800"/>
          </a:xfrm>
          <a:prstGeom prst="rect">
            <a:avLst/>
          </a:prstGeom>
        </p:spPr>
      </p:pic>
      <p:sp>
        <p:nvSpPr>
          <p:cNvPr id="14" name="文本框 33">
            <a:extLst>
              <a:ext uri="{FF2B5EF4-FFF2-40B4-BE49-F238E27FC236}">
                <a16:creationId xmlns:a16="http://schemas.microsoft.com/office/drawing/2014/main" id="{6D2DA33C-AAE3-96F5-2D93-4092FE557692}"/>
              </a:ext>
            </a:extLst>
          </p:cNvPr>
          <p:cNvSpPr txBox="1"/>
          <p:nvPr/>
        </p:nvSpPr>
        <p:spPr>
          <a:xfrm>
            <a:off x="9462796" y="3447653"/>
            <a:ext cx="202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Truth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35" descr="图片包含 游戏机, 动物, 昆虫, 花&#10;&#10;描述已自动生成">
            <a:extLst>
              <a:ext uri="{FF2B5EF4-FFF2-40B4-BE49-F238E27FC236}">
                <a16:creationId xmlns:a16="http://schemas.microsoft.com/office/drawing/2014/main" id="{44489EA7-059E-8848-CE29-57218275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20241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328-6BA5-23D9-825F-AB7EDE93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solving PDEs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E35-E6A8-A9AE-0A28-E2CC212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08" y="2123163"/>
            <a:ext cx="9337339" cy="4230983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 title="IguanaTex Bitmap Display">
            <a:extLst>
              <a:ext uri="{FF2B5EF4-FFF2-40B4-BE49-F238E27FC236}">
                <a16:creationId xmlns:a16="http://schemas.microsoft.com/office/drawing/2014/main" id="{C9F16A64-F938-3E47-D971-23B6F8CCF6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69" y="1480402"/>
            <a:ext cx="9826546" cy="4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328-6BA5-23D9-825F-AB7EDE93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solving PDEs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E35-E6A8-A9AE-0A28-E2CC2126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08" y="2123163"/>
            <a:ext cx="9337339" cy="42309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6D880A-FA1E-F3F1-58A5-8A728917F4FE}"/>
              </a:ext>
            </a:extLst>
          </p:cNvPr>
          <p:cNvSpPr txBox="1"/>
          <p:nvPr/>
        </p:nvSpPr>
        <p:spPr>
          <a:xfrm>
            <a:off x="1376413" y="1463040"/>
            <a:ext cx="975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Torch.grad.autograd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有个参数叫</a:t>
            </a:r>
            <a:r>
              <a:rPr lang="en-US" altLang="zh-CN" b="1" i="0" dirty="0" err="1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grad_outputs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，设置为和输出一样的形状的全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张量就行。</a:t>
            </a:r>
            <a:endParaRPr lang="en-US" altLang="zh-CN" b="0" i="0" dirty="0">
              <a:solidFill>
                <a:srgbClr val="2626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具体这个参数的含义请参考：</a:t>
            </a:r>
            <a:r>
              <a:rPr lang="en-US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https://zhuanlan.zhihu.com/p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hlinkClick r:id="rId3"/>
              </a:rPr>
              <a:t>/65609544</a:t>
            </a:r>
            <a:r>
              <a:rPr lang="en-US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和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官方文档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7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1F59-B4E3-C84F-4DA0-584F0EA6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要点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D7A1-67D7-61D2-988A-6038F31A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做激活函数效果很好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需要特殊初始化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中位置编码的两个作用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让网络更清楚地知道像素的位置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通过让网络更光滑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拥有更高阶导数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从而保护高频信息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https://github.com/RisingEntropy/meeting_prof_deng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8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F396-C301-E454-23F9-A39827D5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neural representation with periodic activation 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A6C5-9AC3-3F9A-45EF-731BA2DE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贡献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做为激活函数这一方法引入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提出了针对使用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网络的初始化方法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众多实验效果好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65D-3614-AAF0-0F62-2C61B44C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366E9-B7ED-4874-6B16-3745889E8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INR: implicit neural representation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，隐式神经表示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很多数据都是函数，例如声音数据是一个时间函数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，图像是二维函数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等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函数的表示方法：列表法，图像法，解析式法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既然神经网络是万能函数逼近器，可以拟合任何函数，自然也可以表示函数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那么用神经网络通过数据采样点来拟合函数的方法，就叫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366E9-B7ED-4874-6B16-3745889E8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0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F2D-1329-D2C2-7AA0-A273696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BBB7-934F-0C68-C8DB-EE457EE7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尽管效果好，但是二阶导往后开始导数就为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了，不适合用于拟合有高阶导数的任务，例如光滑函数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无穷阶可导，导数取值范围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，性质优良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ODE/PDE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的解通常都是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03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作为激活函数好处（光滑性）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常用，但是分段线性，且二阶导为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，不能用于需要高阶导数信息的任务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softplus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等函数，虽然高阶导数不为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，但效果不好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文章发现，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做激活函数高阶导数不仅光滑，而且效果好</a:t>
            </a:r>
          </a:p>
        </p:txBody>
      </p:sp>
    </p:spTree>
    <p:extLst>
      <p:ext uri="{BB962C8B-B14F-4D97-AF65-F5344CB8AC3E}">
        <p14:creationId xmlns:p14="http://schemas.microsoft.com/office/powerpoint/2010/main" val="33509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1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4096.73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/>
  <p:tag name="IGUANATEXSIZE" val="12"/>
  <p:tag name="IGUANATEXCURSOR" val="3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1052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微软雅黑</vt:lpstr>
      <vt:lpstr>等线</vt:lpstr>
      <vt:lpstr>等线 Light</vt:lpstr>
      <vt:lpstr>Arial</vt:lpstr>
      <vt:lpstr>Calibri</vt:lpstr>
      <vt:lpstr>Cambria Math</vt:lpstr>
      <vt:lpstr>Office Theme</vt:lpstr>
      <vt:lpstr>INR中的Sin 激活函数 &amp; 位置编码 &amp; 它们的关系</vt:lpstr>
      <vt:lpstr>Overview</vt:lpstr>
      <vt:lpstr>要点</vt:lpstr>
      <vt:lpstr>Implicit neural representation with periodic activation function</vt:lpstr>
      <vt:lpstr>什么是INR</vt:lpstr>
      <vt:lpstr>为什么要用sin</vt:lpstr>
      <vt:lpstr>Sin作为激活函数好处（光滑性）</vt:lpstr>
      <vt:lpstr>Sin作为激活函数好处（分布特性）</vt:lpstr>
      <vt:lpstr>Sin作为激活函数好处（分布特性）</vt:lpstr>
      <vt:lpstr>Sin作为激活函数好处（分布特性）</vt:lpstr>
      <vt:lpstr>Sin做激活函数需要特殊初始化</vt:lpstr>
      <vt:lpstr>实验一（图像重构）</vt:lpstr>
      <vt:lpstr>实验二（解微分方程）</vt:lpstr>
      <vt:lpstr>实验三（图像inpainting）</vt:lpstr>
      <vt:lpstr>Enhancing Multi-Scale Implicit Learning in Image Super-Resolution with Integrated Positional Encoding</vt:lpstr>
      <vt:lpstr>Enhancing Multi-Scale Implicit Learning in Image Super-Resolution with Integrated Positional Encoding</vt:lpstr>
      <vt:lpstr>位置编码还有其他作用吗?</vt:lpstr>
      <vt:lpstr>位置编码还有其他作用吗?</vt:lpstr>
      <vt:lpstr>怎么证明？</vt:lpstr>
      <vt:lpstr>Result of image reconstruction</vt:lpstr>
      <vt:lpstr>Result of solving PDEs</vt:lpstr>
      <vt:lpstr>Result of solving PDEs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皓宇 邓</dc:creator>
  <cp:lastModifiedBy>皓宇 邓</cp:lastModifiedBy>
  <cp:revision>137</cp:revision>
  <dcterms:created xsi:type="dcterms:W3CDTF">2024-10-14T11:25:07Z</dcterms:created>
  <dcterms:modified xsi:type="dcterms:W3CDTF">2024-10-16T07:46:41Z</dcterms:modified>
</cp:coreProperties>
</file>