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bdddfa7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bbdddfa7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bdddfa7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bdddfa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bdddf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bbdddf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bdddf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bdddf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bdddf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bdddf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bdddfa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bdddfa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bdddf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bdddf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bdddf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bbdddf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bdddfa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bdddfa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bdddfa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bbdddfa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bdddfa7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bbdddfa7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0.jpg"/><Relationship Id="rId6" Type="http://schemas.openxmlformats.org/officeDocument/2006/relationships/image" Target="../media/image3.jp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217175" y="691825"/>
            <a:ext cx="4817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File Transfer Tool And Store Creation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Cheers POS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08000" y="3659975"/>
            <a:ext cx="4052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When: 3.00-3.30 pm, Thursday, Dec 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Where: DUE 2183</a:t>
            </a:r>
            <a:endParaRPr sz="1800"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7477500" y="4472075"/>
            <a:ext cx="139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Victor Ramos</a:t>
            </a:r>
            <a:endParaRPr sz="1400"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00" y="2054750"/>
            <a:ext cx="1390794" cy="13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264" y="2309643"/>
            <a:ext cx="859246" cy="820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4654" y="2232033"/>
            <a:ext cx="1021846" cy="9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6356" y="2232045"/>
            <a:ext cx="1021846" cy="9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4159" y="2230816"/>
            <a:ext cx="1021846" cy="9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 During Development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experience in website creation/django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Store folders couldn’t be uploaded to database. Uploading folders requires extra database storage and good internet from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store was a problem as I had to use Ajax and I have never used it before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 into problems with CSRF tokens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Datatables performance is abysmal. I could improve it using Ajax but I need to do more research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tkinter application to access user store folder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Upload tkinter application to website so user can download it and use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website using Amazon Lambda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application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website prettier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 more about web development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Transferring data from one point of sale to another is currently done manually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Cheers has access to store’s inventory data folders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was no easy way to find the data needed from the store’s inventory data folder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Goals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web application that can take store data and organize it in a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uploading the data, the application will clean the data and if possible fill in any missing data using Inventory Item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new store uploaded to application will create an ever growing Inventory Item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Inventory Item Library will only add new items that it has not seen before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for the creation of a new store using the items in the Inventory Item Library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720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upload a store csv and application will gather item data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Items missing distributors will not be added to new store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Cleaned dirty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Any items with errors will be highlighted in red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create a store with Item Inventory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will auto add new Distributors, Categories, and Sizes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edit store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download store data as a csv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add more Item Inventory Date items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 During Development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527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 idea was to pass store folder to website. However, store data can be very large. I didn’t know websites didn’t have access to the users folder system.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Organizing retail data can be confusing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Items can have the same SKU# but be from different Distributors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Items can have the same UPC# but have different SKU#. Example, a holiday item and a non-holiday item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of these problems were solved during development except store folder access.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accepts csv files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04700" y="303625"/>
            <a:ext cx="7505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263" y="893075"/>
            <a:ext cx="6861472" cy="39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00" y="1882625"/>
            <a:ext cx="19907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26800"/>
            <a:ext cx="1652950" cy="8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8" y="1622148"/>
            <a:ext cx="160879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750" y="1952135"/>
            <a:ext cx="1172425" cy="12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2413" y="2650850"/>
            <a:ext cx="1130099" cy="11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Used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Pandas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MySQLClient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Django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Django-cors-header (used to get rid of some local host access </a:t>
            </a:r>
            <a:r>
              <a:rPr lang="en" sz="1800"/>
              <a:t>deficiencies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Schedule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September: Present Idea to Advisor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October: Figure out database design and study store folder structure, begin website creation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November: Create database models, implement store </a:t>
            </a:r>
            <a:r>
              <a:rPr lang="en" sz="1800"/>
              <a:t>transfer</a:t>
            </a:r>
            <a:r>
              <a:rPr lang="en" sz="1800"/>
              <a:t>, implement store creator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December: Beautify website and present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