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967E5-8A2F-71F8-F3D4-1BE88E315707}" v="155" dt="2019-09-23T21:03:47.074"/>
    <p1510:client id="{1B0A97E1-4EF4-603D-6B56-64386BE1F4B5}" v="657" dt="2019-09-23T18:50:01.868"/>
    <p1510:client id="{BEC8FE58-8584-BCE3-C110-D9AF0D5F94C4}" v="529" dt="2019-09-23T05:13:59.928"/>
    <p1510:client id="{FDEEDBBA-4860-4EE7-BD16-BF4B273ABD4C}" v="8" dt="2019-09-23T18:38:37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Ramos Aguirre" userId="S::vmramosa@ksu.edu::298cb547-5610-44b9-b76a-6800d094d6aa" providerId="AD" clId="Web-{7FA34384-2E15-1EC9-BDDD-1D3C8AD0266A}"/>
    <pc:docChg chg="addSld modSld">
      <pc:chgData name="Victor Ramos Aguirre" userId="S::vmramosa@ksu.edu::298cb547-5610-44b9-b76a-6800d094d6aa" providerId="AD" clId="Web-{7FA34384-2E15-1EC9-BDDD-1D3C8AD0266A}" dt="2019-09-15T23:53:27.175" v="61" actId="20577"/>
      <pc:docMkLst>
        <pc:docMk/>
      </pc:docMkLst>
      <pc:sldChg chg="modSp">
        <pc:chgData name="Victor Ramos Aguirre" userId="S::vmramosa@ksu.edu::298cb547-5610-44b9-b76a-6800d094d6aa" providerId="AD" clId="Web-{7FA34384-2E15-1EC9-BDDD-1D3C8AD0266A}" dt="2019-09-15T23:47:56.014" v="45" actId="20577"/>
        <pc:sldMkLst>
          <pc:docMk/>
          <pc:sldMk cId="521040635" sldId="256"/>
        </pc:sldMkLst>
        <pc:spChg chg="mod">
          <ac:chgData name="Victor Ramos Aguirre" userId="S::vmramosa@ksu.edu::298cb547-5610-44b9-b76a-6800d094d6aa" providerId="AD" clId="Web-{7FA34384-2E15-1EC9-BDDD-1D3C8AD0266A}" dt="2019-09-15T23:47:50.154" v="28" actId="20577"/>
          <ac:spMkLst>
            <pc:docMk/>
            <pc:sldMk cId="521040635" sldId="256"/>
            <ac:spMk id="2" creationId="{00000000-0000-0000-0000-000000000000}"/>
          </ac:spMkLst>
        </pc:spChg>
        <pc:spChg chg="mod">
          <ac:chgData name="Victor Ramos Aguirre" userId="S::vmramosa@ksu.edu::298cb547-5610-44b9-b76a-6800d094d6aa" providerId="AD" clId="Web-{7FA34384-2E15-1EC9-BDDD-1D3C8AD0266A}" dt="2019-09-15T23:47:56.014" v="45" actId="20577"/>
          <ac:spMkLst>
            <pc:docMk/>
            <pc:sldMk cId="521040635" sldId="256"/>
            <ac:spMk id="3" creationId="{00000000-0000-0000-0000-000000000000}"/>
          </ac:spMkLst>
        </pc:spChg>
      </pc:sldChg>
      <pc:sldChg chg="modSp new">
        <pc:chgData name="Victor Ramos Aguirre" userId="S::vmramosa@ksu.edu::298cb547-5610-44b9-b76a-6800d094d6aa" providerId="AD" clId="Web-{7FA34384-2E15-1EC9-BDDD-1D3C8AD0266A}" dt="2019-09-15T23:53:27.175" v="60" actId="20577"/>
        <pc:sldMkLst>
          <pc:docMk/>
          <pc:sldMk cId="4114044308" sldId="257"/>
        </pc:sldMkLst>
        <pc:spChg chg="mod">
          <ac:chgData name="Victor Ramos Aguirre" userId="S::vmramosa@ksu.edu::298cb547-5610-44b9-b76a-6800d094d6aa" providerId="AD" clId="Web-{7FA34384-2E15-1EC9-BDDD-1D3C8AD0266A}" dt="2019-09-15T23:53:27.175" v="60" actId="20577"/>
          <ac:spMkLst>
            <pc:docMk/>
            <pc:sldMk cId="4114044308" sldId="257"/>
            <ac:spMk id="2" creationId="{32BE8EC0-586A-4F1D-A04C-317EFD6B9ECB}"/>
          </ac:spMkLst>
        </pc:spChg>
      </pc:sldChg>
    </pc:docChg>
  </pc:docChgLst>
  <pc:docChgLst>
    <pc:chgData name="Victor Ramos Aguirre" userId="298cb547-5610-44b9-b76a-6800d094d6aa" providerId="ADAL" clId="{FDEEDBBA-4860-4EE7-BD16-BF4B273ABD4C}"/>
    <pc:docChg chg="undo addSld delSld modSld">
      <pc:chgData name="Victor Ramos Aguirre" userId="298cb547-5610-44b9-b76a-6800d094d6aa" providerId="ADAL" clId="{FDEEDBBA-4860-4EE7-BD16-BF4B273ABD4C}" dt="2019-09-23T18:39:54.899" v="56" actId="12"/>
      <pc:docMkLst>
        <pc:docMk/>
      </pc:docMkLst>
      <pc:sldChg chg="addSp modSp">
        <pc:chgData name="Victor Ramos Aguirre" userId="298cb547-5610-44b9-b76a-6800d094d6aa" providerId="ADAL" clId="{FDEEDBBA-4860-4EE7-BD16-BF4B273ABD4C}" dt="2019-09-23T18:37:47.208" v="9" actId="1076"/>
        <pc:sldMkLst>
          <pc:docMk/>
          <pc:sldMk cId="789480672" sldId="264"/>
        </pc:sldMkLst>
        <pc:picChg chg="add mod">
          <ac:chgData name="Victor Ramos Aguirre" userId="298cb547-5610-44b9-b76a-6800d094d6aa" providerId="ADAL" clId="{FDEEDBBA-4860-4EE7-BD16-BF4B273ABD4C}" dt="2019-09-23T18:37:47.208" v="9" actId="1076"/>
          <ac:picMkLst>
            <pc:docMk/>
            <pc:sldMk cId="789480672" sldId="264"/>
            <ac:picMk id="3" creationId="{5274BF7A-E5E4-4C71-AE79-53D86CF4E365}"/>
          </ac:picMkLst>
        </pc:picChg>
      </pc:sldChg>
      <pc:sldChg chg="addSp modSp add">
        <pc:chgData name="Victor Ramos Aguirre" userId="298cb547-5610-44b9-b76a-6800d094d6aa" providerId="ADAL" clId="{FDEEDBBA-4860-4EE7-BD16-BF4B273ABD4C}" dt="2019-09-23T18:38:15.032" v="16" actId="1076"/>
        <pc:sldMkLst>
          <pc:docMk/>
          <pc:sldMk cId="3919832718" sldId="265"/>
        </pc:sldMkLst>
        <pc:picChg chg="add mod">
          <ac:chgData name="Victor Ramos Aguirre" userId="298cb547-5610-44b9-b76a-6800d094d6aa" providerId="ADAL" clId="{FDEEDBBA-4860-4EE7-BD16-BF4B273ABD4C}" dt="2019-09-23T18:38:15.032" v="16" actId="1076"/>
          <ac:picMkLst>
            <pc:docMk/>
            <pc:sldMk cId="3919832718" sldId="265"/>
            <ac:picMk id="3" creationId="{96F6063B-AB6A-45F5-84F4-5E72ACFDCD65}"/>
          </ac:picMkLst>
        </pc:picChg>
      </pc:sldChg>
      <pc:sldChg chg="add del">
        <pc:chgData name="Victor Ramos Aguirre" userId="298cb547-5610-44b9-b76a-6800d094d6aa" providerId="ADAL" clId="{FDEEDBBA-4860-4EE7-BD16-BF4B273ABD4C}" dt="2019-09-23T18:38:34.216" v="20"/>
        <pc:sldMkLst>
          <pc:docMk/>
          <pc:sldMk cId="1584175017" sldId="266"/>
        </pc:sldMkLst>
      </pc:sldChg>
      <pc:sldChg chg="add del">
        <pc:chgData name="Victor Ramos Aguirre" userId="298cb547-5610-44b9-b76a-6800d094d6aa" providerId="ADAL" clId="{FDEEDBBA-4860-4EE7-BD16-BF4B273ABD4C}" dt="2019-09-23T18:38:30.748" v="18"/>
        <pc:sldMkLst>
          <pc:docMk/>
          <pc:sldMk cId="1967523120" sldId="266"/>
        </pc:sldMkLst>
      </pc:sldChg>
      <pc:sldChg chg="modSp add">
        <pc:chgData name="Victor Ramos Aguirre" userId="298cb547-5610-44b9-b76a-6800d094d6aa" providerId="ADAL" clId="{FDEEDBBA-4860-4EE7-BD16-BF4B273ABD4C}" dt="2019-09-23T18:39:54.899" v="56" actId="12"/>
        <pc:sldMkLst>
          <pc:docMk/>
          <pc:sldMk cId="3877251375" sldId="266"/>
        </pc:sldMkLst>
        <pc:spChg chg="mod">
          <ac:chgData name="Victor Ramos Aguirre" userId="298cb547-5610-44b9-b76a-6800d094d6aa" providerId="ADAL" clId="{FDEEDBBA-4860-4EE7-BD16-BF4B273ABD4C}" dt="2019-09-23T18:39:42.886" v="45" actId="20577"/>
          <ac:spMkLst>
            <pc:docMk/>
            <pc:sldMk cId="3877251375" sldId="266"/>
            <ac:spMk id="2" creationId="{ED4BCBEF-14E0-4EA3-9751-357F510B8A70}"/>
          </ac:spMkLst>
        </pc:spChg>
        <pc:spChg chg="mod">
          <ac:chgData name="Victor Ramos Aguirre" userId="298cb547-5610-44b9-b76a-6800d094d6aa" providerId="ADAL" clId="{FDEEDBBA-4860-4EE7-BD16-BF4B273ABD4C}" dt="2019-09-23T18:39:54.899" v="56" actId="12"/>
          <ac:spMkLst>
            <pc:docMk/>
            <pc:sldMk cId="3877251375" sldId="266"/>
            <ac:spMk id="3" creationId="{EFAF7FDF-C786-41A0-A372-CDAAF882760A}"/>
          </ac:spMkLst>
        </pc:spChg>
      </pc:sldChg>
    </pc:docChg>
  </pc:docChgLst>
  <pc:docChgLst>
    <pc:chgData name="Victor Ramos Aguirre" userId="S::vmramosa@ksu.edu::298cb547-5610-44b9-b76a-6800d094d6aa" providerId="AD" clId="Web-{F843D60B-3DA2-3752-CCEA-EECB2061CAD9}"/>
    <pc:docChg chg="addSld modSld">
      <pc:chgData name="Victor Ramos Aguirre" userId="S::vmramosa@ksu.edu::298cb547-5610-44b9-b76a-6800d094d6aa" providerId="AD" clId="Web-{F843D60B-3DA2-3752-CCEA-EECB2061CAD9}" dt="2019-09-16T03:50:44.386" v="2571" actId="20577"/>
      <pc:docMkLst>
        <pc:docMk/>
      </pc:docMkLst>
      <pc:sldChg chg="modSp">
        <pc:chgData name="Victor Ramos Aguirre" userId="S::vmramosa@ksu.edu::298cb547-5610-44b9-b76a-6800d094d6aa" providerId="AD" clId="Web-{F843D60B-3DA2-3752-CCEA-EECB2061CAD9}" dt="2019-09-16T03:07:09.099" v="414" actId="20577"/>
        <pc:sldMkLst>
          <pc:docMk/>
          <pc:sldMk cId="4114044308" sldId="257"/>
        </pc:sldMkLst>
        <pc:spChg chg="mod">
          <ac:chgData name="Victor Ramos Aguirre" userId="S::vmramosa@ksu.edu::298cb547-5610-44b9-b76a-6800d094d6aa" providerId="AD" clId="Web-{F843D60B-3DA2-3752-CCEA-EECB2061CAD9}" dt="2019-09-16T03:04:59.911" v="85" actId="20577"/>
          <ac:spMkLst>
            <pc:docMk/>
            <pc:sldMk cId="4114044308" sldId="257"/>
            <ac:spMk id="2" creationId="{32BE8EC0-586A-4F1D-A04C-317EFD6B9ECB}"/>
          </ac:spMkLst>
        </pc:spChg>
        <pc:spChg chg="mod">
          <ac:chgData name="Victor Ramos Aguirre" userId="S::vmramosa@ksu.edu::298cb547-5610-44b9-b76a-6800d094d6aa" providerId="AD" clId="Web-{F843D60B-3DA2-3752-CCEA-EECB2061CAD9}" dt="2019-09-16T03:07:09.099" v="414" actId="20577"/>
          <ac:spMkLst>
            <pc:docMk/>
            <pc:sldMk cId="4114044308" sldId="257"/>
            <ac:spMk id="3" creationId="{FBA4E879-3812-4B5E-9433-80D265149A2B}"/>
          </ac:spMkLst>
        </pc:spChg>
      </pc:sldChg>
      <pc:sldChg chg="modSp new">
        <pc:chgData name="Victor Ramos Aguirre" userId="S::vmramosa@ksu.edu::298cb547-5610-44b9-b76a-6800d094d6aa" providerId="AD" clId="Web-{F843D60B-3DA2-3752-CCEA-EECB2061CAD9}" dt="2019-09-16T03:15:47.321" v="1204" actId="20577"/>
        <pc:sldMkLst>
          <pc:docMk/>
          <pc:sldMk cId="2108365081" sldId="258"/>
        </pc:sldMkLst>
        <pc:spChg chg="mod">
          <ac:chgData name="Victor Ramos Aguirre" userId="S::vmramosa@ksu.edu::298cb547-5610-44b9-b76a-6800d094d6aa" providerId="AD" clId="Web-{F843D60B-3DA2-3752-CCEA-EECB2061CAD9}" dt="2019-09-16T03:07:46.943" v="422" actId="20577"/>
          <ac:spMkLst>
            <pc:docMk/>
            <pc:sldMk cId="2108365081" sldId="258"/>
            <ac:spMk id="2" creationId="{E5FB382D-0FE3-4E5D-AA71-DF754E821073}"/>
          </ac:spMkLst>
        </pc:spChg>
        <pc:spChg chg="mod">
          <ac:chgData name="Victor Ramos Aguirre" userId="S::vmramosa@ksu.edu::298cb547-5610-44b9-b76a-6800d094d6aa" providerId="AD" clId="Web-{F843D60B-3DA2-3752-CCEA-EECB2061CAD9}" dt="2019-09-16T03:15:47.321" v="1204" actId="20577"/>
          <ac:spMkLst>
            <pc:docMk/>
            <pc:sldMk cId="2108365081" sldId="258"/>
            <ac:spMk id="3" creationId="{5B81B4B5-9DF6-4C88-8105-564AF90380B1}"/>
          </ac:spMkLst>
        </pc:spChg>
      </pc:sldChg>
      <pc:sldChg chg="modSp new">
        <pc:chgData name="Victor Ramos Aguirre" userId="S::vmramosa@ksu.edu::298cb547-5610-44b9-b76a-6800d094d6aa" providerId="AD" clId="Web-{F843D60B-3DA2-3752-CCEA-EECB2061CAD9}" dt="2019-09-16T03:24:51.535" v="2163" actId="20577"/>
        <pc:sldMkLst>
          <pc:docMk/>
          <pc:sldMk cId="2289887400" sldId="259"/>
        </pc:sldMkLst>
        <pc:spChg chg="mod">
          <ac:chgData name="Victor Ramos Aguirre" userId="S::vmramosa@ksu.edu::298cb547-5610-44b9-b76a-6800d094d6aa" providerId="AD" clId="Web-{F843D60B-3DA2-3752-CCEA-EECB2061CAD9}" dt="2019-09-16T03:15:41.759" v="1200" actId="20577"/>
          <ac:spMkLst>
            <pc:docMk/>
            <pc:sldMk cId="2289887400" sldId="259"/>
            <ac:spMk id="2" creationId="{695A4CCD-69C5-4805-B07E-E0D0BB09695A}"/>
          </ac:spMkLst>
        </pc:spChg>
        <pc:spChg chg="mod">
          <ac:chgData name="Victor Ramos Aguirre" userId="S::vmramosa@ksu.edu::298cb547-5610-44b9-b76a-6800d094d6aa" providerId="AD" clId="Web-{F843D60B-3DA2-3752-CCEA-EECB2061CAD9}" dt="2019-09-16T03:24:51.535" v="2163" actId="20577"/>
          <ac:spMkLst>
            <pc:docMk/>
            <pc:sldMk cId="2289887400" sldId="259"/>
            <ac:spMk id="3" creationId="{3D5EEB3A-2E34-49E8-A7F2-D0F9DC3EE7F7}"/>
          </ac:spMkLst>
        </pc:spChg>
      </pc:sldChg>
      <pc:sldChg chg="modSp new">
        <pc:chgData name="Victor Ramos Aguirre" userId="S::vmramosa@ksu.edu::298cb547-5610-44b9-b76a-6800d094d6aa" providerId="AD" clId="Web-{F843D60B-3DA2-3752-CCEA-EECB2061CAD9}" dt="2019-09-16T03:50:44.386" v="2570" actId="20577"/>
        <pc:sldMkLst>
          <pc:docMk/>
          <pc:sldMk cId="3605018605" sldId="260"/>
        </pc:sldMkLst>
        <pc:spChg chg="mod">
          <ac:chgData name="Victor Ramos Aguirre" userId="S::vmramosa@ksu.edu::298cb547-5610-44b9-b76a-6800d094d6aa" providerId="AD" clId="Web-{F843D60B-3DA2-3752-CCEA-EECB2061CAD9}" dt="2019-09-16T03:25:05.945" v="2176" actId="20577"/>
          <ac:spMkLst>
            <pc:docMk/>
            <pc:sldMk cId="3605018605" sldId="260"/>
            <ac:spMk id="2" creationId="{8D6C56A9-40CA-442B-A500-23BAA0C3B230}"/>
          </ac:spMkLst>
        </pc:spChg>
        <pc:spChg chg="mod">
          <ac:chgData name="Victor Ramos Aguirre" userId="S::vmramosa@ksu.edu::298cb547-5610-44b9-b76a-6800d094d6aa" providerId="AD" clId="Web-{F843D60B-3DA2-3752-CCEA-EECB2061CAD9}" dt="2019-09-16T03:50:44.386" v="2570" actId="20577"/>
          <ac:spMkLst>
            <pc:docMk/>
            <pc:sldMk cId="3605018605" sldId="260"/>
            <ac:spMk id="3" creationId="{15AFD795-83CE-491A-8086-2120CB6D9F8A}"/>
          </ac:spMkLst>
        </pc:spChg>
      </pc:sldChg>
    </pc:docChg>
  </pc:docChgLst>
  <pc:docChgLst>
    <pc:chgData name="Victor Ramos Aguirre" userId="S::vmramosa@ksu.edu::298cb547-5610-44b9-b76a-6800d094d6aa" providerId="AD" clId="Web-{18D967E5-8A2F-71F8-F3D4-1BE88E315707}"/>
    <pc:docChg chg="modSld">
      <pc:chgData name="Victor Ramos Aguirre" userId="S::vmramosa@ksu.edu::298cb547-5610-44b9-b76a-6800d094d6aa" providerId="AD" clId="Web-{18D967E5-8A2F-71F8-F3D4-1BE88E315707}" dt="2019-09-23T21:03:46.902" v="152" actId="20577"/>
      <pc:docMkLst>
        <pc:docMk/>
      </pc:docMkLst>
      <pc:sldChg chg="modSp">
        <pc:chgData name="Victor Ramos Aguirre" userId="S::vmramosa@ksu.edu::298cb547-5610-44b9-b76a-6800d094d6aa" providerId="AD" clId="Web-{18D967E5-8A2F-71F8-F3D4-1BE88E315707}" dt="2019-09-23T20:38:02.906" v="27" actId="20577"/>
        <pc:sldMkLst>
          <pc:docMk/>
          <pc:sldMk cId="521040635" sldId="256"/>
        </pc:sldMkLst>
        <pc:spChg chg="mod">
          <ac:chgData name="Victor Ramos Aguirre" userId="S::vmramosa@ksu.edu::298cb547-5610-44b9-b76a-6800d094d6aa" providerId="AD" clId="Web-{18D967E5-8A2F-71F8-F3D4-1BE88E315707}" dt="2019-09-23T20:38:02.906" v="27" actId="20577"/>
          <ac:spMkLst>
            <pc:docMk/>
            <pc:sldMk cId="521040635" sldId="256"/>
            <ac:spMk id="2" creationId="{00000000-0000-0000-0000-000000000000}"/>
          </ac:spMkLst>
        </pc:spChg>
      </pc:sldChg>
      <pc:sldChg chg="modSp">
        <pc:chgData name="Victor Ramos Aguirre" userId="S::vmramosa@ksu.edu::298cb547-5610-44b9-b76a-6800d094d6aa" providerId="AD" clId="Web-{18D967E5-8A2F-71F8-F3D4-1BE88E315707}" dt="2019-09-23T20:39:51.425" v="49" actId="20577"/>
        <pc:sldMkLst>
          <pc:docMk/>
          <pc:sldMk cId="2108365081" sldId="258"/>
        </pc:sldMkLst>
        <pc:spChg chg="mod">
          <ac:chgData name="Victor Ramos Aguirre" userId="S::vmramosa@ksu.edu::298cb547-5610-44b9-b76a-6800d094d6aa" providerId="AD" clId="Web-{18D967E5-8A2F-71F8-F3D4-1BE88E315707}" dt="2019-09-23T20:39:51.425" v="49" actId="20577"/>
          <ac:spMkLst>
            <pc:docMk/>
            <pc:sldMk cId="2108365081" sldId="258"/>
            <ac:spMk id="3" creationId="{5B81B4B5-9DF6-4C88-8105-564AF90380B1}"/>
          </ac:spMkLst>
        </pc:spChg>
      </pc:sldChg>
      <pc:sldChg chg="modSp">
        <pc:chgData name="Victor Ramos Aguirre" userId="S::vmramosa@ksu.edu::298cb547-5610-44b9-b76a-6800d094d6aa" providerId="AD" clId="Web-{18D967E5-8A2F-71F8-F3D4-1BE88E315707}" dt="2019-09-23T21:03:44.543" v="150" actId="20577"/>
        <pc:sldMkLst>
          <pc:docMk/>
          <pc:sldMk cId="3605018605" sldId="260"/>
        </pc:sldMkLst>
        <pc:spChg chg="mod">
          <ac:chgData name="Victor Ramos Aguirre" userId="S::vmramosa@ksu.edu::298cb547-5610-44b9-b76a-6800d094d6aa" providerId="AD" clId="Web-{18D967E5-8A2F-71F8-F3D4-1BE88E315707}" dt="2019-09-23T21:03:44.543" v="150" actId="20577"/>
          <ac:spMkLst>
            <pc:docMk/>
            <pc:sldMk cId="3605018605" sldId="260"/>
            <ac:spMk id="3" creationId="{15AFD795-83CE-491A-8086-2120CB6D9F8A}"/>
          </ac:spMkLst>
        </pc:spChg>
      </pc:sldChg>
    </pc:docChg>
  </pc:docChgLst>
  <pc:docChgLst>
    <pc:chgData name="Victor Ramos Aguirre" userId="S::vmramosa@ksu.edu::298cb547-5610-44b9-b76a-6800d094d6aa" providerId="AD" clId="Web-{1B0A97E1-4EF4-603D-6B56-64386BE1F4B5}"/>
    <pc:docChg chg="addSld delSld modSld sldOrd">
      <pc:chgData name="Victor Ramos Aguirre" userId="S::vmramosa@ksu.edu::298cb547-5610-44b9-b76a-6800d094d6aa" providerId="AD" clId="Web-{1B0A97E1-4EF4-603D-6B56-64386BE1F4B5}" dt="2019-09-23T18:50:01.868" v="652" actId="1076"/>
      <pc:docMkLst>
        <pc:docMk/>
      </pc:docMkLst>
      <pc:sldChg chg="modSp">
        <pc:chgData name="Victor Ramos Aguirre" userId="S::vmramosa@ksu.edu::298cb547-5610-44b9-b76a-6800d094d6aa" providerId="AD" clId="Web-{1B0A97E1-4EF4-603D-6B56-64386BE1F4B5}" dt="2019-09-23T18:47:07.142" v="627" actId="20577"/>
        <pc:sldMkLst>
          <pc:docMk/>
          <pc:sldMk cId="4114044308" sldId="257"/>
        </pc:sldMkLst>
        <pc:spChg chg="mod">
          <ac:chgData name="Victor Ramos Aguirre" userId="S::vmramosa@ksu.edu::298cb547-5610-44b9-b76a-6800d094d6aa" providerId="AD" clId="Web-{1B0A97E1-4EF4-603D-6B56-64386BE1F4B5}" dt="2019-09-23T18:47:07.142" v="627" actId="20577"/>
          <ac:spMkLst>
            <pc:docMk/>
            <pc:sldMk cId="4114044308" sldId="257"/>
            <ac:spMk id="3" creationId="{FBA4E879-3812-4B5E-9433-80D265149A2B}"/>
          </ac:spMkLst>
        </pc:spChg>
      </pc:sldChg>
      <pc:sldChg chg="modSp">
        <pc:chgData name="Victor Ramos Aguirre" userId="S::vmramosa@ksu.edu::298cb547-5610-44b9-b76a-6800d094d6aa" providerId="AD" clId="Web-{1B0A97E1-4EF4-603D-6B56-64386BE1F4B5}" dt="2019-09-23T18:47:37.205" v="636" actId="1076"/>
        <pc:sldMkLst>
          <pc:docMk/>
          <pc:sldMk cId="2108365081" sldId="258"/>
        </pc:sldMkLst>
        <pc:spChg chg="mod">
          <ac:chgData name="Victor Ramos Aguirre" userId="S::vmramosa@ksu.edu::298cb547-5610-44b9-b76a-6800d094d6aa" providerId="AD" clId="Web-{1B0A97E1-4EF4-603D-6B56-64386BE1F4B5}" dt="2019-09-23T18:47:37.205" v="636" actId="1076"/>
          <ac:spMkLst>
            <pc:docMk/>
            <pc:sldMk cId="2108365081" sldId="258"/>
            <ac:spMk id="3" creationId="{5B81B4B5-9DF6-4C88-8105-564AF90380B1}"/>
          </ac:spMkLst>
        </pc:spChg>
      </pc:sldChg>
      <pc:sldChg chg="modSp">
        <pc:chgData name="Victor Ramos Aguirre" userId="S::vmramosa@ksu.edu::298cb547-5610-44b9-b76a-6800d094d6aa" providerId="AD" clId="Web-{1B0A97E1-4EF4-603D-6B56-64386BE1F4B5}" dt="2019-09-23T18:47:30.080" v="634" actId="1076"/>
        <pc:sldMkLst>
          <pc:docMk/>
          <pc:sldMk cId="2289887400" sldId="259"/>
        </pc:sldMkLst>
        <pc:spChg chg="mod">
          <ac:chgData name="Victor Ramos Aguirre" userId="S::vmramosa@ksu.edu::298cb547-5610-44b9-b76a-6800d094d6aa" providerId="AD" clId="Web-{1B0A97E1-4EF4-603D-6B56-64386BE1F4B5}" dt="2019-09-23T18:47:30.080" v="634" actId="1076"/>
          <ac:spMkLst>
            <pc:docMk/>
            <pc:sldMk cId="2289887400" sldId="259"/>
            <ac:spMk id="3" creationId="{3D5EEB3A-2E34-49E8-A7F2-D0F9DC3EE7F7}"/>
          </ac:spMkLst>
        </pc:spChg>
      </pc:sldChg>
      <pc:sldChg chg="modSp">
        <pc:chgData name="Victor Ramos Aguirre" userId="S::vmramosa@ksu.edu::298cb547-5610-44b9-b76a-6800d094d6aa" providerId="AD" clId="Web-{1B0A97E1-4EF4-603D-6B56-64386BE1F4B5}" dt="2019-09-23T18:47:46.331" v="637" actId="20577"/>
        <pc:sldMkLst>
          <pc:docMk/>
          <pc:sldMk cId="3605018605" sldId="260"/>
        </pc:sldMkLst>
        <pc:spChg chg="mod">
          <ac:chgData name="Victor Ramos Aguirre" userId="S::vmramosa@ksu.edu::298cb547-5610-44b9-b76a-6800d094d6aa" providerId="AD" clId="Web-{1B0A97E1-4EF4-603D-6B56-64386BE1F4B5}" dt="2019-09-23T18:47:46.331" v="637" actId="20577"/>
          <ac:spMkLst>
            <pc:docMk/>
            <pc:sldMk cId="3605018605" sldId="260"/>
            <ac:spMk id="3" creationId="{15AFD795-83CE-491A-8086-2120CB6D9F8A}"/>
          </ac:spMkLst>
        </pc:spChg>
      </pc:sldChg>
      <pc:sldChg chg="modSp del">
        <pc:chgData name="Victor Ramos Aguirre" userId="S::vmramosa@ksu.edu::298cb547-5610-44b9-b76a-6800d094d6aa" providerId="AD" clId="Web-{1B0A97E1-4EF4-603D-6B56-64386BE1F4B5}" dt="2019-09-23T18:40:16.919" v="9"/>
        <pc:sldMkLst>
          <pc:docMk/>
          <pc:sldMk cId="3877251375" sldId="266"/>
        </pc:sldMkLst>
        <pc:spChg chg="mod">
          <ac:chgData name="Victor Ramos Aguirre" userId="S::vmramosa@ksu.edu::298cb547-5610-44b9-b76a-6800d094d6aa" providerId="AD" clId="Web-{1B0A97E1-4EF4-603D-6B56-64386BE1F4B5}" dt="2019-09-23T18:40:14.513" v="6" actId="20577"/>
          <ac:spMkLst>
            <pc:docMk/>
            <pc:sldMk cId="3877251375" sldId="266"/>
            <ac:spMk id="3" creationId="{EFAF7FDF-C786-41A0-A372-CDAAF882760A}"/>
          </ac:spMkLst>
        </pc:spChg>
      </pc:sldChg>
      <pc:sldChg chg="modSp new ord">
        <pc:chgData name="Victor Ramos Aguirre" userId="S::vmramosa@ksu.edu::298cb547-5610-44b9-b76a-6800d094d6aa" providerId="AD" clId="Web-{1B0A97E1-4EF4-603D-6B56-64386BE1F4B5}" dt="2019-09-23T18:48:17.301" v="642" actId="20577"/>
        <pc:sldMkLst>
          <pc:docMk/>
          <pc:sldMk cId="4133991612" sldId="266"/>
        </pc:sldMkLst>
        <pc:spChg chg="mod">
          <ac:chgData name="Victor Ramos Aguirre" userId="S::vmramosa@ksu.edu::298cb547-5610-44b9-b76a-6800d094d6aa" providerId="AD" clId="Web-{1B0A97E1-4EF4-603D-6B56-64386BE1F4B5}" dt="2019-09-23T18:40:35.186" v="40" actId="20577"/>
          <ac:spMkLst>
            <pc:docMk/>
            <pc:sldMk cId="4133991612" sldId="266"/>
            <ac:spMk id="2" creationId="{AEBF21F6-1353-4910-9694-B224F4992505}"/>
          </ac:spMkLst>
        </pc:spChg>
        <pc:spChg chg="mod">
          <ac:chgData name="Victor Ramos Aguirre" userId="S::vmramosa@ksu.edu::298cb547-5610-44b9-b76a-6800d094d6aa" providerId="AD" clId="Web-{1B0A97E1-4EF4-603D-6B56-64386BE1F4B5}" dt="2019-09-23T18:48:17.301" v="642" actId="20577"/>
          <ac:spMkLst>
            <pc:docMk/>
            <pc:sldMk cId="4133991612" sldId="266"/>
            <ac:spMk id="3" creationId="{B51D0100-2EFB-4E4F-823C-EE2FF7023790}"/>
          </ac:spMkLst>
        </pc:spChg>
      </pc:sldChg>
      <pc:sldChg chg="addSp modSp new">
        <pc:chgData name="Victor Ramos Aguirre" userId="S::vmramosa@ksu.edu::298cb547-5610-44b9-b76a-6800d094d6aa" providerId="AD" clId="Web-{1B0A97E1-4EF4-603D-6B56-64386BE1F4B5}" dt="2019-09-23T18:50:01.868" v="652" actId="1076"/>
        <pc:sldMkLst>
          <pc:docMk/>
          <pc:sldMk cId="3107522236" sldId="267"/>
        </pc:sldMkLst>
        <pc:picChg chg="add mod">
          <ac:chgData name="Victor Ramos Aguirre" userId="S::vmramosa@ksu.edu::298cb547-5610-44b9-b76a-6800d094d6aa" providerId="AD" clId="Web-{1B0A97E1-4EF4-603D-6B56-64386BE1F4B5}" dt="2019-09-23T18:50:01.868" v="652" actId="1076"/>
          <ac:picMkLst>
            <pc:docMk/>
            <pc:sldMk cId="3107522236" sldId="267"/>
            <ac:picMk id="2" creationId="{5514C837-8D43-48C7-A03F-D0AF4B99AB6A}"/>
          </ac:picMkLst>
        </pc:picChg>
      </pc:sldChg>
    </pc:docChg>
  </pc:docChgLst>
  <pc:docChgLst>
    <pc:chgData name="Victor Ramos Aguirre" userId="S::vmramosa@ksu.edu::298cb547-5610-44b9-b76a-6800d094d6aa" providerId="AD" clId="Web-{BEC8FE58-8584-BCE3-C110-D9AF0D5F94C4}"/>
    <pc:docChg chg="addSld modSld sldOrd">
      <pc:chgData name="Victor Ramos Aguirre" userId="S::vmramosa@ksu.edu::298cb547-5610-44b9-b76a-6800d094d6aa" providerId="AD" clId="Web-{BEC8FE58-8584-BCE3-C110-D9AF0D5F94C4}" dt="2019-09-23T05:13:59.928" v="525"/>
      <pc:docMkLst>
        <pc:docMk/>
      </pc:docMkLst>
      <pc:sldChg chg="modSp">
        <pc:chgData name="Victor Ramos Aguirre" userId="S::vmramosa@ksu.edu::298cb547-5610-44b9-b76a-6800d094d6aa" providerId="AD" clId="Web-{BEC8FE58-8584-BCE3-C110-D9AF0D5F94C4}" dt="2019-09-23T03:56:39.940" v="106" actId="20577"/>
        <pc:sldMkLst>
          <pc:docMk/>
          <pc:sldMk cId="4114044308" sldId="257"/>
        </pc:sldMkLst>
        <pc:spChg chg="mod">
          <ac:chgData name="Victor Ramos Aguirre" userId="S::vmramosa@ksu.edu::298cb547-5610-44b9-b76a-6800d094d6aa" providerId="AD" clId="Web-{BEC8FE58-8584-BCE3-C110-D9AF0D5F94C4}" dt="2019-09-23T03:55:34.268" v="16" actId="20577"/>
          <ac:spMkLst>
            <pc:docMk/>
            <pc:sldMk cId="4114044308" sldId="257"/>
            <ac:spMk id="2" creationId="{32BE8EC0-586A-4F1D-A04C-317EFD6B9ECB}"/>
          </ac:spMkLst>
        </pc:spChg>
        <pc:spChg chg="mod">
          <ac:chgData name="Victor Ramos Aguirre" userId="S::vmramosa@ksu.edu::298cb547-5610-44b9-b76a-6800d094d6aa" providerId="AD" clId="Web-{BEC8FE58-8584-BCE3-C110-D9AF0D5F94C4}" dt="2019-09-23T03:56:39.940" v="106" actId="20577"/>
          <ac:spMkLst>
            <pc:docMk/>
            <pc:sldMk cId="4114044308" sldId="257"/>
            <ac:spMk id="3" creationId="{FBA4E879-3812-4B5E-9433-80D265149A2B}"/>
          </ac:spMkLst>
        </pc:spChg>
      </pc:sldChg>
      <pc:sldChg chg="modSp">
        <pc:chgData name="Victor Ramos Aguirre" userId="S::vmramosa@ksu.edu::298cb547-5610-44b9-b76a-6800d094d6aa" providerId="AD" clId="Web-{BEC8FE58-8584-BCE3-C110-D9AF0D5F94C4}" dt="2019-09-23T04:35:25.107" v="456" actId="20577"/>
        <pc:sldMkLst>
          <pc:docMk/>
          <pc:sldMk cId="2108365081" sldId="258"/>
        </pc:sldMkLst>
        <pc:spChg chg="mod">
          <ac:chgData name="Victor Ramos Aguirre" userId="S::vmramosa@ksu.edu::298cb547-5610-44b9-b76a-6800d094d6aa" providerId="AD" clId="Web-{BEC8FE58-8584-BCE3-C110-D9AF0D5F94C4}" dt="2019-09-23T04:35:25.107" v="456" actId="20577"/>
          <ac:spMkLst>
            <pc:docMk/>
            <pc:sldMk cId="2108365081" sldId="258"/>
            <ac:spMk id="3" creationId="{5B81B4B5-9DF6-4C88-8105-564AF90380B1}"/>
          </ac:spMkLst>
        </pc:spChg>
      </pc:sldChg>
      <pc:sldChg chg="modSp">
        <pc:chgData name="Victor Ramos Aguirre" userId="S::vmramosa@ksu.edu::298cb547-5610-44b9-b76a-6800d094d6aa" providerId="AD" clId="Web-{BEC8FE58-8584-BCE3-C110-D9AF0D5F94C4}" dt="2019-09-23T04:51:23.186" v="472" actId="20577"/>
        <pc:sldMkLst>
          <pc:docMk/>
          <pc:sldMk cId="2289887400" sldId="259"/>
        </pc:sldMkLst>
        <pc:spChg chg="mod">
          <ac:chgData name="Victor Ramos Aguirre" userId="S::vmramosa@ksu.edu::298cb547-5610-44b9-b76a-6800d094d6aa" providerId="AD" clId="Web-{BEC8FE58-8584-BCE3-C110-D9AF0D5F94C4}" dt="2019-09-23T04:51:23.186" v="472" actId="20577"/>
          <ac:spMkLst>
            <pc:docMk/>
            <pc:sldMk cId="2289887400" sldId="259"/>
            <ac:spMk id="3" creationId="{3D5EEB3A-2E34-49E8-A7F2-D0F9DC3EE7F7}"/>
          </ac:spMkLst>
        </pc:spChg>
      </pc:sldChg>
      <pc:sldChg chg="modSp">
        <pc:chgData name="Victor Ramos Aguirre" userId="S::vmramosa@ksu.edu::298cb547-5610-44b9-b76a-6800d094d6aa" providerId="AD" clId="Web-{BEC8FE58-8584-BCE3-C110-D9AF0D5F94C4}" dt="2019-09-23T04:09:36.978" v="353" actId="20577"/>
        <pc:sldMkLst>
          <pc:docMk/>
          <pc:sldMk cId="3605018605" sldId="260"/>
        </pc:sldMkLst>
        <pc:spChg chg="mod">
          <ac:chgData name="Victor Ramos Aguirre" userId="S::vmramosa@ksu.edu::298cb547-5610-44b9-b76a-6800d094d6aa" providerId="AD" clId="Web-{BEC8FE58-8584-BCE3-C110-D9AF0D5F94C4}" dt="2019-09-23T04:09:36.978" v="353" actId="20577"/>
          <ac:spMkLst>
            <pc:docMk/>
            <pc:sldMk cId="3605018605" sldId="260"/>
            <ac:spMk id="3" creationId="{15AFD795-83CE-491A-8086-2120CB6D9F8A}"/>
          </ac:spMkLst>
        </pc:spChg>
      </pc:sldChg>
      <pc:sldChg chg="addSp delSp modSp new">
        <pc:chgData name="Victor Ramos Aguirre" userId="S::vmramosa@ksu.edu::298cb547-5610-44b9-b76a-6800d094d6aa" providerId="AD" clId="Web-{BEC8FE58-8584-BCE3-C110-D9AF0D5F94C4}" dt="2019-09-23T04:26:52.037" v="378" actId="1076"/>
        <pc:sldMkLst>
          <pc:docMk/>
          <pc:sldMk cId="740723570" sldId="261"/>
        </pc:sldMkLst>
        <pc:spChg chg="mod">
          <ac:chgData name="Victor Ramos Aguirre" userId="S::vmramosa@ksu.edu::298cb547-5610-44b9-b76a-6800d094d6aa" providerId="AD" clId="Web-{BEC8FE58-8584-BCE3-C110-D9AF0D5F94C4}" dt="2019-09-23T04:23:24.411" v="360" actId="20577"/>
          <ac:spMkLst>
            <pc:docMk/>
            <pc:sldMk cId="740723570" sldId="261"/>
            <ac:spMk id="2" creationId="{4A580A29-177B-4118-8DD7-2521DEA4B50B}"/>
          </ac:spMkLst>
        </pc:spChg>
        <pc:spChg chg="del">
          <ac:chgData name="Victor Ramos Aguirre" userId="S::vmramosa@ksu.edu::298cb547-5610-44b9-b76a-6800d094d6aa" providerId="AD" clId="Web-{BEC8FE58-8584-BCE3-C110-D9AF0D5F94C4}" dt="2019-09-23T04:23:20.770" v="357"/>
          <ac:spMkLst>
            <pc:docMk/>
            <pc:sldMk cId="740723570" sldId="261"/>
            <ac:spMk id="3" creationId="{171EB2B6-0397-43FD-9A22-BBEDE563E0EC}"/>
          </ac:spMkLst>
        </pc:spChg>
        <pc:picChg chg="add del mod">
          <ac:chgData name="Victor Ramos Aguirre" userId="S::vmramosa@ksu.edu::298cb547-5610-44b9-b76a-6800d094d6aa" providerId="AD" clId="Web-{BEC8FE58-8584-BCE3-C110-D9AF0D5F94C4}" dt="2019-09-23T04:24:38.802" v="367"/>
          <ac:picMkLst>
            <pc:docMk/>
            <pc:sldMk cId="740723570" sldId="261"/>
            <ac:picMk id="4" creationId="{A6609D6C-A1D3-4030-A55F-11A629B35E00}"/>
          </ac:picMkLst>
        </pc:picChg>
        <pc:picChg chg="add mod">
          <ac:chgData name="Victor Ramos Aguirre" userId="S::vmramosa@ksu.edu::298cb547-5610-44b9-b76a-6800d094d6aa" providerId="AD" clId="Web-{BEC8FE58-8584-BCE3-C110-D9AF0D5F94C4}" dt="2019-09-23T04:26:18.177" v="369" actId="1076"/>
          <ac:picMkLst>
            <pc:docMk/>
            <pc:sldMk cId="740723570" sldId="261"/>
            <ac:picMk id="6" creationId="{63C8D636-E0F8-41E5-A5C0-0DC0A34757A7}"/>
          </ac:picMkLst>
        </pc:picChg>
        <pc:picChg chg="add mod">
          <ac:chgData name="Victor Ramos Aguirre" userId="S::vmramosa@ksu.edu::298cb547-5610-44b9-b76a-6800d094d6aa" providerId="AD" clId="Web-{BEC8FE58-8584-BCE3-C110-D9AF0D5F94C4}" dt="2019-09-23T04:26:43.927" v="376" actId="1076"/>
          <ac:picMkLst>
            <pc:docMk/>
            <pc:sldMk cId="740723570" sldId="261"/>
            <ac:picMk id="8" creationId="{BC81A7F3-D787-4F67-85C0-AF0D1DD91604}"/>
          </ac:picMkLst>
        </pc:picChg>
        <pc:picChg chg="add mod">
          <ac:chgData name="Victor Ramos Aguirre" userId="S::vmramosa@ksu.edu::298cb547-5610-44b9-b76a-6800d094d6aa" providerId="AD" clId="Web-{BEC8FE58-8584-BCE3-C110-D9AF0D5F94C4}" dt="2019-09-23T04:26:41.005" v="375" actId="1076"/>
          <ac:picMkLst>
            <pc:docMk/>
            <pc:sldMk cId="740723570" sldId="261"/>
            <ac:picMk id="10" creationId="{BCBD24BF-9662-4A56-A7F1-7E19DD34D88C}"/>
          </ac:picMkLst>
        </pc:picChg>
        <pc:picChg chg="add mod">
          <ac:chgData name="Victor Ramos Aguirre" userId="S::vmramosa@ksu.edu::298cb547-5610-44b9-b76a-6800d094d6aa" providerId="AD" clId="Web-{BEC8FE58-8584-BCE3-C110-D9AF0D5F94C4}" dt="2019-09-23T04:26:52.037" v="378" actId="1076"/>
          <ac:picMkLst>
            <pc:docMk/>
            <pc:sldMk cId="740723570" sldId="261"/>
            <ac:picMk id="12" creationId="{F6253537-85DC-44C6-98F8-7FF82602894E}"/>
          </ac:picMkLst>
        </pc:picChg>
      </pc:sldChg>
      <pc:sldChg chg="addSp delSp modSp new">
        <pc:chgData name="Victor Ramos Aguirre" userId="S::vmramosa@ksu.edu::298cb547-5610-44b9-b76a-6800d094d6aa" providerId="AD" clId="Web-{BEC8FE58-8584-BCE3-C110-D9AF0D5F94C4}" dt="2019-09-23T04:56:23.633" v="493" actId="1076"/>
        <pc:sldMkLst>
          <pc:docMk/>
          <pc:sldMk cId="156703968" sldId="262"/>
        </pc:sldMkLst>
        <pc:spChg chg="mod">
          <ac:chgData name="Victor Ramos Aguirre" userId="S::vmramosa@ksu.edu::298cb547-5610-44b9-b76a-6800d094d6aa" providerId="AD" clId="Web-{BEC8FE58-8584-BCE3-C110-D9AF0D5F94C4}" dt="2019-09-23T04:56:23.633" v="493" actId="1076"/>
          <ac:spMkLst>
            <pc:docMk/>
            <pc:sldMk cId="156703968" sldId="262"/>
            <ac:spMk id="2" creationId="{18ADC7DC-92C0-40B0-844B-208ADDCB813D}"/>
          </ac:spMkLst>
        </pc:spChg>
        <pc:spChg chg="del">
          <ac:chgData name="Victor Ramos Aguirre" userId="S::vmramosa@ksu.edu::298cb547-5610-44b9-b76a-6800d094d6aa" providerId="AD" clId="Web-{BEC8FE58-8584-BCE3-C110-D9AF0D5F94C4}" dt="2019-09-23T04:28:11.262" v="402"/>
          <ac:spMkLst>
            <pc:docMk/>
            <pc:sldMk cId="156703968" sldId="262"/>
            <ac:spMk id="3" creationId="{CBF7DEA6-3B62-46BD-B174-7A4FC5F73B26}"/>
          </ac:spMkLst>
        </pc:spChg>
        <pc:picChg chg="add mod ord">
          <ac:chgData name="Victor Ramos Aguirre" userId="S::vmramosa@ksu.edu::298cb547-5610-44b9-b76a-6800d094d6aa" providerId="AD" clId="Web-{BEC8FE58-8584-BCE3-C110-D9AF0D5F94C4}" dt="2019-09-23T04:56:17.820" v="492" actId="1076"/>
          <ac:picMkLst>
            <pc:docMk/>
            <pc:sldMk cId="156703968" sldId="262"/>
            <ac:picMk id="3" creationId="{0FF0AF9D-4067-4805-AF9A-EDDF504EE6AC}"/>
          </ac:picMkLst>
        </pc:picChg>
      </pc:sldChg>
      <pc:sldChg chg="delSp modSp new">
        <pc:chgData name="Victor Ramos Aguirre" userId="S::vmramosa@ksu.edu::298cb547-5610-44b9-b76a-6800d094d6aa" providerId="AD" clId="Web-{BEC8FE58-8584-BCE3-C110-D9AF0D5F94C4}" dt="2019-09-23T05:13:52.037" v="523" actId="1076"/>
        <pc:sldMkLst>
          <pc:docMk/>
          <pc:sldMk cId="1418470275" sldId="263"/>
        </pc:sldMkLst>
        <pc:spChg chg="mod">
          <ac:chgData name="Victor Ramos Aguirre" userId="S::vmramosa@ksu.edu::298cb547-5610-44b9-b76a-6800d094d6aa" providerId="AD" clId="Web-{BEC8FE58-8584-BCE3-C110-D9AF0D5F94C4}" dt="2019-09-23T05:13:52.037" v="523" actId="1076"/>
          <ac:spMkLst>
            <pc:docMk/>
            <pc:sldMk cId="1418470275" sldId="263"/>
            <ac:spMk id="2" creationId="{BB09C5C0-193E-4766-8B8B-43C4E62F4368}"/>
          </ac:spMkLst>
        </pc:spChg>
        <pc:spChg chg="del">
          <ac:chgData name="Victor Ramos Aguirre" userId="S::vmramosa@ksu.edu::298cb547-5610-44b9-b76a-6800d094d6aa" providerId="AD" clId="Web-{BEC8FE58-8584-BCE3-C110-D9AF0D5F94C4}" dt="2019-09-23T05:13:19.928" v="511"/>
          <ac:spMkLst>
            <pc:docMk/>
            <pc:sldMk cId="1418470275" sldId="263"/>
            <ac:spMk id="3" creationId="{E6484E5F-BB31-41F6-885A-3FE3DA7D2AE4}"/>
          </ac:spMkLst>
        </pc:spChg>
      </pc:sldChg>
      <pc:sldChg chg="new ord">
        <pc:chgData name="Victor Ramos Aguirre" userId="S::vmramosa@ksu.edu::298cb547-5610-44b9-b76a-6800d094d6aa" providerId="AD" clId="Web-{BEC8FE58-8584-BCE3-C110-D9AF0D5F94C4}" dt="2019-09-23T05:13:59.928" v="525"/>
        <pc:sldMkLst>
          <pc:docMk/>
          <pc:sldMk cId="78948067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598</a:t>
            </a:r>
            <a:br>
              <a:rPr lang="en-US" dirty="0"/>
            </a:br>
            <a:r>
              <a:rPr lang="en-US" dirty="0"/>
              <a:t>CheersPOS Store Data Transfer &amp; Item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Ramos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F6063B-AB6A-45F5-84F4-5E72ACFD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68" y="413358"/>
            <a:ext cx="11152323" cy="57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21F6-1353-4910-9694-B224F499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0100-2EFB-4E4F-823C-EE2FF702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End of September &amp; Early October: Finalize database design and website design</a:t>
            </a:r>
          </a:p>
          <a:p>
            <a:r>
              <a:rPr lang="en-US" sz="2400" dirty="0"/>
              <a:t>Rest of October: Begin coding. Work on successful data transfer from other Points of Sale, account creation</a:t>
            </a:r>
          </a:p>
          <a:p>
            <a:r>
              <a:rPr lang="en-US" sz="2400" dirty="0"/>
              <a:t>November: Beautify website and finish website permission viewing</a:t>
            </a:r>
          </a:p>
          <a:p>
            <a:r>
              <a:rPr lang="en-US" sz="2400" dirty="0"/>
              <a:t>December: Finetune requirements and present work</a:t>
            </a:r>
          </a:p>
        </p:txBody>
      </p:sp>
    </p:spTree>
    <p:extLst>
      <p:ext uri="{BB962C8B-B14F-4D97-AF65-F5344CB8AC3E}">
        <p14:creationId xmlns:p14="http://schemas.microsoft.com/office/powerpoint/2010/main" val="413399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C5C0-193E-4766-8B8B-43C4E62F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486" y="27713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1847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8EC0-586A-4F1D-A04C-317EFD6B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&amp;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E879-3812-4B5E-9433-80D26514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1111"/>
            <a:ext cx="665853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Transferring store inventory data from one point of sale to another is currently done manually with Excel</a:t>
            </a:r>
          </a:p>
          <a:p>
            <a:r>
              <a:rPr lang="en-US" sz="2400" dirty="0"/>
              <a:t>Currently there is no easy way to iterate through a store's inventory data files</a:t>
            </a:r>
          </a:p>
          <a:p>
            <a:r>
              <a:rPr lang="en-US" sz="2400" dirty="0"/>
              <a:t>There is no item library to reference when transferring data </a:t>
            </a:r>
          </a:p>
        </p:txBody>
      </p:sp>
    </p:spTree>
    <p:extLst>
      <p:ext uri="{BB962C8B-B14F-4D97-AF65-F5344CB8AC3E}">
        <p14:creationId xmlns:p14="http://schemas.microsoft.com/office/powerpoint/2010/main" val="41140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14C837-8D43-48C7-A03F-D0AF4B99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55" y="113150"/>
            <a:ext cx="5751786" cy="66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2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382D-0FE3-4E5D-AA71-DF754E8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B4B5-9DF6-4C88-8105-564AF903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899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Provide an easy to use transfer tool that iterates through a store's inventory files and gets all the items data</a:t>
            </a:r>
          </a:p>
          <a:p>
            <a:r>
              <a:rPr lang="en-US" sz="2400" dirty="0"/>
              <a:t>Store and organize the store's inventory data in a database</a:t>
            </a:r>
          </a:p>
          <a:p>
            <a:r>
              <a:rPr lang="en-US" sz="2400" dirty="0"/>
              <a:t>Build tool as a web application to allow implementation into new point of sale</a:t>
            </a:r>
          </a:p>
          <a:p>
            <a:r>
              <a:rPr lang="en-US" sz="2400" dirty="0"/>
              <a:t>Allow database to grow with each new store transfer so that it can be used by new stores as an item library</a:t>
            </a:r>
          </a:p>
          <a:p>
            <a:r>
              <a:rPr lang="en-US" sz="2400" dirty="0"/>
              <a:t>Future, allow distributors to enter their inventory data</a:t>
            </a:r>
          </a:p>
          <a:p>
            <a:r>
              <a:rPr lang="en-US" sz="2400" dirty="0"/>
              <a:t>Future, allow for Pricebook integration</a:t>
            </a:r>
          </a:p>
        </p:txBody>
      </p:sp>
    </p:spTree>
    <p:extLst>
      <p:ext uri="{BB962C8B-B14F-4D97-AF65-F5344CB8AC3E}">
        <p14:creationId xmlns:p14="http://schemas.microsoft.com/office/powerpoint/2010/main" val="21083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4CCD-69C5-4805-B07E-E0D0BB09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EB3A-2E34-49E8-A7F2-D0F9DC3E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00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Allow for different user types. I.E. Store owners, developers.</a:t>
            </a:r>
          </a:p>
          <a:p>
            <a:r>
              <a:rPr lang="en-US" sz="2400" dirty="0"/>
              <a:t>Transfer tool will be able to collect and clean inventory data from two different types of Points of Sale</a:t>
            </a:r>
          </a:p>
          <a:p>
            <a:r>
              <a:rPr lang="en-US" sz="2400" dirty="0"/>
              <a:t>Inventory Library will be editable to allow for any changes to data</a:t>
            </a:r>
          </a:p>
          <a:p>
            <a:r>
              <a:rPr lang="en-US" sz="2400" dirty="0"/>
              <a:t>Ability to browse Inventory Library by Distributor, Name, Category, SKU, UPC, or basic search</a:t>
            </a:r>
          </a:p>
          <a:p>
            <a:r>
              <a:rPr lang="en-US" sz="2400" dirty="0"/>
              <a:t>Ability to select certain inventory data and download it as a csv or pdf. </a:t>
            </a:r>
          </a:p>
          <a:p>
            <a:r>
              <a:rPr lang="en-US" sz="2400" dirty="0"/>
              <a:t>Allow database to be accessed by new Point of sale to allow for easy inventory transfer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898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56A9-40CA-442B-A500-23BAA0C3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D795-83CE-491A-8086-2120CB6D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Application must be easy to use</a:t>
            </a:r>
          </a:p>
          <a:p>
            <a:r>
              <a:rPr lang="en-US" sz="2400" dirty="0"/>
              <a:t>Application must return clean inventory data. I.E. no repetitive items with the same SKU and Distributor</a:t>
            </a:r>
          </a:p>
          <a:p>
            <a:r>
              <a:rPr lang="en-US" sz="2400" dirty="0"/>
              <a:t>Application must be able to export data user selected</a:t>
            </a:r>
          </a:p>
          <a:p>
            <a:r>
              <a:rPr lang="en-US" sz="2400" dirty="0"/>
              <a:t>System must separate store owner view from developer view</a:t>
            </a:r>
          </a:p>
          <a:p>
            <a:r>
              <a:rPr lang="en-US" sz="2400" dirty="0"/>
              <a:t>A store's data must be separate from the Item Library. So the store owner cannot change the item library</a:t>
            </a:r>
          </a:p>
        </p:txBody>
      </p:sp>
    </p:spTree>
    <p:extLst>
      <p:ext uri="{BB962C8B-B14F-4D97-AF65-F5344CB8AC3E}">
        <p14:creationId xmlns:p14="http://schemas.microsoft.com/office/powerpoint/2010/main" val="360501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0A29-177B-4118-8DD7-2521DEA4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</a:p>
        </p:txBody>
      </p:sp>
      <p:pic>
        <p:nvPicPr>
          <p:cNvPr id="6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3C8D636-E0F8-41E5-A5C0-0DC0A347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45" y="1926467"/>
            <a:ext cx="2743200" cy="95554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C81A7F3-D787-4F67-85C0-AF0D1DD9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78" y="1325295"/>
            <a:ext cx="2743200" cy="141960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CBD24BF-9662-4A56-A7F1-7E19DD34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4" y="3469338"/>
            <a:ext cx="2074127" cy="218673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6253537-85DC-44C6-98F8-7FF82602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473" y="3578359"/>
            <a:ext cx="2743200" cy="17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F0AF9D-4067-4805-AF9A-EDDF504E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0" y="89646"/>
            <a:ext cx="6603614" cy="6682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ADC7DC-92C0-40B0-844B-208ADDCB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188" y="228601"/>
            <a:ext cx="8596668" cy="1320800"/>
          </a:xfrm>
        </p:spPr>
        <p:txBody>
          <a:bodyPr/>
          <a:lstStyle/>
          <a:p>
            <a:r>
              <a:rPr lang="en-US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5670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4BF7A-E5E4-4C71-AE79-53D86CF4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3" y="450936"/>
            <a:ext cx="10939817" cy="56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80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182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CIS 598 CheersPOS Store Data Transfer &amp; Item Library</vt:lpstr>
      <vt:lpstr>Background &amp; Problem</vt:lpstr>
      <vt:lpstr>PowerPoint Presentation</vt:lpstr>
      <vt:lpstr>Goals</vt:lpstr>
      <vt:lpstr>Features</vt:lpstr>
      <vt:lpstr>Requirements</vt:lpstr>
      <vt:lpstr>Tools</vt:lpstr>
      <vt:lpstr>Database Design</vt:lpstr>
      <vt:lpstr>PowerPoint Presentation</vt:lpstr>
      <vt:lpstr>PowerPoint Presentation</vt:lpstr>
      <vt:lpstr>Development 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Victor Ramos</cp:lastModifiedBy>
  <cp:revision>431</cp:revision>
  <dcterms:created xsi:type="dcterms:W3CDTF">2014-09-12T02:18:09Z</dcterms:created>
  <dcterms:modified xsi:type="dcterms:W3CDTF">2019-09-23T21:03:50Z</dcterms:modified>
</cp:coreProperties>
</file>