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de77a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de77a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de77a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de77a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de77a7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de77a7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de77a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de77a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de77a79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de77a7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de77a79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de77a79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de77a7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de77a7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de77a79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de77a79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9" Type="http://schemas.openxmlformats.org/officeDocument/2006/relationships/image" Target="../media/image5.png"/><Relationship Id="rId5" Type="http://schemas.openxmlformats.org/officeDocument/2006/relationships/image" Target="../media/image3.jpg"/><Relationship Id="rId6" Type="http://schemas.openxmlformats.org/officeDocument/2006/relationships/image" Target="../media/image7.jp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CheersPOS Data Transfer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Ramos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Review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Transferring store inventory data from one point of sale to another is currently done manually with Excel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en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Currently there is no easy way to iterate through a store's inventory data files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Updated Goals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an easy to use transfer tool that iterates through a store's inventory files and gets all the items data​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Store and organize the store's inventory data in a database​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Build tool as a web application to allow implementation into new point of sale​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Have a main database that grows when new stores are added with new items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Tool that allows for the creation of a new store adding items from the Item Library database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Removed Store Login capability as this is more of a POS provider tool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Problems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Points of Sales use different UPC types: EAN-13, EAN-8,UPC-A, etc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Couldn’t use UPC API because of this problem. Most UPC API sites also do not keep track of liquor items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Added the ability for the item to have different UPC types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Updated Database Design</a:t>
            </a:r>
            <a:endParaRPr sz="30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50" y="1017725"/>
            <a:ext cx="8102214" cy="38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1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Tools</a:t>
            </a:r>
            <a:endParaRPr sz="30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0" y="1256975"/>
            <a:ext cx="19907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425" y="853925"/>
            <a:ext cx="1652950" cy="8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3498" y="853923"/>
            <a:ext cx="160879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3500" y="3247272"/>
            <a:ext cx="1172425" cy="12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7600" y="1034825"/>
            <a:ext cx="1130099" cy="11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200" y="3247275"/>
            <a:ext cx="1239203" cy="12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51925" y="3247275"/>
            <a:ext cx="2311904" cy="11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Completed Development</a:t>
            </a:r>
            <a:endParaRPr sz="30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Found all required data from EZFORU store file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Found all required data from </a:t>
            </a:r>
            <a:r>
              <a:rPr lang="en" sz="2400"/>
              <a:t>EZ Spirits</a:t>
            </a:r>
            <a:r>
              <a:rPr lang="en" sz="2400"/>
              <a:t> store file, using a dbf library to read store information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Environment is setup, models for Django are created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Development Schedule</a:t>
            </a:r>
            <a:endParaRPr sz="30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November 4-9: Finish Data Transfer from Store File creating the store in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November 10-16: Implement store creator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November 17-23: Bug fixing, styling, pdf/csv exporting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November 24-30: Transfer file to Amazon </a:t>
            </a:r>
            <a:r>
              <a:rPr lang="en"/>
              <a:t>Lambda</a:t>
            </a:r>
            <a:r>
              <a:rPr lang="en"/>
              <a:t> and set database from MySql to Amazon Aurora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December 1-7: Finish up. If time implement ability to insert Pricebook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December 8-14: Present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