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0D7FE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FEBD-570E-469B-A2A8-DF6468A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D650-4BBB-4407-98B5-8F3C3675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ED5B-6D8F-40CF-A0A2-BB1AA50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B7-D6EF-4A8D-A1B0-9D26812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7996-60AE-47DF-A2B6-FDF4D89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5678-E7ED-44B7-BCB0-DECC9FF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8F153-5C5C-4336-B561-BA62FA20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9512-1E0B-43FC-9167-2199CD4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3F86-51CD-4276-A908-0F89ECD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B989-F894-40EB-BD8F-3891D88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F581F-6F8C-4087-8C89-73E63BE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8AC94-A299-485F-A9D5-437E7D1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F5DE8-66E6-48DF-A7B8-9FA66FB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CD000-ED0D-472B-9530-BB11B39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180A0-A0A4-481F-BFCD-8DEF2AF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D15-4603-438A-AD43-D167AA1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027-9C2D-4F08-827A-9B4C7C21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B64-2DD2-43EA-A6D0-3D799D4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5EE3-8F2C-47CB-B020-4C1EB301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CDA00-AD12-4559-8AC9-DAB29E0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03C3-1668-4F34-82BA-9F4969C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5D9A5-05F5-443E-9539-F9513B98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05FF5-0C2D-47BE-B264-1969B96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5D07-57FC-4E15-9399-9B059FE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9B8C-3371-4D6C-AE3C-68831BD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5133-77F4-4C42-9458-5D32320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81A-77F1-4569-8F6F-074B47F0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41F4-50E2-4194-8016-ECFEAB56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435-7118-4EE8-B36E-DD3428FA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0C22-0F68-44BF-BA04-0A8A52E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8CC-9993-47C0-B2F3-A98D01A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E13-2B29-4018-B74A-1BFB7B2A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6AD17-3C4F-4614-B1AD-4609692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14CE-EBD9-411B-AD3E-F1766A91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6BAD3-37B1-4C32-B9D8-78E26187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C7F41-A59D-4815-B1C4-70C10804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B74E6-F749-47D6-9FA7-3EA87F4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1CCD-9E74-4C2F-93CD-1D95134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AE00B-7402-40E1-8CDA-9954849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BCB8-4BA7-486C-8284-30BE19E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4D96A-A24D-4A3D-A6AB-DD01D6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1C9F2-5727-48CE-AB65-D269FFA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CF21-5F31-41DA-BD38-0FA612D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FCDD5-BDE1-46AE-B318-E905408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F53F0-E748-4C72-A406-5590484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1980-98D4-44DD-948C-560178D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4BB4-7C3E-4DF2-811D-370D52D9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9A46-B352-4DF7-8635-6D5FCA0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A476B-D05E-4BD3-8290-DB16CA0D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2877A-1A56-4BF2-ADA8-0CDA3F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2F27-1744-4C8A-B529-CB4D2D6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6135-9DF6-41A0-AD51-7F0B558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1DCD-6BE1-4DE7-95A0-810D854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B2971-34DF-4B54-8BC5-97CB1BC7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8301-096F-4835-BAA2-2FFC06FB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542-5BD1-48FE-B82B-B45BBAB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16059-1F20-4A52-B215-18B02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7D4B-AEB4-413C-9A9A-DA5B56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C930B-C4C5-4560-B757-E0E8C34B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6563-5915-43D5-842B-F5397792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0B0-B660-4B44-82EC-29F584FC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FE75-1073-4B96-9FB6-6B8F1602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2F5A-3393-4C31-BE25-0FCA5A27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960914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随机森林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3291839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486297"/>
            <a:ext cx="0" cy="2665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20" y="2275859"/>
            <a:ext cx="2014776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训练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颗决策树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3654746"/>
            <a:ext cx="144872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决策依据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934587"/>
            <a:ext cx="459905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按照众数或者平均值对训练数据给出结论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项目背景：根据天气、温度、湿度、身体素质来判断会不会出去打球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486297"/>
            <a:ext cx="496245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86011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514482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5167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实现方法：随机采样、随机选取特征，同时训练多个模型，求众数或者平均值。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4933367" y="247718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4C13586-AAB0-43C3-81B2-B93F1F059F32}"/>
              </a:ext>
            </a:extLst>
          </p:cNvPr>
          <p:cNvCxnSpPr>
            <a:cxnSpLocks/>
          </p:cNvCxnSpPr>
          <p:nvPr/>
        </p:nvCxnSpPr>
        <p:spPr>
          <a:xfrm>
            <a:off x="5259941" y="2181669"/>
            <a:ext cx="0" cy="4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B556EDA-AF89-4DA5-849D-9E9855DE7FC4}"/>
              </a:ext>
            </a:extLst>
          </p:cNvPr>
          <p:cNvCxnSpPr>
            <a:cxnSpLocks/>
          </p:cNvCxnSpPr>
          <p:nvPr/>
        </p:nvCxnSpPr>
        <p:spPr>
          <a:xfrm>
            <a:off x="5259941" y="267395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F9FA9B-B49D-415E-9E05-4771972F7B40}"/>
              </a:ext>
            </a:extLst>
          </p:cNvPr>
          <p:cNvCxnSpPr>
            <a:cxnSpLocks/>
          </p:cNvCxnSpPr>
          <p:nvPr/>
        </p:nvCxnSpPr>
        <p:spPr>
          <a:xfrm>
            <a:off x="5259941" y="2181669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33EA48D-675C-43B8-907D-BA81506D332C}"/>
              </a:ext>
            </a:extLst>
          </p:cNvPr>
          <p:cNvSpPr/>
          <p:nvPr/>
        </p:nvSpPr>
        <p:spPr>
          <a:xfrm>
            <a:off x="5573413" y="1972551"/>
            <a:ext cx="296969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随机有放回地抽取一定比例的数据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80FD1D-D165-4F90-AB2E-440C53A1AB70}"/>
              </a:ext>
            </a:extLst>
          </p:cNvPr>
          <p:cNvSpPr/>
          <p:nvPr/>
        </p:nvSpPr>
        <p:spPr>
          <a:xfrm>
            <a:off x="5586516" y="2482929"/>
            <a:ext cx="2194594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随机选取一定比例的特征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03B9757-05B5-4C96-AECE-B9569121ABD3}"/>
              </a:ext>
            </a:extLst>
          </p:cNvPr>
          <p:cNvCxnSpPr>
            <a:cxnSpLocks/>
          </p:cNvCxnSpPr>
          <p:nvPr/>
        </p:nvCxnSpPr>
        <p:spPr>
          <a:xfrm>
            <a:off x="4358639" y="388781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C14D97F-6381-42EC-8595-92CF7559E6D6}"/>
              </a:ext>
            </a:extLst>
          </p:cNvPr>
          <p:cNvCxnSpPr>
            <a:cxnSpLocks/>
          </p:cNvCxnSpPr>
          <p:nvPr/>
        </p:nvCxnSpPr>
        <p:spPr>
          <a:xfrm>
            <a:off x="4685213" y="3592302"/>
            <a:ext cx="0" cy="4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A97FB91-3AB3-4788-A0B2-AB23A5E789B2}"/>
              </a:ext>
            </a:extLst>
          </p:cNvPr>
          <p:cNvCxnSpPr>
            <a:cxnSpLocks/>
          </p:cNvCxnSpPr>
          <p:nvPr/>
        </p:nvCxnSpPr>
        <p:spPr>
          <a:xfrm>
            <a:off x="4685213" y="408458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B5F6703-56B6-4AA4-A75D-CE91A00F47A2}"/>
              </a:ext>
            </a:extLst>
          </p:cNvPr>
          <p:cNvCxnSpPr>
            <a:cxnSpLocks/>
          </p:cNvCxnSpPr>
          <p:nvPr/>
        </p:nvCxnSpPr>
        <p:spPr>
          <a:xfrm>
            <a:off x="4685213" y="359230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48CCE12-E442-4583-B503-17A886D6FE60}"/>
              </a:ext>
            </a:extLst>
          </p:cNvPr>
          <p:cNvSpPr/>
          <p:nvPr/>
        </p:nvSpPr>
        <p:spPr>
          <a:xfrm>
            <a:off x="4998686" y="3383184"/>
            <a:ext cx="627052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回归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EDC9825-0976-4ECC-9F25-BD420AEAB446}"/>
              </a:ext>
            </a:extLst>
          </p:cNvPr>
          <p:cNvSpPr/>
          <p:nvPr/>
        </p:nvSpPr>
        <p:spPr>
          <a:xfrm>
            <a:off x="5011788" y="3893562"/>
            <a:ext cx="61394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9E3D7F8-B2F8-4707-9A1E-3C5F2263E824}"/>
              </a:ext>
            </a:extLst>
          </p:cNvPr>
          <p:cNvCxnSpPr>
            <a:cxnSpLocks/>
          </p:cNvCxnSpPr>
          <p:nvPr/>
        </p:nvCxnSpPr>
        <p:spPr>
          <a:xfrm>
            <a:off x="5625736" y="359230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15C6605-BBDE-4D1E-9542-B4C107BB1EE9}"/>
              </a:ext>
            </a:extLst>
          </p:cNvPr>
          <p:cNvSpPr/>
          <p:nvPr/>
        </p:nvSpPr>
        <p:spPr>
          <a:xfrm>
            <a:off x="5939209" y="3383184"/>
            <a:ext cx="181137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MSE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MAE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MAPE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C70A28C-0BA0-47FF-AC14-4D4D4CAC6509}"/>
              </a:ext>
            </a:extLst>
          </p:cNvPr>
          <p:cNvCxnSpPr>
            <a:cxnSpLocks/>
          </p:cNvCxnSpPr>
          <p:nvPr/>
        </p:nvCxnSpPr>
        <p:spPr>
          <a:xfrm>
            <a:off x="5625736" y="407651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7A64DC0-8AC3-440A-BDE1-CFE669176084}"/>
              </a:ext>
            </a:extLst>
          </p:cNvPr>
          <p:cNvSpPr/>
          <p:nvPr/>
        </p:nvSpPr>
        <p:spPr>
          <a:xfrm>
            <a:off x="5939210" y="3867394"/>
            <a:ext cx="1344116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熵、基尼系数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9DDE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monyOS Sans风格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HarmonyOS Sans SC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Kelly</dc:creator>
  <cp:lastModifiedBy>Pan Kelly</cp:lastModifiedBy>
  <cp:revision>9</cp:revision>
  <dcterms:created xsi:type="dcterms:W3CDTF">2022-01-17T09:15:03Z</dcterms:created>
  <dcterms:modified xsi:type="dcterms:W3CDTF">2022-01-27T10:06:31Z</dcterms:modified>
</cp:coreProperties>
</file>