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KNN</a:t>
            </a:r>
            <a:endParaRPr lang="zh-CN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4201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19" y="1966705"/>
            <a:ext cx="457074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计算所有已知样本到待测样本的欧氏距离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8" y="2986619"/>
            <a:ext cx="4100477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选择与待测样本距离最近的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个样本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176518"/>
            <a:ext cx="396985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统计这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个样本的类别或者均值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5238433"/>
            <a:ext cx="7287817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选择出现频率最大的类标作为分类结果，或者平均值作为回归结果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项目背景：通过房间的数量、地理位置等信息来预测房价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1919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4687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4386758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35422"/>
            <a:ext cx="815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实现方法：遍历每个样本到待测样本的欧氏距离，取最近的</a:t>
            </a:r>
            <a:r>
              <a:rPr lang="en-US" altLang="zh-CN" dirty="0"/>
              <a:t>k</a:t>
            </a:r>
            <a:r>
              <a:rPr lang="zh-CN" altLang="en-US" dirty="0"/>
              <a:t>个样本作为邻居。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BA9EE46-26DC-455B-AC0E-98FEC7B6F449}"/>
              </a:ext>
            </a:extLst>
          </p:cNvPr>
          <p:cNvCxnSpPr>
            <a:cxnSpLocks/>
          </p:cNvCxnSpPr>
          <p:nvPr/>
        </p:nvCxnSpPr>
        <p:spPr>
          <a:xfrm>
            <a:off x="2413675" y="63790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013F365-C13C-4975-8688-7024E693F58D}"/>
              </a:ext>
            </a:extLst>
          </p:cNvPr>
          <p:cNvSpPr/>
          <p:nvPr/>
        </p:nvSpPr>
        <p:spPr>
          <a:xfrm>
            <a:off x="2909921" y="6173759"/>
            <a:ext cx="292482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评估方法：</a:t>
            </a:r>
            <a:r>
              <a:rPr lang="en-US" altLang="zh-CN" dirty="0">
                <a:solidFill>
                  <a:schemeClr val="tx1"/>
                </a:solidFill>
              </a:rPr>
              <a:t>MSE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RMSE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F30647-9C12-47EB-8545-4EB4B33E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35" y="1814181"/>
            <a:ext cx="4149226" cy="7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HarmonyOS Sans SC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10</cp:revision>
  <dcterms:created xsi:type="dcterms:W3CDTF">2022-01-17T09:15:03Z</dcterms:created>
  <dcterms:modified xsi:type="dcterms:W3CDTF">2022-01-27T12:49:17Z</dcterms:modified>
</cp:coreProperties>
</file>