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线性回归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2856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写出假设函数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2680061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确定损失函数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20" y="3741976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求解参数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4803891"/>
            <a:ext cx="14210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模型评估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9B2BCD-2847-4920-B2C5-7C97E43D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23" y="1966705"/>
            <a:ext cx="1762569" cy="345881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项目背景：根据房屋面积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来预测房价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AD9C5D-C4DE-4C87-BDCB-A662A9AAD42D}"/>
                  </a:ext>
                </a:extLst>
              </p:cNvPr>
              <p:cNvSpPr txBox="1"/>
              <p:nvPr/>
            </p:nvSpPr>
            <p:spPr>
              <a:xfrm>
                <a:off x="5021746" y="2610928"/>
                <a:ext cx="3894739" cy="504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AD9C5D-C4DE-4C87-BDCB-A662A9AA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6" y="2610928"/>
                <a:ext cx="3894739" cy="504562"/>
              </a:xfrm>
              <a:prstGeom prst="rect">
                <a:avLst/>
              </a:prstGeom>
              <a:blipFill>
                <a:blip r:embed="rId3"/>
                <a:stretch>
                  <a:fillRect t="-93976" b="-15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C6919D-6FF7-4D2A-B1C1-E7CD24A24D1B}"/>
                  </a:ext>
                </a:extLst>
              </p:cNvPr>
              <p:cNvSpPr txBox="1"/>
              <p:nvPr/>
            </p:nvSpPr>
            <p:spPr>
              <a:xfrm>
                <a:off x="6045005" y="3986348"/>
                <a:ext cx="4787545" cy="12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C6919D-6FF7-4D2A-B1C1-E7CD24A2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005" y="3986348"/>
                <a:ext cx="4787545" cy="1252972"/>
              </a:xfrm>
              <a:prstGeom prst="rect">
                <a:avLst/>
              </a:prstGeom>
              <a:blipFill>
                <a:blip r:embed="rId4"/>
                <a:stretch>
                  <a:fillRect t="-27805" b="-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F3A833D-53A0-41DE-B638-DF2B5585CEC3}"/>
              </a:ext>
            </a:extLst>
          </p:cNvPr>
          <p:cNvSpPr/>
          <p:nvPr/>
        </p:nvSpPr>
        <p:spPr>
          <a:xfrm>
            <a:off x="4895474" y="3537857"/>
            <a:ext cx="1149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正规方程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FBD2A48-A6F4-42DF-A5FB-9AE283968B25}"/>
              </a:ext>
            </a:extLst>
          </p:cNvPr>
          <p:cNvSpPr/>
          <p:nvPr/>
        </p:nvSpPr>
        <p:spPr>
          <a:xfrm>
            <a:off x="4895474" y="4198707"/>
            <a:ext cx="1149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梯度下降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8B15-FBB3-471E-A8D0-763573A540AA}"/>
                  </a:ext>
                </a:extLst>
              </p:cNvPr>
              <p:cNvSpPr txBox="1"/>
              <p:nvPr/>
            </p:nvSpPr>
            <p:spPr>
              <a:xfrm>
                <a:off x="6371579" y="3436499"/>
                <a:ext cx="1994260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8B15-FBB3-471E-A8D0-763573A5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79" y="3436499"/>
                <a:ext cx="1994260" cy="459998"/>
              </a:xfrm>
              <a:prstGeom prst="rect">
                <a:avLst/>
              </a:prstGeom>
              <a:blipFill>
                <a:blip r:embed="rId5"/>
                <a:stretch>
                  <a:fillRect l="-306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2885432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E1EDF19-0CC3-4ED7-8035-F0CA3410FB59}"/>
              </a:ext>
            </a:extLst>
          </p:cNvPr>
          <p:cNvCxnSpPr>
            <a:cxnSpLocks/>
          </p:cNvCxnSpPr>
          <p:nvPr/>
        </p:nvCxnSpPr>
        <p:spPr>
          <a:xfrm>
            <a:off x="4386022" y="3979071"/>
            <a:ext cx="182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03418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8EB96CC-FCDE-4196-A875-3AA2A636AC25}"/>
              </a:ext>
            </a:extLst>
          </p:cNvPr>
          <p:cNvCxnSpPr>
            <a:cxnSpLocks/>
          </p:cNvCxnSpPr>
          <p:nvPr/>
        </p:nvCxnSpPr>
        <p:spPr>
          <a:xfrm>
            <a:off x="4568900" y="3769578"/>
            <a:ext cx="0" cy="68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1C05C7A-CC88-4604-A357-A46A6D88CE23}"/>
              </a:ext>
            </a:extLst>
          </p:cNvPr>
          <p:cNvCxnSpPr>
            <a:cxnSpLocks/>
          </p:cNvCxnSpPr>
          <p:nvPr/>
        </p:nvCxnSpPr>
        <p:spPr>
          <a:xfrm>
            <a:off x="4568900" y="376957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C272F9-B253-4EB4-BFC1-0FC00DEE9C5C}"/>
              </a:ext>
            </a:extLst>
          </p:cNvPr>
          <p:cNvCxnSpPr>
            <a:cxnSpLocks/>
          </p:cNvCxnSpPr>
          <p:nvPr/>
        </p:nvCxnSpPr>
        <p:spPr>
          <a:xfrm>
            <a:off x="4568900" y="444471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2BB6782-6339-4D2E-8ED2-1D76E427E576}"/>
              </a:ext>
            </a:extLst>
          </p:cNvPr>
          <p:cNvSpPr txBox="1"/>
          <p:nvPr/>
        </p:nvSpPr>
        <p:spPr>
          <a:xfrm>
            <a:off x="8365839" y="3525924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适用于</a:t>
            </a:r>
            <a:r>
              <a:rPr lang="en-US" altLang="zh-CN" sz="1400" dirty="0"/>
              <a:t>n&lt;10000</a:t>
            </a:r>
            <a:r>
              <a:rPr lang="zh-CN" altLang="en-US" sz="1400" dirty="0"/>
              <a:t>的线性模型，速度快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3952216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C52B35-D45B-4185-BF16-F75E933A5783}"/>
                  </a:ext>
                </a:extLst>
              </p:cNvPr>
              <p:cNvSpPr txBox="1"/>
              <p:nvPr/>
            </p:nvSpPr>
            <p:spPr>
              <a:xfrm>
                <a:off x="515207" y="1151678"/>
                <a:ext cx="845885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实现方法：用一阶函数拟合数据，让真实值和预测值差的平方和最小，求出参数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C52B35-D45B-4185-BF16-F75E933A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7" y="1151678"/>
                <a:ext cx="8458854" cy="391902"/>
              </a:xfrm>
              <a:prstGeom prst="rect">
                <a:avLst/>
              </a:prstGeom>
              <a:blipFill>
                <a:blip r:embed="rId6"/>
                <a:stretch>
                  <a:fillRect l="-649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4</cp:revision>
  <dcterms:created xsi:type="dcterms:W3CDTF">2022-01-17T09:15:03Z</dcterms:created>
  <dcterms:modified xsi:type="dcterms:W3CDTF">2022-01-17T11:55:09Z</dcterms:modified>
</cp:coreProperties>
</file>