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0D7FE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FEBD-570E-469B-A2A8-DF6468A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D650-4BBB-4407-98B5-8F3C3675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ED5B-6D8F-40CF-A0A2-BB1AA50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B7-D6EF-4A8D-A1B0-9D26812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7996-60AE-47DF-A2B6-FDF4D89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5678-E7ED-44B7-BCB0-DECC9FF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8F153-5C5C-4336-B561-BA62FA20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9512-1E0B-43FC-9167-2199CD4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3F86-51CD-4276-A908-0F89ECD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B989-F894-40EB-BD8F-3891D88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F581F-6F8C-4087-8C89-73E63BE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8AC94-A299-485F-A9D5-437E7D1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F5DE8-66E6-48DF-A7B8-9FA66FB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CD000-ED0D-472B-9530-BB11B39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180A0-A0A4-481F-BFCD-8DEF2AF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D15-4603-438A-AD43-D167AA1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027-9C2D-4F08-827A-9B4C7C21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B64-2DD2-43EA-A6D0-3D799D4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5EE3-8F2C-47CB-B020-4C1EB301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CDA00-AD12-4559-8AC9-DAB29E0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03C3-1668-4F34-82BA-9F4969C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5D9A5-05F5-443E-9539-F9513B98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05FF5-0C2D-47BE-B264-1969B96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5D07-57FC-4E15-9399-9B059FE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9B8C-3371-4D6C-AE3C-68831BD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5133-77F4-4C42-9458-5D32320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81A-77F1-4569-8F6F-074B47F0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41F4-50E2-4194-8016-ECFEAB56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435-7118-4EE8-B36E-DD3428FA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0C22-0F68-44BF-BA04-0A8A52E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8CC-9993-47C0-B2F3-A98D01A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E13-2B29-4018-B74A-1BFB7B2A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6AD17-3C4F-4614-B1AD-4609692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14CE-EBD9-411B-AD3E-F1766A91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6BAD3-37B1-4C32-B9D8-78E26187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C7F41-A59D-4815-B1C4-70C10804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B74E6-F749-47D6-9FA7-3EA87F4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1CCD-9E74-4C2F-93CD-1D95134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AE00B-7402-40E1-8CDA-9954849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BCB8-4BA7-486C-8284-30BE19E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4D96A-A24D-4A3D-A6AB-DD01D6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1C9F2-5727-48CE-AB65-D269FFA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CF21-5F31-41DA-BD38-0FA612D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FCDD5-BDE1-46AE-B318-E905408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F53F0-E748-4C72-A406-5590484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1980-98D4-44DD-948C-560178D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4BB4-7C3E-4DF2-811D-370D52D9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9A46-B352-4DF7-8635-6D5FCA0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A476B-D05E-4BD3-8290-DB16CA0D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2877A-1A56-4BF2-ADA8-0CDA3F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2F27-1744-4C8A-B529-CB4D2D6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6135-9DF6-41A0-AD51-7F0B558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1DCD-6BE1-4DE7-95A0-810D854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B2971-34DF-4B54-8BC5-97CB1BC7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8301-096F-4835-BAA2-2FFC06FB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542-5BD1-48FE-B82B-B45BBAB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16059-1F20-4A52-B215-18B02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7D4B-AEB4-413C-9A9A-DA5B56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C930B-C4C5-4560-B757-E0E8C34B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6563-5915-43D5-842B-F5397792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0B0-B660-4B44-82EC-29F584FC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631-09A3-4E8F-9473-99B384D9D25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FE75-1073-4B96-9FB6-6B8F1602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2F5A-3393-4C31-BE25-0FCA5A27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238095" y="2481942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逻辑回归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705489" y="2812867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 flipH="1">
            <a:off x="2127777" y="2007325"/>
            <a:ext cx="8787" cy="4129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632807" y="1796887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写出假设函数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632807" y="2510243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确定损失函数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632808" y="4651959"/>
            <a:ext cx="147610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求解参数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632808" y="5931588"/>
            <a:ext cx="147610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模型评估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项目背景：根据诊断指标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r>
              <a:rPr lang="en-US" altLang="zh-CN" dirty="0" err="1">
                <a:solidFill>
                  <a:schemeClr val="bg1"/>
                </a:solidFill>
              </a:rPr>
              <a:t>x</a:t>
            </a:r>
            <a:r>
              <a:rPr lang="en-US" altLang="zh-CN" baseline="-25000" dirty="0" err="1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来判断是否有糖尿病，</a:t>
            </a:r>
            <a:r>
              <a:rPr lang="en-US" altLang="zh-CN" dirty="0">
                <a:solidFill>
                  <a:schemeClr val="bg1"/>
                </a:solidFill>
              </a:rPr>
              <a:t>y = 0,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36563" y="2007325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136563" y="2715614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136563" y="486436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42B201-C11E-491D-9032-3D1E59B4BF34}"/>
                  </a:ext>
                </a:extLst>
              </p:cNvPr>
              <p:cNvSpPr txBox="1"/>
              <p:nvPr/>
            </p:nvSpPr>
            <p:spPr>
              <a:xfrm>
                <a:off x="4680857" y="1744473"/>
                <a:ext cx="5238205" cy="48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(sigmoid</a:t>
                </a:r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42B201-C11E-491D-9032-3D1E59B4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1744473"/>
                <a:ext cx="5238205" cy="485454"/>
              </a:xfrm>
              <a:prstGeom prst="rect">
                <a:avLst/>
              </a:prstGeom>
              <a:blipFill>
                <a:blip r:embed="rId2"/>
                <a:stretch>
                  <a:fillRect r="-151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373AB7-C9D9-445A-92B6-BAF178D4A7CF}"/>
                  </a:ext>
                </a:extLst>
              </p:cNvPr>
              <p:cNvSpPr txBox="1"/>
              <p:nvPr/>
            </p:nvSpPr>
            <p:spPr>
              <a:xfrm>
                <a:off x="4811487" y="2345160"/>
                <a:ext cx="5873932" cy="765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373AB7-C9D9-445A-92B6-BAF178D4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87" y="2345160"/>
                <a:ext cx="5873932" cy="765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35E6995-DAEB-4219-9AEF-AF4BC05F4430}"/>
              </a:ext>
            </a:extLst>
          </p:cNvPr>
          <p:cNvCxnSpPr>
            <a:cxnSpLocks/>
          </p:cNvCxnSpPr>
          <p:nvPr/>
        </p:nvCxnSpPr>
        <p:spPr>
          <a:xfrm>
            <a:off x="2136563" y="379517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78DEBBB-DAC9-463C-B6D6-82C5986C79F0}"/>
                  </a:ext>
                </a:extLst>
              </p:cNvPr>
              <p:cNvSpPr txBox="1"/>
              <p:nvPr/>
            </p:nvSpPr>
            <p:spPr>
              <a:xfrm>
                <a:off x="4811487" y="3371800"/>
                <a:ext cx="6949439" cy="793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78DEBBB-DAC9-463C-B6D6-82C5986C7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87" y="3371800"/>
                <a:ext cx="6949439" cy="793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F23D2D8-27B0-4B8E-8134-4E7678540AAF}"/>
              </a:ext>
            </a:extLst>
          </p:cNvPr>
          <p:cNvSpPr/>
          <p:nvPr/>
        </p:nvSpPr>
        <p:spPr>
          <a:xfrm>
            <a:off x="2632808" y="3584739"/>
            <a:ext cx="2087238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引入正则化惩罚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57FCD6C-A534-4207-B9DA-85538D0326BF}"/>
                  </a:ext>
                </a:extLst>
              </p:cNvPr>
              <p:cNvSpPr txBox="1"/>
              <p:nvPr/>
            </p:nvSpPr>
            <p:spPr>
              <a:xfrm>
                <a:off x="4541522" y="4337524"/>
                <a:ext cx="6413862" cy="124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((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57FCD6C-A534-4207-B9DA-85538D03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22" y="4337524"/>
                <a:ext cx="6413862" cy="1244380"/>
              </a:xfrm>
              <a:prstGeom prst="rect">
                <a:avLst/>
              </a:prstGeom>
              <a:blipFill>
                <a:blip r:embed="rId5"/>
                <a:stretch>
                  <a:fillRect t="-27941" b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951E33E-F755-45E8-9F0E-4590B7D14BD9}"/>
              </a:ext>
            </a:extLst>
          </p:cNvPr>
          <p:cNvCxnSpPr>
            <a:cxnSpLocks/>
          </p:cNvCxnSpPr>
          <p:nvPr/>
        </p:nvCxnSpPr>
        <p:spPr>
          <a:xfrm>
            <a:off x="2136563" y="6136872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94E1A9-FE55-4B56-AB2A-FA314EC5B795}"/>
                  </a:ext>
                </a:extLst>
              </p:cNvPr>
              <p:cNvSpPr txBox="1"/>
              <p:nvPr/>
            </p:nvSpPr>
            <p:spPr>
              <a:xfrm>
                <a:off x="518160" y="1109908"/>
                <a:ext cx="115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实现方法：用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拟合数据，传入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函数得到概率，设定阈值，大于阈值判断为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，小于阈值判断为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94E1A9-FE55-4B56-AB2A-FA314EC5B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09908"/>
                <a:ext cx="11575028" cy="369332"/>
              </a:xfrm>
              <a:prstGeom prst="rect">
                <a:avLst/>
              </a:prstGeom>
              <a:blipFill>
                <a:blip r:embed="rId6"/>
                <a:stretch>
                  <a:fillRect l="-4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9DDE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monyOS Sans风格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HarmonyOS Sans SC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Kelly</dc:creator>
  <cp:lastModifiedBy>Pan Kelly</cp:lastModifiedBy>
  <cp:revision>3</cp:revision>
  <dcterms:created xsi:type="dcterms:W3CDTF">2022-01-17T09:15:03Z</dcterms:created>
  <dcterms:modified xsi:type="dcterms:W3CDTF">2022-01-17T12:00:46Z</dcterms:modified>
</cp:coreProperties>
</file>