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90D7FE"/>
    <a:srgbClr val="02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FEBD-570E-469B-A2A8-DF6468AA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7D650-4BBB-4407-98B5-8F3C3675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3ED5B-6D8F-40CF-A0A2-BB1AA50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BDB7-D6EF-4A8D-A1B0-9D26812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87996-60AE-47DF-A2B6-FDF4D895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5678-E7ED-44B7-BCB0-DECC9FFB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8F153-5C5C-4336-B561-BA62FA20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19512-1E0B-43FC-9167-2199CD42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63F86-51CD-4276-A908-0F89ECDC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5B989-F894-40EB-BD8F-3891D889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F581F-6F8C-4087-8C89-73E63BE4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8AC94-A299-485F-A9D5-437E7D17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F5DE8-66E6-48DF-A7B8-9FA66FB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CD000-ED0D-472B-9530-BB11B39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180A0-A0A4-481F-BFCD-8DEF2AFC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CD15-4603-438A-AD43-D167AA1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5027-9C2D-4F08-827A-9B4C7C21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FB64-2DD2-43EA-A6D0-3D799D4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5EE3-8F2C-47CB-B020-4C1EB301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CDA00-AD12-4559-8AC9-DAB29E07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03C3-1668-4F34-82BA-9F4969CB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5D9A5-05F5-443E-9539-F9513B98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05FF5-0C2D-47BE-B264-1969B96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85D07-57FC-4E15-9399-9B059FED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B9B8C-3371-4D6C-AE3C-68831BDB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5133-77F4-4C42-9458-5D32320C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881A-77F1-4569-8F6F-074B47F0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41F4-50E2-4194-8016-ECFEAB56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43435-7118-4EE8-B36E-DD3428FA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B0C22-0F68-44BF-BA04-0A8A52EB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8CC-9993-47C0-B2F3-A98D01A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7E13-2B29-4018-B74A-1BFB7B2A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6AD17-3C4F-4614-B1AD-4609692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214CE-EBD9-411B-AD3E-F1766A91F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6BAD3-37B1-4C32-B9D8-78E26187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C7F41-A59D-4815-B1C4-70C10804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B74E6-F749-47D6-9FA7-3EA87F41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C1CCD-9E74-4C2F-93CD-1D95134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AE00B-7402-40E1-8CDA-9954849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BCB8-4BA7-486C-8284-30BE19E2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4D96A-A24D-4A3D-A6AB-DD01D6F9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1C9F2-5727-48CE-AB65-D269FFA6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DCF21-5F31-41DA-BD38-0FA612D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FCDD5-BDE1-46AE-B318-E9054089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F53F0-E748-4C72-A406-5590484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F1980-98D4-44DD-948C-560178D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E4BB4-7C3E-4DF2-811D-370D52D9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29A46-B352-4DF7-8635-6D5FCA0B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A476B-D05E-4BD3-8290-DB16CA0D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2877A-1A56-4BF2-ADA8-0CDA3F4C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F2F27-1744-4C8A-B529-CB4D2D6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96135-9DF6-41A0-AD51-7F0B5587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1DCD-6BE1-4DE7-95A0-810D854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9B2971-34DF-4B54-8BC5-97CB1BC7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D8301-096F-4835-BAA2-2FFC06FB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542-5BD1-48FE-B82B-B45BBAB7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16059-1F20-4A52-B215-18B0267B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07D4B-AEB4-413C-9A9A-DA5B568D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C930B-C4C5-4560-B757-E0E8C34B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66563-5915-43D5-842B-F5397792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140B0-B660-4B44-82EC-29F584FCD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2631-09A3-4E8F-9473-99B384D9D256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FE75-1073-4B96-9FB6-6B8F1602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42F5A-3393-4C31-BE25-0FCA5A27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2AF3-8099-4AC0-B290-0749AEBFD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651760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KMeans</a:t>
            </a:r>
            <a:endParaRPr lang="zh-CN" altLang="en-US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982685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177143"/>
            <a:ext cx="0" cy="4201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20" y="1966705"/>
            <a:ext cx="3717304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选择类别数量，设置初始化质心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9" y="2986619"/>
            <a:ext cx="3255750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计算所有数据到质心的距离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19" y="4176518"/>
            <a:ext cx="396985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对每个类通过算法计算出新的质心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909920" y="5238433"/>
            <a:ext cx="625585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重复</a:t>
            </a:r>
            <a:r>
              <a:rPr lang="en-US" altLang="zh-CN" dirty="0">
                <a:solidFill>
                  <a:schemeClr val="tx1"/>
                </a:solidFill>
              </a:rPr>
              <a:t>2-3</a:t>
            </a:r>
            <a:r>
              <a:rPr lang="zh-CN" altLang="en-US" dirty="0">
                <a:solidFill>
                  <a:schemeClr val="tx1"/>
                </a:solidFill>
              </a:rPr>
              <a:t>步，直到新旧质心的距离小于某个阈值就算收敛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项目背景：把没有类别的数据聚为有分类的标签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177143"/>
            <a:ext cx="496245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191990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413675" y="54687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4386758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35422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实现方法：设定好类别数量，不断迭代样本到质心的距离直到模型收敛。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32324C-FD3B-43D7-B44C-700D7190874E}"/>
              </a:ext>
            </a:extLst>
          </p:cNvPr>
          <p:cNvCxnSpPr>
            <a:cxnSpLocks/>
          </p:cNvCxnSpPr>
          <p:nvPr/>
        </p:nvCxnSpPr>
        <p:spPr>
          <a:xfrm>
            <a:off x="6165669" y="3199267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6FFA356-5AA9-41DE-B775-887E4F5C9695}"/>
              </a:ext>
            </a:extLst>
          </p:cNvPr>
          <p:cNvSpPr/>
          <p:nvPr/>
        </p:nvSpPr>
        <p:spPr>
          <a:xfrm>
            <a:off x="6829510" y="3364837"/>
            <a:ext cx="184423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离谁近就分为哪一类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804AFAA-E978-4871-BEEA-8C951CAA58FE}"/>
              </a:ext>
            </a:extLst>
          </p:cNvPr>
          <p:cNvCxnSpPr>
            <a:cxnSpLocks/>
          </p:cNvCxnSpPr>
          <p:nvPr/>
        </p:nvCxnSpPr>
        <p:spPr>
          <a:xfrm>
            <a:off x="6492243" y="2891764"/>
            <a:ext cx="0" cy="639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6BA52A9-8B3A-44F6-8754-3C51A3D399E2}"/>
              </a:ext>
            </a:extLst>
          </p:cNvPr>
          <p:cNvCxnSpPr>
            <a:cxnSpLocks/>
          </p:cNvCxnSpPr>
          <p:nvPr/>
        </p:nvCxnSpPr>
        <p:spPr>
          <a:xfrm>
            <a:off x="6492243" y="2891764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12C2715-55BA-4D97-9F6A-A794246E4AA6}"/>
              </a:ext>
            </a:extLst>
          </p:cNvPr>
          <p:cNvSpPr/>
          <p:nvPr/>
        </p:nvSpPr>
        <p:spPr>
          <a:xfrm>
            <a:off x="6818816" y="2719679"/>
            <a:ext cx="1998613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欧氏距离、余弦相似度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E207680-E28F-4FFE-AB70-2AB5A8506DF0}"/>
              </a:ext>
            </a:extLst>
          </p:cNvPr>
          <p:cNvCxnSpPr>
            <a:cxnSpLocks/>
          </p:cNvCxnSpPr>
          <p:nvPr/>
        </p:nvCxnSpPr>
        <p:spPr>
          <a:xfrm>
            <a:off x="6492243" y="3531359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BA3F3A5-E70C-40E7-B689-675B627C8923}"/>
              </a:ext>
            </a:extLst>
          </p:cNvPr>
          <p:cNvCxnSpPr>
            <a:cxnSpLocks/>
          </p:cNvCxnSpPr>
          <p:nvPr/>
        </p:nvCxnSpPr>
        <p:spPr>
          <a:xfrm>
            <a:off x="6618712" y="217714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2775B8F-0123-41C5-B39B-9BC7C28F4C5C}"/>
              </a:ext>
            </a:extLst>
          </p:cNvPr>
          <p:cNvCxnSpPr>
            <a:cxnSpLocks/>
          </p:cNvCxnSpPr>
          <p:nvPr/>
        </p:nvCxnSpPr>
        <p:spPr>
          <a:xfrm>
            <a:off x="6945286" y="1864107"/>
            <a:ext cx="0" cy="518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A5F23C3-04E0-440B-A1A0-B81B4F8B8630}"/>
              </a:ext>
            </a:extLst>
          </p:cNvPr>
          <p:cNvCxnSpPr>
            <a:cxnSpLocks/>
          </p:cNvCxnSpPr>
          <p:nvPr/>
        </p:nvCxnSpPr>
        <p:spPr>
          <a:xfrm>
            <a:off x="6945288" y="186967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A666D5D-DE7C-41B5-96F7-D623CD6B8A66}"/>
              </a:ext>
            </a:extLst>
          </p:cNvPr>
          <p:cNvSpPr/>
          <p:nvPr/>
        </p:nvSpPr>
        <p:spPr>
          <a:xfrm>
            <a:off x="7271862" y="1697588"/>
            <a:ext cx="509248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K</a:t>
            </a:r>
            <a:r>
              <a:rPr lang="zh-CN" altLang="en-US" sz="1400" dirty="0">
                <a:solidFill>
                  <a:schemeClr val="tx1"/>
                </a:solidFill>
              </a:rPr>
              <a:t>值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9A541EB-CC5B-4E7F-9CED-C2493956BEB8}"/>
              </a:ext>
            </a:extLst>
          </p:cNvPr>
          <p:cNvCxnSpPr>
            <a:cxnSpLocks/>
          </p:cNvCxnSpPr>
          <p:nvPr/>
        </p:nvCxnSpPr>
        <p:spPr>
          <a:xfrm>
            <a:off x="6945288" y="2382201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8A022A7-70C2-4E5D-B06B-BF186909F3BD}"/>
              </a:ext>
            </a:extLst>
          </p:cNvPr>
          <p:cNvSpPr/>
          <p:nvPr/>
        </p:nvSpPr>
        <p:spPr>
          <a:xfrm>
            <a:off x="7271861" y="2210116"/>
            <a:ext cx="944675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质心选择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BA9EE46-26DC-455B-AC0E-98FEC7B6F449}"/>
              </a:ext>
            </a:extLst>
          </p:cNvPr>
          <p:cNvCxnSpPr>
            <a:cxnSpLocks/>
          </p:cNvCxnSpPr>
          <p:nvPr/>
        </p:nvCxnSpPr>
        <p:spPr>
          <a:xfrm>
            <a:off x="2413675" y="63790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013F365-C13C-4975-8688-7024E693F58D}"/>
              </a:ext>
            </a:extLst>
          </p:cNvPr>
          <p:cNvSpPr/>
          <p:nvPr/>
        </p:nvSpPr>
        <p:spPr>
          <a:xfrm>
            <a:off x="2909921" y="6173759"/>
            <a:ext cx="2537290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5. </a:t>
            </a:r>
            <a:r>
              <a:rPr lang="zh-CN" altLang="en-US" dirty="0">
                <a:solidFill>
                  <a:schemeClr val="tx1"/>
                </a:solidFill>
              </a:rPr>
              <a:t>评估方法：轮廓系数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96C7D97-F778-4456-A2FE-67B97237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616" y="5743314"/>
            <a:ext cx="3267678" cy="10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D9DDE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monyOS Sans风格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105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HarmonyOS Sans SC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 Kelly</dc:creator>
  <cp:lastModifiedBy>Pan Kelly</cp:lastModifiedBy>
  <cp:revision>8</cp:revision>
  <dcterms:created xsi:type="dcterms:W3CDTF">2022-01-17T09:15:03Z</dcterms:created>
  <dcterms:modified xsi:type="dcterms:W3CDTF">2022-01-27T12:34:59Z</dcterms:modified>
</cp:coreProperties>
</file>