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93" r:id="rId2"/>
    <p:sldId id="285" r:id="rId3"/>
    <p:sldId id="286" r:id="rId4"/>
    <p:sldId id="291" r:id="rId5"/>
    <p:sldId id="287" r:id="rId6"/>
    <p:sldId id="288" r:id="rId7"/>
    <p:sldId id="289" r:id="rId8"/>
    <p:sldId id="290" r:id="rId9"/>
    <p:sldId id="284" r:id="rId10"/>
  </p:sldIdLst>
  <p:sldSz cx="12192000" cy="6858000"/>
  <p:notesSz cx="6858000" cy="9144000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itchFamily="34" charset="0"/>
        <a:ea typeface="宋体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itchFamily="34" charset="0"/>
        <a:ea typeface="宋体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itchFamily="34" charset="0"/>
        <a:ea typeface="宋体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付 昌威" initials="付" lastIdx="1" clrIdx="0">
    <p:extLst>
      <p:ext uri="{19B8F6BF-5375-455C-9EA6-DF929625EA0E}">
        <p15:presenceInfo xmlns:p15="http://schemas.microsoft.com/office/powerpoint/2012/main" userId="c2d255deef7333a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6"/>
    <p:restoredTop sz="94665"/>
  </p:normalViewPr>
  <p:slideViewPr>
    <p:cSldViewPr snapToGrid="0" showGuides="1">
      <p:cViewPr varScale="1">
        <p:scale>
          <a:sx n="86" d="100"/>
          <a:sy n="86" d="100"/>
        </p:scale>
        <p:origin x="533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buFont typeface="Arial" panose="020B0604020202020204" pitchFamily="34" charset="0"/>
              <a:buNone/>
              <a:defRPr kumimoji="1" sz="1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buFont typeface="Arial" panose="020B0604020202020204" pitchFamily="34" charset="0"/>
              <a:buNone/>
              <a:defRPr kumimoji="1" sz="1200" smtClean="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64A6BA23-DEAC-A342-9F6E-88E8B98A9B8D}" type="datetimeFigureOut"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n-cs"/>
              </a:rPr>
              <a:t>2022/9/1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buFont typeface="Arial" panose="020B0604020202020204" pitchFamily="34" charset="0"/>
              <a:buNone/>
              <a:defRPr kumimoji="1" sz="1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/>
          <a:p>
            <a:pPr lvl="0" algn="r">
              <a:buNone/>
            </a:pPr>
            <a:fld id="{9A0DB2DC-4C9A-4742-B13C-FB6460FD3503}" type="slidenum">
              <a:rPr lang="zh-CN" altLang="en-US" sz="1200"/>
              <a:t>‹#›</a:t>
            </a:fld>
            <a:endParaRPr lang="zh-CN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6087B3E-AB77-0349-B123-F3FD42830D6B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n-cs"/>
              </a:rPr>
              <a:t>2022/9/1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>
                <a:latin typeface="Calibri" pitchFamily="34" charset="0"/>
              </a:rPr>
              <a:t>‹#›</a:t>
            </a:fld>
            <a:endParaRPr lang="zh-CN" altLang="en-US"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6087B3E-AB77-0349-B123-F3FD42830D6B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n-cs"/>
              </a:rPr>
              <a:t>2022/9/1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>
                <a:latin typeface="Calibri" pitchFamily="34" charset="0"/>
              </a:rPr>
              <a:t>‹#›</a:t>
            </a:fld>
            <a:endParaRPr lang="zh-CN" altLang="en-US"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6087B3E-AB77-0349-B123-F3FD42830D6B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n-cs"/>
              </a:rPr>
              <a:t>2022/9/1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>
                <a:latin typeface="Calibri" pitchFamily="34" charset="0"/>
              </a:rPr>
              <a:t>‹#›</a:t>
            </a:fld>
            <a:endParaRPr lang="zh-CN" altLang="en-US"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6087B3E-AB77-0349-B123-F3FD42830D6B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n-cs"/>
              </a:rPr>
              <a:t>2022/9/1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>
                <a:latin typeface="Calibri" pitchFamily="34" charset="0"/>
              </a:rPr>
              <a:t>‹#›</a:t>
            </a:fld>
            <a:endParaRPr lang="zh-CN" altLang="en-US"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6087B3E-AB77-0349-B123-F3FD42830D6B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n-cs"/>
              </a:rPr>
              <a:t>2022/9/1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>
                <a:latin typeface="Calibri" pitchFamily="34" charset="0"/>
              </a:rPr>
              <a:t>‹#›</a:t>
            </a:fld>
            <a:endParaRPr lang="zh-CN" altLang="en-US"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6087B3E-AB77-0349-B123-F3FD42830D6B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n-cs"/>
              </a:rPr>
              <a:t>2022/9/1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>
                <a:latin typeface="Calibri" pitchFamily="34" charset="0"/>
              </a:rPr>
              <a:t>‹#›</a:t>
            </a:fld>
            <a:endParaRPr lang="zh-CN" altLang="en-US"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6087B3E-AB77-0349-B123-F3FD42830D6B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n-cs"/>
              </a:rPr>
              <a:t>2022/9/1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>
                <a:latin typeface="Calibri" pitchFamily="34" charset="0"/>
              </a:rPr>
              <a:t>‹#›</a:t>
            </a:fld>
            <a:endParaRPr lang="zh-CN" altLang="en-US"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6087B3E-AB77-0349-B123-F3FD42830D6B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n-cs"/>
              </a:rPr>
              <a:t>2022/9/1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>
                <a:latin typeface="Calibri" pitchFamily="34" charset="0"/>
              </a:rPr>
              <a:t>‹#›</a:t>
            </a:fld>
            <a:endParaRPr lang="zh-CN" altLang="en-US"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6087B3E-AB77-0349-B123-F3FD42830D6B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n-cs"/>
              </a:rPr>
              <a:t>2022/9/1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>
                <a:latin typeface="Calibri" pitchFamily="34" charset="0"/>
              </a:rPr>
              <a:t>‹#›</a:t>
            </a:fld>
            <a:endParaRPr lang="zh-CN" altLang="en-US"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6087B3E-AB77-0349-B123-F3FD42830D6B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n-cs"/>
              </a:rPr>
              <a:t>2022/9/1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>
                <a:latin typeface="Calibri" pitchFamily="34" charset="0"/>
              </a:rPr>
              <a:t>‹#›</a:t>
            </a:fld>
            <a:endParaRPr lang="zh-CN" altLang="en-US"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6087B3E-AB77-0349-B123-F3FD42830D6B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n-cs"/>
              </a:rPr>
              <a:t>2022/9/1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>
                <a:latin typeface="Calibri" pitchFamily="34" charset="0"/>
              </a:rPr>
              <a:t>‹#›</a:t>
            </a:fld>
            <a:endParaRPr lang="zh-CN" altLang="en-US"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6087B3E-AB77-0349-B123-F3FD42830D6B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n-cs"/>
              </a:rPr>
              <a:t>2022/9/1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lvl="0" eaLnBrk="1" hangingPunct="1">
              <a:buNone/>
            </a:pPr>
            <a:fld id="{9A0DB2DC-4C9A-4742-B13C-FB6460FD3503}" type="slidenum">
              <a:rPr lang="zh-CN" altLang="en-US">
                <a:latin typeface="Calibri" pitchFamily="34" charset="0"/>
              </a:rPr>
              <a:t>‹#›</a:t>
            </a:fld>
            <a:endParaRPr lang="zh-CN" altLang="en-US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F16A0E4-87B0-2C87-D627-6C703B0AEB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5019" y="-79899"/>
            <a:ext cx="12568703" cy="693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263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46C5F44A-5621-C494-4173-73DF186E006A}"/>
              </a:ext>
            </a:extLst>
          </p:cNvPr>
          <p:cNvSpPr txBox="1"/>
          <p:nvPr/>
        </p:nvSpPr>
        <p:spPr>
          <a:xfrm>
            <a:off x="4085616" y="612843"/>
            <a:ext cx="3822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作品介绍</a:t>
            </a:r>
          </a:p>
        </p:txBody>
      </p:sp>
      <p:sp>
        <p:nvSpPr>
          <p:cNvPr id="8" name="文本框 12">
            <a:extLst>
              <a:ext uri="{FF2B5EF4-FFF2-40B4-BE49-F238E27FC236}">
                <a16:creationId xmlns:a16="http://schemas.microsoft.com/office/drawing/2014/main" id="{E0D6799F-CEC0-9B64-DC09-0748B34F6CAC}"/>
              </a:ext>
            </a:extLst>
          </p:cNvPr>
          <p:cNvSpPr txBox="1"/>
          <p:nvPr/>
        </p:nvSpPr>
        <p:spPr>
          <a:xfrm>
            <a:off x="0" y="0"/>
            <a:ext cx="355727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Code For </a:t>
            </a:r>
            <a:r>
              <a:rPr lang="en-US" altLang="zh-CN" sz="1800" b="1" dirty="0" err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Better_</a:t>
            </a:r>
            <a:r>
              <a:rPr lang="en-US" altLang="zh-CN" sz="1800" b="1" dirty="0" err="1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Hackthon</a:t>
            </a:r>
            <a:endParaRPr lang="en-US" altLang="zh-CN" sz="1800" b="1" dirty="0"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42BECEF-D0EF-C6A4-111C-A9F2E5FF9A22}"/>
              </a:ext>
            </a:extLst>
          </p:cNvPr>
          <p:cNvSpPr txBox="1"/>
          <p:nvPr/>
        </p:nvSpPr>
        <p:spPr>
          <a:xfrm>
            <a:off x="4880233" y="797511"/>
            <a:ext cx="1501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作品介绍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25F8649-5E3B-6701-718F-F84D7CF94BA1}"/>
              </a:ext>
            </a:extLst>
          </p:cNvPr>
          <p:cNvSpPr txBox="1"/>
          <p:nvPr/>
        </p:nvSpPr>
        <p:spPr>
          <a:xfrm>
            <a:off x="1932561" y="2966935"/>
            <a:ext cx="83268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该作品是一个基于</a:t>
            </a:r>
            <a:r>
              <a:rPr lang="en-US" altLang="zh-CN" dirty="0">
                <a:solidFill>
                  <a:schemeClr val="bg1"/>
                </a:solidFill>
              </a:rPr>
              <a:t>Chrome</a:t>
            </a:r>
            <a:r>
              <a:rPr lang="zh-CN" altLang="en-US" dirty="0">
                <a:solidFill>
                  <a:schemeClr val="bg1"/>
                </a:solidFill>
              </a:rPr>
              <a:t>浏览器的翻译插件，用户通过该插件可以对自己不认识的单词进行学习。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用户对遇见的单词进行鼠标划转，点击右键，会弹出相应的翻译框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1320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2">
            <a:extLst>
              <a:ext uri="{FF2B5EF4-FFF2-40B4-BE49-F238E27FC236}">
                <a16:creationId xmlns:a16="http://schemas.microsoft.com/office/drawing/2014/main" id="{72258E04-71F8-7C14-9F91-2400E198A036}"/>
              </a:ext>
            </a:extLst>
          </p:cNvPr>
          <p:cNvSpPr txBox="1"/>
          <p:nvPr/>
        </p:nvSpPr>
        <p:spPr>
          <a:xfrm>
            <a:off x="0" y="0"/>
            <a:ext cx="355727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Code For </a:t>
            </a:r>
            <a:r>
              <a:rPr lang="en-US" altLang="zh-CN" sz="1800" b="1" dirty="0" err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Better_</a:t>
            </a:r>
            <a:r>
              <a:rPr lang="en-US" altLang="zh-CN" sz="1800" b="1" dirty="0" err="1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Hackthon</a:t>
            </a:r>
            <a:endParaRPr lang="en-US" altLang="zh-CN" sz="1800" b="1" dirty="0"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92E346A-3AC9-6706-F209-AB0C18ACC45C}"/>
              </a:ext>
            </a:extLst>
          </p:cNvPr>
          <p:cNvSpPr txBox="1"/>
          <p:nvPr/>
        </p:nvSpPr>
        <p:spPr>
          <a:xfrm>
            <a:off x="4880233" y="797511"/>
            <a:ext cx="1501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作品截图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6E466F4-DA8A-082E-7DF3-26F83004F7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6051" y="2488113"/>
            <a:ext cx="6519884" cy="383278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73CBBBB-3C2B-74E3-1966-A337616F1C5F}"/>
              </a:ext>
            </a:extLst>
          </p:cNvPr>
          <p:cNvSpPr txBox="1"/>
          <p:nvPr/>
        </p:nvSpPr>
        <p:spPr>
          <a:xfrm>
            <a:off x="2746301" y="1784411"/>
            <a:ext cx="5012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选中需要翻译的文本，右键，点击“我爱翻译”</a:t>
            </a:r>
          </a:p>
        </p:txBody>
      </p:sp>
    </p:spTree>
    <p:extLst>
      <p:ext uri="{BB962C8B-B14F-4D97-AF65-F5344CB8AC3E}">
        <p14:creationId xmlns:p14="http://schemas.microsoft.com/office/powerpoint/2010/main" val="2386867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F514930-1876-E0C6-322E-6B5D8DD2B2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293" y="2658530"/>
            <a:ext cx="3986074" cy="195002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6B19A6E6-D4D7-DBDC-7315-4855ECFB5E96}"/>
              </a:ext>
            </a:extLst>
          </p:cNvPr>
          <p:cNvSpPr txBox="1"/>
          <p:nvPr/>
        </p:nvSpPr>
        <p:spPr>
          <a:xfrm>
            <a:off x="4261282" y="965330"/>
            <a:ext cx="2769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点击后，会弹出翻译框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0C03CBB-C204-9C8F-25EF-C3B65ED254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9147" y="2396971"/>
            <a:ext cx="4352073" cy="294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124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2">
            <a:extLst>
              <a:ext uri="{FF2B5EF4-FFF2-40B4-BE49-F238E27FC236}">
                <a16:creationId xmlns:a16="http://schemas.microsoft.com/office/drawing/2014/main" id="{6EC884A4-BC1C-3504-AE0C-4A7543F5F581}"/>
              </a:ext>
            </a:extLst>
          </p:cNvPr>
          <p:cNvSpPr txBox="1"/>
          <p:nvPr/>
        </p:nvSpPr>
        <p:spPr>
          <a:xfrm>
            <a:off x="0" y="0"/>
            <a:ext cx="355727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Code For </a:t>
            </a:r>
            <a:r>
              <a:rPr lang="en-US" altLang="zh-CN" sz="1800" b="1" dirty="0" err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Better_</a:t>
            </a:r>
            <a:r>
              <a:rPr lang="en-US" altLang="zh-CN" sz="1800" b="1" dirty="0" err="1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Hackthon</a:t>
            </a:r>
            <a:endParaRPr lang="en-US" altLang="zh-CN" sz="1800" b="1" dirty="0"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EAB3041-B409-7B84-0DED-77CF40BD789A}"/>
              </a:ext>
            </a:extLst>
          </p:cNvPr>
          <p:cNvSpPr txBox="1"/>
          <p:nvPr/>
        </p:nvSpPr>
        <p:spPr>
          <a:xfrm>
            <a:off x="2821021" y="2752928"/>
            <a:ext cx="74770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1.</a:t>
            </a:r>
            <a:r>
              <a:rPr lang="zh-CN" altLang="en-US" sz="2400" dirty="0">
                <a:solidFill>
                  <a:schemeClr val="bg1"/>
                </a:solidFill>
              </a:rPr>
              <a:t>把压缩包解压开来。</a:t>
            </a:r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en-US" altLang="zh-CN" sz="2400" dirty="0">
                <a:solidFill>
                  <a:schemeClr val="bg1"/>
                </a:solidFill>
              </a:rPr>
              <a:t>2.</a:t>
            </a:r>
            <a:r>
              <a:rPr lang="zh-CN" altLang="en-US" sz="2400" dirty="0">
                <a:solidFill>
                  <a:schemeClr val="bg1"/>
                </a:solidFill>
              </a:rPr>
              <a:t>打开</a:t>
            </a:r>
            <a:r>
              <a:rPr lang="en-US" altLang="zh-CN" sz="2400" dirty="0">
                <a:solidFill>
                  <a:schemeClr val="bg1"/>
                </a:solidFill>
              </a:rPr>
              <a:t>Chrome</a:t>
            </a:r>
            <a:r>
              <a:rPr lang="zh-CN" altLang="en-US" sz="2400" dirty="0">
                <a:solidFill>
                  <a:schemeClr val="bg1"/>
                </a:solidFill>
              </a:rPr>
              <a:t>的拓展程序，选择开发者模式。</a:t>
            </a:r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en-US" altLang="zh-CN" sz="2400" dirty="0">
                <a:solidFill>
                  <a:schemeClr val="bg1"/>
                </a:solidFill>
              </a:rPr>
              <a:t>3.</a:t>
            </a:r>
            <a:r>
              <a:rPr lang="zh-CN" altLang="en-US" sz="2400" dirty="0">
                <a:solidFill>
                  <a:schemeClr val="bg1"/>
                </a:solidFill>
              </a:rPr>
              <a:t>点击“加载已解压的拓展程序”。</a:t>
            </a:r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en-US" altLang="zh-CN" sz="2400" dirty="0">
                <a:solidFill>
                  <a:schemeClr val="bg1"/>
                </a:solidFill>
              </a:rPr>
              <a:t>4.</a:t>
            </a:r>
            <a:r>
              <a:rPr lang="zh-CN" altLang="en-US" sz="2400" dirty="0">
                <a:solidFill>
                  <a:schemeClr val="bg1"/>
                </a:solidFill>
              </a:rPr>
              <a:t>该插件会自动加载到谷歌插件栏里。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A8BD71C-F2A6-3815-9B42-B76B49E902D6}"/>
              </a:ext>
            </a:extLst>
          </p:cNvPr>
          <p:cNvSpPr txBox="1"/>
          <p:nvPr/>
        </p:nvSpPr>
        <p:spPr>
          <a:xfrm>
            <a:off x="4951379" y="865761"/>
            <a:ext cx="25857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编译指南</a:t>
            </a:r>
          </a:p>
        </p:txBody>
      </p:sp>
    </p:spTree>
    <p:extLst>
      <p:ext uri="{BB962C8B-B14F-4D97-AF65-F5344CB8AC3E}">
        <p14:creationId xmlns:p14="http://schemas.microsoft.com/office/powerpoint/2010/main" val="770575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2">
            <a:extLst>
              <a:ext uri="{FF2B5EF4-FFF2-40B4-BE49-F238E27FC236}">
                <a16:creationId xmlns:a16="http://schemas.microsoft.com/office/drawing/2014/main" id="{7D1B335A-FE11-4794-C0D8-C19873F25CCB}"/>
              </a:ext>
            </a:extLst>
          </p:cNvPr>
          <p:cNvSpPr txBox="1"/>
          <p:nvPr/>
        </p:nvSpPr>
        <p:spPr>
          <a:xfrm>
            <a:off x="0" y="0"/>
            <a:ext cx="355727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Code For </a:t>
            </a:r>
            <a:r>
              <a:rPr lang="en-US" altLang="zh-CN" sz="1800" b="1" dirty="0" err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Better_</a:t>
            </a:r>
            <a:r>
              <a:rPr lang="en-US" altLang="zh-CN" sz="1800" b="1" dirty="0" err="1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Hackthon</a:t>
            </a:r>
            <a:endParaRPr lang="en-US" altLang="zh-CN" sz="1800" b="1" dirty="0"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B9F220B-6896-D86E-D68F-46EA68C629D1}"/>
              </a:ext>
            </a:extLst>
          </p:cNvPr>
          <p:cNvSpPr txBox="1"/>
          <p:nvPr/>
        </p:nvSpPr>
        <p:spPr>
          <a:xfrm>
            <a:off x="3015574" y="797828"/>
            <a:ext cx="4367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团队成员介绍：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1E13579-37C0-E787-CF16-7F939283E088}"/>
              </a:ext>
            </a:extLst>
          </p:cNvPr>
          <p:cNvSpPr txBox="1"/>
          <p:nvPr/>
        </p:nvSpPr>
        <p:spPr>
          <a:xfrm>
            <a:off x="3015574" y="2681056"/>
            <a:ext cx="459570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队长：付昌威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队内任务：主要负责程序的编写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队员</a:t>
            </a:r>
            <a:r>
              <a:rPr lang="en-US" altLang="zh-CN" dirty="0">
                <a:solidFill>
                  <a:schemeClr val="bg1"/>
                </a:solidFill>
              </a:rPr>
              <a:t>1</a:t>
            </a:r>
            <a:r>
              <a:rPr lang="zh-CN" altLang="en-US" dirty="0">
                <a:solidFill>
                  <a:schemeClr val="bg1"/>
                </a:solidFill>
              </a:rPr>
              <a:t>：师光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队内任务：负责项目的策划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队员</a:t>
            </a:r>
            <a:r>
              <a:rPr lang="en-US" altLang="zh-CN" dirty="0">
                <a:solidFill>
                  <a:schemeClr val="bg1"/>
                </a:solidFill>
              </a:rPr>
              <a:t>2</a:t>
            </a:r>
            <a:r>
              <a:rPr lang="zh-CN" altLang="en-US" dirty="0">
                <a:solidFill>
                  <a:schemeClr val="bg1"/>
                </a:solidFill>
              </a:rPr>
              <a:t>：徐子恒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队内任务：负责项目的构建流程</a:t>
            </a:r>
          </a:p>
        </p:txBody>
      </p:sp>
    </p:spTree>
    <p:extLst>
      <p:ext uri="{BB962C8B-B14F-4D97-AF65-F5344CB8AC3E}">
        <p14:creationId xmlns:p14="http://schemas.microsoft.com/office/powerpoint/2010/main" val="2100681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B20F1E3-7D02-8CB2-6653-2CC7AFC9D258}"/>
              </a:ext>
            </a:extLst>
          </p:cNvPr>
          <p:cNvSpPr txBox="1"/>
          <p:nvPr/>
        </p:nvSpPr>
        <p:spPr>
          <a:xfrm>
            <a:off x="2578774" y="894850"/>
            <a:ext cx="7217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使用了什么谷歌技术？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2F4D440-8408-904C-ABCD-C897083A64EA}"/>
              </a:ext>
            </a:extLst>
          </p:cNvPr>
          <p:cNvSpPr txBox="1"/>
          <p:nvPr/>
        </p:nvSpPr>
        <p:spPr>
          <a:xfrm>
            <a:off x="2578775" y="3098358"/>
            <a:ext cx="36622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1.</a:t>
            </a:r>
            <a:r>
              <a:rPr lang="zh-CN" altLang="en-US" dirty="0">
                <a:solidFill>
                  <a:schemeClr val="bg1"/>
                </a:solidFill>
              </a:rPr>
              <a:t>使用了基于谷歌浏览器的</a:t>
            </a:r>
            <a:r>
              <a:rPr lang="en-US" altLang="zh-CN" dirty="0" err="1">
                <a:solidFill>
                  <a:schemeClr val="bg1"/>
                </a:solidFill>
              </a:rPr>
              <a:t>api</a:t>
            </a:r>
            <a:r>
              <a:rPr lang="zh-CN" altLang="en-US" dirty="0">
                <a:solidFill>
                  <a:schemeClr val="bg1"/>
                </a:solidFill>
              </a:rPr>
              <a:t>。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2.</a:t>
            </a:r>
            <a:r>
              <a:rPr lang="zh-CN" altLang="en-US" dirty="0">
                <a:solidFill>
                  <a:schemeClr val="bg1"/>
                </a:solidFill>
              </a:rPr>
              <a:t>左键菜单功能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3.</a:t>
            </a:r>
            <a:r>
              <a:rPr lang="zh-CN" altLang="en-US" dirty="0">
                <a:solidFill>
                  <a:schemeClr val="bg1"/>
                </a:solidFill>
              </a:rPr>
              <a:t>监听功能</a:t>
            </a:r>
          </a:p>
        </p:txBody>
      </p:sp>
    </p:spTree>
    <p:extLst>
      <p:ext uri="{BB962C8B-B14F-4D97-AF65-F5344CB8AC3E}">
        <p14:creationId xmlns:p14="http://schemas.microsoft.com/office/powerpoint/2010/main" val="661336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46166752-2484-8C0F-0B57-9E6EBF2391E6}"/>
              </a:ext>
            </a:extLst>
          </p:cNvPr>
          <p:cNvSpPr txBox="1"/>
          <p:nvPr/>
        </p:nvSpPr>
        <p:spPr>
          <a:xfrm>
            <a:off x="2254928" y="1098157"/>
            <a:ext cx="63275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带来了什么价值？改变了生活什么方向？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E27259E-DD0A-5F8D-1D99-19B9DA5D0A48}"/>
              </a:ext>
            </a:extLst>
          </p:cNvPr>
          <p:cNvSpPr txBox="1"/>
          <p:nvPr/>
        </p:nvSpPr>
        <p:spPr>
          <a:xfrm>
            <a:off x="2254928" y="2192784"/>
            <a:ext cx="64895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1.</a:t>
            </a:r>
            <a:r>
              <a:rPr lang="zh-CN" altLang="en-US" dirty="0">
                <a:solidFill>
                  <a:schemeClr val="bg1"/>
                </a:solidFill>
              </a:rPr>
              <a:t>主要是为了给英语不好的人提供翻译。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2.</a:t>
            </a:r>
            <a:r>
              <a:rPr lang="zh-CN" altLang="en-US" dirty="0">
                <a:solidFill>
                  <a:schemeClr val="bg1"/>
                </a:solidFill>
              </a:rPr>
              <a:t>减少大家对英语不会的烦恼。</a:t>
            </a:r>
          </a:p>
        </p:txBody>
      </p:sp>
    </p:spTree>
    <p:extLst>
      <p:ext uri="{BB962C8B-B14F-4D97-AF65-F5344CB8AC3E}">
        <p14:creationId xmlns:p14="http://schemas.microsoft.com/office/powerpoint/2010/main" val="1943287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982913" y="3797300"/>
            <a:ext cx="6226175" cy="70802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buNone/>
            </a:pPr>
            <a:r>
              <a:rPr lang="zh-CN" altLang="en-US" sz="4000" b="0" i="0" dirty="0">
                <a:solidFill>
                  <a:srgbClr val="A8A09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不想名字对不队</a:t>
            </a:r>
            <a:endParaRPr lang="zh-CN" altLang="en-US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674" name="文本框 12"/>
          <p:cNvSpPr txBox="1"/>
          <p:nvPr/>
        </p:nvSpPr>
        <p:spPr>
          <a:xfrm>
            <a:off x="4135438" y="2228850"/>
            <a:ext cx="3919537" cy="1200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7200" b="1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谢谢观看</a:t>
            </a:r>
          </a:p>
        </p:txBody>
      </p:sp>
      <p:sp>
        <p:nvSpPr>
          <p:cNvPr id="15361" name="文本框 12"/>
          <p:cNvSpPr txBox="1"/>
          <p:nvPr/>
        </p:nvSpPr>
        <p:spPr>
          <a:xfrm>
            <a:off x="0" y="0"/>
            <a:ext cx="355727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8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Code For Better_</a:t>
            </a:r>
            <a:r>
              <a:rPr lang="en-US" altLang="zh-CN" sz="1800" b="1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Hackthon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262</Words>
  <Application>Microsoft Office PowerPoint</Application>
  <PresentationFormat>宽屏</PresentationFormat>
  <Paragraphs>36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等线</vt:lpstr>
      <vt:lpstr>微软雅黑</vt:lpstr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ʾĸ�</dc:title>
  <dc:creator>ѽСС�</dc:creator>
  <cp:lastModifiedBy>付 昌威</cp:lastModifiedBy>
  <cp:revision>39</cp:revision>
  <dcterms:created xsi:type="dcterms:W3CDTF">2022-08-25T04:07:18Z</dcterms:created>
  <dcterms:modified xsi:type="dcterms:W3CDTF">2022-09-01T00:58:44Z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5DA5C91A79523C926BF40663A9FAFB0C</vt:lpwstr>
  </property>
  <property fmtid="{D5CDD505-2E9C-101B-9397-08002B2CF9AE}" pid="3" name="KSOProductBuildVer">
    <vt:lpwstr>2052-4.3.0.7280</vt:lpwstr>
  </property>
</Properties>
</file>