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9"/>
  </p:normalViewPr>
  <p:slideViewPr>
    <p:cSldViewPr>
      <p:cViewPr varScale="1">
        <p:scale>
          <a:sx n="51" d="100"/>
          <a:sy n="51" d="100"/>
        </p:scale>
        <p:origin x="1387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1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Relationship Id="rId1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1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Relationship Id="rId1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0B71EA-8C1C-4E7B-BE89-3B59DFFD1C9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56CF2C-2B0F-4C02-9199-7D198611063D}">
      <dgm:prSet/>
      <dgm:spPr/>
      <dgm:t>
        <a:bodyPr/>
        <a:lstStyle/>
        <a:p>
          <a:r>
            <a:rPr lang="en-US"/>
            <a:t>Student Attendance Registry</a:t>
          </a:r>
        </a:p>
      </dgm:t>
    </dgm:pt>
    <dgm:pt modelId="{FC944C29-D686-4FB4-957A-F8F9D1031478}" type="parTrans" cxnId="{D79F0796-54FC-4904-9C15-DF7E90925A16}">
      <dgm:prSet/>
      <dgm:spPr/>
      <dgm:t>
        <a:bodyPr/>
        <a:lstStyle/>
        <a:p>
          <a:endParaRPr lang="en-US"/>
        </a:p>
      </dgm:t>
    </dgm:pt>
    <dgm:pt modelId="{07C9E46F-B4E5-430E-9EE2-02CD0CBC854B}" type="sibTrans" cxnId="{D79F0796-54FC-4904-9C15-DF7E90925A16}">
      <dgm:prSet/>
      <dgm:spPr/>
      <dgm:t>
        <a:bodyPr/>
        <a:lstStyle/>
        <a:p>
          <a:endParaRPr lang="en-US"/>
        </a:p>
      </dgm:t>
    </dgm:pt>
    <dgm:pt modelId="{D56B49B4-7128-4230-AD69-920A97B6B17A}">
      <dgm:prSet/>
      <dgm:spPr/>
      <dgm:t>
        <a:bodyPr/>
        <a:lstStyle/>
        <a:p>
          <a:r>
            <a:rPr lang="en-US"/>
            <a:t>Dictionary</a:t>
          </a:r>
        </a:p>
      </dgm:t>
    </dgm:pt>
    <dgm:pt modelId="{7847755B-3816-4AF1-AE75-27639A3FBADA}" type="parTrans" cxnId="{FBECB3F6-A39B-4B63-B631-607E3A08DF9B}">
      <dgm:prSet/>
      <dgm:spPr/>
      <dgm:t>
        <a:bodyPr/>
        <a:lstStyle/>
        <a:p>
          <a:endParaRPr lang="en-US"/>
        </a:p>
      </dgm:t>
    </dgm:pt>
    <dgm:pt modelId="{9C741395-34DF-4231-86F3-B78E9D9F2DCE}" type="sibTrans" cxnId="{FBECB3F6-A39B-4B63-B631-607E3A08DF9B}">
      <dgm:prSet/>
      <dgm:spPr/>
      <dgm:t>
        <a:bodyPr/>
        <a:lstStyle/>
        <a:p>
          <a:endParaRPr lang="en-US"/>
        </a:p>
      </dgm:t>
    </dgm:pt>
    <dgm:pt modelId="{60545994-80F3-4FD5-B746-10FF88C292FD}">
      <dgm:prSet/>
      <dgm:spPr/>
      <dgm:t>
        <a:bodyPr/>
        <a:lstStyle/>
        <a:p>
          <a:r>
            <a:rPr lang="en-US"/>
            <a:t>Telephone Directory</a:t>
          </a:r>
        </a:p>
      </dgm:t>
    </dgm:pt>
    <dgm:pt modelId="{A9D7F181-03F2-4CB4-B29E-593D22A9E74E}" type="parTrans" cxnId="{ACA8ED44-EFCE-49B5-942B-7D33AD470E29}">
      <dgm:prSet/>
      <dgm:spPr/>
      <dgm:t>
        <a:bodyPr/>
        <a:lstStyle/>
        <a:p>
          <a:endParaRPr lang="en-US"/>
        </a:p>
      </dgm:t>
    </dgm:pt>
    <dgm:pt modelId="{42883C85-45B5-400D-B08E-6C7410565D97}" type="sibTrans" cxnId="{ACA8ED44-EFCE-49B5-942B-7D33AD470E29}">
      <dgm:prSet/>
      <dgm:spPr/>
      <dgm:t>
        <a:bodyPr/>
        <a:lstStyle/>
        <a:p>
          <a:endParaRPr lang="en-US"/>
        </a:p>
      </dgm:t>
    </dgm:pt>
    <dgm:pt modelId="{40B10A4D-CBCE-4EDB-9CF3-AD43BA2E0C7D}">
      <dgm:prSet/>
      <dgm:spPr/>
      <dgm:t>
        <a:bodyPr/>
        <a:lstStyle/>
        <a:p>
          <a:r>
            <a:rPr lang="en-US"/>
            <a:t>Book Cupboard in a library</a:t>
          </a:r>
        </a:p>
      </dgm:t>
    </dgm:pt>
    <dgm:pt modelId="{F5A0A505-BFD2-40FD-9AE2-E8D2155EFEA2}" type="parTrans" cxnId="{99E3C61A-F24A-496B-B7D4-04FEE2552211}">
      <dgm:prSet/>
      <dgm:spPr/>
      <dgm:t>
        <a:bodyPr/>
        <a:lstStyle/>
        <a:p>
          <a:endParaRPr lang="en-US"/>
        </a:p>
      </dgm:t>
    </dgm:pt>
    <dgm:pt modelId="{7E6F1D10-7088-4E01-BBC1-65A6B36BAAC0}" type="sibTrans" cxnId="{99E3C61A-F24A-496B-B7D4-04FEE2552211}">
      <dgm:prSet/>
      <dgm:spPr/>
      <dgm:t>
        <a:bodyPr/>
        <a:lstStyle/>
        <a:p>
          <a:endParaRPr lang="en-US"/>
        </a:p>
      </dgm:t>
    </dgm:pt>
    <dgm:pt modelId="{9EAA41BB-D558-4445-A956-827A37DE5772}">
      <dgm:prSet/>
      <dgm:spPr/>
      <dgm:t>
        <a:bodyPr/>
        <a:lstStyle/>
        <a:p>
          <a:r>
            <a:rPr lang="en-US" dirty="0"/>
            <a:t>Supermarket</a:t>
          </a:r>
        </a:p>
      </dgm:t>
    </dgm:pt>
    <dgm:pt modelId="{AABB756E-0660-44CF-91DE-EC368AF91F90}" type="parTrans" cxnId="{D245A347-57A6-42F8-84BB-5EC2E055BD3C}">
      <dgm:prSet/>
      <dgm:spPr/>
      <dgm:t>
        <a:bodyPr/>
        <a:lstStyle/>
        <a:p>
          <a:endParaRPr lang="en-US"/>
        </a:p>
      </dgm:t>
    </dgm:pt>
    <dgm:pt modelId="{39E93FCA-51A4-49C2-873A-47BA08CA4F49}" type="sibTrans" cxnId="{D245A347-57A6-42F8-84BB-5EC2E055BD3C}">
      <dgm:prSet/>
      <dgm:spPr/>
      <dgm:t>
        <a:bodyPr/>
        <a:lstStyle/>
        <a:p>
          <a:endParaRPr lang="en-US"/>
        </a:p>
      </dgm:t>
    </dgm:pt>
    <dgm:pt modelId="{E9153C23-27D6-4574-B59B-2AE8EBA3BFAF}">
      <dgm:prSet/>
      <dgm:spPr/>
      <dgm:t>
        <a:bodyPr/>
        <a:lstStyle/>
        <a:p>
          <a:r>
            <a:rPr lang="en-US"/>
            <a:t>Encyclopedia</a:t>
          </a:r>
        </a:p>
      </dgm:t>
    </dgm:pt>
    <dgm:pt modelId="{6BC2125F-FF4F-4034-8998-F578905C531E}" type="parTrans" cxnId="{1983D3A1-9FE7-4C92-B7A7-C313A1B9DEC3}">
      <dgm:prSet/>
      <dgm:spPr/>
      <dgm:t>
        <a:bodyPr/>
        <a:lstStyle/>
        <a:p>
          <a:endParaRPr lang="en-US"/>
        </a:p>
      </dgm:t>
    </dgm:pt>
    <dgm:pt modelId="{45DCC4C7-227E-4B52-80E7-79979DDCA0E1}" type="sibTrans" cxnId="{1983D3A1-9FE7-4C92-B7A7-C313A1B9DEC3}">
      <dgm:prSet/>
      <dgm:spPr/>
      <dgm:t>
        <a:bodyPr/>
        <a:lstStyle/>
        <a:p>
          <a:endParaRPr lang="en-US"/>
        </a:p>
      </dgm:t>
    </dgm:pt>
    <dgm:pt modelId="{C528D30D-8558-964A-8F02-0F08DFC25C08}" type="pres">
      <dgm:prSet presAssocID="{B60B71EA-8C1C-4E7B-BE89-3B59DFFD1C95}" presName="linear" presStyleCnt="0">
        <dgm:presLayoutVars>
          <dgm:animLvl val="lvl"/>
          <dgm:resizeHandles val="exact"/>
        </dgm:presLayoutVars>
      </dgm:prSet>
      <dgm:spPr/>
    </dgm:pt>
    <dgm:pt modelId="{E79435EB-3257-154B-A9C0-B1110F321B9E}" type="pres">
      <dgm:prSet presAssocID="{6756CF2C-2B0F-4C02-9199-7D198611063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C11CA49-9C6F-0B41-819E-620185A96A61}" type="pres">
      <dgm:prSet presAssocID="{07C9E46F-B4E5-430E-9EE2-02CD0CBC854B}" presName="spacer" presStyleCnt="0"/>
      <dgm:spPr/>
    </dgm:pt>
    <dgm:pt modelId="{31A381A4-4426-CF42-9B7F-CD68A783D1FD}" type="pres">
      <dgm:prSet presAssocID="{D56B49B4-7128-4230-AD69-920A97B6B17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67AA872-C362-9F46-960E-43DA8A71B599}" type="pres">
      <dgm:prSet presAssocID="{9C741395-34DF-4231-86F3-B78E9D9F2DCE}" presName="spacer" presStyleCnt="0"/>
      <dgm:spPr/>
    </dgm:pt>
    <dgm:pt modelId="{8848D5EE-B739-0F4C-978D-FE66B1790649}" type="pres">
      <dgm:prSet presAssocID="{60545994-80F3-4FD5-B746-10FF88C292F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B86ED44-F2DA-5142-B868-8D4FF63DBF6F}" type="pres">
      <dgm:prSet presAssocID="{42883C85-45B5-400D-B08E-6C7410565D97}" presName="spacer" presStyleCnt="0"/>
      <dgm:spPr/>
    </dgm:pt>
    <dgm:pt modelId="{2FA8EC08-5C3A-3943-95BE-1E56A9588108}" type="pres">
      <dgm:prSet presAssocID="{40B10A4D-CBCE-4EDB-9CF3-AD43BA2E0C7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8DD6085-F2E2-E74D-BB22-8C7D9B46F0F0}" type="pres">
      <dgm:prSet presAssocID="{7E6F1D10-7088-4E01-BBC1-65A6B36BAAC0}" presName="spacer" presStyleCnt="0"/>
      <dgm:spPr/>
    </dgm:pt>
    <dgm:pt modelId="{F0112219-41CD-0946-A7DA-B1D64464EEC5}" type="pres">
      <dgm:prSet presAssocID="{9EAA41BB-D558-4445-A956-827A37DE577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D6AE8CD-1DBE-1C4C-BA4D-3DAAF76309F4}" type="pres">
      <dgm:prSet presAssocID="{39E93FCA-51A4-49C2-873A-47BA08CA4F49}" presName="spacer" presStyleCnt="0"/>
      <dgm:spPr/>
    </dgm:pt>
    <dgm:pt modelId="{1C53B37D-C374-DB4E-BC0C-56E46E4A8700}" type="pres">
      <dgm:prSet presAssocID="{E9153C23-27D6-4574-B59B-2AE8EBA3BFA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169A113-9A64-1A49-B1B5-7E8654A06517}" type="presOf" srcId="{B60B71EA-8C1C-4E7B-BE89-3B59DFFD1C95}" destId="{C528D30D-8558-964A-8F02-0F08DFC25C08}" srcOrd="0" destOrd="0" presId="urn:microsoft.com/office/officeart/2005/8/layout/vList2"/>
    <dgm:cxn modelId="{99E3C61A-F24A-496B-B7D4-04FEE2552211}" srcId="{B60B71EA-8C1C-4E7B-BE89-3B59DFFD1C95}" destId="{40B10A4D-CBCE-4EDB-9CF3-AD43BA2E0C7D}" srcOrd="3" destOrd="0" parTransId="{F5A0A505-BFD2-40FD-9AE2-E8D2155EFEA2}" sibTransId="{7E6F1D10-7088-4E01-BBC1-65A6B36BAAC0}"/>
    <dgm:cxn modelId="{5D1CEE27-1CB1-2C42-89A4-73767FB325E1}" type="presOf" srcId="{E9153C23-27D6-4574-B59B-2AE8EBA3BFAF}" destId="{1C53B37D-C374-DB4E-BC0C-56E46E4A8700}" srcOrd="0" destOrd="0" presId="urn:microsoft.com/office/officeart/2005/8/layout/vList2"/>
    <dgm:cxn modelId="{A556F930-C279-9D49-85C2-1ACC7AB660D4}" type="presOf" srcId="{D56B49B4-7128-4230-AD69-920A97B6B17A}" destId="{31A381A4-4426-CF42-9B7F-CD68A783D1FD}" srcOrd="0" destOrd="0" presId="urn:microsoft.com/office/officeart/2005/8/layout/vList2"/>
    <dgm:cxn modelId="{ACA8ED44-EFCE-49B5-942B-7D33AD470E29}" srcId="{B60B71EA-8C1C-4E7B-BE89-3B59DFFD1C95}" destId="{60545994-80F3-4FD5-B746-10FF88C292FD}" srcOrd="2" destOrd="0" parTransId="{A9D7F181-03F2-4CB4-B29E-593D22A9E74E}" sibTransId="{42883C85-45B5-400D-B08E-6C7410565D97}"/>
    <dgm:cxn modelId="{D245A347-57A6-42F8-84BB-5EC2E055BD3C}" srcId="{B60B71EA-8C1C-4E7B-BE89-3B59DFFD1C95}" destId="{9EAA41BB-D558-4445-A956-827A37DE5772}" srcOrd="4" destOrd="0" parTransId="{AABB756E-0660-44CF-91DE-EC368AF91F90}" sibTransId="{39E93FCA-51A4-49C2-873A-47BA08CA4F49}"/>
    <dgm:cxn modelId="{F527A358-D4CC-714A-9157-4E0A7A1FD244}" type="presOf" srcId="{6756CF2C-2B0F-4C02-9199-7D198611063D}" destId="{E79435EB-3257-154B-A9C0-B1110F321B9E}" srcOrd="0" destOrd="0" presId="urn:microsoft.com/office/officeart/2005/8/layout/vList2"/>
    <dgm:cxn modelId="{B8ECCB7D-B05C-0F4D-91EF-E0C0F9A2ABE3}" type="presOf" srcId="{60545994-80F3-4FD5-B746-10FF88C292FD}" destId="{8848D5EE-B739-0F4C-978D-FE66B1790649}" srcOrd="0" destOrd="0" presId="urn:microsoft.com/office/officeart/2005/8/layout/vList2"/>
    <dgm:cxn modelId="{D79F0796-54FC-4904-9C15-DF7E90925A16}" srcId="{B60B71EA-8C1C-4E7B-BE89-3B59DFFD1C95}" destId="{6756CF2C-2B0F-4C02-9199-7D198611063D}" srcOrd="0" destOrd="0" parTransId="{FC944C29-D686-4FB4-957A-F8F9D1031478}" sibTransId="{07C9E46F-B4E5-430E-9EE2-02CD0CBC854B}"/>
    <dgm:cxn modelId="{1983D3A1-9FE7-4C92-B7A7-C313A1B9DEC3}" srcId="{B60B71EA-8C1C-4E7B-BE89-3B59DFFD1C95}" destId="{E9153C23-27D6-4574-B59B-2AE8EBA3BFAF}" srcOrd="5" destOrd="0" parTransId="{6BC2125F-FF4F-4034-8998-F578905C531E}" sibTransId="{45DCC4C7-227E-4B52-80E7-79979DDCA0E1}"/>
    <dgm:cxn modelId="{93BBA8E0-C265-3847-8DE7-0D3522A10F13}" type="presOf" srcId="{40B10A4D-CBCE-4EDB-9CF3-AD43BA2E0C7D}" destId="{2FA8EC08-5C3A-3943-95BE-1E56A9588108}" srcOrd="0" destOrd="0" presId="urn:microsoft.com/office/officeart/2005/8/layout/vList2"/>
    <dgm:cxn modelId="{2A7666E6-D1CE-2A40-9A74-6F4FBB14378F}" type="presOf" srcId="{9EAA41BB-D558-4445-A956-827A37DE5772}" destId="{F0112219-41CD-0946-A7DA-B1D64464EEC5}" srcOrd="0" destOrd="0" presId="urn:microsoft.com/office/officeart/2005/8/layout/vList2"/>
    <dgm:cxn modelId="{FBECB3F6-A39B-4B63-B631-607E3A08DF9B}" srcId="{B60B71EA-8C1C-4E7B-BE89-3B59DFFD1C95}" destId="{D56B49B4-7128-4230-AD69-920A97B6B17A}" srcOrd="1" destOrd="0" parTransId="{7847755B-3816-4AF1-AE75-27639A3FBADA}" sibTransId="{9C741395-34DF-4231-86F3-B78E9D9F2DCE}"/>
    <dgm:cxn modelId="{5680F420-F04E-4046-AEE7-710988A5BCFE}" type="presParOf" srcId="{C528D30D-8558-964A-8F02-0F08DFC25C08}" destId="{E79435EB-3257-154B-A9C0-B1110F321B9E}" srcOrd="0" destOrd="0" presId="urn:microsoft.com/office/officeart/2005/8/layout/vList2"/>
    <dgm:cxn modelId="{5F1BD49F-F0BC-5F4C-A154-385AF0A311BA}" type="presParOf" srcId="{C528D30D-8558-964A-8F02-0F08DFC25C08}" destId="{EC11CA49-9C6F-0B41-819E-620185A96A61}" srcOrd="1" destOrd="0" presId="urn:microsoft.com/office/officeart/2005/8/layout/vList2"/>
    <dgm:cxn modelId="{B3964A07-7B2A-1C40-8578-392F993BAE58}" type="presParOf" srcId="{C528D30D-8558-964A-8F02-0F08DFC25C08}" destId="{31A381A4-4426-CF42-9B7F-CD68A783D1FD}" srcOrd="2" destOrd="0" presId="urn:microsoft.com/office/officeart/2005/8/layout/vList2"/>
    <dgm:cxn modelId="{FBE9791B-215C-1043-87DA-14446349B2CA}" type="presParOf" srcId="{C528D30D-8558-964A-8F02-0F08DFC25C08}" destId="{367AA872-C362-9F46-960E-43DA8A71B599}" srcOrd="3" destOrd="0" presId="urn:microsoft.com/office/officeart/2005/8/layout/vList2"/>
    <dgm:cxn modelId="{D6BA1920-53B5-4C4A-ADF9-CC145D7122FE}" type="presParOf" srcId="{C528D30D-8558-964A-8F02-0F08DFC25C08}" destId="{8848D5EE-B739-0F4C-978D-FE66B1790649}" srcOrd="4" destOrd="0" presId="urn:microsoft.com/office/officeart/2005/8/layout/vList2"/>
    <dgm:cxn modelId="{B4027BC9-0D47-754F-B9ED-C2CEDC24A9AC}" type="presParOf" srcId="{C528D30D-8558-964A-8F02-0F08DFC25C08}" destId="{EB86ED44-F2DA-5142-B868-8D4FF63DBF6F}" srcOrd="5" destOrd="0" presId="urn:microsoft.com/office/officeart/2005/8/layout/vList2"/>
    <dgm:cxn modelId="{C9C74916-AA51-A141-8C78-7F747ADBA26C}" type="presParOf" srcId="{C528D30D-8558-964A-8F02-0F08DFC25C08}" destId="{2FA8EC08-5C3A-3943-95BE-1E56A9588108}" srcOrd="6" destOrd="0" presId="urn:microsoft.com/office/officeart/2005/8/layout/vList2"/>
    <dgm:cxn modelId="{65257A01-8268-2E4C-ADD1-EE5993657073}" type="presParOf" srcId="{C528D30D-8558-964A-8F02-0F08DFC25C08}" destId="{98DD6085-F2E2-E74D-BB22-8C7D9B46F0F0}" srcOrd="7" destOrd="0" presId="urn:microsoft.com/office/officeart/2005/8/layout/vList2"/>
    <dgm:cxn modelId="{9DBE6480-B53F-5947-8CE5-7274FCDC37B9}" type="presParOf" srcId="{C528D30D-8558-964A-8F02-0F08DFC25C08}" destId="{F0112219-41CD-0946-A7DA-B1D64464EEC5}" srcOrd="8" destOrd="0" presId="urn:microsoft.com/office/officeart/2005/8/layout/vList2"/>
    <dgm:cxn modelId="{467D8E96-206B-494A-9D29-D0B6803EE1EF}" type="presParOf" srcId="{C528D30D-8558-964A-8F02-0F08DFC25C08}" destId="{DD6AE8CD-1DBE-1C4C-BA4D-3DAAF76309F4}" srcOrd="9" destOrd="0" presId="urn:microsoft.com/office/officeart/2005/8/layout/vList2"/>
    <dgm:cxn modelId="{CA330038-0D84-E148-996C-1996B953A307}" type="presParOf" srcId="{C528D30D-8558-964A-8F02-0F08DFC25C08}" destId="{1C53B37D-C374-DB4E-BC0C-56E46E4A870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5AB326-2672-4E51-9F2B-469D485E769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A9F541-E102-444B-AB14-3985D5977BF9}">
      <dgm:prSet/>
      <dgm:spPr/>
      <dgm:t>
        <a:bodyPr/>
        <a:lstStyle/>
        <a:p>
          <a:r>
            <a:rPr lang="en-US"/>
            <a:t>Banking System</a:t>
          </a:r>
        </a:p>
      </dgm:t>
    </dgm:pt>
    <dgm:pt modelId="{7BAF9632-1CE5-450A-94CF-C2C187C4E549}" type="parTrans" cxnId="{964F421F-8D87-462C-BA22-73C3F7A98B14}">
      <dgm:prSet/>
      <dgm:spPr/>
      <dgm:t>
        <a:bodyPr/>
        <a:lstStyle/>
        <a:p>
          <a:endParaRPr lang="en-US"/>
        </a:p>
      </dgm:t>
    </dgm:pt>
    <dgm:pt modelId="{5923B28D-9148-48EE-8952-0B62F41068D7}" type="sibTrans" cxnId="{964F421F-8D87-462C-BA22-73C3F7A98B14}">
      <dgm:prSet/>
      <dgm:spPr/>
      <dgm:t>
        <a:bodyPr/>
        <a:lstStyle/>
        <a:p>
          <a:endParaRPr lang="en-US"/>
        </a:p>
      </dgm:t>
    </dgm:pt>
    <dgm:pt modelId="{79E565F7-D100-4995-B93E-2AAB25CCA0E9}">
      <dgm:prSet/>
      <dgm:spPr/>
      <dgm:t>
        <a:bodyPr/>
        <a:lstStyle/>
        <a:p>
          <a:r>
            <a:rPr lang="en-US"/>
            <a:t>Reservation System</a:t>
          </a:r>
        </a:p>
      </dgm:t>
    </dgm:pt>
    <dgm:pt modelId="{5A909819-1603-4964-9FAC-8AA8097FABAB}" type="parTrans" cxnId="{5138AB70-014F-48A9-A77D-242155C22646}">
      <dgm:prSet/>
      <dgm:spPr/>
      <dgm:t>
        <a:bodyPr/>
        <a:lstStyle/>
        <a:p>
          <a:endParaRPr lang="en-US"/>
        </a:p>
      </dgm:t>
    </dgm:pt>
    <dgm:pt modelId="{96FF925B-ADBF-4D6D-BC30-363002876BAC}" type="sibTrans" cxnId="{5138AB70-014F-48A9-A77D-242155C22646}">
      <dgm:prSet/>
      <dgm:spPr/>
      <dgm:t>
        <a:bodyPr/>
        <a:lstStyle/>
        <a:p>
          <a:endParaRPr lang="en-US"/>
        </a:p>
      </dgm:t>
    </dgm:pt>
    <dgm:pt modelId="{6E64FF68-69D3-4E31-843F-0D093BB89EE4}">
      <dgm:prSet/>
      <dgm:spPr/>
      <dgm:t>
        <a:bodyPr/>
        <a:lstStyle/>
        <a:p>
          <a:r>
            <a:rPr lang="en-US"/>
            <a:t>Order Processing System</a:t>
          </a:r>
        </a:p>
      </dgm:t>
    </dgm:pt>
    <dgm:pt modelId="{25EE0C38-746F-4F44-8B4F-A30BF51085F3}" type="parTrans" cxnId="{4324772E-DEED-4358-BB63-D82C80F8D496}">
      <dgm:prSet/>
      <dgm:spPr/>
      <dgm:t>
        <a:bodyPr/>
        <a:lstStyle/>
        <a:p>
          <a:endParaRPr lang="en-US"/>
        </a:p>
      </dgm:t>
    </dgm:pt>
    <dgm:pt modelId="{38862783-E5AC-45E0-A892-CF06E253FDE2}" type="sibTrans" cxnId="{4324772E-DEED-4358-BB63-D82C80F8D496}">
      <dgm:prSet/>
      <dgm:spPr/>
      <dgm:t>
        <a:bodyPr/>
        <a:lstStyle/>
        <a:p>
          <a:endParaRPr lang="en-US"/>
        </a:p>
      </dgm:t>
    </dgm:pt>
    <dgm:pt modelId="{651EFEF8-22A1-45CA-912F-331666A02176}">
      <dgm:prSet/>
      <dgm:spPr/>
      <dgm:t>
        <a:bodyPr/>
        <a:lstStyle/>
        <a:p>
          <a:r>
            <a:rPr lang="en-US"/>
            <a:t>Library Management System</a:t>
          </a:r>
        </a:p>
      </dgm:t>
    </dgm:pt>
    <dgm:pt modelId="{E645784B-862B-4108-A13C-BC8D8FA5A1B1}" type="parTrans" cxnId="{9348907B-05B1-43BC-8E12-2D77D4565F77}">
      <dgm:prSet/>
      <dgm:spPr/>
      <dgm:t>
        <a:bodyPr/>
        <a:lstStyle/>
        <a:p>
          <a:endParaRPr lang="en-US"/>
        </a:p>
      </dgm:t>
    </dgm:pt>
    <dgm:pt modelId="{E4056228-2BCE-4FF7-ACEF-8426F4C2B68C}" type="sibTrans" cxnId="{9348907B-05B1-43BC-8E12-2D77D4565F77}">
      <dgm:prSet/>
      <dgm:spPr/>
      <dgm:t>
        <a:bodyPr/>
        <a:lstStyle/>
        <a:p>
          <a:endParaRPr lang="en-US"/>
        </a:p>
      </dgm:t>
    </dgm:pt>
    <dgm:pt modelId="{5B04F287-4008-4E50-B98C-C7766F8C0211}">
      <dgm:prSet/>
      <dgm:spPr/>
      <dgm:t>
        <a:bodyPr/>
        <a:lstStyle/>
        <a:p>
          <a:r>
            <a:rPr lang="en-US"/>
            <a:t>Payroll Administration System</a:t>
          </a:r>
        </a:p>
      </dgm:t>
    </dgm:pt>
    <dgm:pt modelId="{1B375206-CE8B-4105-9D5B-DEACECD2761D}" type="parTrans" cxnId="{24252279-F90B-44A5-9609-CB7876379A91}">
      <dgm:prSet/>
      <dgm:spPr/>
      <dgm:t>
        <a:bodyPr/>
        <a:lstStyle/>
        <a:p>
          <a:endParaRPr lang="en-US"/>
        </a:p>
      </dgm:t>
    </dgm:pt>
    <dgm:pt modelId="{F6D45DEC-98D8-4475-B755-A214DD41E218}" type="sibTrans" cxnId="{24252279-F90B-44A5-9609-CB7876379A91}">
      <dgm:prSet/>
      <dgm:spPr/>
      <dgm:t>
        <a:bodyPr/>
        <a:lstStyle/>
        <a:p>
          <a:endParaRPr lang="en-US"/>
        </a:p>
      </dgm:t>
    </dgm:pt>
    <dgm:pt modelId="{F02EBC1C-D9F3-48AB-A062-218AF644EDBF}">
      <dgm:prSet/>
      <dgm:spPr/>
      <dgm:t>
        <a:bodyPr/>
        <a:lstStyle/>
        <a:p>
          <a:r>
            <a:rPr lang="en-US"/>
            <a:t>Logistics Management System</a:t>
          </a:r>
        </a:p>
      </dgm:t>
    </dgm:pt>
    <dgm:pt modelId="{B7C6384A-D9CD-41A1-9020-2D3C1375886B}" type="parTrans" cxnId="{DC26B8CD-8B0D-4AC9-9989-085BD4D3F049}">
      <dgm:prSet/>
      <dgm:spPr/>
      <dgm:t>
        <a:bodyPr/>
        <a:lstStyle/>
        <a:p>
          <a:endParaRPr lang="en-US"/>
        </a:p>
      </dgm:t>
    </dgm:pt>
    <dgm:pt modelId="{BA60084F-563A-483E-B8B5-914D8F15A305}" type="sibTrans" cxnId="{DC26B8CD-8B0D-4AC9-9989-085BD4D3F049}">
      <dgm:prSet/>
      <dgm:spPr/>
      <dgm:t>
        <a:bodyPr/>
        <a:lstStyle/>
        <a:p>
          <a:endParaRPr lang="en-US"/>
        </a:p>
      </dgm:t>
    </dgm:pt>
    <dgm:pt modelId="{6483AEC3-446B-4DF5-AB1A-F57456311B66}">
      <dgm:prSet/>
      <dgm:spPr/>
      <dgm:t>
        <a:bodyPr/>
        <a:lstStyle/>
        <a:p>
          <a:r>
            <a:rPr lang="en-US"/>
            <a:t>University Management System</a:t>
          </a:r>
        </a:p>
      </dgm:t>
    </dgm:pt>
    <dgm:pt modelId="{A6399448-7A8B-4FDC-A748-80A710868C1A}" type="parTrans" cxnId="{7E57587A-E6F5-4529-8001-C70099DAB7C0}">
      <dgm:prSet/>
      <dgm:spPr/>
      <dgm:t>
        <a:bodyPr/>
        <a:lstStyle/>
        <a:p>
          <a:endParaRPr lang="en-US"/>
        </a:p>
      </dgm:t>
    </dgm:pt>
    <dgm:pt modelId="{5CF407CB-F2A1-4619-A27D-D6A56075C53C}" type="sibTrans" cxnId="{7E57587A-E6F5-4529-8001-C70099DAB7C0}">
      <dgm:prSet/>
      <dgm:spPr/>
      <dgm:t>
        <a:bodyPr/>
        <a:lstStyle/>
        <a:p>
          <a:endParaRPr lang="en-US"/>
        </a:p>
      </dgm:t>
    </dgm:pt>
    <dgm:pt modelId="{7510B137-9EB8-4BC5-AE56-AC145DF13CC0}" type="pres">
      <dgm:prSet presAssocID="{B45AB326-2672-4E51-9F2B-469D485E7699}" presName="root" presStyleCnt="0">
        <dgm:presLayoutVars>
          <dgm:dir/>
          <dgm:resizeHandles val="exact"/>
        </dgm:presLayoutVars>
      </dgm:prSet>
      <dgm:spPr/>
    </dgm:pt>
    <dgm:pt modelId="{F69FD305-8E0D-4D36-9334-86DBFC77A9CE}" type="pres">
      <dgm:prSet presAssocID="{4EA9F541-E102-444B-AB14-3985D5977BF9}" presName="compNode" presStyleCnt="0"/>
      <dgm:spPr/>
    </dgm:pt>
    <dgm:pt modelId="{B6A32473-332E-41B5-A22A-B437213A7881}" type="pres">
      <dgm:prSet presAssocID="{4EA9F541-E102-444B-AB14-3985D5977BF9}" presName="bgRect" presStyleLbl="bgShp" presStyleIdx="0" presStyleCnt="7"/>
      <dgm:spPr/>
    </dgm:pt>
    <dgm:pt modelId="{775D836C-7A29-4F5C-B1BB-3E8EE86C7ADF}" type="pres">
      <dgm:prSet presAssocID="{4EA9F541-E102-444B-AB14-3985D5977BF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9A0824E0-237D-4A37-8A0C-09BE59D02681}" type="pres">
      <dgm:prSet presAssocID="{4EA9F541-E102-444B-AB14-3985D5977BF9}" presName="spaceRect" presStyleCnt="0"/>
      <dgm:spPr/>
    </dgm:pt>
    <dgm:pt modelId="{69A74329-A89B-47B4-91DE-755A035647C9}" type="pres">
      <dgm:prSet presAssocID="{4EA9F541-E102-444B-AB14-3985D5977BF9}" presName="parTx" presStyleLbl="revTx" presStyleIdx="0" presStyleCnt="7">
        <dgm:presLayoutVars>
          <dgm:chMax val="0"/>
          <dgm:chPref val="0"/>
        </dgm:presLayoutVars>
      </dgm:prSet>
      <dgm:spPr/>
    </dgm:pt>
    <dgm:pt modelId="{201949EE-979B-41E9-8F42-3B18AC0B3351}" type="pres">
      <dgm:prSet presAssocID="{5923B28D-9148-48EE-8952-0B62F41068D7}" presName="sibTrans" presStyleCnt="0"/>
      <dgm:spPr/>
    </dgm:pt>
    <dgm:pt modelId="{1AB432E0-3E56-4EC0-AA23-320545DD5FD9}" type="pres">
      <dgm:prSet presAssocID="{79E565F7-D100-4995-B93E-2AAB25CCA0E9}" presName="compNode" presStyleCnt="0"/>
      <dgm:spPr/>
    </dgm:pt>
    <dgm:pt modelId="{D6E38DAE-23B2-41E0-9811-1A7EA2AC5ED5}" type="pres">
      <dgm:prSet presAssocID="{79E565F7-D100-4995-B93E-2AAB25CCA0E9}" presName="bgRect" presStyleLbl="bgShp" presStyleIdx="1" presStyleCnt="7"/>
      <dgm:spPr/>
    </dgm:pt>
    <dgm:pt modelId="{77F68A68-1394-4E4B-99DF-E1B8ABB06FD6}" type="pres">
      <dgm:prSet presAssocID="{79E565F7-D100-4995-B93E-2AAB25CCA0E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B402113-D26F-4E77-AEF0-548A7A34BF36}" type="pres">
      <dgm:prSet presAssocID="{79E565F7-D100-4995-B93E-2AAB25CCA0E9}" presName="spaceRect" presStyleCnt="0"/>
      <dgm:spPr/>
    </dgm:pt>
    <dgm:pt modelId="{282FD387-F3BF-4A0B-9F29-AEB6C083A25C}" type="pres">
      <dgm:prSet presAssocID="{79E565F7-D100-4995-B93E-2AAB25CCA0E9}" presName="parTx" presStyleLbl="revTx" presStyleIdx="1" presStyleCnt="7">
        <dgm:presLayoutVars>
          <dgm:chMax val="0"/>
          <dgm:chPref val="0"/>
        </dgm:presLayoutVars>
      </dgm:prSet>
      <dgm:spPr/>
    </dgm:pt>
    <dgm:pt modelId="{38C9C47F-F72A-41D5-A870-279F7D3AA4AD}" type="pres">
      <dgm:prSet presAssocID="{96FF925B-ADBF-4D6D-BC30-363002876BAC}" presName="sibTrans" presStyleCnt="0"/>
      <dgm:spPr/>
    </dgm:pt>
    <dgm:pt modelId="{309C1D71-7C58-4B95-8013-E75C6E342384}" type="pres">
      <dgm:prSet presAssocID="{6E64FF68-69D3-4E31-843F-0D093BB89EE4}" presName="compNode" presStyleCnt="0"/>
      <dgm:spPr/>
    </dgm:pt>
    <dgm:pt modelId="{34D55775-7FB3-4C44-B971-C4B1497A1314}" type="pres">
      <dgm:prSet presAssocID="{6E64FF68-69D3-4E31-843F-0D093BB89EE4}" presName="bgRect" presStyleLbl="bgShp" presStyleIdx="2" presStyleCnt="7"/>
      <dgm:spPr/>
    </dgm:pt>
    <dgm:pt modelId="{8E301DCF-FE94-4055-B07F-412D389B7400}" type="pres">
      <dgm:prSet presAssocID="{6E64FF68-69D3-4E31-843F-0D093BB89EE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05A4BFCF-79D2-45A2-8679-B9281F639538}" type="pres">
      <dgm:prSet presAssocID="{6E64FF68-69D3-4E31-843F-0D093BB89EE4}" presName="spaceRect" presStyleCnt="0"/>
      <dgm:spPr/>
    </dgm:pt>
    <dgm:pt modelId="{68CD1123-324B-4D37-A880-4EAF4FFB5F99}" type="pres">
      <dgm:prSet presAssocID="{6E64FF68-69D3-4E31-843F-0D093BB89EE4}" presName="parTx" presStyleLbl="revTx" presStyleIdx="2" presStyleCnt="7">
        <dgm:presLayoutVars>
          <dgm:chMax val="0"/>
          <dgm:chPref val="0"/>
        </dgm:presLayoutVars>
      </dgm:prSet>
      <dgm:spPr/>
    </dgm:pt>
    <dgm:pt modelId="{5427F4B3-2124-48FC-BE38-727704200706}" type="pres">
      <dgm:prSet presAssocID="{38862783-E5AC-45E0-A892-CF06E253FDE2}" presName="sibTrans" presStyleCnt="0"/>
      <dgm:spPr/>
    </dgm:pt>
    <dgm:pt modelId="{236B0E37-1520-4B28-BF97-8AE6A2C710F5}" type="pres">
      <dgm:prSet presAssocID="{651EFEF8-22A1-45CA-912F-331666A02176}" presName="compNode" presStyleCnt="0"/>
      <dgm:spPr/>
    </dgm:pt>
    <dgm:pt modelId="{F737CC48-4B1A-434B-B042-9E218E0AFB74}" type="pres">
      <dgm:prSet presAssocID="{651EFEF8-22A1-45CA-912F-331666A02176}" presName="bgRect" presStyleLbl="bgShp" presStyleIdx="3" presStyleCnt="7"/>
      <dgm:spPr/>
    </dgm:pt>
    <dgm:pt modelId="{9AFDF4E3-223C-4F3A-85F5-8670D15078F1}" type="pres">
      <dgm:prSet presAssocID="{651EFEF8-22A1-45CA-912F-331666A0217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A33469B-1C3B-4810-9EC2-0A9317730F60}" type="pres">
      <dgm:prSet presAssocID="{651EFEF8-22A1-45CA-912F-331666A02176}" presName="spaceRect" presStyleCnt="0"/>
      <dgm:spPr/>
    </dgm:pt>
    <dgm:pt modelId="{9077ADD6-97DE-4D38-A642-ED4B57AD8340}" type="pres">
      <dgm:prSet presAssocID="{651EFEF8-22A1-45CA-912F-331666A02176}" presName="parTx" presStyleLbl="revTx" presStyleIdx="3" presStyleCnt="7">
        <dgm:presLayoutVars>
          <dgm:chMax val="0"/>
          <dgm:chPref val="0"/>
        </dgm:presLayoutVars>
      </dgm:prSet>
      <dgm:spPr/>
    </dgm:pt>
    <dgm:pt modelId="{5ADBC883-1B18-4497-B513-F9810A9FB7A2}" type="pres">
      <dgm:prSet presAssocID="{E4056228-2BCE-4FF7-ACEF-8426F4C2B68C}" presName="sibTrans" presStyleCnt="0"/>
      <dgm:spPr/>
    </dgm:pt>
    <dgm:pt modelId="{7BBBB915-5509-4A78-B2B9-064CFEF7D27F}" type="pres">
      <dgm:prSet presAssocID="{5B04F287-4008-4E50-B98C-C7766F8C0211}" presName="compNode" presStyleCnt="0"/>
      <dgm:spPr/>
    </dgm:pt>
    <dgm:pt modelId="{2CC4E0E2-F70D-4E2D-91A8-0F6B21B2A897}" type="pres">
      <dgm:prSet presAssocID="{5B04F287-4008-4E50-B98C-C7766F8C0211}" presName="bgRect" presStyleLbl="bgShp" presStyleIdx="4" presStyleCnt="7"/>
      <dgm:spPr/>
    </dgm:pt>
    <dgm:pt modelId="{0F138B2C-96B9-40FF-A85D-F86A552CAE5B}" type="pres">
      <dgm:prSet presAssocID="{5B04F287-4008-4E50-B98C-C7766F8C021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365BA75-49F4-4618-8820-C8A674116C13}" type="pres">
      <dgm:prSet presAssocID="{5B04F287-4008-4E50-B98C-C7766F8C0211}" presName="spaceRect" presStyleCnt="0"/>
      <dgm:spPr/>
    </dgm:pt>
    <dgm:pt modelId="{92CA64D8-7440-4AE5-811A-FD403C29DA0A}" type="pres">
      <dgm:prSet presAssocID="{5B04F287-4008-4E50-B98C-C7766F8C0211}" presName="parTx" presStyleLbl="revTx" presStyleIdx="4" presStyleCnt="7">
        <dgm:presLayoutVars>
          <dgm:chMax val="0"/>
          <dgm:chPref val="0"/>
        </dgm:presLayoutVars>
      </dgm:prSet>
      <dgm:spPr/>
    </dgm:pt>
    <dgm:pt modelId="{B800DD22-DBE2-478A-AD6D-D0397042AC22}" type="pres">
      <dgm:prSet presAssocID="{F6D45DEC-98D8-4475-B755-A214DD41E218}" presName="sibTrans" presStyleCnt="0"/>
      <dgm:spPr/>
    </dgm:pt>
    <dgm:pt modelId="{4B21D6B5-7439-42BD-8EAC-0799161995F7}" type="pres">
      <dgm:prSet presAssocID="{F02EBC1C-D9F3-48AB-A062-218AF644EDBF}" presName="compNode" presStyleCnt="0"/>
      <dgm:spPr/>
    </dgm:pt>
    <dgm:pt modelId="{01FA4542-CEE2-4B98-B422-ACB17D9EF509}" type="pres">
      <dgm:prSet presAssocID="{F02EBC1C-D9F3-48AB-A062-218AF644EDBF}" presName="bgRect" presStyleLbl="bgShp" presStyleIdx="5" presStyleCnt="7"/>
      <dgm:spPr/>
    </dgm:pt>
    <dgm:pt modelId="{30977FE6-E117-42F0-9520-B0DA72D9991D}" type="pres">
      <dgm:prSet presAssocID="{F02EBC1C-D9F3-48AB-A062-218AF644EDB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B5F89D24-8F9B-4BF4-A81A-E23C4ACAE0C5}" type="pres">
      <dgm:prSet presAssocID="{F02EBC1C-D9F3-48AB-A062-218AF644EDBF}" presName="spaceRect" presStyleCnt="0"/>
      <dgm:spPr/>
    </dgm:pt>
    <dgm:pt modelId="{E3DA0BAE-F6A5-41B6-A090-34687F1A5F84}" type="pres">
      <dgm:prSet presAssocID="{F02EBC1C-D9F3-48AB-A062-218AF644EDBF}" presName="parTx" presStyleLbl="revTx" presStyleIdx="5" presStyleCnt="7">
        <dgm:presLayoutVars>
          <dgm:chMax val="0"/>
          <dgm:chPref val="0"/>
        </dgm:presLayoutVars>
      </dgm:prSet>
      <dgm:spPr/>
    </dgm:pt>
    <dgm:pt modelId="{AA77FB5A-D47C-4C32-974A-D42C1487B232}" type="pres">
      <dgm:prSet presAssocID="{BA60084F-563A-483E-B8B5-914D8F15A305}" presName="sibTrans" presStyleCnt="0"/>
      <dgm:spPr/>
    </dgm:pt>
    <dgm:pt modelId="{773B5B2E-EB79-4420-97B9-603E4A31D9F8}" type="pres">
      <dgm:prSet presAssocID="{6483AEC3-446B-4DF5-AB1A-F57456311B66}" presName="compNode" presStyleCnt="0"/>
      <dgm:spPr/>
    </dgm:pt>
    <dgm:pt modelId="{F5D90AAE-24C4-4553-814D-5FDF3B639059}" type="pres">
      <dgm:prSet presAssocID="{6483AEC3-446B-4DF5-AB1A-F57456311B66}" presName="bgRect" presStyleLbl="bgShp" presStyleIdx="6" presStyleCnt="7"/>
      <dgm:spPr/>
    </dgm:pt>
    <dgm:pt modelId="{81C4727D-A551-41B3-9195-E03E947BF4A1}" type="pres">
      <dgm:prSet presAssocID="{6483AEC3-446B-4DF5-AB1A-F57456311B6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C27CA29-AAC9-4786-99E7-161AB86F2376}" type="pres">
      <dgm:prSet presAssocID="{6483AEC3-446B-4DF5-AB1A-F57456311B66}" presName="spaceRect" presStyleCnt="0"/>
      <dgm:spPr/>
    </dgm:pt>
    <dgm:pt modelId="{259E95A6-BDDD-4C40-97EA-107B170457F0}" type="pres">
      <dgm:prSet presAssocID="{6483AEC3-446B-4DF5-AB1A-F57456311B66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28052810-65E0-4573-9908-4D698AA4C72B}" type="presOf" srcId="{B45AB326-2672-4E51-9F2B-469D485E7699}" destId="{7510B137-9EB8-4BC5-AE56-AC145DF13CC0}" srcOrd="0" destOrd="0" presId="urn:microsoft.com/office/officeart/2018/2/layout/IconVerticalSolidList"/>
    <dgm:cxn modelId="{964F421F-8D87-462C-BA22-73C3F7A98B14}" srcId="{B45AB326-2672-4E51-9F2B-469D485E7699}" destId="{4EA9F541-E102-444B-AB14-3985D5977BF9}" srcOrd="0" destOrd="0" parTransId="{7BAF9632-1CE5-450A-94CF-C2C187C4E549}" sibTransId="{5923B28D-9148-48EE-8952-0B62F41068D7}"/>
    <dgm:cxn modelId="{4324772E-DEED-4358-BB63-D82C80F8D496}" srcId="{B45AB326-2672-4E51-9F2B-469D485E7699}" destId="{6E64FF68-69D3-4E31-843F-0D093BB89EE4}" srcOrd="2" destOrd="0" parTransId="{25EE0C38-746F-4F44-8B4F-A30BF51085F3}" sibTransId="{38862783-E5AC-45E0-A892-CF06E253FDE2}"/>
    <dgm:cxn modelId="{B358AC5E-223F-448B-AFE2-BF4BB93A101E}" type="presOf" srcId="{5B04F287-4008-4E50-B98C-C7766F8C0211}" destId="{92CA64D8-7440-4AE5-811A-FD403C29DA0A}" srcOrd="0" destOrd="0" presId="urn:microsoft.com/office/officeart/2018/2/layout/IconVerticalSolidList"/>
    <dgm:cxn modelId="{314E7E62-2760-4C03-B641-0CC54FB33EC9}" type="presOf" srcId="{6483AEC3-446B-4DF5-AB1A-F57456311B66}" destId="{259E95A6-BDDD-4C40-97EA-107B170457F0}" srcOrd="0" destOrd="0" presId="urn:microsoft.com/office/officeart/2018/2/layout/IconVerticalSolidList"/>
    <dgm:cxn modelId="{A0566645-CF29-4016-9DE4-F34DAEEEA83F}" type="presOf" srcId="{651EFEF8-22A1-45CA-912F-331666A02176}" destId="{9077ADD6-97DE-4D38-A642-ED4B57AD8340}" srcOrd="0" destOrd="0" presId="urn:microsoft.com/office/officeart/2018/2/layout/IconVerticalSolidList"/>
    <dgm:cxn modelId="{5138AB70-014F-48A9-A77D-242155C22646}" srcId="{B45AB326-2672-4E51-9F2B-469D485E7699}" destId="{79E565F7-D100-4995-B93E-2AAB25CCA0E9}" srcOrd="1" destOrd="0" parTransId="{5A909819-1603-4964-9FAC-8AA8097FABAB}" sibTransId="{96FF925B-ADBF-4D6D-BC30-363002876BAC}"/>
    <dgm:cxn modelId="{766D2B56-901F-4212-BF97-87E09789DD47}" type="presOf" srcId="{4EA9F541-E102-444B-AB14-3985D5977BF9}" destId="{69A74329-A89B-47B4-91DE-755A035647C9}" srcOrd="0" destOrd="0" presId="urn:microsoft.com/office/officeart/2018/2/layout/IconVerticalSolidList"/>
    <dgm:cxn modelId="{24252279-F90B-44A5-9609-CB7876379A91}" srcId="{B45AB326-2672-4E51-9F2B-469D485E7699}" destId="{5B04F287-4008-4E50-B98C-C7766F8C0211}" srcOrd="4" destOrd="0" parTransId="{1B375206-CE8B-4105-9D5B-DEACECD2761D}" sibTransId="{F6D45DEC-98D8-4475-B755-A214DD41E218}"/>
    <dgm:cxn modelId="{7E57587A-E6F5-4529-8001-C70099DAB7C0}" srcId="{B45AB326-2672-4E51-9F2B-469D485E7699}" destId="{6483AEC3-446B-4DF5-AB1A-F57456311B66}" srcOrd="6" destOrd="0" parTransId="{A6399448-7A8B-4FDC-A748-80A710868C1A}" sibTransId="{5CF407CB-F2A1-4619-A27D-D6A56075C53C}"/>
    <dgm:cxn modelId="{9348907B-05B1-43BC-8E12-2D77D4565F77}" srcId="{B45AB326-2672-4E51-9F2B-469D485E7699}" destId="{651EFEF8-22A1-45CA-912F-331666A02176}" srcOrd="3" destOrd="0" parTransId="{E645784B-862B-4108-A13C-BC8D8FA5A1B1}" sibTransId="{E4056228-2BCE-4FF7-ACEF-8426F4C2B68C}"/>
    <dgm:cxn modelId="{68D61394-6124-4850-8B1E-B74BA53434ED}" type="presOf" srcId="{79E565F7-D100-4995-B93E-2AAB25CCA0E9}" destId="{282FD387-F3BF-4A0B-9F29-AEB6C083A25C}" srcOrd="0" destOrd="0" presId="urn:microsoft.com/office/officeart/2018/2/layout/IconVerticalSolidList"/>
    <dgm:cxn modelId="{570CC7BD-4E43-4CA6-BFD1-6A85F9D70D31}" type="presOf" srcId="{F02EBC1C-D9F3-48AB-A062-218AF644EDBF}" destId="{E3DA0BAE-F6A5-41B6-A090-34687F1A5F84}" srcOrd="0" destOrd="0" presId="urn:microsoft.com/office/officeart/2018/2/layout/IconVerticalSolidList"/>
    <dgm:cxn modelId="{DC26B8CD-8B0D-4AC9-9989-085BD4D3F049}" srcId="{B45AB326-2672-4E51-9F2B-469D485E7699}" destId="{F02EBC1C-D9F3-48AB-A062-218AF644EDBF}" srcOrd="5" destOrd="0" parTransId="{B7C6384A-D9CD-41A1-9020-2D3C1375886B}" sibTransId="{BA60084F-563A-483E-B8B5-914D8F15A305}"/>
    <dgm:cxn modelId="{84D909D7-EA8C-41D8-89A5-65A4E6B05091}" type="presOf" srcId="{6E64FF68-69D3-4E31-843F-0D093BB89EE4}" destId="{68CD1123-324B-4D37-A880-4EAF4FFB5F99}" srcOrd="0" destOrd="0" presId="urn:microsoft.com/office/officeart/2018/2/layout/IconVerticalSolidList"/>
    <dgm:cxn modelId="{56FC3DB0-85E2-4423-A7DF-A4A9216F7202}" type="presParOf" srcId="{7510B137-9EB8-4BC5-AE56-AC145DF13CC0}" destId="{F69FD305-8E0D-4D36-9334-86DBFC77A9CE}" srcOrd="0" destOrd="0" presId="urn:microsoft.com/office/officeart/2018/2/layout/IconVerticalSolidList"/>
    <dgm:cxn modelId="{B794D405-59A1-4984-ACFD-93F4F0FAFC09}" type="presParOf" srcId="{F69FD305-8E0D-4D36-9334-86DBFC77A9CE}" destId="{B6A32473-332E-41B5-A22A-B437213A7881}" srcOrd="0" destOrd="0" presId="urn:microsoft.com/office/officeart/2018/2/layout/IconVerticalSolidList"/>
    <dgm:cxn modelId="{9B21432E-2CE8-474D-8F6F-2A93E37C2FAE}" type="presParOf" srcId="{F69FD305-8E0D-4D36-9334-86DBFC77A9CE}" destId="{775D836C-7A29-4F5C-B1BB-3E8EE86C7ADF}" srcOrd="1" destOrd="0" presId="urn:microsoft.com/office/officeart/2018/2/layout/IconVerticalSolidList"/>
    <dgm:cxn modelId="{01D2295B-50B8-4787-BFA4-6FB6C1470F85}" type="presParOf" srcId="{F69FD305-8E0D-4D36-9334-86DBFC77A9CE}" destId="{9A0824E0-237D-4A37-8A0C-09BE59D02681}" srcOrd="2" destOrd="0" presId="urn:microsoft.com/office/officeart/2018/2/layout/IconVerticalSolidList"/>
    <dgm:cxn modelId="{069B0704-0D97-4C31-AFF0-456A36B8ABD4}" type="presParOf" srcId="{F69FD305-8E0D-4D36-9334-86DBFC77A9CE}" destId="{69A74329-A89B-47B4-91DE-755A035647C9}" srcOrd="3" destOrd="0" presId="urn:microsoft.com/office/officeart/2018/2/layout/IconVerticalSolidList"/>
    <dgm:cxn modelId="{2A5D8129-D4EA-48B0-A5E2-061B8B31999C}" type="presParOf" srcId="{7510B137-9EB8-4BC5-AE56-AC145DF13CC0}" destId="{201949EE-979B-41E9-8F42-3B18AC0B3351}" srcOrd="1" destOrd="0" presId="urn:microsoft.com/office/officeart/2018/2/layout/IconVerticalSolidList"/>
    <dgm:cxn modelId="{BFB2F6E2-7E81-437A-A72B-0A6247D6A602}" type="presParOf" srcId="{7510B137-9EB8-4BC5-AE56-AC145DF13CC0}" destId="{1AB432E0-3E56-4EC0-AA23-320545DD5FD9}" srcOrd="2" destOrd="0" presId="urn:microsoft.com/office/officeart/2018/2/layout/IconVerticalSolidList"/>
    <dgm:cxn modelId="{600727E6-23FC-4BA1-A781-47B86375DA3A}" type="presParOf" srcId="{1AB432E0-3E56-4EC0-AA23-320545DD5FD9}" destId="{D6E38DAE-23B2-41E0-9811-1A7EA2AC5ED5}" srcOrd="0" destOrd="0" presId="urn:microsoft.com/office/officeart/2018/2/layout/IconVerticalSolidList"/>
    <dgm:cxn modelId="{E5D4D5EF-7192-493F-A786-AD4CD7E12E3D}" type="presParOf" srcId="{1AB432E0-3E56-4EC0-AA23-320545DD5FD9}" destId="{77F68A68-1394-4E4B-99DF-E1B8ABB06FD6}" srcOrd="1" destOrd="0" presId="urn:microsoft.com/office/officeart/2018/2/layout/IconVerticalSolidList"/>
    <dgm:cxn modelId="{B7E941A6-7406-40FB-9F69-66AB6D9F9233}" type="presParOf" srcId="{1AB432E0-3E56-4EC0-AA23-320545DD5FD9}" destId="{EB402113-D26F-4E77-AEF0-548A7A34BF36}" srcOrd="2" destOrd="0" presId="urn:microsoft.com/office/officeart/2018/2/layout/IconVerticalSolidList"/>
    <dgm:cxn modelId="{33B8A633-7D3D-4413-8A8D-767B589C1211}" type="presParOf" srcId="{1AB432E0-3E56-4EC0-AA23-320545DD5FD9}" destId="{282FD387-F3BF-4A0B-9F29-AEB6C083A25C}" srcOrd="3" destOrd="0" presId="urn:microsoft.com/office/officeart/2018/2/layout/IconVerticalSolidList"/>
    <dgm:cxn modelId="{BB070215-4653-4528-9919-81C765A6C9F0}" type="presParOf" srcId="{7510B137-9EB8-4BC5-AE56-AC145DF13CC0}" destId="{38C9C47F-F72A-41D5-A870-279F7D3AA4AD}" srcOrd="3" destOrd="0" presId="urn:microsoft.com/office/officeart/2018/2/layout/IconVerticalSolidList"/>
    <dgm:cxn modelId="{4087CDBE-C8C3-4A1C-8BF8-6FDE500143F9}" type="presParOf" srcId="{7510B137-9EB8-4BC5-AE56-AC145DF13CC0}" destId="{309C1D71-7C58-4B95-8013-E75C6E342384}" srcOrd="4" destOrd="0" presId="urn:microsoft.com/office/officeart/2018/2/layout/IconVerticalSolidList"/>
    <dgm:cxn modelId="{0C36978C-C010-4D29-8CE6-75001AE12EF9}" type="presParOf" srcId="{309C1D71-7C58-4B95-8013-E75C6E342384}" destId="{34D55775-7FB3-4C44-B971-C4B1497A1314}" srcOrd="0" destOrd="0" presId="urn:microsoft.com/office/officeart/2018/2/layout/IconVerticalSolidList"/>
    <dgm:cxn modelId="{1346B4AF-8C97-4643-A60C-A4A32EB9072E}" type="presParOf" srcId="{309C1D71-7C58-4B95-8013-E75C6E342384}" destId="{8E301DCF-FE94-4055-B07F-412D389B7400}" srcOrd="1" destOrd="0" presId="urn:microsoft.com/office/officeart/2018/2/layout/IconVerticalSolidList"/>
    <dgm:cxn modelId="{D91E4A2A-F2C2-4F03-B808-D7C1E1C2DA8C}" type="presParOf" srcId="{309C1D71-7C58-4B95-8013-E75C6E342384}" destId="{05A4BFCF-79D2-45A2-8679-B9281F639538}" srcOrd="2" destOrd="0" presId="urn:microsoft.com/office/officeart/2018/2/layout/IconVerticalSolidList"/>
    <dgm:cxn modelId="{63DFC2B3-F653-463B-8007-78AF7E0C3C07}" type="presParOf" srcId="{309C1D71-7C58-4B95-8013-E75C6E342384}" destId="{68CD1123-324B-4D37-A880-4EAF4FFB5F99}" srcOrd="3" destOrd="0" presId="urn:microsoft.com/office/officeart/2018/2/layout/IconVerticalSolidList"/>
    <dgm:cxn modelId="{AE9F3290-C3C4-4BF7-9F0F-2FE828F0B262}" type="presParOf" srcId="{7510B137-9EB8-4BC5-AE56-AC145DF13CC0}" destId="{5427F4B3-2124-48FC-BE38-727704200706}" srcOrd="5" destOrd="0" presId="urn:microsoft.com/office/officeart/2018/2/layout/IconVerticalSolidList"/>
    <dgm:cxn modelId="{FB0F80B7-6534-4DF7-BF4A-B7E02D243A11}" type="presParOf" srcId="{7510B137-9EB8-4BC5-AE56-AC145DF13CC0}" destId="{236B0E37-1520-4B28-BF97-8AE6A2C710F5}" srcOrd="6" destOrd="0" presId="urn:microsoft.com/office/officeart/2018/2/layout/IconVerticalSolidList"/>
    <dgm:cxn modelId="{A5EE96E3-26D6-42AC-BBBE-61396629A0C6}" type="presParOf" srcId="{236B0E37-1520-4B28-BF97-8AE6A2C710F5}" destId="{F737CC48-4B1A-434B-B042-9E218E0AFB74}" srcOrd="0" destOrd="0" presId="urn:microsoft.com/office/officeart/2018/2/layout/IconVerticalSolidList"/>
    <dgm:cxn modelId="{259B8609-649F-4F22-860E-2178F5141B2B}" type="presParOf" srcId="{236B0E37-1520-4B28-BF97-8AE6A2C710F5}" destId="{9AFDF4E3-223C-4F3A-85F5-8670D15078F1}" srcOrd="1" destOrd="0" presId="urn:microsoft.com/office/officeart/2018/2/layout/IconVerticalSolidList"/>
    <dgm:cxn modelId="{8C662B11-8FC6-4E63-9D74-6B2A0C785FBE}" type="presParOf" srcId="{236B0E37-1520-4B28-BF97-8AE6A2C710F5}" destId="{1A33469B-1C3B-4810-9EC2-0A9317730F60}" srcOrd="2" destOrd="0" presId="urn:microsoft.com/office/officeart/2018/2/layout/IconVerticalSolidList"/>
    <dgm:cxn modelId="{9F59A147-281C-4F19-AE33-915476857242}" type="presParOf" srcId="{236B0E37-1520-4B28-BF97-8AE6A2C710F5}" destId="{9077ADD6-97DE-4D38-A642-ED4B57AD8340}" srcOrd="3" destOrd="0" presId="urn:microsoft.com/office/officeart/2018/2/layout/IconVerticalSolidList"/>
    <dgm:cxn modelId="{DF562A8D-5D2C-427C-86AB-7F5C1D70EE7C}" type="presParOf" srcId="{7510B137-9EB8-4BC5-AE56-AC145DF13CC0}" destId="{5ADBC883-1B18-4497-B513-F9810A9FB7A2}" srcOrd="7" destOrd="0" presId="urn:microsoft.com/office/officeart/2018/2/layout/IconVerticalSolidList"/>
    <dgm:cxn modelId="{82436681-7115-4489-883B-B8117643E160}" type="presParOf" srcId="{7510B137-9EB8-4BC5-AE56-AC145DF13CC0}" destId="{7BBBB915-5509-4A78-B2B9-064CFEF7D27F}" srcOrd="8" destOrd="0" presId="urn:microsoft.com/office/officeart/2018/2/layout/IconVerticalSolidList"/>
    <dgm:cxn modelId="{156F5242-40C2-4371-B586-ECE41E3A447E}" type="presParOf" srcId="{7BBBB915-5509-4A78-B2B9-064CFEF7D27F}" destId="{2CC4E0E2-F70D-4E2D-91A8-0F6B21B2A897}" srcOrd="0" destOrd="0" presId="urn:microsoft.com/office/officeart/2018/2/layout/IconVerticalSolidList"/>
    <dgm:cxn modelId="{621135E1-F629-44E3-A964-3DE251B26DEE}" type="presParOf" srcId="{7BBBB915-5509-4A78-B2B9-064CFEF7D27F}" destId="{0F138B2C-96B9-40FF-A85D-F86A552CAE5B}" srcOrd="1" destOrd="0" presId="urn:microsoft.com/office/officeart/2018/2/layout/IconVerticalSolidList"/>
    <dgm:cxn modelId="{B61BB93D-07BD-4001-9364-43EEE3FB3BC0}" type="presParOf" srcId="{7BBBB915-5509-4A78-B2B9-064CFEF7D27F}" destId="{9365BA75-49F4-4618-8820-C8A674116C13}" srcOrd="2" destOrd="0" presId="urn:microsoft.com/office/officeart/2018/2/layout/IconVerticalSolidList"/>
    <dgm:cxn modelId="{7DB847D3-28E0-4734-8C57-9D772D88DE7C}" type="presParOf" srcId="{7BBBB915-5509-4A78-B2B9-064CFEF7D27F}" destId="{92CA64D8-7440-4AE5-811A-FD403C29DA0A}" srcOrd="3" destOrd="0" presId="urn:microsoft.com/office/officeart/2018/2/layout/IconVerticalSolidList"/>
    <dgm:cxn modelId="{2579E617-8EA2-46F5-8BDA-288ADC0DD9EF}" type="presParOf" srcId="{7510B137-9EB8-4BC5-AE56-AC145DF13CC0}" destId="{B800DD22-DBE2-478A-AD6D-D0397042AC22}" srcOrd="9" destOrd="0" presId="urn:microsoft.com/office/officeart/2018/2/layout/IconVerticalSolidList"/>
    <dgm:cxn modelId="{71FFDCD9-423D-4AA4-9E6C-FC3FC185B687}" type="presParOf" srcId="{7510B137-9EB8-4BC5-AE56-AC145DF13CC0}" destId="{4B21D6B5-7439-42BD-8EAC-0799161995F7}" srcOrd="10" destOrd="0" presId="urn:microsoft.com/office/officeart/2018/2/layout/IconVerticalSolidList"/>
    <dgm:cxn modelId="{726DA59D-728C-4683-A409-7A020631AE23}" type="presParOf" srcId="{4B21D6B5-7439-42BD-8EAC-0799161995F7}" destId="{01FA4542-CEE2-4B98-B422-ACB17D9EF509}" srcOrd="0" destOrd="0" presId="urn:microsoft.com/office/officeart/2018/2/layout/IconVerticalSolidList"/>
    <dgm:cxn modelId="{747EEC69-CE60-4029-989A-FC3A2023108B}" type="presParOf" srcId="{4B21D6B5-7439-42BD-8EAC-0799161995F7}" destId="{30977FE6-E117-42F0-9520-B0DA72D9991D}" srcOrd="1" destOrd="0" presId="urn:microsoft.com/office/officeart/2018/2/layout/IconVerticalSolidList"/>
    <dgm:cxn modelId="{7DA9978E-F50B-4A4E-BE9A-D9A966601593}" type="presParOf" srcId="{4B21D6B5-7439-42BD-8EAC-0799161995F7}" destId="{B5F89D24-8F9B-4BF4-A81A-E23C4ACAE0C5}" srcOrd="2" destOrd="0" presId="urn:microsoft.com/office/officeart/2018/2/layout/IconVerticalSolidList"/>
    <dgm:cxn modelId="{15987FE2-E7A4-47C4-894C-CAC541818017}" type="presParOf" srcId="{4B21D6B5-7439-42BD-8EAC-0799161995F7}" destId="{E3DA0BAE-F6A5-41B6-A090-34687F1A5F84}" srcOrd="3" destOrd="0" presId="urn:microsoft.com/office/officeart/2018/2/layout/IconVerticalSolidList"/>
    <dgm:cxn modelId="{4FCC5890-B534-4D26-937E-7758EE8F06EB}" type="presParOf" srcId="{7510B137-9EB8-4BC5-AE56-AC145DF13CC0}" destId="{AA77FB5A-D47C-4C32-974A-D42C1487B232}" srcOrd="11" destOrd="0" presId="urn:microsoft.com/office/officeart/2018/2/layout/IconVerticalSolidList"/>
    <dgm:cxn modelId="{AF79A595-B9C4-4A80-8C02-57C251941FAC}" type="presParOf" srcId="{7510B137-9EB8-4BC5-AE56-AC145DF13CC0}" destId="{773B5B2E-EB79-4420-97B9-603E4A31D9F8}" srcOrd="12" destOrd="0" presId="urn:microsoft.com/office/officeart/2018/2/layout/IconVerticalSolidList"/>
    <dgm:cxn modelId="{050E8D83-316F-4090-BB34-C89AC56C8B1E}" type="presParOf" srcId="{773B5B2E-EB79-4420-97B9-603E4A31D9F8}" destId="{F5D90AAE-24C4-4553-814D-5FDF3B639059}" srcOrd="0" destOrd="0" presId="urn:microsoft.com/office/officeart/2018/2/layout/IconVerticalSolidList"/>
    <dgm:cxn modelId="{2030A69F-7FE3-4090-92E3-D86DD110B707}" type="presParOf" srcId="{773B5B2E-EB79-4420-97B9-603E4A31D9F8}" destId="{81C4727D-A551-41B3-9195-E03E947BF4A1}" srcOrd="1" destOrd="0" presId="urn:microsoft.com/office/officeart/2018/2/layout/IconVerticalSolidList"/>
    <dgm:cxn modelId="{AB5C1B08-3C47-42EA-8BAD-67C578CB2F45}" type="presParOf" srcId="{773B5B2E-EB79-4420-97B9-603E4A31D9F8}" destId="{5C27CA29-AAC9-4786-99E7-161AB86F2376}" srcOrd="2" destOrd="0" presId="urn:microsoft.com/office/officeart/2018/2/layout/IconVerticalSolidList"/>
    <dgm:cxn modelId="{7BD1E097-9B98-423C-8640-7D2C3F7B109D}" type="presParOf" srcId="{773B5B2E-EB79-4420-97B9-603E4A31D9F8}" destId="{259E95A6-BDDD-4C40-97EA-107B170457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C52ADB-8E1D-4176-BA5A-4AA1D3D1EF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FC9FF9B-9C12-4F8D-9328-C2211FCECB3E}">
      <dgm:prSet/>
      <dgm:spPr/>
      <dgm:t>
        <a:bodyPr/>
        <a:lstStyle/>
        <a:p>
          <a:r>
            <a:rPr lang="en-US"/>
            <a:t>Manual Data Processing Systems</a:t>
          </a:r>
        </a:p>
      </dgm:t>
    </dgm:pt>
    <dgm:pt modelId="{AA139AAF-5339-41E2-95FE-4DD558375768}" type="parTrans" cxnId="{97377E31-F721-4ABE-894B-CFD12C7BD27D}">
      <dgm:prSet/>
      <dgm:spPr/>
      <dgm:t>
        <a:bodyPr/>
        <a:lstStyle/>
        <a:p>
          <a:endParaRPr lang="en-US"/>
        </a:p>
      </dgm:t>
    </dgm:pt>
    <dgm:pt modelId="{1DEE4BC7-35BE-424F-9257-5CB610F4157C}" type="sibTrans" cxnId="{97377E31-F721-4ABE-894B-CFD12C7BD27D}">
      <dgm:prSet/>
      <dgm:spPr/>
      <dgm:t>
        <a:bodyPr/>
        <a:lstStyle/>
        <a:p>
          <a:endParaRPr lang="en-US"/>
        </a:p>
      </dgm:t>
    </dgm:pt>
    <dgm:pt modelId="{2198DD6E-36D4-4683-9825-4C30AB640067}">
      <dgm:prSet/>
      <dgm:spPr/>
      <dgm:t>
        <a:bodyPr/>
        <a:lstStyle/>
        <a:p>
          <a:r>
            <a:rPr lang="en-US"/>
            <a:t>File Based Data Processing Systems</a:t>
          </a:r>
        </a:p>
      </dgm:t>
    </dgm:pt>
    <dgm:pt modelId="{B254E342-7BC0-4BD9-8C8A-F9EA6E60C5E0}" type="parTrans" cxnId="{DEED6034-4630-4B76-83EA-CA15D5845A21}">
      <dgm:prSet/>
      <dgm:spPr/>
      <dgm:t>
        <a:bodyPr/>
        <a:lstStyle/>
        <a:p>
          <a:endParaRPr lang="en-US"/>
        </a:p>
      </dgm:t>
    </dgm:pt>
    <dgm:pt modelId="{A3582DB7-B2F4-40DC-A123-543E61EB865B}" type="sibTrans" cxnId="{DEED6034-4630-4B76-83EA-CA15D5845A21}">
      <dgm:prSet/>
      <dgm:spPr/>
      <dgm:t>
        <a:bodyPr/>
        <a:lstStyle/>
        <a:p>
          <a:endParaRPr lang="en-US"/>
        </a:p>
      </dgm:t>
    </dgm:pt>
    <dgm:pt modelId="{FAD20732-E6CB-4460-B279-92838C783D65}">
      <dgm:prSet/>
      <dgm:spPr/>
      <dgm:t>
        <a:bodyPr/>
        <a:lstStyle/>
        <a:p>
          <a:r>
            <a:rPr lang="en-US"/>
            <a:t>Database Processing Systems</a:t>
          </a:r>
        </a:p>
      </dgm:t>
    </dgm:pt>
    <dgm:pt modelId="{C69091AC-C05D-49E5-8250-8B260E99462C}" type="parTrans" cxnId="{F2D7CF68-9017-4982-B6CC-D6D03797EA9C}">
      <dgm:prSet/>
      <dgm:spPr/>
      <dgm:t>
        <a:bodyPr/>
        <a:lstStyle/>
        <a:p>
          <a:endParaRPr lang="en-US"/>
        </a:p>
      </dgm:t>
    </dgm:pt>
    <dgm:pt modelId="{EA9EB5A5-F306-402F-86B4-3FF433DE6C32}" type="sibTrans" cxnId="{F2D7CF68-9017-4982-B6CC-D6D03797EA9C}">
      <dgm:prSet/>
      <dgm:spPr/>
      <dgm:t>
        <a:bodyPr/>
        <a:lstStyle/>
        <a:p>
          <a:endParaRPr lang="en-US"/>
        </a:p>
      </dgm:t>
    </dgm:pt>
    <dgm:pt modelId="{04B17796-18F2-4F43-B92E-99737ADD3494}" type="pres">
      <dgm:prSet presAssocID="{94C52ADB-8E1D-4176-BA5A-4AA1D3D1EF7F}" presName="root" presStyleCnt="0">
        <dgm:presLayoutVars>
          <dgm:dir/>
          <dgm:resizeHandles val="exact"/>
        </dgm:presLayoutVars>
      </dgm:prSet>
      <dgm:spPr/>
    </dgm:pt>
    <dgm:pt modelId="{EC242681-5914-448C-9542-9C65F6D860C6}" type="pres">
      <dgm:prSet presAssocID="{AFC9FF9B-9C12-4F8D-9328-C2211FCECB3E}" presName="compNode" presStyleCnt="0"/>
      <dgm:spPr/>
    </dgm:pt>
    <dgm:pt modelId="{5627F6A1-14AE-45BE-A233-B248BE27F83F}" type="pres">
      <dgm:prSet presAssocID="{AFC9FF9B-9C12-4F8D-9328-C2211FCECB3E}" presName="bgRect" presStyleLbl="bgShp" presStyleIdx="0" presStyleCnt="3"/>
      <dgm:spPr/>
    </dgm:pt>
    <dgm:pt modelId="{92D001C5-2996-4746-8C66-E68F600EFCE1}" type="pres">
      <dgm:prSet presAssocID="{AFC9FF9B-9C12-4F8D-9328-C2211FCECB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18D4510-479A-4DA5-A3A1-F90A18A75B80}" type="pres">
      <dgm:prSet presAssocID="{AFC9FF9B-9C12-4F8D-9328-C2211FCECB3E}" presName="spaceRect" presStyleCnt="0"/>
      <dgm:spPr/>
    </dgm:pt>
    <dgm:pt modelId="{33EB1E61-BAE5-4CB4-9665-A3977CB25918}" type="pres">
      <dgm:prSet presAssocID="{AFC9FF9B-9C12-4F8D-9328-C2211FCECB3E}" presName="parTx" presStyleLbl="revTx" presStyleIdx="0" presStyleCnt="3">
        <dgm:presLayoutVars>
          <dgm:chMax val="0"/>
          <dgm:chPref val="0"/>
        </dgm:presLayoutVars>
      </dgm:prSet>
      <dgm:spPr/>
    </dgm:pt>
    <dgm:pt modelId="{9F2C9B08-CBD4-4E03-877B-83EFE541DC90}" type="pres">
      <dgm:prSet presAssocID="{1DEE4BC7-35BE-424F-9257-5CB610F4157C}" presName="sibTrans" presStyleCnt="0"/>
      <dgm:spPr/>
    </dgm:pt>
    <dgm:pt modelId="{CD253975-0034-47E1-B603-6593659D3ABA}" type="pres">
      <dgm:prSet presAssocID="{2198DD6E-36D4-4683-9825-4C30AB640067}" presName="compNode" presStyleCnt="0"/>
      <dgm:spPr/>
    </dgm:pt>
    <dgm:pt modelId="{0FFB5C67-53C2-4795-A1E4-2A5DB51A6B19}" type="pres">
      <dgm:prSet presAssocID="{2198DD6E-36D4-4683-9825-4C30AB640067}" presName="bgRect" presStyleLbl="bgShp" presStyleIdx="1" presStyleCnt="3"/>
      <dgm:spPr/>
    </dgm:pt>
    <dgm:pt modelId="{333A713B-CEDB-49F3-A99E-B61FCF66AA7D}" type="pres">
      <dgm:prSet presAssocID="{2198DD6E-36D4-4683-9825-4C30AB6400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25F868A-EED4-41F5-9EE1-FAB98BEC406E}" type="pres">
      <dgm:prSet presAssocID="{2198DD6E-36D4-4683-9825-4C30AB640067}" presName="spaceRect" presStyleCnt="0"/>
      <dgm:spPr/>
    </dgm:pt>
    <dgm:pt modelId="{4195D427-5394-47BA-8343-3A9111540388}" type="pres">
      <dgm:prSet presAssocID="{2198DD6E-36D4-4683-9825-4C30AB640067}" presName="parTx" presStyleLbl="revTx" presStyleIdx="1" presStyleCnt="3">
        <dgm:presLayoutVars>
          <dgm:chMax val="0"/>
          <dgm:chPref val="0"/>
        </dgm:presLayoutVars>
      </dgm:prSet>
      <dgm:spPr/>
    </dgm:pt>
    <dgm:pt modelId="{E36B559A-FD62-4C37-8CB6-FE0E919A6447}" type="pres">
      <dgm:prSet presAssocID="{A3582DB7-B2F4-40DC-A123-543E61EB865B}" presName="sibTrans" presStyleCnt="0"/>
      <dgm:spPr/>
    </dgm:pt>
    <dgm:pt modelId="{57048CFF-FE4F-436B-9FF9-A990E6E59A77}" type="pres">
      <dgm:prSet presAssocID="{FAD20732-E6CB-4460-B279-92838C783D65}" presName="compNode" presStyleCnt="0"/>
      <dgm:spPr/>
    </dgm:pt>
    <dgm:pt modelId="{BE4786A9-B6EB-46A9-8E87-386FC8CE4EE3}" type="pres">
      <dgm:prSet presAssocID="{FAD20732-E6CB-4460-B279-92838C783D65}" presName="bgRect" presStyleLbl="bgShp" presStyleIdx="2" presStyleCnt="3"/>
      <dgm:spPr/>
    </dgm:pt>
    <dgm:pt modelId="{B1F8D0E8-3810-490D-95CE-4E57BF6A6FAC}" type="pres">
      <dgm:prSet presAssocID="{FAD20732-E6CB-4460-B279-92838C783D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60B8FDF-937C-4496-97F4-D930494C428D}" type="pres">
      <dgm:prSet presAssocID="{FAD20732-E6CB-4460-B279-92838C783D65}" presName="spaceRect" presStyleCnt="0"/>
      <dgm:spPr/>
    </dgm:pt>
    <dgm:pt modelId="{34E66FAB-941F-45B5-84B0-B9962E169DD8}" type="pres">
      <dgm:prSet presAssocID="{FAD20732-E6CB-4460-B279-92838C783D6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7377E31-F721-4ABE-894B-CFD12C7BD27D}" srcId="{94C52ADB-8E1D-4176-BA5A-4AA1D3D1EF7F}" destId="{AFC9FF9B-9C12-4F8D-9328-C2211FCECB3E}" srcOrd="0" destOrd="0" parTransId="{AA139AAF-5339-41E2-95FE-4DD558375768}" sibTransId="{1DEE4BC7-35BE-424F-9257-5CB610F4157C}"/>
    <dgm:cxn modelId="{DEED6034-4630-4B76-83EA-CA15D5845A21}" srcId="{94C52ADB-8E1D-4176-BA5A-4AA1D3D1EF7F}" destId="{2198DD6E-36D4-4683-9825-4C30AB640067}" srcOrd="1" destOrd="0" parTransId="{B254E342-7BC0-4BD9-8C8A-F9EA6E60C5E0}" sibTransId="{A3582DB7-B2F4-40DC-A123-543E61EB865B}"/>
    <dgm:cxn modelId="{5587C260-1BC8-4583-909D-E7A49F37E1C3}" type="presOf" srcId="{AFC9FF9B-9C12-4F8D-9328-C2211FCECB3E}" destId="{33EB1E61-BAE5-4CB4-9665-A3977CB25918}" srcOrd="0" destOrd="0" presId="urn:microsoft.com/office/officeart/2018/2/layout/IconVerticalSolidList"/>
    <dgm:cxn modelId="{F2D7CF68-9017-4982-B6CC-D6D03797EA9C}" srcId="{94C52ADB-8E1D-4176-BA5A-4AA1D3D1EF7F}" destId="{FAD20732-E6CB-4460-B279-92838C783D65}" srcOrd="2" destOrd="0" parTransId="{C69091AC-C05D-49E5-8250-8B260E99462C}" sibTransId="{EA9EB5A5-F306-402F-86B4-3FF433DE6C32}"/>
    <dgm:cxn modelId="{3B19F85A-2FF3-44C7-9D20-2BE56F0F3D39}" type="presOf" srcId="{94C52ADB-8E1D-4176-BA5A-4AA1D3D1EF7F}" destId="{04B17796-18F2-4F43-B92E-99737ADD3494}" srcOrd="0" destOrd="0" presId="urn:microsoft.com/office/officeart/2018/2/layout/IconVerticalSolidList"/>
    <dgm:cxn modelId="{5B296F80-98E2-4FB0-BDAB-FA12D4B2C2AA}" type="presOf" srcId="{2198DD6E-36D4-4683-9825-4C30AB640067}" destId="{4195D427-5394-47BA-8343-3A9111540388}" srcOrd="0" destOrd="0" presId="urn:microsoft.com/office/officeart/2018/2/layout/IconVerticalSolidList"/>
    <dgm:cxn modelId="{E42440CA-ECDA-4DBE-A865-517AD9FA3DAF}" type="presOf" srcId="{FAD20732-E6CB-4460-B279-92838C783D65}" destId="{34E66FAB-941F-45B5-84B0-B9962E169DD8}" srcOrd="0" destOrd="0" presId="urn:microsoft.com/office/officeart/2018/2/layout/IconVerticalSolidList"/>
    <dgm:cxn modelId="{9EE512B9-20E0-4469-AADD-D4BDD3FFCE0D}" type="presParOf" srcId="{04B17796-18F2-4F43-B92E-99737ADD3494}" destId="{EC242681-5914-448C-9542-9C65F6D860C6}" srcOrd="0" destOrd="0" presId="urn:microsoft.com/office/officeart/2018/2/layout/IconVerticalSolidList"/>
    <dgm:cxn modelId="{2803D446-604A-41F0-9085-963EC44F153A}" type="presParOf" srcId="{EC242681-5914-448C-9542-9C65F6D860C6}" destId="{5627F6A1-14AE-45BE-A233-B248BE27F83F}" srcOrd="0" destOrd="0" presId="urn:microsoft.com/office/officeart/2018/2/layout/IconVerticalSolidList"/>
    <dgm:cxn modelId="{306D98FB-BBF4-4F20-BD5F-4AB16F6CD550}" type="presParOf" srcId="{EC242681-5914-448C-9542-9C65F6D860C6}" destId="{92D001C5-2996-4746-8C66-E68F600EFCE1}" srcOrd="1" destOrd="0" presId="urn:microsoft.com/office/officeart/2018/2/layout/IconVerticalSolidList"/>
    <dgm:cxn modelId="{07CA373A-3A7A-45CB-AE78-B77A4FB9406F}" type="presParOf" srcId="{EC242681-5914-448C-9542-9C65F6D860C6}" destId="{518D4510-479A-4DA5-A3A1-F90A18A75B80}" srcOrd="2" destOrd="0" presId="urn:microsoft.com/office/officeart/2018/2/layout/IconVerticalSolidList"/>
    <dgm:cxn modelId="{AA50D73B-BFC1-4598-B432-A88CD0F88C24}" type="presParOf" srcId="{EC242681-5914-448C-9542-9C65F6D860C6}" destId="{33EB1E61-BAE5-4CB4-9665-A3977CB25918}" srcOrd="3" destOrd="0" presId="urn:microsoft.com/office/officeart/2018/2/layout/IconVerticalSolidList"/>
    <dgm:cxn modelId="{D562DF50-BF2D-4C58-8C25-C4CF753E55BF}" type="presParOf" srcId="{04B17796-18F2-4F43-B92E-99737ADD3494}" destId="{9F2C9B08-CBD4-4E03-877B-83EFE541DC90}" srcOrd="1" destOrd="0" presId="urn:microsoft.com/office/officeart/2018/2/layout/IconVerticalSolidList"/>
    <dgm:cxn modelId="{4E5C569A-3385-4F07-B65A-DC7E86397657}" type="presParOf" srcId="{04B17796-18F2-4F43-B92E-99737ADD3494}" destId="{CD253975-0034-47E1-B603-6593659D3ABA}" srcOrd="2" destOrd="0" presId="urn:microsoft.com/office/officeart/2018/2/layout/IconVerticalSolidList"/>
    <dgm:cxn modelId="{2AA1064D-3134-4610-9C1D-3461655D8791}" type="presParOf" srcId="{CD253975-0034-47E1-B603-6593659D3ABA}" destId="{0FFB5C67-53C2-4795-A1E4-2A5DB51A6B19}" srcOrd="0" destOrd="0" presId="urn:microsoft.com/office/officeart/2018/2/layout/IconVerticalSolidList"/>
    <dgm:cxn modelId="{7711182C-453E-471E-8DDE-070560C39E24}" type="presParOf" srcId="{CD253975-0034-47E1-B603-6593659D3ABA}" destId="{333A713B-CEDB-49F3-A99E-B61FCF66AA7D}" srcOrd="1" destOrd="0" presId="urn:microsoft.com/office/officeart/2018/2/layout/IconVerticalSolidList"/>
    <dgm:cxn modelId="{5F1180A7-9D20-4692-812A-D0623810177A}" type="presParOf" srcId="{CD253975-0034-47E1-B603-6593659D3ABA}" destId="{725F868A-EED4-41F5-9EE1-FAB98BEC406E}" srcOrd="2" destOrd="0" presId="urn:microsoft.com/office/officeart/2018/2/layout/IconVerticalSolidList"/>
    <dgm:cxn modelId="{BB46FA59-800C-4C20-9FFF-8F508A54112C}" type="presParOf" srcId="{CD253975-0034-47E1-B603-6593659D3ABA}" destId="{4195D427-5394-47BA-8343-3A9111540388}" srcOrd="3" destOrd="0" presId="urn:microsoft.com/office/officeart/2018/2/layout/IconVerticalSolidList"/>
    <dgm:cxn modelId="{7F0FDFAA-3918-4AEB-AB87-69293A50E341}" type="presParOf" srcId="{04B17796-18F2-4F43-B92E-99737ADD3494}" destId="{E36B559A-FD62-4C37-8CB6-FE0E919A6447}" srcOrd="3" destOrd="0" presId="urn:microsoft.com/office/officeart/2018/2/layout/IconVerticalSolidList"/>
    <dgm:cxn modelId="{C762A029-A818-4763-AA50-2C9058D2622B}" type="presParOf" srcId="{04B17796-18F2-4F43-B92E-99737ADD3494}" destId="{57048CFF-FE4F-436B-9FF9-A990E6E59A77}" srcOrd="4" destOrd="0" presId="urn:microsoft.com/office/officeart/2018/2/layout/IconVerticalSolidList"/>
    <dgm:cxn modelId="{E130FC1D-9C2F-4AE5-B734-ED7618B7EBF3}" type="presParOf" srcId="{57048CFF-FE4F-436B-9FF9-A990E6E59A77}" destId="{BE4786A9-B6EB-46A9-8E87-386FC8CE4EE3}" srcOrd="0" destOrd="0" presId="urn:microsoft.com/office/officeart/2018/2/layout/IconVerticalSolidList"/>
    <dgm:cxn modelId="{AD8BC66C-7D9D-4E60-B05F-AF93910EF6A0}" type="presParOf" srcId="{57048CFF-FE4F-436B-9FF9-A990E6E59A77}" destId="{B1F8D0E8-3810-490D-95CE-4E57BF6A6FAC}" srcOrd="1" destOrd="0" presId="urn:microsoft.com/office/officeart/2018/2/layout/IconVerticalSolidList"/>
    <dgm:cxn modelId="{58815ACE-1535-4E3A-9F70-99995A30C170}" type="presParOf" srcId="{57048CFF-FE4F-436B-9FF9-A990E6E59A77}" destId="{260B8FDF-937C-4496-97F4-D930494C428D}" srcOrd="2" destOrd="0" presId="urn:microsoft.com/office/officeart/2018/2/layout/IconVerticalSolidList"/>
    <dgm:cxn modelId="{47B462A3-D865-40FF-B7C1-F1658B5E6D07}" type="presParOf" srcId="{57048CFF-FE4F-436B-9FF9-A990E6E59A77}" destId="{34E66FAB-941F-45B5-84B0-B9962E169D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9BD60D-D3AE-43F7-839B-CA700FF9A8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B27B60-60B4-4210-9033-321DE691E4B6}">
      <dgm:prSet/>
      <dgm:spPr/>
      <dgm:t>
        <a:bodyPr/>
        <a:lstStyle/>
        <a:p>
          <a:r>
            <a:rPr lang="en-US"/>
            <a:t>Data redundancy (duplication)</a:t>
          </a:r>
        </a:p>
      </dgm:t>
    </dgm:pt>
    <dgm:pt modelId="{C34C5E56-6A1E-4A5E-9156-4F76E18656A1}" type="parTrans" cxnId="{39129F58-EE50-4B37-AB1D-5513A859BB80}">
      <dgm:prSet/>
      <dgm:spPr/>
      <dgm:t>
        <a:bodyPr/>
        <a:lstStyle/>
        <a:p>
          <a:endParaRPr lang="en-US"/>
        </a:p>
      </dgm:t>
    </dgm:pt>
    <dgm:pt modelId="{4226D7F5-DBA4-47FA-8369-0FBEBF10BD84}" type="sibTrans" cxnId="{39129F58-EE50-4B37-AB1D-5513A859BB80}">
      <dgm:prSet/>
      <dgm:spPr/>
      <dgm:t>
        <a:bodyPr/>
        <a:lstStyle/>
        <a:p>
          <a:endParaRPr lang="en-US"/>
        </a:p>
      </dgm:t>
    </dgm:pt>
    <dgm:pt modelId="{9E4FB02A-2C3D-4526-A8C2-6F9C93640BF6}">
      <dgm:prSet/>
      <dgm:spPr/>
      <dgm:t>
        <a:bodyPr/>
        <a:lstStyle/>
        <a:p>
          <a:r>
            <a:rPr lang="en-US"/>
            <a:t>Data inconsistency (mismatches)</a:t>
          </a:r>
        </a:p>
      </dgm:t>
    </dgm:pt>
    <dgm:pt modelId="{80878B91-2B24-4D0B-910F-AD4EB7DA7FE6}" type="parTrans" cxnId="{176EB407-8B09-4DEA-950B-B2ABA96266BA}">
      <dgm:prSet/>
      <dgm:spPr/>
      <dgm:t>
        <a:bodyPr/>
        <a:lstStyle/>
        <a:p>
          <a:endParaRPr lang="en-US"/>
        </a:p>
      </dgm:t>
    </dgm:pt>
    <dgm:pt modelId="{BB9D5290-4001-4AE1-9819-AB5E634F4086}" type="sibTrans" cxnId="{176EB407-8B09-4DEA-950B-B2ABA96266BA}">
      <dgm:prSet/>
      <dgm:spPr/>
      <dgm:t>
        <a:bodyPr/>
        <a:lstStyle/>
        <a:p>
          <a:endParaRPr lang="en-US"/>
        </a:p>
      </dgm:t>
    </dgm:pt>
    <dgm:pt modelId="{A7478598-C05B-4B7D-A0F1-C0F414AAD7EC}">
      <dgm:prSet/>
      <dgm:spPr/>
      <dgm:t>
        <a:bodyPr/>
        <a:lstStyle/>
        <a:p>
          <a:r>
            <a:rPr lang="en-US"/>
            <a:t>Incompatible ﬁle format</a:t>
          </a:r>
        </a:p>
      </dgm:t>
    </dgm:pt>
    <dgm:pt modelId="{DFDCE89C-ACF2-4CB2-8173-E8F605783921}" type="parTrans" cxnId="{6986917F-2615-41FE-867E-A66FE2C8F553}">
      <dgm:prSet/>
      <dgm:spPr/>
      <dgm:t>
        <a:bodyPr/>
        <a:lstStyle/>
        <a:p>
          <a:endParaRPr lang="en-US"/>
        </a:p>
      </dgm:t>
    </dgm:pt>
    <dgm:pt modelId="{B985BF6C-23B1-46EB-939F-23358C254694}" type="sibTrans" cxnId="{6986917F-2615-41FE-867E-A66FE2C8F553}">
      <dgm:prSet/>
      <dgm:spPr/>
      <dgm:t>
        <a:bodyPr/>
        <a:lstStyle/>
        <a:p>
          <a:endParaRPr lang="en-US"/>
        </a:p>
      </dgm:t>
    </dgm:pt>
    <dgm:pt modelId="{68FE7B58-B627-4088-8345-413D40B0E9D5}">
      <dgm:prSet/>
      <dgm:spPr/>
      <dgm:t>
        <a:bodyPr/>
        <a:lstStyle/>
        <a:p>
          <a:r>
            <a:rPr lang="en-US"/>
            <a:t>Difficulty in accessing data</a:t>
          </a:r>
        </a:p>
      </dgm:t>
    </dgm:pt>
    <dgm:pt modelId="{31BAC7D0-A404-415B-83DB-4CA0F4D47096}" type="parTrans" cxnId="{1123794B-5392-4629-A842-4E88DF7341A1}">
      <dgm:prSet/>
      <dgm:spPr/>
      <dgm:t>
        <a:bodyPr/>
        <a:lstStyle/>
        <a:p>
          <a:endParaRPr lang="en-US"/>
        </a:p>
      </dgm:t>
    </dgm:pt>
    <dgm:pt modelId="{05E6E0C7-257E-44FE-AB6D-4C48DE41B2C4}" type="sibTrans" cxnId="{1123794B-5392-4629-A842-4E88DF7341A1}">
      <dgm:prSet/>
      <dgm:spPr/>
      <dgm:t>
        <a:bodyPr/>
        <a:lstStyle/>
        <a:p>
          <a:endParaRPr lang="en-US"/>
        </a:p>
      </dgm:t>
    </dgm:pt>
    <dgm:pt modelId="{360B9D6D-CE72-4E24-ABA8-2D0DF1CCE041}">
      <dgm:prSet/>
      <dgm:spPr/>
      <dgm:t>
        <a:bodyPr/>
        <a:lstStyle/>
        <a:p>
          <a:r>
            <a:rPr lang="en-US"/>
            <a:t>Separation and isolation of data</a:t>
          </a:r>
        </a:p>
      </dgm:t>
    </dgm:pt>
    <dgm:pt modelId="{77455109-6292-4B35-A23C-9254AF295098}" type="parTrans" cxnId="{40AE08E4-5FE4-4FD3-8C94-80F220926A45}">
      <dgm:prSet/>
      <dgm:spPr/>
      <dgm:t>
        <a:bodyPr/>
        <a:lstStyle/>
        <a:p>
          <a:endParaRPr lang="en-US"/>
        </a:p>
      </dgm:t>
    </dgm:pt>
    <dgm:pt modelId="{E2B2ED91-5922-4782-B68F-10A4F2397B79}" type="sibTrans" cxnId="{40AE08E4-5FE4-4FD3-8C94-80F220926A45}">
      <dgm:prSet/>
      <dgm:spPr/>
      <dgm:t>
        <a:bodyPr/>
        <a:lstStyle/>
        <a:p>
          <a:endParaRPr lang="en-US"/>
        </a:p>
      </dgm:t>
    </dgm:pt>
    <dgm:pt modelId="{84503E10-392D-4E5A-9499-1FEC04FD6534}">
      <dgm:prSet/>
      <dgm:spPr/>
      <dgm:t>
        <a:bodyPr/>
        <a:lstStyle/>
        <a:p>
          <a:r>
            <a:rPr lang="en-US"/>
            <a:t>Data integrity problems</a:t>
          </a:r>
        </a:p>
      </dgm:t>
    </dgm:pt>
    <dgm:pt modelId="{33846B09-D682-4BFA-B8F6-4ED361B82A2C}" type="parTrans" cxnId="{AB07F2E5-E1A6-4882-A7C0-0269F235E64D}">
      <dgm:prSet/>
      <dgm:spPr/>
      <dgm:t>
        <a:bodyPr/>
        <a:lstStyle/>
        <a:p>
          <a:endParaRPr lang="en-US"/>
        </a:p>
      </dgm:t>
    </dgm:pt>
    <dgm:pt modelId="{69AA6CAD-DCEE-42FE-870C-F08C5A7D9CE5}" type="sibTrans" cxnId="{AB07F2E5-E1A6-4882-A7C0-0269F235E64D}">
      <dgm:prSet/>
      <dgm:spPr/>
      <dgm:t>
        <a:bodyPr/>
        <a:lstStyle/>
        <a:p>
          <a:endParaRPr lang="en-US"/>
        </a:p>
      </dgm:t>
    </dgm:pt>
    <dgm:pt modelId="{D3640DBD-0B68-449C-9749-5F82963A1F7D}">
      <dgm:prSet/>
      <dgm:spPr/>
      <dgm:t>
        <a:bodyPr/>
        <a:lstStyle/>
        <a:p>
          <a:r>
            <a:rPr lang="en-US"/>
            <a:t>Problems with concurrent access by multiple users</a:t>
          </a:r>
        </a:p>
      </dgm:t>
    </dgm:pt>
    <dgm:pt modelId="{A8F1474C-100B-4AD5-BAEC-66892D081B17}" type="parTrans" cxnId="{0FE85647-96B7-4F92-8F32-2A026C6FB23E}">
      <dgm:prSet/>
      <dgm:spPr/>
      <dgm:t>
        <a:bodyPr/>
        <a:lstStyle/>
        <a:p>
          <a:endParaRPr lang="en-US"/>
        </a:p>
      </dgm:t>
    </dgm:pt>
    <dgm:pt modelId="{77E36422-CBE5-4614-9D64-8BFE05C044EB}" type="sibTrans" cxnId="{0FE85647-96B7-4F92-8F32-2A026C6FB23E}">
      <dgm:prSet/>
      <dgm:spPr/>
      <dgm:t>
        <a:bodyPr/>
        <a:lstStyle/>
        <a:p>
          <a:endParaRPr lang="en-US"/>
        </a:p>
      </dgm:t>
    </dgm:pt>
    <dgm:pt modelId="{4B60C232-2F76-4C8A-B4F0-62ABC471D554}" type="pres">
      <dgm:prSet presAssocID="{4E9BD60D-D3AE-43F7-839B-CA700FF9A8BD}" presName="root" presStyleCnt="0">
        <dgm:presLayoutVars>
          <dgm:dir/>
          <dgm:resizeHandles val="exact"/>
        </dgm:presLayoutVars>
      </dgm:prSet>
      <dgm:spPr/>
    </dgm:pt>
    <dgm:pt modelId="{119AE66D-0083-47A1-8977-AF596CAE6A42}" type="pres">
      <dgm:prSet presAssocID="{E9B27B60-60B4-4210-9033-321DE691E4B6}" presName="compNode" presStyleCnt="0"/>
      <dgm:spPr/>
    </dgm:pt>
    <dgm:pt modelId="{5AD88F80-A02B-4364-B9D9-619A552F5D84}" type="pres">
      <dgm:prSet presAssocID="{E9B27B60-60B4-4210-9033-321DE691E4B6}" presName="bgRect" presStyleLbl="bgShp" presStyleIdx="0" presStyleCnt="7"/>
      <dgm:spPr/>
    </dgm:pt>
    <dgm:pt modelId="{1520C361-E0A7-49EB-B496-30EA7610F640}" type="pres">
      <dgm:prSet presAssocID="{E9B27B60-60B4-4210-9033-321DE691E4B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E2D3D17-FADF-499C-826C-8470690773B8}" type="pres">
      <dgm:prSet presAssocID="{E9B27B60-60B4-4210-9033-321DE691E4B6}" presName="spaceRect" presStyleCnt="0"/>
      <dgm:spPr/>
    </dgm:pt>
    <dgm:pt modelId="{A13EB378-1C2F-41EC-B94B-A3625FF2EACD}" type="pres">
      <dgm:prSet presAssocID="{E9B27B60-60B4-4210-9033-321DE691E4B6}" presName="parTx" presStyleLbl="revTx" presStyleIdx="0" presStyleCnt="7">
        <dgm:presLayoutVars>
          <dgm:chMax val="0"/>
          <dgm:chPref val="0"/>
        </dgm:presLayoutVars>
      </dgm:prSet>
      <dgm:spPr/>
    </dgm:pt>
    <dgm:pt modelId="{F1700482-27BD-432E-A7B4-C6A475E9D71F}" type="pres">
      <dgm:prSet presAssocID="{4226D7F5-DBA4-47FA-8369-0FBEBF10BD84}" presName="sibTrans" presStyleCnt="0"/>
      <dgm:spPr/>
    </dgm:pt>
    <dgm:pt modelId="{6481510B-83D9-4E9E-ADCC-31D2E65705E1}" type="pres">
      <dgm:prSet presAssocID="{9E4FB02A-2C3D-4526-A8C2-6F9C93640BF6}" presName="compNode" presStyleCnt="0"/>
      <dgm:spPr/>
    </dgm:pt>
    <dgm:pt modelId="{3D1AEF28-3F55-4B89-B224-C5CBB8E1B5DE}" type="pres">
      <dgm:prSet presAssocID="{9E4FB02A-2C3D-4526-A8C2-6F9C93640BF6}" presName="bgRect" presStyleLbl="bgShp" presStyleIdx="1" presStyleCnt="7"/>
      <dgm:spPr/>
    </dgm:pt>
    <dgm:pt modelId="{3E1D7529-85B9-4474-9D46-136FD5BDFA53}" type="pres">
      <dgm:prSet presAssocID="{9E4FB02A-2C3D-4526-A8C2-6F9C93640BF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983F0E75-15F3-4823-B314-44F49E8C32BB}" type="pres">
      <dgm:prSet presAssocID="{9E4FB02A-2C3D-4526-A8C2-6F9C93640BF6}" presName="spaceRect" presStyleCnt="0"/>
      <dgm:spPr/>
    </dgm:pt>
    <dgm:pt modelId="{2D90E94F-A0E3-4426-AA72-1D7F57DC0BFC}" type="pres">
      <dgm:prSet presAssocID="{9E4FB02A-2C3D-4526-A8C2-6F9C93640BF6}" presName="parTx" presStyleLbl="revTx" presStyleIdx="1" presStyleCnt="7">
        <dgm:presLayoutVars>
          <dgm:chMax val="0"/>
          <dgm:chPref val="0"/>
        </dgm:presLayoutVars>
      </dgm:prSet>
      <dgm:spPr/>
    </dgm:pt>
    <dgm:pt modelId="{F8527B58-DC82-4301-8CD6-0FAB82C5CC4F}" type="pres">
      <dgm:prSet presAssocID="{BB9D5290-4001-4AE1-9819-AB5E634F4086}" presName="sibTrans" presStyleCnt="0"/>
      <dgm:spPr/>
    </dgm:pt>
    <dgm:pt modelId="{B54EC5BE-3298-4521-ACE7-6F33ADA3092E}" type="pres">
      <dgm:prSet presAssocID="{A7478598-C05B-4B7D-A0F1-C0F414AAD7EC}" presName="compNode" presStyleCnt="0"/>
      <dgm:spPr/>
    </dgm:pt>
    <dgm:pt modelId="{1F85E39D-8136-4D34-ACD7-B1ED118124F1}" type="pres">
      <dgm:prSet presAssocID="{A7478598-C05B-4B7D-A0F1-C0F414AAD7EC}" presName="bgRect" presStyleLbl="bgShp" presStyleIdx="2" presStyleCnt="7"/>
      <dgm:spPr/>
    </dgm:pt>
    <dgm:pt modelId="{D2981175-3451-4F3F-957F-0F28747D834E}" type="pres">
      <dgm:prSet presAssocID="{A7478598-C05B-4B7D-A0F1-C0F414AAD7E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0F21DAB6-02F6-4C1C-83AC-4A957D6261B6}" type="pres">
      <dgm:prSet presAssocID="{A7478598-C05B-4B7D-A0F1-C0F414AAD7EC}" presName="spaceRect" presStyleCnt="0"/>
      <dgm:spPr/>
    </dgm:pt>
    <dgm:pt modelId="{C1CDAACB-AAFE-4CC4-AD43-BCA5509C9754}" type="pres">
      <dgm:prSet presAssocID="{A7478598-C05B-4B7D-A0F1-C0F414AAD7EC}" presName="parTx" presStyleLbl="revTx" presStyleIdx="2" presStyleCnt="7">
        <dgm:presLayoutVars>
          <dgm:chMax val="0"/>
          <dgm:chPref val="0"/>
        </dgm:presLayoutVars>
      </dgm:prSet>
      <dgm:spPr/>
    </dgm:pt>
    <dgm:pt modelId="{544B15DD-9380-4F68-BF18-95A38F83CF4F}" type="pres">
      <dgm:prSet presAssocID="{B985BF6C-23B1-46EB-939F-23358C254694}" presName="sibTrans" presStyleCnt="0"/>
      <dgm:spPr/>
    </dgm:pt>
    <dgm:pt modelId="{B956E5D5-4698-4CAD-A03A-B89D3F139339}" type="pres">
      <dgm:prSet presAssocID="{68FE7B58-B627-4088-8345-413D40B0E9D5}" presName="compNode" presStyleCnt="0"/>
      <dgm:spPr/>
    </dgm:pt>
    <dgm:pt modelId="{918A48E8-5A3C-4D25-BFBE-1663DED67BA2}" type="pres">
      <dgm:prSet presAssocID="{68FE7B58-B627-4088-8345-413D40B0E9D5}" presName="bgRect" presStyleLbl="bgShp" presStyleIdx="3" presStyleCnt="7"/>
      <dgm:spPr/>
    </dgm:pt>
    <dgm:pt modelId="{CA12271D-5F6F-4C9E-9CF2-DE274657B5E6}" type="pres">
      <dgm:prSet presAssocID="{68FE7B58-B627-4088-8345-413D40B0E9D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8D22081-B8DD-4487-B067-33F62C1D53DF}" type="pres">
      <dgm:prSet presAssocID="{68FE7B58-B627-4088-8345-413D40B0E9D5}" presName="spaceRect" presStyleCnt="0"/>
      <dgm:spPr/>
    </dgm:pt>
    <dgm:pt modelId="{AA1D525E-1DF7-4A7C-8EC0-C2951A94DB7C}" type="pres">
      <dgm:prSet presAssocID="{68FE7B58-B627-4088-8345-413D40B0E9D5}" presName="parTx" presStyleLbl="revTx" presStyleIdx="3" presStyleCnt="7">
        <dgm:presLayoutVars>
          <dgm:chMax val="0"/>
          <dgm:chPref val="0"/>
        </dgm:presLayoutVars>
      </dgm:prSet>
      <dgm:spPr/>
    </dgm:pt>
    <dgm:pt modelId="{2B132325-FEB7-4DE1-80BE-154A33921508}" type="pres">
      <dgm:prSet presAssocID="{05E6E0C7-257E-44FE-AB6D-4C48DE41B2C4}" presName="sibTrans" presStyleCnt="0"/>
      <dgm:spPr/>
    </dgm:pt>
    <dgm:pt modelId="{72D4E1FB-DAE1-4851-A7F3-7E1AAE4597A7}" type="pres">
      <dgm:prSet presAssocID="{360B9D6D-CE72-4E24-ABA8-2D0DF1CCE041}" presName="compNode" presStyleCnt="0"/>
      <dgm:spPr/>
    </dgm:pt>
    <dgm:pt modelId="{458C99E3-4821-4107-A7E3-334E54B17435}" type="pres">
      <dgm:prSet presAssocID="{360B9D6D-CE72-4E24-ABA8-2D0DF1CCE041}" presName="bgRect" presStyleLbl="bgShp" presStyleIdx="4" presStyleCnt="7"/>
      <dgm:spPr/>
    </dgm:pt>
    <dgm:pt modelId="{80A7F54D-D91F-4914-AF03-420AE134896B}" type="pres">
      <dgm:prSet presAssocID="{360B9D6D-CE72-4E24-ABA8-2D0DF1CCE04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D565EB3-0AB4-44FB-BC10-DD72EC910E56}" type="pres">
      <dgm:prSet presAssocID="{360B9D6D-CE72-4E24-ABA8-2D0DF1CCE041}" presName="spaceRect" presStyleCnt="0"/>
      <dgm:spPr/>
    </dgm:pt>
    <dgm:pt modelId="{81D0E64F-BBBE-4051-ABD3-EEB6A43536B4}" type="pres">
      <dgm:prSet presAssocID="{360B9D6D-CE72-4E24-ABA8-2D0DF1CCE041}" presName="parTx" presStyleLbl="revTx" presStyleIdx="4" presStyleCnt="7">
        <dgm:presLayoutVars>
          <dgm:chMax val="0"/>
          <dgm:chPref val="0"/>
        </dgm:presLayoutVars>
      </dgm:prSet>
      <dgm:spPr/>
    </dgm:pt>
    <dgm:pt modelId="{140E24EE-1F59-4459-8B65-A8F88808910A}" type="pres">
      <dgm:prSet presAssocID="{E2B2ED91-5922-4782-B68F-10A4F2397B79}" presName="sibTrans" presStyleCnt="0"/>
      <dgm:spPr/>
    </dgm:pt>
    <dgm:pt modelId="{41570A93-2F2D-4408-A31D-7FBA242890C0}" type="pres">
      <dgm:prSet presAssocID="{84503E10-392D-4E5A-9499-1FEC04FD6534}" presName="compNode" presStyleCnt="0"/>
      <dgm:spPr/>
    </dgm:pt>
    <dgm:pt modelId="{C318D44F-3B7B-4FE6-AF88-F79B1856A2D0}" type="pres">
      <dgm:prSet presAssocID="{84503E10-392D-4E5A-9499-1FEC04FD6534}" presName="bgRect" presStyleLbl="bgShp" presStyleIdx="5" presStyleCnt="7"/>
      <dgm:spPr/>
    </dgm:pt>
    <dgm:pt modelId="{8E8855AA-BAAD-4BC5-8ADA-306EE0F4E21E}" type="pres">
      <dgm:prSet presAssocID="{84503E10-392D-4E5A-9499-1FEC04FD653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165F8CA-058A-4654-AE95-D6A4D902A5F9}" type="pres">
      <dgm:prSet presAssocID="{84503E10-392D-4E5A-9499-1FEC04FD6534}" presName="spaceRect" presStyleCnt="0"/>
      <dgm:spPr/>
    </dgm:pt>
    <dgm:pt modelId="{D5292FDF-0F01-4231-AB39-4FEA43E99E69}" type="pres">
      <dgm:prSet presAssocID="{84503E10-392D-4E5A-9499-1FEC04FD6534}" presName="parTx" presStyleLbl="revTx" presStyleIdx="5" presStyleCnt="7">
        <dgm:presLayoutVars>
          <dgm:chMax val="0"/>
          <dgm:chPref val="0"/>
        </dgm:presLayoutVars>
      </dgm:prSet>
      <dgm:spPr/>
    </dgm:pt>
    <dgm:pt modelId="{8D374081-BCE3-41ED-AEEE-0ACFFE35011D}" type="pres">
      <dgm:prSet presAssocID="{69AA6CAD-DCEE-42FE-870C-F08C5A7D9CE5}" presName="sibTrans" presStyleCnt="0"/>
      <dgm:spPr/>
    </dgm:pt>
    <dgm:pt modelId="{F6A142FA-EEF7-425A-9B20-4CA96FCAEB84}" type="pres">
      <dgm:prSet presAssocID="{D3640DBD-0B68-449C-9749-5F82963A1F7D}" presName="compNode" presStyleCnt="0"/>
      <dgm:spPr/>
    </dgm:pt>
    <dgm:pt modelId="{99F77927-0929-48D4-9571-E58EF19C83D5}" type="pres">
      <dgm:prSet presAssocID="{D3640DBD-0B68-449C-9749-5F82963A1F7D}" presName="bgRect" presStyleLbl="bgShp" presStyleIdx="6" presStyleCnt="7"/>
      <dgm:spPr/>
    </dgm:pt>
    <dgm:pt modelId="{EF55A7C6-9903-48D5-B209-DBEABD443999}" type="pres">
      <dgm:prSet presAssocID="{D3640DBD-0B68-449C-9749-5F82963A1F7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EAFB538-0FFE-4507-8A03-F4C8FA1C087B}" type="pres">
      <dgm:prSet presAssocID="{D3640DBD-0B68-449C-9749-5F82963A1F7D}" presName="spaceRect" presStyleCnt="0"/>
      <dgm:spPr/>
    </dgm:pt>
    <dgm:pt modelId="{D9ABBEF2-DE27-4CC1-8044-C4E55E87E32D}" type="pres">
      <dgm:prSet presAssocID="{D3640DBD-0B68-449C-9749-5F82963A1F7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73ED9404-F881-4B60-B23F-6A0E4BCEC940}" type="presOf" srcId="{D3640DBD-0B68-449C-9749-5F82963A1F7D}" destId="{D9ABBEF2-DE27-4CC1-8044-C4E55E87E32D}" srcOrd="0" destOrd="0" presId="urn:microsoft.com/office/officeart/2018/2/layout/IconVerticalSolidList"/>
    <dgm:cxn modelId="{176EB407-8B09-4DEA-950B-B2ABA96266BA}" srcId="{4E9BD60D-D3AE-43F7-839B-CA700FF9A8BD}" destId="{9E4FB02A-2C3D-4526-A8C2-6F9C93640BF6}" srcOrd="1" destOrd="0" parTransId="{80878B91-2B24-4D0B-910F-AD4EB7DA7FE6}" sibTransId="{BB9D5290-4001-4AE1-9819-AB5E634F4086}"/>
    <dgm:cxn modelId="{A3302811-4484-41E0-88FB-BFEF64F36187}" type="presOf" srcId="{68FE7B58-B627-4088-8345-413D40B0E9D5}" destId="{AA1D525E-1DF7-4A7C-8EC0-C2951A94DB7C}" srcOrd="0" destOrd="0" presId="urn:microsoft.com/office/officeart/2018/2/layout/IconVerticalSolidList"/>
    <dgm:cxn modelId="{0FE85647-96B7-4F92-8F32-2A026C6FB23E}" srcId="{4E9BD60D-D3AE-43F7-839B-CA700FF9A8BD}" destId="{D3640DBD-0B68-449C-9749-5F82963A1F7D}" srcOrd="6" destOrd="0" parTransId="{A8F1474C-100B-4AD5-BAEC-66892D081B17}" sibTransId="{77E36422-CBE5-4614-9D64-8BFE05C044EB}"/>
    <dgm:cxn modelId="{1123794B-5392-4629-A842-4E88DF7341A1}" srcId="{4E9BD60D-D3AE-43F7-839B-CA700FF9A8BD}" destId="{68FE7B58-B627-4088-8345-413D40B0E9D5}" srcOrd="3" destOrd="0" parTransId="{31BAC7D0-A404-415B-83DB-4CA0F4D47096}" sibTransId="{05E6E0C7-257E-44FE-AB6D-4C48DE41B2C4}"/>
    <dgm:cxn modelId="{8CB3DA70-3431-4E3B-9A04-D63DCF37C73A}" type="presOf" srcId="{9E4FB02A-2C3D-4526-A8C2-6F9C93640BF6}" destId="{2D90E94F-A0E3-4426-AA72-1D7F57DC0BFC}" srcOrd="0" destOrd="0" presId="urn:microsoft.com/office/officeart/2018/2/layout/IconVerticalSolidList"/>
    <dgm:cxn modelId="{26948A54-FC17-4F94-8024-E7F02FD8BEAC}" type="presOf" srcId="{E9B27B60-60B4-4210-9033-321DE691E4B6}" destId="{A13EB378-1C2F-41EC-B94B-A3625FF2EACD}" srcOrd="0" destOrd="0" presId="urn:microsoft.com/office/officeart/2018/2/layout/IconVerticalSolidList"/>
    <dgm:cxn modelId="{39129F58-EE50-4B37-AB1D-5513A859BB80}" srcId="{4E9BD60D-D3AE-43F7-839B-CA700FF9A8BD}" destId="{E9B27B60-60B4-4210-9033-321DE691E4B6}" srcOrd="0" destOrd="0" parTransId="{C34C5E56-6A1E-4A5E-9156-4F76E18656A1}" sibTransId="{4226D7F5-DBA4-47FA-8369-0FBEBF10BD84}"/>
    <dgm:cxn modelId="{6986917F-2615-41FE-867E-A66FE2C8F553}" srcId="{4E9BD60D-D3AE-43F7-839B-CA700FF9A8BD}" destId="{A7478598-C05B-4B7D-A0F1-C0F414AAD7EC}" srcOrd="2" destOrd="0" parTransId="{DFDCE89C-ACF2-4CB2-8173-E8F605783921}" sibTransId="{B985BF6C-23B1-46EB-939F-23358C254694}"/>
    <dgm:cxn modelId="{A9D37EB6-2AB5-4EBE-9242-BF0389314E1E}" type="presOf" srcId="{84503E10-392D-4E5A-9499-1FEC04FD6534}" destId="{D5292FDF-0F01-4231-AB39-4FEA43E99E69}" srcOrd="0" destOrd="0" presId="urn:microsoft.com/office/officeart/2018/2/layout/IconVerticalSolidList"/>
    <dgm:cxn modelId="{40AE08E4-5FE4-4FD3-8C94-80F220926A45}" srcId="{4E9BD60D-D3AE-43F7-839B-CA700FF9A8BD}" destId="{360B9D6D-CE72-4E24-ABA8-2D0DF1CCE041}" srcOrd="4" destOrd="0" parTransId="{77455109-6292-4B35-A23C-9254AF295098}" sibTransId="{E2B2ED91-5922-4782-B68F-10A4F2397B79}"/>
    <dgm:cxn modelId="{AB07F2E5-E1A6-4882-A7C0-0269F235E64D}" srcId="{4E9BD60D-D3AE-43F7-839B-CA700FF9A8BD}" destId="{84503E10-392D-4E5A-9499-1FEC04FD6534}" srcOrd="5" destOrd="0" parTransId="{33846B09-D682-4BFA-B8F6-4ED361B82A2C}" sibTransId="{69AA6CAD-DCEE-42FE-870C-F08C5A7D9CE5}"/>
    <dgm:cxn modelId="{82916EF7-4DCD-42B1-A6A0-214558369E83}" type="presOf" srcId="{360B9D6D-CE72-4E24-ABA8-2D0DF1CCE041}" destId="{81D0E64F-BBBE-4051-ABD3-EEB6A43536B4}" srcOrd="0" destOrd="0" presId="urn:microsoft.com/office/officeart/2018/2/layout/IconVerticalSolidList"/>
    <dgm:cxn modelId="{4F9675F8-4694-4E4B-B5AE-0A8DE842BC8C}" type="presOf" srcId="{4E9BD60D-D3AE-43F7-839B-CA700FF9A8BD}" destId="{4B60C232-2F76-4C8A-B4F0-62ABC471D554}" srcOrd="0" destOrd="0" presId="urn:microsoft.com/office/officeart/2018/2/layout/IconVerticalSolidList"/>
    <dgm:cxn modelId="{AEE0F2FC-897F-4D7C-84CB-074E957AC339}" type="presOf" srcId="{A7478598-C05B-4B7D-A0F1-C0F414AAD7EC}" destId="{C1CDAACB-AAFE-4CC4-AD43-BCA5509C9754}" srcOrd="0" destOrd="0" presId="urn:microsoft.com/office/officeart/2018/2/layout/IconVerticalSolidList"/>
    <dgm:cxn modelId="{7AE49754-28A0-4E22-8D5E-5360DE63352A}" type="presParOf" srcId="{4B60C232-2F76-4C8A-B4F0-62ABC471D554}" destId="{119AE66D-0083-47A1-8977-AF596CAE6A42}" srcOrd="0" destOrd="0" presId="urn:microsoft.com/office/officeart/2018/2/layout/IconVerticalSolidList"/>
    <dgm:cxn modelId="{7AAC914F-A0D5-4EB6-A3BF-227148CF3AC7}" type="presParOf" srcId="{119AE66D-0083-47A1-8977-AF596CAE6A42}" destId="{5AD88F80-A02B-4364-B9D9-619A552F5D84}" srcOrd="0" destOrd="0" presId="urn:microsoft.com/office/officeart/2018/2/layout/IconVerticalSolidList"/>
    <dgm:cxn modelId="{A8E35AB9-AE65-429D-82BF-6B9145EC3DB5}" type="presParOf" srcId="{119AE66D-0083-47A1-8977-AF596CAE6A42}" destId="{1520C361-E0A7-49EB-B496-30EA7610F640}" srcOrd="1" destOrd="0" presId="urn:microsoft.com/office/officeart/2018/2/layout/IconVerticalSolidList"/>
    <dgm:cxn modelId="{E00ED854-9C5A-4BD1-98A0-0E2FF31DF495}" type="presParOf" srcId="{119AE66D-0083-47A1-8977-AF596CAE6A42}" destId="{4E2D3D17-FADF-499C-826C-8470690773B8}" srcOrd="2" destOrd="0" presId="urn:microsoft.com/office/officeart/2018/2/layout/IconVerticalSolidList"/>
    <dgm:cxn modelId="{567CA1A0-A9E8-4C2B-BBE0-F909225A9837}" type="presParOf" srcId="{119AE66D-0083-47A1-8977-AF596CAE6A42}" destId="{A13EB378-1C2F-41EC-B94B-A3625FF2EACD}" srcOrd="3" destOrd="0" presId="urn:microsoft.com/office/officeart/2018/2/layout/IconVerticalSolidList"/>
    <dgm:cxn modelId="{E3262F43-7619-439D-9E12-966AE0C27FAE}" type="presParOf" srcId="{4B60C232-2F76-4C8A-B4F0-62ABC471D554}" destId="{F1700482-27BD-432E-A7B4-C6A475E9D71F}" srcOrd="1" destOrd="0" presId="urn:microsoft.com/office/officeart/2018/2/layout/IconVerticalSolidList"/>
    <dgm:cxn modelId="{7535CBEF-37C7-4512-982D-4EE2D57D0472}" type="presParOf" srcId="{4B60C232-2F76-4C8A-B4F0-62ABC471D554}" destId="{6481510B-83D9-4E9E-ADCC-31D2E65705E1}" srcOrd="2" destOrd="0" presId="urn:microsoft.com/office/officeart/2018/2/layout/IconVerticalSolidList"/>
    <dgm:cxn modelId="{01C69FBD-8415-4964-8F9F-64A75C9CA137}" type="presParOf" srcId="{6481510B-83D9-4E9E-ADCC-31D2E65705E1}" destId="{3D1AEF28-3F55-4B89-B224-C5CBB8E1B5DE}" srcOrd="0" destOrd="0" presId="urn:microsoft.com/office/officeart/2018/2/layout/IconVerticalSolidList"/>
    <dgm:cxn modelId="{D7610C12-20E7-4FEB-B340-E9E253BA9B9B}" type="presParOf" srcId="{6481510B-83D9-4E9E-ADCC-31D2E65705E1}" destId="{3E1D7529-85B9-4474-9D46-136FD5BDFA53}" srcOrd="1" destOrd="0" presId="urn:microsoft.com/office/officeart/2018/2/layout/IconVerticalSolidList"/>
    <dgm:cxn modelId="{2982DB2C-99F4-4F9E-A0F0-6676B11C7198}" type="presParOf" srcId="{6481510B-83D9-4E9E-ADCC-31D2E65705E1}" destId="{983F0E75-15F3-4823-B314-44F49E8C32BB}" srcOrd="2" destOrd="0" presId="urn:microsoft.com/office/officeart/2018/2/layout/IconVerticalSolidList"/>
    <dgm:cxn modelId="{7C8DDCC0-5862-4DCE-84BB-82BBFCBE1DDA}" type="presParOf" srcId="{6481510B-83D9-4E9E-ADCC-31D2E65705E1}" destId="{2D90E94F-A0E3-4426-AA72-1D7F57DC0BFC}" srcOrd="3" destOrd="0" presId="urn:microsoft.com/office/officeart/2018/2/layout/IconVerticalSolidList"/>
    <dgm:cxn modelId="{D1F757E3-EE26-4564-9026-4F3CF6B669CF}" type="presParOf" srcId="{4B60C232-2F76-4C8A-B4F0-62ABC471D554}" destId="{F8527B58-DC82-4301-8CD6-0FAB82C5CC4F}" srcOrd="3" destOrd="0" presId="urn:microsoft.com/office/officeart/2018/2/layout/IconVerticalSolidList"/>
    <dgm:cxn modelId="{C5FECD61-6DC0-4641-93A0-D6095A16CE58}" type="presParOf" srcId="{4B60C232-2F76-4C8A-B4F0-62ABC471D554}" destId="{B54EC5BE-3298-4521-ACE7-6F33ADA3092E}" srcOrd="4" destOrd="0" presId="urn:microsoft.com/office/officeart/2018/2/layout/IconVerticalSolidList"/>
    <dgm:cxn modelId="{72BF914B-B7C9-484A-A72C-32327A1A62F0}" type="presParOf" srcId="{B54EC5BE-3298-4521-ACE7-6F33ADA3092E}" destId="{1F85E39D-8136-4D34-ACD7-B1ED118124F1}" srcOrd="0" destOrd="0" presId="urn:microsoft.com/office/officeart/2018/2/layout/IconVerticalSolidList"/>
    <dgm:cxn modelId="{52B8D087-061D-4D11-8728-6368944E5075}" type="presParOf" srcId="{B54EC5BE-3298-4521-ACE7-6F33ADA3092E}" destId="{D2981175-3451-4F3F-957F-0F28747D834E}" srcOrd="1" destOrd="0" presId="urn:microsoft.com/office/officeart/2018/2/layout/IconVerticalSolidList"/>
    <dgm:cxn modelId="{24798885-E5A5-4C14-BBC0-D57A99DE7255}" type="presParOf" srcId="{B54EC5BE-3298-4521-ACE7-6F33ADA3092E}" destId="{0F21DAB6-02F6-4C1C-83AC-4A957D6261B6}" srcOrd="2" destOrd="0" presId="urn:microsoft.com/office/officeart/2018/2/layout/IconVerticalSolidList"/>
    <dgm:cxn modelId="{88585821-2198-4E6B-8FD5-3017B0D757EA}" type="presParOf" srcId="{B54EC5BE-3298-4521-ACE7-6F33ADA3092E}" destId="{C1CDAACB-AAFE-4CC4-AD43-BCA5509C9754}" srcOrd="3" destOrd="0" presId="urn:microsoft.com/office/officeart/2018/2/layout/IconVerticalSolidList"/>
    <dgm:cxn modelId="{091F9FCA-6030-4262-A017-719D6D007066}" type="presParOf" srcId="{4B60C232-2F76-4C8A-B4F0-62ABC471D554}" destId="{544B15DD-9380-4F68-BF18-95A38F83CF4F}" srcOrd="5" destOrd="0" presId="urn:microsoft.com/office/officeart/2018/2/layout/IconVerticalSolidList"/>
    <dgm:cxn modelId="{6FA48FEA-96EF-4C6B-B4FD-AB419077C9F3}" type="presParOf" srcId="{4B60C232-2F76-4C8A-B4F0-62ABC471D554}" destId="{B956E5D5-4698-4CAD-A03A-B89D3F139339}" srcOrd="6" destOrd="0" presId="urn:microsoft.com/office/officeart/2018/2/layout/IconVerticalSolidList"/>
    <dgm:cxn modelId="{8690C951-A554-4540-A6FF-ED53D9442D6A}" type="presParOf" srcId="{B956E5D5-4698-4CAD-A03A-B89D3F139339}" destId="{918A48E8-5A3C-4D25-BFBE-1663DED67BA2}" srcOrd="0" destOrd="0" presId="urn:microsoft.com/office/officeart/2018/2/layout/IconVerticalSolidList"/>
    <dgm:cxn modelId="{BB6B0D1D-5776-4E16-8D9F-186B5583BA42}" type="presParOf" srcId="{B956E5D5-4698-4CAD-A03A-B89D3F139339}" destId="{CA12271D-5F6F-4C9E-9CF2-DE274657B5E6}" srcOrd="1" destOrd="0" presId="urn:microsoft.com/office/officeart/2018/2/layout/IconVerticalSolidList"/>
    <dgm:cxn modelId="{F56E7ACB-A311-4665-8DDC-CCF76AC926FC}" type="presParOf" srcId="{B956E5D5-4698-4CAD-A03A-B89D3F139339}" destId="{48D22081-B8DD-4487-B067-33F62C1D53DF}" srcOrd="2" destOrd="0" presId="urn:microsoft.com/office/officeart/2018/2/layout/IconVerticalSolidList"/>
    <dgm:cxn modelId="{0A86EDC9-765A-465F-A7AE-3B33E67AC821}" type="presParOf" srcId="{B956E5D5-4698-4CAD-A03A-B89D3F139339}" destId="{AA1D525E-1DF7-4A7C-8EC0-C2951A94DB7C}" srcOrd="3" destOrd="0" presId="urn:microsoft.com/office/officeart/2018/2/layout/IconVerticalSolidList"/>
    <dgm:cxn modelId="{CCC353D4-56DC-4E8E-BA1B-418B6C56B8C5}" type="presParOf" srcId="{4B60C232-2F76-4C8A-B4F0-62ABC471D554}" destId="{2B132325-FEB7-4DE1-80BE-154A33921508}" srcOrd="7" destOrd="0" presId="urn:microsoft.com/office/officeart/2018/2/layout/IconVerticalSolidList"/>
    <dgm:cxn modelId="{67000F3E-D5C0-489E-8962-A681738DCA44}" type="presParOf" srcId="{4B60C232-2F76-4C8A-B4F0-62ABC471D554}" destId="{72D4E1FB-DAE1-4851-A7F3-7E1AAE4597A7}" srcOrd="8" destOrd="0" presId="urn:microsoft.com/office/officeart/2018/2/layout/IconVerticalSolidList"/>
    <dgm:cxn modelId="{24C4D7CC-4316-4BC9-ABBB-1AF41C80449A}" type="presParOf" srcId="{72D4E1FB-DAE1-4851-A7F3-7E1AAE4597A7}" destId="{458C99E3-4821-4107-A7E3-334E54B17435}" srcOrd="0" destOrd="0" presId="urn:microsoft.com/office/officeart/2018/2/layout/IconVerticalSolidList"/>
    <dgm:cxn modelId="{DF04369A-CF44-4722-88D3-2E1F87932942}" type="presParOf" srcId="{72D4E1FB-DAE1-4851-A7F3-7E1AAE4597A7}" destId="{80A7F54D-D91F-4914-AF03-420AE134896B}" srcOrd="1" destOrd="0" presId="urn:microsoft.com/office/officeart/2018/2/layout/IconVerticalSolidList"/>
    <dgm:cxn modelId="{B2937376-8C8A-49BA-AA6B-9A50039DC156}" type="presParOf" srcId="{72D4E1FB-DAE1-4851-A7F3-7E1AAE4597A7}" destId="{6D565EB3-0AB4-44FB-BC10-DD72EC910E56}" srcOrd="2" destOrd="0" presId="urn:microsoft.com/office/officeart/2018/2/layout/IconVerticalSolidList"/>
    <dgm:cxn modelId="{208D4FA5-9D3E-4E5B-BBB3-65FF286FE919}" type="presParOf" srcId="{72D4E1FB-DAE1-4851-A7F3-7E1AAE4597A7}" destId="{81D0E64F-BBBE-4051-ABD3-EEB6A43536B4}" srcOrd="3" destOrd="0" presId="urn:microsoft.com/office/officeart/2018/2/layout/IconVerticalSolidList"/>
    <dgm:cxn modelId="{5B3FAE2A-EDEC-4590-B18D-9C0D7569F047}" type="presParOf" srcId="{4B60C232-2F76-4C8A-B4F0-62ABC471D554}" destId="{140E24EE-1F59-4459-8B65-A8F88808910A}" srcOrd="9" destOrd="0" presId="urn:microsoft.com/office/officeart/2018/2/layout/IconVerticalSolidList"/>
    <dgm:cxn modelId="{B5AF8146-40A7-4915-8CEF-872FE98F094F}" type="presParOf" srcId="{4B60C232-2F76-4C8A-B4F0-62ABC471D554}" destId="{41570A93-2F2D-4408-A31D-7FBA242890C0}" srcOrd="10" destOrd="0" presId="urn:microsoft.com/office/officeart/2018/2/layout/IconVerticalSolidList"/>
    <dgm:cxn modelId="{D28CF5DF-3F99-4A27-AE69-D36AA714E107}" type="presParOf" srcId="{41570A93-2F2D-4408-A31D-7FBA242890C0}" destId="{C318D44F-3B7B-4FE6-AF88-F79B1856A2D0}" srcOrd="0" destOrd="0" presId="urn:microsoft.com/office/officeart/2018/2/layout/IconVerticalSolidList"/>
    <dgm:cxn modelId="{20ACC807-0353-406F-8E39-1143D218E184}" type="presParOf" srcId="{41570A93-2F2D-4408-A31D-7FBA242890C0}" destId="{8E8855AA-BAAD-4BC5-8ADA-306EE0F4E21E}" srcOrd="1" destOrd="0" presId="urn:microsoft.com/office/officeart/2018/2/layout/IconVerticalSolidList"/>
    <dgm:cxn modelId="{8C495270-E2BC-49F7-B41C-B6A138939EBD}" type="presParOf" srcId="{41570A93-2F2D-4408-A31D-7FBA242890C0}" destId="{1165F8CA-058A-4654-AE95-D6A4D902A5F9}" srcOrd="2" destOrd="0" presId="urn:microsoft.com/office/officeart/2018/2/layout/IconVerticalSolidList"/>
    <dgm:cxn modelId="{D692F0AC-74C8-41B0-B798-CF3285EC0C2B}" type="presParOf" srcId="{41570A93-2F2D-4408-A31D-7FBA242890C0}" destId="{D5292FDF-0F01-4231-AB39-4FEA43E99E69}" srcOrd="3" destOrd="0" presId="urn:microsoft.com/office/officeart/2018/2/layout/IconVerticalSolidList"/>
    <dgm:cxn modelId="{2B3B7D2E-0B70-412F-BFC8-401E2A12BC95}" type="presParOf" srcId="{4B60C232-2F76-4C8A-B4F0-62ABC471D554}" destId="{8D374081-BCE3-41ED-AEEE-0ACFFE35011D}" srcOrd="11" destOrd="0" presId="urn:microsoft.com/office/officeart/2018/2/layout/IconVerticalSolidList"/>
    <dgm:cxn modelId="{45382CAB-F8B4-460D-8D51-224299970130}" type="presParOf" srcId="{4B60C232-2F76-4C8A-B4F0-62ABC471D554}" destId="{F6A142FA-EEF7-425A-9B20-4CA96FCAEB84}" srcOrd="12" destOrd="0" presId="urn:microsoft.com/office/officeart/2018/2/layout/IconVerticalSolidList"/>
    <dgm:cxn modelId="{970C37C1-66C4-4B67-9109-FD42AA52DEE0}" type="presParOf" srcId="{F6A142FA-EEF7-425A-9B20-4CA96FCAEB84}" destId="{99F77927-0929-48D4-9571-E58EF19C83D5}" srcOrd="0" destOrd="0" presId="urn:microsoft.com/office/officeart/2018/2/layout/IconVerticalSolidList"/>
    <dgm:cxn modelId="{1F8BE05E-DAE5-4715-BD4C-ABD32F380BDB}" type="presParOf" srcId="{F6A142FA-EEF7-425A-9B20-4CA96FCAEB84}" destId="{EF55A7C6-9903-48D5-B209-DBEABD443999}" srcOrd="1" destOrd="0" presId="urn:microsoft.com/office/officeart/2018/2/layout/IconVerticalSolidList"/>
    <dgm:cxn modelId="{79E220B8-A94A-4584-A33F-FC6389505F69}" type="presParOf" srcId="{F6A142FA-EEF7-425A-9B20-4CA96FCAEB84}" destId="{8EAFB538-0FFE-4507-8A03-F4C8FA1C087B}" srcOrd="2" destOrd="0" presId="urn:microsoft.com/office/officeart/2018/2/layout/IconVerticalSolidList"/>
    <dgm:cxn modelId="{A8675492-3854-4245-B7DE-D54287110666}" type="presParOf" srcId="{F6A142FA-EEF7-425A-9B20-4CA96FCAEB84}" destId="{D9ABBEF2-DE27-4CC1-8044-C4E55E87E3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E3324F-99BC-49E6-BA75-4D871EAC413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BB10475-CB02-415C-9E44-66A9F6C9BD02}">
      <dgm:prSet/>
      <dgm:spPr/>
      <dgm:t>
        <a:bodyPr/>
        <a:lstStyle/>
        <a:p>
          <a:pPr>
            <a:defRPr b="1"/>
          </a:pPr>
          <a:r>
            <a:rPr lang="en-US" b="1"/>
            <a:t>Field</a:t>
          </a:r>
          <a:endParaRPr lang="en-US"/>
        </a:p>
      </dgm:t>
    </dgm:pt>
    <dgm:pt modelId="{A41A8A4E-5AB0-45E3-94AF-3CCDCD72A185}" type="parTrans" cxnId="{7D527DAA-2D96-45D5-B418-1A46060452CC}">
      <dgm:prSet/>
      <dgm:spPr/>
      <dgm:t>
        <a:bodyPr/>
        <a:lstStyle/>
        <a:p>
          <a:endParaRPr lang="en-US"/>
        </a:p>
      </dgm:t>
    </dgm:pt>
    <dgm:pt modelId="{4EAACBB6-1840-43B5-9ECE-44CFA20A3F44}" type="sibTrans" cxnId="{7D527DAA-2D96-45D5-B418-1A46060452CC}">
      <dgm:prSet/>
      <dgm:spPr/>
      <dgm:t>
        <a:bodyPr/>
        <a:lstStyle/>
        <a:p>
          <a:endParaRPr lang="en-US"/>
        </a:p>
      </dgm:t>
    </dgm:pt>
    <dgm:pt modelId="{BCA6AAAF-0716-4365-8F3A-F3DFF4B0CCFF}">
      <dgm:prSet/>
      <dgm:spPr/>
      <dgm:t>
        <a:bodyPr/>
        <a:lstStyle/>
        <a:p>
          <a:r>
            <a:rPr lang="en-US"/>
            <a:t>A column of a relation</a:t>
          </a:r>
        </a:p>
      </dgm:t>
    </dgm:pt>
    <dgm:pt modelId="{3D44D2C5-5FF8-41D0-B24D-B79820D9618F}" type="parTrans" cxnId="{9BCEA5F9-4D7F-4133-8B7A-C681D8148D84}">
      <dgm:prSet/>
      <dgm:spPr/>
      <dgm:t>
        <a:bodyPr/>
        <a:lstStyle/>
        <a:p>
          <a:endParaRPr lang="en-US"/>
        </a:p>
      </dgm:t>
    </dgm:pt>
    <dgm:pt modelId="{D4223AC9-7201-4919-8394-76EA45FD4F19}" type="sibTrans" cxnId="{9BCEA5F9-4D7F-4133-8B7A-C681D8148D84}">
      <dgm:prSet/>
      <dgm:spPr/>
      <dgm:t>
        <a:bodyPr/>
        <a:lstStyle/>
        <a:p>
          <a:endParaRPr lang="en-US"/>
        </a:p>
      </dgm:t>
    </dgm:pt>
    <dgm:pt modelId="{380280FB-08AF-4F20-81FC-6ACEBCF7B558}">
      <dgm:prSet/>
      <dgm:spPr/>
      <dgm:t>
        <a:bodyPr/>
        <a:lstStyle/>
        <a:p>
          <a:r>
            <a:rPr lang="en-US"/>
            <a:t>Characteristics about the entity</a:t>
          </a:r>
        </a:p>
      </dgm:t>
    </dgm:pt>
    <dgm:pt modelId="{977EF09F-EDB7-4F16-BEEE-42AC7299B16A}" type="parTrans" cxnId="{5531E24B-9F29-4710-9390-5CCE001BB0F3}">
      <dgm:prSet/>
      <dgm:spPr/>
      <dgm:t>
        <a:bodyPr/>
        <a:lstStyle/>
        <a:p>
          <a:endParaRPr lang="en-US"/>
        </a:p>
      </dgm:t>
    </dgm:pt>
    <dgm:pt modelId="{0B9D5C21-783D-42A3-BE5F-B7E283EC4268}" type="sibTrans" cxnId="{5531E24B-9F29-4710-9390-5CCE001BB0F3}">
      <dgm:prSet/>
      <dgm:spPr/>
      <dgm:t>
        <a:bodyPr/>
        <a:lstStyle/>
        <a:p>
          <a:endParaRPr lang="en-US"/>
        </a:p>
      </dgm:t>
    </dgm:pt>
    <dgm:pt modelId="{FF3F31DE-0C1E-40D8-8888-3BBAD2AA7027}">
      <dgm:prSet/>
      <dgm:spPr/>
      <dgm:t>
        <a:bodyPr/>
        <a:lstStyle/>
        <a:p>
          <a:pPr>
            <a:defRPr b="1"/>
          </a:pPr>
          <a:r>
            <a:rPr lang="en-US" b="1"/>
            <a:t>Record</a:t>
          </a:r>
          <a:endParaRPr lang="en-US"/>
        </a:p>
      </dgm:t>
    </dgm:pt>
    <dgm:pt modelId="{F1B94949-85FE-46C4-B0C8-A499AA09BF83}" type="parTrans" cxnId="{CC512DCD-53FF-4B69-A3C2-E9E25E05D137}">
      <dgm:prSet/>
      <dgm:spPr/>
      <dgm:t>
        <a:bodyPr/>
        <a:lstStyle/>
        <a:p>
          <a:endParaRPr lang="en-US"/>
        </a:p>
      </dgm:t>
    </dgm:pt>
    <dgm:pt modelId="{E1F33CEC-E41E-46DE-86A3-C5D735BA3FA9}" type="sibTrans" cxnId="{CC512DCD-53FF-4B69-A3C2-E9E25E05D137}">
      <dgm:prSet/>
      <dgm:spPr/>
      <dgm:t>
        <a:bodyPr/>
        <a:lstStyle/>
        <a:p>
          <a:endParaRPr lang="en-US"/>
        </a:p>
      </dgm:t>
    </dgm:pt>
    <dgm:pt modelId="{E0E132E8-6FFF-431A-B895-9180A8E84B6D}">
      <dgm:prSet/>
      <dgm:spPr/>
      <dgm:t>
        <a:bodyPr/>
        <a:lstStyle/>
        <a:p>
          <a:r>
            <a:rPr lang="en-US"/>
            <a:t>A row of the relation</a:t>
          </a:r>
        </a:p>
      </dgm:t>
    </dgm:pt>
    <dgm:pt modelId="{8BFC2D74-9234-44FD-9C64-0A31BFEA0322}" type="parTrans" cxnId="{5C43123F-F1AC-44CC-9507-FCFD5E0564F7}">
      <dgm:prSet/>
      <dgm:spPr/>
      <dgm:t>
        <a:bodyPr/>
        <a:lstStyle/>
        <a:p>
          <a:endParaRPr lang="en-US"/>
        </a:p>
      </dgm:t>
    </dgm:pt>
    <dgm:pt modelId="{430740EC-5994-4075-B14E-A77187E54338}" type="sibTrans" cxnId="{5C43123F-F1AC-44CC-9507-FCFD5E0564F7}">
      <dgm:prSet/>
      <dgm:spPr/>
      <dgm:t>
        <a:bodyPr/>
        <a:lstStyle/>
        <a:p>
          <a:endParaRPr lang="en-US"/>
        </a:p>
      </dgm:t>
    </dgm:pt>
    <dgm:pt modelId="{F8CCA420-29A5-4AA7-B536-20AD3B813F21}">
      <dgm:prSet/>
      <dgm:spPr/>
      <dgm:t>
        <a:bodyPr/>
        <a:lstStyle/>
        <a:p>
          <a:r>
            <a:rPr lang="en-US"/>
            <a:t>Includes the information about a particular entity</a:t>
          </a:r>
        </a:p>
      </dgm:t>
    </dgm:pt>
    <dgm:pt modelId="{C30035FA-D6DE-46C9-8B07-94431A139C3D}" type="parTrans" cxnId="{DBCA6087-6159-4409-A402-8DCEF4CDC5DC}">
      <dgm:prSet/>
      <dgm:spPr/>
      <dgm:t>
        <a:bodyPr/>
        <a:lstStyle/>
        <a:p>
          <a:endParaRPr lang="en-US"/>
        </a:p>
      </dgm:t>
    </dgm:pt>
    <dgm:pt modelId="{210F1D84-B669-4766-84D5-380102262FC8}" type="sibTrans" cxnId="{DBCA6087-6159-4409-A402-8DCEF4CDC5DC}">
      <dgm:prSet/>
      <dgm:spPr/>
      <dgm:t>
        <a:bodyPr/>
        <a:lstStyle/>
        <a:p>
          <a:endParaRPr lang="en-US"/>
        </a:p>
      </dgm:t>
    </dgm:pt>
    <dgm:pt modelId="{4477866F-D760-4FBB-8B2C-4030674C5BB7}" type="pres">
      <dgm:prSet presAssocID="{46E3324F-99BC-49E6-BA75-4D871EAC4134}" presName="root" presStyleCnt="0">
        <dgm:presLayoutVars>
          <dgm:dir/>
          <dgm:resizeHandles val="exact"/>
        </dgm:presLayoutVars>
      </dgm:prSet>
      <dgm:spPr/>
    </dgm:pt>
    <dgm:pt modelId="{2E2C3ABD-404B-4E10-A497-B3DA9B588C77}" type="pres">
      <dgm:prSet presAssocID="{DBB10475-CB02-415C-9E44-66A9F6C9BD02}" presName="compNode" presStyleCnt="0"/>
      <dgm:spPr/>
    </dgm:pt>
    <dgm:pt modelId="{C2A4D73B-6B0F-42C0-8231-92D0FBB73A7D}" type="pres">
      <dgm:prSet presAssocID="{DBB10475-CB02-415C-9E44-66A9F6C9BD0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AF96F2C-4091-4617-AD2F-63B2DDB8B677}" type="pres">
      <dgm:prSet presAssocID="{DBB10475-CB02-415C-9E44-66A9F6C9BD02}" presName="iconSpace" presStyleCnt="0"/>
      <dgm:spPr/>
    </dgm:pt>
    <dgm:pt modelId="{1F4151F8-8AC3-405B-A466-303187884BA7}" type="pres">
      <dgm:prSet presAssocID="{DBB10475-CB02-415C-9E44-66A9F6C9BD02}" presName="parTx" presStyleLbl="revTx" presStyleIdx="0" presStyleCnt="4">
        <dgm:presLayoutVars>
          <dgm:chMax val="0"/>
          <dgm:chPref val="0"/>
        </dgm:presLayoutVars>
      </dgm:prSet>
      <dgm:spPr/>
    </dgm:pt>
    <dgm:pt modelId="{E5B4FA93-F2D3-489D-AF60-C31DF86ECD3E}" type="pres">
      <dgm:prSet presAssocID="{DBB10475-CB02-415C-9E44-66A9F6C9BD02}" presName="txSpace" presStyleCnt="0"/>
      <dgm:spPr/>
    </dgm:pt>
    <dgm:pt modelId="{30675A1B-B5FB-4A5C-9FEC-220105E14356}" type="pres">
      <dgm:prSet presAssocID="{DBB10475-CB02-415C-9E44-66A9F6C9BD02}" presName="desTx" presStyleLbl="revTx" presStyleIdx="1" presStyleCnt="4">
        <dgm:presLayoutVars/>
      </dgm:prSet>
      <dgm:spPr/>
    </dgm:pt>
    <dgm:pt modelId="{4E46C5A3-2F28-4A8A-8C1F-41D7B1289094}" type="pres">
      <dgm:prSet presAssocID="{4EAACBB6-1840-43B5-9ECE-44CFA20A3F44}" presName="sibTrans" presStyleCnt="0"/>
      <dgm:spPr/>
    </dgm:pt>
    <dgm:pt modelId="{DDD2E8DB-D93C-4F34-8930-92F5EA3466C9}" type="pres">
      <dgm:prSet presAssocID="{FF3F31DE-0C1E-40D8-8888-3BBAD2AA7027}" presName="compNode" presStyleCnt="0"/>
      <dgm:spPr/>
    </dgm:pt>
    <dgm:pt modelId="{2D4B3A02-3315-4CB8-9A24-FEF6D8DC3B06}" type="pres">
      <dgm:prSet presAssocID="{FF3F31DE-0C1E-40D8-8888-3BBAD2AA702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F8C6A34-6547-4BED-BBF3-623B4A9921C5}" type="pres">
      <dgm:prSet presAssocID="{FF3F31DE-0C1E-40D8-8888-3BBAD2AA7027}" presName="iconSpace" presStyleCnt="0"/>
      <dgm:spPr/>
    </dgm:pt>
    <dgm:pt modelId="{18E6D210-D981-45A0-BAA2-38FEC65B37E5}" type="pres">
      <dgm:prSet presAssocID="{FF3F31DE-0C1E-40D8-8888-3BBAD2AA7027}" presName="parTx" presStyleLbl="revTx" presStyleIdx="2" presStyleCnt="4">
        <dgm:presLayoutVars>
          <dgm:chMax val="0"/>
          <dgm:chPref val="0"/>
        </dgm:presLayoutVars>
      </dgm:prSet>
      <dgm:spPr/>
    </dgm:pt>
    <dgm:pt modelId="{74441855-15E5-468F-8289-CFE04E7E1E36}" type="pres">
      <dgm:prSet presAssocID="{FF3F31DE-0C1E-40D8-8888-3BBAD2AA7027}" presName="txSpace" presStyleCnt="0"/>
      <dgm:spPr/>
    </dgm:pt>
    <dgm:pt modelId="{3F883357-9FA3-4733-8CC7-18AE1A94893D}" type="pres">
      <dgm:prSet presAssocID="{FF3F31DE-0C1E-40D8-8888-3BBAD2AA7027}" presName="desTx" presStyleLbl="revTx" presStyleIdx="3" presStyleCnt="4">
        <dgm:presLayoutVars/>
      </dgm:prSet>
      <dgm:spPr/>
    </dgm:pt>
  </dgm:ptLst>
  <dgm:cxnLst>
    <dgm:cxn modelId="{3EBE6B28-01D2-431A-AB46-99733E8DC04B}" type="presOf" srcId="{F8CCA420-29A5-4AA7-B536-20AD3B813F21}" destId="{3F883357-9FA3-4733-8CC7-18AE1A94893D}" srcOrd="0" destOrd="1" presId="urn:microsoft.com/office/officeart/2018/5/layout/CenteredIconLabelDescriptionList"/>
    <dgm:cxn modelId="{73895237-38B6-4BE3-9678-DB2B64CB09B5}" type="presOf" srcId="{46E3324F-99BC-49E6-BA75-4D871EAC4134}" destId="{4477866F-D760-4FBB-8B2C-4030674C5BB7}" srcOrd="0" destOrd="0" presId="urn:microsoft.com/office/officeart/2018/5/layout/CenteredIconLabelDescriptionList"/>
    <dgm:cxn modelId="{5C43123F-F1AC-44CC-9507-FCFD5E0564F7}" srcId="{FF3F31DE-0C1E-40D8-8888-3BBAD2AA7027}" destId="{E0E132E8-6FFF-431A-B895-9180A8E84B6D}" srcOrd="0" destOrd="0" parTransId="{8BFC2D74-9234-44FD-9C64-0A31BFEA0322}" sibTransId="{430740EC-5994-4075-B14E-A77187E54338}"/>
    <dgm:cxn modelId="{5531E24B-9F29-4710-9390-5CCE001BB0F3}" srcId="{DBB10475-CB02-415C-9E44-66A9F6C9BD02}" destId="{380280FB-08AF-4F20-81FC-6ACEBCF7B558}" srcOrd="1" destOrd="0" parTransId="{977EF09F-EDB7-4F16-BEEE-42AC7299B16A}" sibTransId="{0B9D5C21-783D-42A3-BE5F-B7E283EC4268}"/>
    <dgm:cxn modelId="{5B024256-4E49-4554-AE3A-63FD2DCDB589}" type="presOf" srcId="{380280FB-08AF-4F20-81FC-6ACEBCF7B558}" destId="{30675A1B-B5FB-4A5C-9FEC-220105E14356}" srcOrd="0" destOrd="1" presId="urn:microsoft.com/office/officeart/2018/5/layout/CenteredIconLabelDescriptionList"/>
    <dgm:cxn modelId="{DBCA6087-6159-4409-A402-8DCEF4CDC5DC}" srcId="{FF3F31DE-0C1E-40D8-8888-3BBAD2AA7027}" destId="{F8CCA420-29A5-4AA7-B536-20AD3B813F21}" srcOrd="1" destOrd="0" parTransId="{C30035FA-D6DE-46C9-8B07-94431A139C3D}" sibTransId="{210F1D84-B669-4766-84D5-380102262FC8}"/>
    <dgm:cxn modelId="{3DF49887-85B8-41F0-B182-ACC6AD364A9F}" type="presOf" srcId="{DBB10475-CB02-415C-9E44-66A9F6C9BD02}" destId="{1F4151F8-8AC3-405B-A466-303187884BA7}" srcOrd="0" destOrd="0" presId="urn:microsoft.com/office/officeart/2018/5/layout/CenteredIconLabelDescriptionList"/>
    <dgm:cxn modelId="{E479E3A6-6945-4AC4-8C0C-27E7A6ABA7F3}" type="presOf" srcId="{BCA6AAAF-0716-4365-8F3A-F3DFF4B0CCFF}" destId="{30675A1B-B5FB-4A5C-9FEC-220105E14356}" srcOrd="0" destOrd="0" presId="urn:microsoft.com/office/officeart/2018/5/layout/CenteredIconLabelDescriptionList"/>
    <dgm:cxn modelId="{7D527DAA-2D96-45D5-B418-1A46060452CC}" srcId="{46E3324F-99BC-49E6-BA75-4D871EAC4134}" destId="{DBB10475-CB02-415C-9E44-66A9F6C9BD02}" srcOrd="0" destOrd="0" parTransId="{A41A8A4E-5AB0-45E3-94AF-3CCDCD72A185}" sibTransId="{4EAACBB6-1840-43B5-9ECE-44CFA20A3F44}"/>
    <dgm:cxn modelId="{CC512DCD-53FF-4B69-A3C2-E9E25E05D137}" srcId="{46E3324F-99BC-49E6-BA75-4D871EAC4134}" destId="{FF3F31DE-0C1E-40D8-8888-3BBAD2AA7027}" srcOrd="1" destOrd="0" parTransId="{F1B94949-85FE-46C4-B0C8-A499AA09BF83}" sibTransId="{E1F33CEC-E41E-46DE-86A3-C5D735BA3FA9}"/>
    <dgm:cxn modelId="{378DE7E3-7CAC-4378-8F1E-FBCC36107A5C}" type="presOf" srcId="{E0E132E8-6FFF-431A-B895-9180A8E84B6D}" destId="{3F883357-9FA3-4733-8CC7-18AE1A94893D}" srcOrd="0" destOrd="0" presId="urn:microsoft.com/office/officeart/2018/5/layout/CenteredIconLabelDescriptionList"/>
    <dgm:cxn modelId="{EFA29EF5-AE1D-4A70-900A-E653FA989871}" type="presOf" srcId="{FF3F31DE-0C1E-40D8-8888-3BBAD2AA7027}" destId="{18E6D210-D981-45A0-BAA2-38FEC65B37E5}" srcOrd="0" destOrd="0" presId="urn:microsoft.com/office/officeart/2018/5/layout/CenteredIconLabelDescriptionList"/>
    <dgm:cxn modelId="{9BCEA5F9-4D7F-4133-8B7A-C681D8148D84}" srcId="{DBB10475-CB02-415C-9E44-66A9F6C9BD02}" destId="{BCA6AAAF-0716-4365-8F3A-F3DFF4B0CCFF}" srcOrd="0" destOrd="0" parTransId="{3D44D2C5-5FF8-41D0-B24D-B79820D9618F}" sibTransId="{D4223AC9-7201-4919-8394-76EA45FD4F19}"/>
    <dgm:cxn modelId="{7026F981-69B7-4401-9F63-E97C67F6D52B}" type="presParOf" srcId="{4477866F-D760-4FBB-8B2C-4030674C5BB7}" destId="{2E2C3ABD-404B-4E10-A497-B3DA9B588C77}" srcOrd="0" destOrd="0" presId="urn:microsoft.com/office/officeart/2018/5/layout/CenteredIconLabelDescriptionList"/>
    <dgm:cxn modelId="{D3DB0B6A-0AB1-4FA9-B7A1-A9922D984BC0}" type="presParOf" srcId="{2E2C3ABD-404B-4E10-A497-B3DA9B588C77}" destId="{C2A4D73B-6B0F-42C0-8231-92D0FBB73A7D}" srcOrd="0" destOrd="0" presId="urn:microsoft.com/office/officeart/2018/5/layout/CenteredIconLabelDescriptionList"/>
    <dgm:cxn modelId="{FA85F808-E390-4441-8B58-60DB96ED71F1}" type="presParOf" srcId="{2E2C3ABD-404B-4E10-A497-B3DA9B588C77}" destId="{5AF96F2C-4091-4617-AD2F-63B2DDB8B677}" srcOrd="1" destOrd="0" presId="urn:microsoft.com/office/officeart/2018/5/layout/CenteredIconLabelDescriptionList"/>
    <dgm:cxn modelId="{CE371D9D-5DEF-4C36-8659-8F6D7322593B}" type="presParOf" srcId="{2E2C3ABD-404B-4E10-A497-B3DA9B588C77}" destId="{1F4151F8-8AC3-405B-A466-303187884BA7}" srcOrd="2" destOrd="0" presId="urn:microsoft.com/office/officeart/2018/5/layout/CenteredIconLabelDescriptionList"/>
    <dgm:cxn modelId="{BC3312F7-3FF6-467E-9EB8-6CD645320893}" type="presParOf" srcId="{2E2C3ABD-404B-4E10-A497-B3DA9B588C77}" destId="{E5B4FA93-F2D3-489D-AF60-C31DF86ECD3E}" srcOrd="3" destOrd="0" presId="urn:microsoft.com/office/officeart/2018/5/layout/CenteredIconLabelDescriptionList"/>
    <dgm:cxn modelId="{3A095B36-548A-472A-B53D-EABBAF17AEEA}" type="presParOf" srcId="{2E2C3ABD-404B-4E10-A497-B3DA9B588C77}" destId="{30675A1B-B5FB-4A5C-9FEC-220105E14356}" srcOrd="4" destOrd="0" presId="urn:microsoft.com/office/officeart/2018/5/layout/CenteredIconLabelDescriptionList"/>
    <dgm:cxn modelId="{BA3AA4EA-B561-496B-BAF4-36C5ABF23310}" type="presParOf" srcId="{4477866F-D760-4FBB-8B2C-4030674C5BB7}" destId="{4E46C5A3-2F28-4A8A-8C1F-41D7B1289094}" srcOrd="1" destOrd="0" presId="urn:microsoft.com/office/officeart/2018/5/layout/CenteredIconLabelDescriptionList"/>
    <dgm:cxn modelId="{E29B2894-CEC6-4BAE-9994-6EF49ACD8EC7}" type="presParOf" srcId="{4477866F-D760-4FBB-8B2C-4030674C5BB7}" destId="{DDD2E8DB-D93C-4F34-8930-92F5EA3466C9}" srcOrd="2" destOrd="0" presId="urn:microsoft.com/office/officeart/2018/5/layout/CenteredIconLabelDescriptionList"/>
    <dgm:cxn modelId="{A5113166-B7E0-41EC-B699-A50A50D854BF}" type="presParOf" srcId="{DDD2E8DB-D93C-4F34-8930-92F5EA3466C9}" destId="{2D4B3A02-3315-4CB8-9A24-FEF6D8DC3B06}" srcOrd="0" destOrd="0" presId="urn:microsoft.com/office/officeart/2018/5/layout/CenteredIconLabelDescriptionList"/>
    <dgm:cxn modelId="{802F2071-CEA6-4235-8592-83A243E790BF}" type="presParOf" srcId="{DDD2E8DB-D93C-4F34-8930-92F5EA3466C9}" destId="{DF8C6A34-6547-4BED-BBF3-623B4A9921C5}" srcOrd="1" destOrd="0" presId="urn:microsoft.com/office/officeart/2018/5/layout/CenteredIconLabelDescriptionList"/>
    <dgm:cxn modelId="{A66269D6-0999-45ED-928A-64784CE0BE2C}" type="presParOf" srcId="{DDD2E8DB-D93C-4F34-8930-92F5EA3466C9}" destId="{18E6D210-D981-45A0-BAA2-38FEC65B37E5}" srcOrd="2" destOrd="0" presId="urn:microsoft.com/office/officeart/2018/5/layout/CenteredIconLabelDescriptionList"/>
    <dgm:cxn modelId="{4289C8CD-6B5B-4B30-995A-0D8D8C3F324B}" type="presParOf" srcId="{DDD2E8DB-D93C-4F34-8930-92F5EA3466C9}" destId="{74441855-15E5-468F-8289-CFE04E7E1E36}" srcOrd="3" destOrd="0" presId="urn:microsoft.com/office/officeart/2018/5/layout/CenteredIconLabelDescriptionList"/>
    <dgm:cxn modelId="{61BE0804-DD22-4524-AFBF-66C1204659B7}" type="presParOf" srcId="{DDD2E8DB-D93C-4F34-8930-92F5EA3466C9}" destId="{3F883357-9FA3-4733-8CC7-18AE1A9489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435EB-3257-154B-A9C0-B1110F321B9E}">
      <dsp:nvSpPr>
        <dsp:cNvPr id="0" name=""/>
        <dsp:cNvSpPr/>
      </dsp:nvSpPr>
      <dsp:spPr>
        <a:xfrm>
          <a:off x="0" y="34112"/>
          <a:ext cx="5012532" cy="6844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Student Attendance Registry</a:t>
          </a:r>
        </a:p>
      </dsp:txBody>
      <dsp:txXfrm>
        <a:off x="33412" y="67524"/>
        <a:ext cx="4945708" cy="617626"/>
      </dsp:txXfrm>
    </dsp:sp>
    <dsp:sp modelId="{31A381A4-4426-CF42-9B7F-CD68A783D1FD}">
      <dsp:nvSpPr>
        <dsp:cNvPr id="0" name=""/>
        <dsp:cNvSpPr/>
      </dsp:nvSpPr>
      <dsp:spPr>
        <a:xfrm>
          <a:off x="0" y="804962"/>
          <a:ext cx="5012532" cy="684450"/>
        </a:xfrm>
        <a:prstGeom prst="roundRect">
          <a:avLst/>
        </a:prstGeom>
        <a:gradFill rotWithShape="0">
          <a:gsLst>
            <a:gs pos="0">
              <a:schemeClr val="accent2">
                <a:hueOff val="-874839"/>
                <a:satOff val="-1684"/>
                <a:lumOff val="11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874839"/>
                <a:satOff val="-1684"/>
                <a:lumOff val="11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874839"/>
                <a:satOff val="-1684"/>
                <a:lumOff val="11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Dictionary</a:t>
          </a:r>
        </a:p>
      </dsp:txBody>
      <dsp:txXfrm>
        <a:off x="33412" y="838374"/>
        <a:ext cx="4945708" cy="617626"/>
      </dsp:txXfrm>
    </dsp:sp>
    <dsp:sp modelId="{8848D5EE-B739-0F4C-978D-FE66B1790649}">
      <dsp:nvSpPr>
        <dsp:cNvPr id="0" name=""/>
        <dsp:cNvSpPr/>
      </dsp:nvSpPr>
      <dsp:spPr>
        <a:xfrm>
          <a:off x="0" y="1575812"/>
          <a:ext cx="5012532" cy="684450"/>
        </a:xfrm>
        <a:prstGeom prst="roundRect">
          <a:avLst/>
        </a:prstGeom>
        <a:gradFill rotWithShape="0">
          <a:gsLst>
            <a:gs pos="0">
              <a:schemeClr val="accent2">
                <a:hueOff val="-1749677"/>
                <a:satOff val="-3368"/>
                <a:lumOff val="23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749677"/>
                <a:satOff val="-3368"/>
                <a:lumOff val="23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749677"/>
                <a:satOff val="-3368"/>
                <a:lumOff val="23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Telephone Directory</a:t>
          </a:r>
        </a:p>
      </dsp:txBody>
      <dsp:txXfrm>
        <a:off x="33412" y="1609224"/>
        <a:ext cx="4945708" cy="617626"/>
      </dsp:txXfrm>
    </dsp:sp>
    <dsp:sp modelId="{2FA8EC08-5C3A-3943-95BE-1E56A9588108}">
      <dsp:nvSpPr>
        <dsp:cNvPr id="0" name=""/>
        <dsp:cNvSpPr/>
      </dsp:nvSpPr>
      <dsp:spPr>
        <a:xfrm>
          <a:off x="0" y="2346662"/>
          <a:ext cx="5012532" cy="684450"/>
        </a:xfrm>
        <a:prstGeom prst="roundRect">
          <a:avLst/>
        </a:prstGeom>
        <a:gradFill rotWithShape="0">
          <a:gsLst>
            <a:gs pos="0">
              <a:schemeClr val="accent2">
                <a:hueOff val="-2624515"/>
                <a:satOff val="-5052"/>
                <a:lumOff val="353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624515"/>
                <a:satOff val="-5052"/>
                <a:lumOff val="353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624515"/>
                <a:satOff val="-5052"/>
                <a:lumOff val="353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Book Cupboard in a library</a:t>
          </a:r>
        </a:p>
      </dsp:txBody>
      <dsp:txXfrm>
        <a:off x="33412" y="2380074"/>
        <a:ext cx="4945708" cy="617626"/>
      </dsp:txXfrm>
    </dsp:sp>
    <dsp:sp modelId="{F0112219-41CD-0946-A7DA-B1D64464EEC5}">
      <dsp:nvSpPr>
        <dsp:cNvPr id="0" name=""/>
        <dsp:cNvSpPr/>
      </dsp:nvSpPr>
      <dsp:spPr>
        <a:xfrm>
          <a:off x="0" y="3117512"/>
          <a:ext cx="5012532" cy="684450"/>
        </a:xfrm>
        <a:prstGeom prst="roundRect">
          <a:avLst/>
        </a:prstGeom>
        <a:gradFill rotWithShape="0">
          <a:gsLst>
            <a:gs pos="0">
              <a:schemeClr val="accent2">
                <a:hueOff val="-3499354"/>
                <a:satOff val="-6736"/>
                <a:lumOff val="47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3499354"/>
                <a:satOff val="-6736"/>
                <a:lumOff val="47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3499354"/>
                <a:satOff val="-6736"/>
                <a:lumOff val="47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Supermarket</a:t>
          </a:r>
        </a:p>
      </dsp:txBody>
      <dsp:txXfrm>
        <a:off x="33412" y="3150924"/>
        <a:ext cx="4945708" cy="617626"/>
      </dsp:txXfrm>
    </dsp:sp>
    <dsp:sp modelId="{1C53B37D-C374-DB4E-BC0C-56E46E4A8700}">
      <dsp:nvSpPr>
        <dsp:cNvPr id="0" name=""/>
        <dsp:cNvSpPr/>
      </dsp:nvSpPr>
      <dsp:spPr>
        <a:xfrm>
          <a:off x="0" y="3888362"/>
          <a:ext cx="5012532" cy="684450"/>
        </a:xfrm>
        <a:prstGeom prst="roundRect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Encyclopedia</a:t>
          </a:r>
        </a:p>
      </dsp:txBody>
      <dsp:txXfrm>
        <a:off x="33412" y="3921774"/>
        <a:ext cx="4945708" cy="617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32473-332E-41B5-A22A-B437213A7881}">
      <dsp:nvSpPr>
        <dsp:cNvPr id="0" name=""/>
        <dsp:cNvSpPr/>
      </dsp:nvSpPr>
      <dsp:spPr>
        <a:xfrm>
          <a:off x="0" y="393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D836C-7A29-4F5C-B1BB-3E8EE86C7ADF}">
      <dsp:nvSpPr>
        <dsp:cNvPr id="0" name=""/>
        <dsp:cNvSpPr/>
      </dsp:nvSpPr>
      <dsp:spPr>
        <a:xfrm>
          <a:off x="163924" y="122320"/>
          <a:ext cx="298044" cy="2980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74329-A89B-47B4-91DE-755A035647C9}">
      <dsp:nvSpPr>
        <dsp:cNvPr id="0" name=""/>
        <dsp:cNvSpPr/>
      </dsp:nvSpPr>
      <dsp:spPr>
        <a:xfrm>
          <a:off x="625892" y="393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Banking System</a:t>
          </a:r>
        </a:p>
      </dsp:txBody>
      <dsp:txXfrm>
        <a:off x="625892" y="393"/>
        <a:ext cx="4386639" cy="541898"/>
      </dsp:txXfrm>
    </dsp:sp>
    <dsp:sp modelId="{D6E38DAE-23B2-41E0-9811-1A7EA2AC5ED5}">
      <dsp:nvSpPr>
        <dsp:cNvPr id="0" name=""/>
        <dsp:cNvSpPr/>
      </dsp:nvSpPr>
      <dsp:spPr>
        <a:xfrm>
          <a:off x="0" y="677766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68A68-1394-4E4B-99DF-E1B8ABB06FD6}">
      <dsp:nvSpPr>
        <dsp:cNvPr id="0" name=""/>
        <dsp:cNvSpPr/>
      </dsp:nvSpPr>
      <dsp:spPr>
        <a:xfrm>
          <a:off x="163924" y="799694"/>
          <a:ext cx="298044" cy="2980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FD387-F3BF-4A0B-9F29-AEB6C083A25C}">
      <dsp:nvSpPr>
        <dsp:cNvPr id="0" name=""/>
        <dsp:cNvSpPr/>
      </dsp:nvSpPr>
      <dsp:spPr>
        <a:xfrm>
          <a:off x="625892" y="677766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Reservation System</a:t>
          </a:r>
        </a:p>
      </dsp:txBody>
      <dsp:txXfrm>
        <a:off x="625892" y="677766"/>
        <a:ext cx="4386639" cy="541898"/>
      </dsp:txXfrm>
    </dsp:sp>
    <dsp:sp modelId="{34D55775-7FB3-4C44-B971-C4B1497A1314}">
      <dsp:nvSpPr>
        <dsp:cNvPr id="0" name=""/>
        <dsp:cNvSpPr/>
      </dsp:nvSpPr>
      <dsp:spPr>
        <a:xfrm>
          <a:off x="0" y="1355140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01DCF-FE94-4055-B07F-412D389B7400}">
      <dsp:nvSpPr>
        <dsp:cNvPr id="0" name=""/>
        <dsp:cNvSpPr/>
      </dsp:nvSpPr>
      <dsp:spPr>
        <a:xfrm>
          <a:off x="163924" y="1477067"/>
          <a:ext cx="298044" cy="2980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D1123-324B-4D37-A880-4EAF4FFB5F99}">
      <dsp:nvSpPr>
        <dsp:cNvPr id="0" name=""/>
        <dsp:cNvSpPr/>
      </dsp:nvSpPr>
      <dsp:spPr>
        <a:xfrm>
          <a:off x="625892" y="1355140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Order Processing System</a:t>
          </a:r>
        </a:p>
      </dsp:txBody>
      <dsp:txXfrm>
        <a:off x="625892" y="1355140"/>
        <a:ext cx="4386639" cy="541898"/>
      </dsp:txXfrm>
    </dsp:sp>
    <dsp:sp modelId="{F737CC48-4B1A-434B-B042-9E218E0AFB74}">
      <dsp:nvSpPr>
        <dsp:cNvPr id="0" name=""/>
        <dsp:cNvSpPr/>
      </dsp:nvSpPr>
      <dsp:spPr>
        <a:xfrm>
          <a:off x="0" y="2032513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DF4E3-223C-4F3A-85F5-8670D15078F1}">
      <dsp:nvSpPr>
        <dsp:cNvPr id="0" name=""/>
        <dsp:cNvSpPr/>
      </dsp:nvSpPr>
      <dsp:spPr>
        <a:xfrm>
          <a:off x="163924" y="2154440"/>
          <a:ext cx="298044" cy="2980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7ADD6-97DE-4D38-A642-ED4B57AD8340}">
      <dsp:nvSpPr>
        <dsp:cNvPr id="0" name=""/>
        <dsp:cNvSpPr/>
      </dsp:nvSpPr>
      <dsp:spPr>
        <a:xfrm>
          <a:off x="625892" y="2032513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Library Management System</a:t>
          </a:r>
        </a:p>
      </dsp:txBody>
      <dsp:txXfrm>
        <a:off x="625892" y="2032513"/>
        <a:ext cx="4386639" cy="541898"/>
      </dsp:txXfrm>
    </dsp:sp>
    <dsp:sp modelId="{2CC4E0E2-F70D-4E2D-91A8-0F6B21B2A897}">
      <dsp:nvSpPr>
        <dsp:cNvPr id="0" name=""/>
        <dsp:cNvSpPr/>
      </dsp:nvSpPr>
      <dsp:spPr>
        <a:xfrm>
          <a:off x="0" y="2709886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38B2C-96B9-40FF-A85D-F86A552CAE5B}">
      <dsp:nvSpPr>
        <dsp:cNvPr id="0" name=""/>
        <dsp:cNvSpPr/>
      </dsp:nvSpPr>
      <dsp:spPr>
        <a:xfrm>
          <a:off x="163924" y="2831813"/>
          <a:ext cx="298044" cy="2980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A64D8-7440-4AE5-811A-FD403C29DA0A}">
      <dsp:nvSpPr>
        <dsp:cNvPr id="0" name=""/>
        <dsp:cNvSpPr/>
      </dsp:nvSpPr>
      <dsp:spPr>
        <a:xfrm>
          <a:off x="625892" y="2709886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Payroll Administration System</a:t>
          </a:r>
        </a:p>
      </dsp:txBody>
      <dsp:txXfrm>
        <a:off x="625892" y="2709886"/>
        <a:ext cx="4386639" cy="541898"/>
      </dsp:txXfrm>
    </dsp:sp>
    <dsp:sp modelId="{01FA4542-CEE2-4B98-B422-ACB17D9EF509}">
      <dsp:nvSpPr>
        <dsp:cNvPr id="0" name=""/>
        <dsp:cNvSpPr/>
      </dsp:nvSpPr>
      <dsp:spPr>
        <a:xfrm>
          <a:off x="0" y="3387259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77FE6-E117-42F0-9520-B0DA72D9991D}">
      <dsp:nvSpPr>
        <dsp:cNvPr id="0" name=""/>
        <dsp:cNvSpPr/>
      </dsp:nvSpPr>
      <dsp:spPr>
        <a:xfrm>
          <a:off x="163924" y="3509186"/>
          <a:ext cx="298044" cy="2980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A0BAE-F6A5-41B6-A090-34687F1A5F84}">
      <dsp:nvSpPr>
        <dsp:cNvPr id="0" name=""/>
        <dsp:cNvSpPr/>
      </dsp:nvSpPr>
      <dsp:spPr>
        <a:xfrm>
          <a:off x="625892" y="3387259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Logistics Management System</a:t>
          </a:r>
        </a:p>
      </dsp:txBody>
      <dsp:txXfrm>
        <a:off x="625892" y="3387259"/>
        <a:ext cx="4386639" cy="541898"/>
      </dsp:txXfrm>
    </dsp:sp>
    <dsp:sp modelId="{F5D90AAE-24C4-4553-814D-5FDF3B639059}">
      <dsp:nvSpPr>
        <dsp:cNvPr id="0" name=""/>
        <dsp:cNvSpPr/>
      </dsp:nvSpPr>
      <dsp:spPr>
        <a:xfrm>
          <a:off x="0" y="4064632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4727D-A551-41B3-9195-E03E947BF4A1}">
      <dsp:nvSpPr>
        <dsp:cNvPr id="0" name=""/>
        <dsp:cNvSpPr/>
      </dsp:nvSpPr>
      <dsp:spPr>
        <a:xfrm>
          <a:off x="163924" y="4186559"/>
          <a:ext cx="298044" cy="29804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E95A6-BDDD-4C40-97EA-107B170457F0}">
      <dsp:nvSpPr>
        <dsp:cNvPr id="0" name=""/>
        <dsp:cNvSpPr/>
      </dsp:nvSpPr>
      <dsp:spPr>
        <a:xfrm>
          <a:off x="625892" y="4064632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University Management System</a:t>
          </a:r>
        </a:p>
      </dsp:txBody>
      <dsp:txXfrm>
        <a:off x="625892" y="4064632"/>
        <a:ext cx="4386639" cy="541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7F6A1-14AE-45BE-A233-B248BE27F83F}">
      <dsp:nvSpPr>
        <dsp:cNvPr id="0" name=""/>
        <dsp:cNvSpPr/>
      </dsp:nvSpPr>
      <dsp:spPr>
        <a:xfrm>
          <a:off x="0" y="562"/>
          <a:ext cx="5012532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001C5-2996-4746-8C66-E68F600EFCE1}">
      <dsp:nvSpPr>
        <dsp:cNvPr id="0" name=""/>
        <dsp:cNvSpPr/>
      </dsp:nvSpPr>
      <dsp:spPr>
        <a:xfrm>
          <a:off x="398072" y="296649"/>
          <a:ext cx="723768" cy="723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B1E61-BAE5-4CB4-9665-A3977CB25918}">
      <dsp:nvSpPr>
        <dsp:cNvPr id="0" name=""/>
        <dsp:cNvSpPr/>
      </dsp:nvSpPr>
      <dsp:spPr>
        <a:xfrm>
          <a:off x="1519914" y="562"/>
          <a:ext cx="3492617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Manual Data Processing Systems</a:t>
          </a:r>
        </a:p>
      </dsp:txBody>
      <dsp:txXfrm>
        <a:off x="1519914" y="562"/>
        <a:ext cx="3492617" cy="1315942"/>
      </dsp:txXfrm>
    </dsp:sp>
    <dsp:sp modelId="{0FFB5C67-53C2-4795-A1E4-2A5DB51A6B19}">
      <dsp:nvSpPr>
        <dsp:cNvPr id="0" name=""/>
        <dsp:cNvSpPr/>
      </dsp:nvSpPr>
      <dsp:spPr>
        <a:xfrm>
          <a:off x="0" y="1645491"/>
          <a:ext cx="5012532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A713B-CEDB-49F3-A99E-B61FCF66AA7D}">
      <dsp:nvSpPr>
        <dsp:cNvPr id="0" name=""/>
        <dsp:cNvSpPr/>
      </dsp:nvSpPr>
      <dsp:spPr>
        <a:xfrm>
          <a:off x="398072" y="1941578"/>
          <a:ext cx="723768" cy="723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5D427-5394-47BA-8343-3A9111540388}">
      <dsp:nvSpPr>
        <dsp:cNvPr id="0" name=""/>
        <dsp:cNvSpPr/>
      </dsp:nvSpPr>
      <dsp:spPr>
        <a:xfrm>
          <a:off x="1519914" y="1645491"/>
          <a:ext cx="3492617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File Based Data Processing Systems</a:t>
          </a:r>
        </a:p>
      </dsp:txBody>
      <dsp:txXfrm>
        <a:off x="1519914" y="1645491"/>
        <a:ext cx="3492617" cy="1315942"/>
      </dsp:txXfrm>
    </dsp:sp>
    <dsp:sp modelId="{BE4786A9-B6EB-46A9-8E87-386FC8CE4EE3}">
      <dsp:nvSpPr>
        <dsp:cNvPr id="0" name=""/>
        <dsp:cNvSpPr/>
      </dsp:nvSpPr>
      <dsp:spPr>
        <a:xfrm>
          <a:off x="0" y="3290419"/>
          <a:ext cx="5012532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8D0E8-3810-490D-95CE-4E57BF6A6FAC}">
      <dsp:nvSpPr>
        <dsp:cNvPr id="0" name=""/>
        <dsp:cNvSpPr/>
      </dsp:nvSpPr>
      <dsp:spPr>
        <a:xfrm>
          <a:off x="398072" y="3586506"/>
          <a:ext cx="723768" cy="7237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66FAB-941F-45B5-84B0-B9962E169DD8}">
      <dsp:nvSpPr>
        <dsp:cNvPr id="0" name=""/>
        <dsp:cNvSpPr/>
      </dsp:nvSpPr>
      <dsp:spPr>
        <a:xfrm>
          <a:off x="1519914" y="3290419"/>
          <a:ext cx="3492617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Database Processing Systems</a:t>
          </a:r>
        </a:p>
      </dsp:txBody>
      <dsp:txXfrm>
        <a:off x="1519914" y="3290419"/>
        <a:ext cx="3492617" cy="13159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88F80-A02B-4364-B9D9-619A552F5D84}">
      <dsp:nvSpPr>
        <dsp:cNvPr id="0" name=""/>
        <dsp:cNvSpPr/>
      </dsp:nvSpPr>
      <dsp:spPr>
        <a:xfrm>
          <a:off x="0" y="393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0C361-E0A7-49EB-B496-30EA7610F640}">
      <dsp:nvSpPr>
        <dsp:cNvPr id="0" name=""/>
        <dsp:cNvSpPr/>
      </dsp:nvSpPr>
      <dsp:spPr>
        <a:xfrm>
          <a:off x="163924" y="122320"/>
          <a:ext cx="298044" cy="2980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EB378-1C2F-41EC-B94B-A3625FF2EACD}">
      <dsp:nvSpPr>
        <dsp:cNvPr id="0" name=""/>
        <dsp:cNvSpPr/>
      </dsp:nvSpPr>
      <dsp:spPr>
        <a:xfrm>
          <a:off x="625892" y="393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redundancy (duplication)</a:t>
          </a:r>
        </a:p>
      </dsp:txBody>
      <dsp:txXfrm>
        <a:off x="625892" y="393"/>
        <a:ext cx="4386639" cy="541898"/>
      </dsp:txXfrm>
    </dsp:sp>
    <dsp:sp modelId="{3D1AEF28-3F55-4B89-B224-C5CBB8E1B5DE}">
      <dsp:nvSpPr>
        <dsp:cNvPr id="0" name=""/>
        <dsp:cNvSpPr/>
      </dsp:nvSpPr>
      <dsp:spPr>
        <a:xfrm>
          <a:off x="0" y="677766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D7529-85B9-4474-9D46-136FD5BDFA53}">
      <dsp:nvSpPr>
        <dsp:cNvPr id="0" name=""/>
        <dsp:cNvSpPr/>
      </dsp:nvSpPr>
      <dsp:spPr>
        <a:xfrm>
          <a:off x="163924" y="799694"/>
          <a:ext cx="298044" cy="2980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0E94F-A0E3-4426-AA72-1D7F57DC0BFC}">
      <dsp:nvSpPr>
        <dsp:cNvPr id="0" name=""/>
        <dsp:cNvSpPr/>
      </dsp:nvSpPr>
      <dsp:spPr>
        <a:xfrm>
          <a:off x="625892" y="677766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inconsistency (mismatches)</a:t>
          </a:r>
        </a:p>
      </dsp:txBody>
      <dsp:txXfrm>
        <a:off x="625892" y="677766"/>
        <a:ext cx="4386639" cy="541898"/>
      </dsp:txXfrm>
    </dsp:sp>
    <dsp:sp modelId="{1F85E39D-8136-4D34-ACD7-B1ED118124F1}">
      <dsp:nvSpPr>
        <dsp:cNvPr id="0" name=""/>
        <dsp:cNvSpPr/>
      </dsp:nvSpPr>
      <dsp:spPr>
        <a:xfrm>
          <a:off x="0" y="1355140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81175-3451-4F3F-957F-0F28747D834E}">
      <dsp:nvSpPr>
        <dsp:cNvPr id="0" name=""/>
        <dsp:cNvSpPr/>
      </dsp:nvSpPr>
      <dsp:spPr>
        <a:xfrm>
          <a:off x="163924" y="1477067"/>
          <a:ext cx="298044" cy="2980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DAACB-AAFE-4CC4-AD43-BCA5509C9754}">
      <dsp:nvSpPr>
        <dsp:cNvPr id="0" name=""/>
        <dsp:cNvSpPr/>
      </dsp:nvSpPr>
      <dsp:spPr>
        <a:xfrm>
          <a:off x="625892" y="1355140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Incompatible ﬁle format</a:t>
          </a:r>
        </a:p>
      </dsp:txBody>
      <dsp:txXfrm>
        <a:off x="625892" y="1355140"/>
        <a:ext cx="4386639" cy="541898"/>
      </dsp:txXfrm>
    </dsp:sp>
    <dsp:sp modelId="{918A48E8-5A3C-4D25-BFBE-1663DED67BA2}">
      <dsp:nvSpPr>
        <dsp:cNvPr id="0" name=""/>
        <dsp:cNvSpPr/>
      </dsp:nvSpPr>
      <dsp:spPr>
        <a:xfrm>
          <a:off x="0" y="2032513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2271D-5F6F-4C9E-9CF2-DE274657B5E6}">
      <dsp:nvSpPr>
        <dsp:cNvPr id="0" name=""/>
        <dsp:cNvSpPr/>
      </dsp:nvSpPr>
      <dsp:spPr>
        <a:xfrm>
          <a:off x="163924" y="2154440"/>
          <a:ext cx="298044" cy="2980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D525E-1DF7-4A7C-8EC0-C2951A94DB7C}">
      <dsp:nvSpPr>
        <dsp:cNvPr id="0" name=""/>
        <dsp:cNvSpPr/>
      </dsp:nvSpPr>
      <dsp:spPr>
        <a:xfrm>
          <a:off x="625892" y="2032513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Difficulty in accessing data</a:t>
          </a:r>
        </a:p>
      </dsp:txBody>
      <dsp:txXfrm>
        <a:off x="625892" y="2032513"/>
        <a:ext cx="4386639" cy="541898"/>
      </dsp:txXfrm>
    </dsp:sp>
    <dsp:sp modelId="{458C99E3-4821-4107-A7E3-334E54B17435}">
      <dsp:nvSpPr>
        <dsp:cNvPr id="0" name=""/>
        <dsp:cNvSpPr/>
      </dsp:nvSpPr>
      <dsp:spPr>
        <a:xfrm>
          <a:off x="0" y="2709886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A7F54D-D91F-4914-AF03-420AE134896B}">
      <dsp:nvSpPr>
        <dsp:cNvPr id="0" name=""/>
        <dsp:cNvSpPr/>
      </dsp:nvSpPr>
      <dsp:spPr>
        <a:xfrm>
          <a:off x="163924" y="2831813"/>
          <a:ext cx="298044" cy="2980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0E64F-BBBE-4051-ABD3-EEB6A43536B4}">
      <dsp:nvSpPr>
        <dsp:cNvPr id="0" name=""/>
        <dsp:cNvSpPr/>
      </dsp:nvSpPr>
      <dsp:spPr>
        <a:xfrm>
          <a:off x="625892" y="2709886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Separation and isolation of data</a:t>
          </a:r>
        </a:p>
      </dsp:txBody>
      <dsp:txXfrm>
        <a:off x="625892" y="2709886"/>
        <a:ext cx="4386639" cy="541898"/>
      </dsp:txXfrm>
    </dsp:sp>
    <dsp:sp modelId="{C318D44F-3B7B-4FE6-AF88-F79B1856A2D0}">
      <dsp:nvSpPr>
        <dsp:cNvPr id="0" name=""/>
        <dsp:cNvSpPr/>
      </dsp:nvSpPr>
      <dsp:spPr>
        <a:xfrm>
          <a:off x="0" y="3387259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855AA-BAAD-4BC5-8ADA-306EE0F4E21E}">
      <dsp:nvSpPr>
        <dsp:cNvPr id="0" name=""/>
        <dsp:cNvSpPr/>
      </dsp:nvSpPr>
      <dsp:spPr>
        <a:xfrm>
          <a:off x="163924" y="3509186"/>
          <a:ext cx="298044" cy="2980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92FDF-0F01-4231-AB39-4FEA43E99E69}">
      <dsp:nvSpPr>
        <dsp:cNvPr id="0" name=""/>
        <dsp:cNvSpPr/>
      </dsp:nvSpPr>
      <dsp:spPr>
        <a:xfrm>
          <a:off x="625892" y="3387259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integrity problems</a:t>
          </a:r>
        </a:p>
      </dsp:txBody>
      <dsp:txXfrm>
        <a:off x="625892" y="3387259"/>
        <a:ext cx="4386639" cy="541898"/>
      </dsp:txXfrm>
    </dsp:sp>
    <dsp:sp modelId="{99F77927-0929-48D4-9571-E58EF19C83D5}">
      <dsp:nvSpPr>
        <dsp:cNvPr id="0" name=""/>
        <dsp:cNvSpPr/>
      </dsp:nvSpPr>
      <dsp:spPr>
        <a:xfrm>
          <a:off x="0" y="4064632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5A7C6-9903-48D5-B209-DBEABD443999}">
      <dsp:nvSpPr>
        <dsp:cNvPr id="0" name=""/>
        <dsp:cNvSpPr/>
      </dsp:nvSpPr>
      <dsp:spPr>
        <a:xfrm>
          <a:off x="163924" y="4186559"/>
          <a:ext cx="298044" cy="29804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BBEF2-DE27-4CC1-8044-C4E55E87E32D}">
      <dsp:nvSpPr>
        <dsp:cNvPr id="0" name=""/>
        <dsp:cNvSpPr/>
      </dsp:nvSpPr>
      <dsp:spPr>
        <a:xfrm>
          <a:off x="625892" y="4064632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Problems with concurrent access by multiple users</a:t>
          </a:r>
        </a:p>
      </dsp:txBody>
      <dsp:txXfrm>
        <a:off x="625892" y="4064632"/>
        <a:ext cx="4386639" cy="5418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4D73B-6B0F-42C0-8231-92D0FBB73A7D}">
      <dsp:nvSpPr>
        <dsp:cNvPr id="0" name=""/>
        <dsp:cNvSpPr/>
      </dsp:nvSpPr>
      <dsp:spPr>
        <a:xfrm>
          <a:off x="1164233" y="171666"/>
          <a:ext cx="1249427" cy="12494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151F8-8AC3-405B-A466-303187884BA7}">
      <dsp:nvSpPr>
        <dsp:cNvPr id="0" name=""/>
        <dsp:cNvSpPr/>
      </dsp:nvSpPr>
      <dsp:spPr>
        <a:xfrm>
          <a:off x="4051" y="1536580"/>
          <a:ext cx="3569791" cy="53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Field</a:t>
          </a:r>
          <a:endParaRPr lang="en-US" sz="3600" kern="1200"/>
        </a:p>
      </dsp:txBody>
      <dsp:txXfrm>
        <a:off x="4051" y="1536580"/>
        <a:ext cx="3569791" cy="535468"/>
      </dsp:txXfrm>
    </dsp:sp>
    <dsp:sp modelId="{30675A1B-B5FB-4A5C-9FEC-220105E14356}">
      <dsp:nvSpPr>
        <dsp:cNvPr id="0" name=""/>
        <dsp:cNvSpPr/>
      </dsp:nvSpPr>
      <dsp:spPr>
        <a:xfrm>
          <a:off x="4051" y="2125763"/>
          <a:ext cx="3569791" cy="731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column of a relation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Characteristics about the entity</a:t>
          </a:r>
        </a:p>
      </dsp:txBody>
      <dsp:txXfrm>
        <a:off x="4051" y="2125763"/>
        <a:ext cx="3569791" cy="731636"/>
      </dsp:txXfrm>
    </dsp:sp>
    <dsp:sp modelId="{2D4B3A02-3315-4CB8-9A24-FEF6D8DC3B06}">
      <dsp:nvSpPr>
        <dsp:cNvPr id="0" name=""/>
        <dsp:cNvSpPr/>
      </dsp:nvSpPr>
      <dsp:spPr>
        <a:xfrm>
          <a:off x="5358739" y="171666"/>
          <a:ext cx="1249427" cy="12494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6D210-D981-45A0-BAA2-38FEC65B37E5}">
      <dsp:nvSpPr>
        <dsp:cNvPr id="0" name=""/>
        <dsp:cNvSpPr/>
      </dsp:nvSpPr>
      <dsp:spPr>
        <a:xfrm>
          <a:off x="4198556" y="1536580"/>
          <a:ext cx="3569791" cy="53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Record</a:t>
          </a:r>
          <a:endParaRPr lang="en-US" sz="3600" kern="1200"/>
        </a:p>
      </dsp:txBody>
      <dsp:txXfrm>
        <a:off x="4198556" y="1536580"/>
        <a:ext cx="3569791" cy="535468"/>
      </dsp:txXfrm>
    </dsp:sp>
    <dsp:sp modelId="{3F883357-9FA3-4733-8CC7-18AE1A94893D}">
      <dsp:nvSpPr>
        <dsp:cNvPr id="0" name=""/>
        <dsp:cNvSpPr/>
      </dsp:nvSpPr>
      <dsp:spPr>
        <a:xfrm>
          <a:off x="4198556" y="2125763"/>
          <a:ext cx="3569791" cy="731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row of the relation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Includes the information about a particular entity</a:t>
          </a:r>
        </a:p>
      </dsp:txBody>
      <dsp:txXfrm>
        <a:off x="4198556" y="2125763"/>
        <a:ext cx="3569791" cy="731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42601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421195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648167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8932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2145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524754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754887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113068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889890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2912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460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457015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20645" y="321005"/>
            <a:ext cx="490270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52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49207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84233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62748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43206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04099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68187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01204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49917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9070" y="361315"/>
            <a:ext cx="4804410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  <a:t>PUSL2019</a:t>
            </a:r>
            <a:b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</a:br>
            <a: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  <a:t>Information Management &amp; Retrieval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2200" y="3048000"/>
            <a:ext cx="48336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0782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alibri"/>
                <a:cs typeface="Calibri"/>
              </a:rPr>
              <a:t>Lesson </a:t>
            </a:r>
            <a:r>
              <a:rPr sz="3600" dirty="0">
                <a:latin typeface="Calibri"/>
                <a:cs typeface="Calibri"/>
              </a:rPr>
              <a:t>1  </a:t>
            </a:r>
            <a:r>
              <a:rPr sz="3600" spc="-10" dirty="0">
                <a:latin typeface="Calibri"/>
                <a:cs typeface="Calibri"/>
              </a:rPr>
              <a:t>Introduction </a:t>
            </a:r>
            <a:r>
              <a:rPr sz="3600" spc="-25" dirty="0">
                <a:latin typeface="Calibri"/>
                <a:cs typeface="Calibri"/>
              </a:rPr>
              <a:t>to</a:t>
            </a:r>
            <a:r>
              <a:rPr sz="3600" spc="-11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Databases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6330" y="5682488"/>
            <a:ext cx="2929890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 err="1">
                <a:solidFill>
                  <a:srgbClr val="888888"/>
                </a:solidFill>
                <a:latin typeface="Calibri"/>
                <a:cs typeface="Calibri"/>
              </a:rPr>
              <a:t>S.Naji</a:t>
            </a:r>
            <a:endParaRPr lang="en-US" sz="2000" spc="-10" dirty="0">
              <a:solidFill>
                <a:srgbClr val="888888"/>
              </a:solidFill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 err="1">
                <a:solidFill>
                  <a:srgbClr val="888888"/>
                </a:solidFill>
                <a:latin typeface="Calibri"/>
                <a:cs typeface="Calibri"/>
              </a:rPr>
              <a:t>naji@nsbm.lk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9954" y="64716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/>
            <a:r>
              <a:rPr lang="en-US" sz="2700" spc="-30">
                <a:latin typeface="+mj-lt"/>
                <a:cs typeface="+mj-cs"/>
              </a:rPr>
              <a:t>Types </a:t>
            </a:r>
            <a:r>
              <a:rPr lang="en-US" sz="2700" spc="-5">
                <a:latin typeface="+mj-lt"/>
                <a:cs typeface="+mj-cs"/>
              </a:rPr>
              <a:t>of </a:t>
            </a:r>
            <a:r>
              <a:rPr lang="en-US" sz="2700" spc="-30">
                <a:latin typeface="+mj-lt"/>
                <a:cs typeface="+mj-cs"/>
              </a:rPr>
              <a:t>Data </a:t>
            </a:r>
            <a:r>
              <a:rPr lang="en-US" sz="2700" spc="-10">
                <a:latin typeface="+mj-lt"/>
                <a:cs typeface="+mj-cs"/>
              </a:rPr>
              <a:t>Processing</a:t>
            </a:r>
            <a:r>
              <a:rPr lang="en-US" sz="2700" spc="90">
                <a:latin typeface="+mj-lt"/>
                <a:cs typeface="+mj-cs"/>
              </a:rPr>
              <a:t> </a:t>
            </a:r>
            <a:r>
              <a:rPr lang="en-US" sz="2700" spc="-35">
                <a:latin typeface="+mj-lt"/>
                <a:cs typeface="+mj-cs"/>
              </a:rPr>
              <a:t>Systems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885508" y="5883275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97C41148-C063-4EAA-88FC-2B0658B8F7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093864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922" y="298449"/>
            <a:ext cx="77482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File Based </a:t>
            </a:r>
            <a:r>
              <a:rPr spc="-25" dirty="0"/>
              <a:t>Data </a:t>
            </a:r>
            <a:r>
              <a:rPr spc="-10" dirty="0"/>
              <a:t>Processing</a:t>
            </a:r>
            <a:r>
              <a:rPr spc="5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136890" cy="1216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collection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application </a:t>
            </a:r>
            <a:r>
              <a:rPr sz="2600" spc="-15" dirty="0">
                <a:latin typeface="Calibri"/>
                <a:cs typeface="Calibri"/>
              </a:rPr>
              <a:t>programs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spc="-10" dirty="0">
                <a:latin typeface="Calibri"/>
                <a:cs typeface="Calibri"/>
              </a:rPr>
              <a:t>perform </a:t>
            </a:r>
            <a:r>
              <a:rPr sz="2600" dirty="0">
                <a:latin typeface="Calibri"/>
                <a:cs typeface="Calibri"/>
              </a:rPr>
              <a:t>services 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end-users by </a:t>
            </a:r>
            <a:r>
              <a:rPr sz="2600" dirty="0">
                <a:latin typeface="Calibri"/>
                <a:cs typeface="Calibri"/>
              </a:rPr>
              <a:t>managing </a:t>
            </a:r>
            <a:r>
              <a:rPr sz="2600" spc="-25" dirty="0">
                <a:latin typeface="Calibri"/>
                <a:cs typeface="Calibri"/>
              </a:rPr>
              <a:t>organization’s </a:t>
            </a:r>
            <a:r>
              <a:rPr sz="2600" spc="-10" dirty="0">
                <a:latin typeface="Calibri"/>
                <a:cs typeface="Calibri"/>
              </a:rPr>
              <a:t>operational 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spc="-15" dirty="0">
                <a:latin typeface="Calibri"/>
                <a:cs typeface="Calibri"/>
              </a:rPr>
              <a:t>separate </a:t>
            </a:r>
            <a:r>
              <a:rPr sz="2600" spc="-10" dirty="0">
                <a:latin typeface="Calibri"/>
                <a:cs typeface="Calibri"/>
              </a:rPr>
              <a:t>computer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files.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654628"/>
            <a:ext cx="7938134" cy="1612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It is an early </a:t>
            </a:r>
            <a:r>
              <a:rPr sz="2600" spc="-15" dirty="0">
                <a:latin typeface="Calibri"/>
                <a:cs typeface="Calibri"/>
              </a:rPr>
              <a:t>attempt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15" dirty="0">
                <a:latin typeface="Calibri"/>
                <a:cs typeface="Calibri"/>
              </a:rPr>
              <a:t>computerize </a:t>
            </a:r>
            <a:r>
              <a:rPr sz="2600" dirty="0">
                <a:latin typeface="Calibri"/>
                <a:cs typeface="Calibri"/>
              </a:rPr>
              <a:t>the manual </a:t>
            </a:r>
            <a:r>
              <a:rPr sz="2600" spc="-15" dirty="0">
                <a:latin typeface="Calibri"/>
                <a:cs typeface="Calibri"/>
              </a:rPr>
              <a:t>data  </a:t>
            </a:r>
            <a:r>
              <a:rPr sz="2600" spc="-10" dirty="0">
                <a:latin typeface="Calibri"/>
                <a:cs typeface="Calibri"/>
              </a:rPr>
              <a:t>processing </a:t>
            </a:r>
            <a:r>
              <a:rPr sz="2600" spc="-20" dirty="0">
                <a:latin typeface="Calibri"/>
                <a:cs typeface="Calibri"/>
              </a:rPr>
              <a:t>system </a:t>
            </a:r>
            <a:r>
              <a:rPr sz="2600" dirty="0">
                <a:latin typeface="Calibri"/>
                <a:cs typeface="Calibri"/>
              </a:rPr>
              <a:t>with a </a:t>
            </a:r>
            <a:r>
              <a:rPr sz="2600" spc="-15" dirty="0">
                <a:latin typeface="Calibri"/>
                <a:cs typeface="Calibri"/>
              </a:rPr>
              <a:t>decentralized </a:t>
            </a:r>
            <a:r>
              <a:rPr sz="2600" spc="-5" dirty="0">
                <a:latin typeface="Calibri"/>
                <a:cs typeface="Calibri"/>
              </a:rPr>
              <a:t>approach, where  </a:t>
            </a:r>
            <a:r>
              <a:rPr sz="2600" dirty="0">
                <a:latin typeface="Calibri"/>
                <a:cs typeface="Calibri"/>
              </a:rPr>
              <a:t>each </a:t>
            </a:r>
            <a:r>
              <a:rPr sz="2600" spc="-5" dirty="0">
                <a:latin typeface="Calibri"/>
                <a:cs typeface="Calibri"/>
              </a:rPr>
              <a:t>department, </a:t>
            </a:r>
            <a:r>
              <a:rPr sz="2600" dirty="0">
                <a:latin typeface="Calibri"/>
                <a:cs typeface="Calibri"/>
              </a:rPr>
              <a:t>with the </a:t>
            </a:r>
            <a:r>
              <a:rPr sz="2600" spc="-5" dirty="0">
                <a:latin typeface="Calibri"/>
                <a:cs typeface="Calibri"/>
              </a:rPr>
              <a:t>assistance of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10" dirty="0">
                <a:latin typeface="Calibri"/>
                <a:cs typeface="Calibri"/>
              </a:rPr>
              <a:t>Processing  </a:t>
            </a:r>
            <a:r>
              <a:rPr sz="2600" dirty="0">
                <a:latin typeface="Calibri"/>
                <a:cs typeface="Calibri"/>
              </a:rPr>
              <a:t>(DP) </a:t>
            </a:r>
            <a:r>
              <a:rPr sz="2600" spc="-45" dirty="0">
                <a:latin typeface="Calibri"/>
                <a:cs typeface="Calibri"/>
              </a:rPr>
              <a:t>staff, </a:t>
            </a:r>
            <a:r>
              <a:rPr sz="2600" spc="-15" dirty="0">
                <a:latin typeface="Calibri"/>
                <a:cs typeface="Calibri"/>
              </a:rPr>
              <a:t>stored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controlled </a:t>
            </a:r>
            <a:r>
              <a:rPr sz="2600" dirty="0">
                <a:latin typeface="Calibri"/>
                <a:cs typeface="Calibri"/>
              </a:rPr>
              <a:t>its </a:t>
            </a:r>
            <a:r>
              <a:rPr sz="2600" spc="-5" dirty="0">
                <a:latin typeface="Calibri"/>
                <a:cs typeface="Calibri"/>
              </a:rPr>
              <a:t>own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695" y="1688592"/>
            <a:ext cx="8223504" cy="4668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95425" y="263397"/>
            <a:ext cx="61544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File </a:t>
            </a:r>
            <a:r>
              <a:rPr sz="4400" spc="-5" dirty="0"/>
              <a:t>Based </a:t>
            </a:r>
            <a:r>
              <a:rPr sz="4400" spc="-30" dirty="0"/>
              <a:t>Data</a:t>
            </a:r>
            <a:r>
              <a:rPr sz="4400" spc="-50" dirty="0"/>
              <a:t> </a:t>
            </a:r>
            <a:r>
              <a:rPr sz="4400" spc="-5" dirty="0"/>
              <a:t>Processing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8594" y="1310189"/>
            <a:ext cx="1713230" cy="17621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103505" indent="183515">
              <a:lnSpc>
                <a:spcPct val="128299"/>
              </a:lnSpc>
              <a:spcBef>
                <a:spcPts val="275"/>
              </a:spcBef>
            </a:pPr>
            <a:r>
              <a:rPr sz="1800" b="1" spc="-5" dirty="0">
                <a:latin typeface="Times New Roman"/>
                <a:cs typeface="Times New Roman"/>
              </a:rPr>
              <a:t>Customer  </a:t>
            </a:r>
            <a:r>
              <a:rPr sz="1800" spc="-5" dirty="0">
                <a:latin typeface="Times New Roman"/>
                <a:cs typeface="Times New Roman"/>
              </a:rPr>
              <a:t>Customer No. 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Customer</a:t>
            </a:r>
            <a:r>
              <a:rPr sz="1800" b="1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Name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sz="1800" spc="-5" dirty="0">
                <a:latin typeface="Times New Roman"/>
                <a:cs typeface="Times New Roman"/>
              </a:rPr>
              <a:t>Customer </a:t>
            </a:r>
            <a:r>
              <a:rPr sz="1800" spc="-20" dirty="0">
                <a:latin typeface="Times New Roman"/>
                <a:cs typeface="Times New Roman"/>
              </a:rPr>
              <a:t>Addr.  </a:t>
            </a:r>
            <a:r>
              <a:rPr sz="1800" dirty="0">
                <a:latin typeface="Times New Roman"/>
                <a:cs typeface="Times New Roman"/>
              </a:rPr>
              <a:t>Social Security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1430" y="1410080"/>
            <a:ext cx="1614805" cy="1861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Invoice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3600"/>
              </a:lnSpc>
              <a:spcBef>
                <a:spcPts val="1265"/>
              </a:spcBef>
            </a:pPr>
            <a:r>
              <a:rPr sz="1800" spc="-5" dirty="0">
                <a:latin typeface="Times New Roman"/>
                <a:cs typeface="Times New Roman"/>
              </a:rPr>
              <a:t>Customer </a:t>
            </a:r>
            <a:r>
              <a:rPr sz="1800" dirty="0">
                <a:latin typeface="Times New Roman"/>
                <a:cs typeface="Times New Roman"/>
              </a:rPr>
              <a:t>No. 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Customer</a:t>
            </a:r>
            <a:r>
              <a:rPr sz="1800" b="1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Name  </a:t>
            </a:r>
            <a:r>
              <a:rPr sz="1800" dirty="0">
                <a:latin typeface="Times New Roman"/>
                <a:cs typeface="Times New Roman"/>
              </a:rPr>
              <a:t>Part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Quantities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Price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4146042"/>
            <a:ext cx="1771650" cy="227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Inventory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Part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Part Description 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Price  </a:t>
            </a:r>
            <a:r>
              <a:rPr sz="1800" dirty="0">
                <a:latin typeface="Times New Roman"/>
                <a:cs typeface="Times New Roman"/>
              </a:rPr>
              <a:t>Supplier  Quantities Remain  Quantities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Ordered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9355" y="4128642"/>
            <a:ext cx="1771650" cy="2430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Parts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Part No.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8200"/>
              </a:lnSpc>
              <a:spcBef>
                <a:spcPts val="40"/>
              </a:spcBef>
            </a:pPr>
            <a:r>
              <a:rPr sz="1800" spc="-5" dirty="0">
                <a:latin typeface="Times New Roman"/>
                <a:cs typeface="Times New Roman"/>
              </a:rPr>
              <a:t>Part Description  </a:t>
            </a:r>
            <a:r>
              <a:rPr sz="1800" dirty="0">
                <a:latin typeface="Times New Roman"/>
                <a:cs typeface="Times New Roman"/>
              </a:rPr>
              <a:t>Supplier  Quantities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Ordered 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Customer Name 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Price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53967" y="1502663"/>
            <a:ext cx="1678305" cy="547370"/>
          </a:xfrm>
          <a:custGeom>
            <a:avLst/>
            <a:gdLst/>
            <a:ahLst/>
            <a:cxnLst/>
            <a:rect l="l" t="t" r="r" b="b"/>
            <a:pathLst>
              <a:path w="1678304" h="547369">
                <a:moveTo>
                  <a:pt x="0" y="273558"/>
                </a:moveTo>
                <a:lnTo>
                  <a:pt x="336169" y="0"/>
                </a:lnTo>
                <a:lnTo>
                  <a:pt x="336169" y="136778"/>
                </a:lnTo>
                <a:lnTo>
                  <a:pt x="1341755" y="136778"/>
                </a:lnTo>
                <a:lnTo>
                  <a:pt x="1341755" y="0"/>
                </a:lnTo>
                <a:lnTo>
                  <a:pt x="1677924" y="273558"/>
                </a:lnTo>
                <a:lnTo>
                  <a:pt x="1341755" y="547115"/>
                </a:lnTo>
                <a:lnTo>
                  <a:pt x="1341755" y="410337"/>
                </a:lnTo>
                <a:lnTo>
                  <a:pt x="336169" y="410337"/>
                </a:lnTo>
                <a:lnTo>
                  <a:pt x="336169" y="547115"/>
                </a:lnTo>
                <a:lnTo>
                  <a:pt x="0" y="27355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4600" y="3352800"/>
            <a:ext cx="547370" cy="533400"/>
          </a:xfrm>
          <a:custGeom>
            <a:avLst/>
            <a:gdLst/>
            <a:ahLst/>
            <a:cxnLst/>
            <a:rect l="l" t="t" r="r" b="b"/>
            <a:pathLst>
              <a:path w="547370" h="533400">
                <a:moveTo>
                  <a:pt x="0" y="106679"/>
                </a:moveTo>
                <a:lnTo>
                  <a:pt x="273557" y="0"/>
                </a:lnTo>
                <a:lnTo>
                  <a:pt x="547116" y="106679"/>
                </a:lnTo>
                <a:lnTo>
                  <a:pt x="410336" y="106679"/>
                </a:lnTo>
                <a:lnTo>
                  <a:pt x="410336" y="426719"/>
                </a:lnTo>
                <a:lnTo>
                  <a:pt x="547116" y="426719"/>
                </a:lnTo>
                <a:lnTo>
                  <a:pt x="273557" y="533400"/>
                </a:lnTo>
                <a:lnTo>
                  <a:pt x="0" y="426719"/>
                </a:lnTo>
                <a:lnTo>
                  <a:pt x="136778" y="426719"/>
                </a:lnTo>
                <a:lnTo>
                  <a:pt x="136778" y="106679"/>
                </a:lnTo>
                <a:lnTo>
                  <a:pt x="0" y="10667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3028" y="4953000"/>
            <a:ext cx="1633855" cy="567055"/>
          </a:xfrm>
          <a:custGeom>
            <a:avLst/>
            <a:gdLst/>
            <a:ahLst/>
            <a:cxnLst/>
            <a:rect l="l" t="t" r="r" b="b"/>
            <a:pathLst>
              <a:path w="1633854" h="567054">
                <a:moveTo>
                  <a:pt x="0" y="283463"/>
                </a:moveTo>
                <a:lnTo>
                  <a:pt x="326771" y="0"/>
                </a:lnTo>
                <a:lnTo>
                  <a:pt x="326771" y="141731"/>
                </a:lnTo>
                <a:lnTo>
                  <a:pt x="1306957" y="141731"/>
                </a:lnTo>
                <a:lnTo>
                  <a:pt x="1306957" y="0"/>
                </a:lnTo>
                <a:lnTo>
                  <a:pt x="1633727" y="283463"/>
                </a:lnTo>
                <a:lnTo>
                  <a:pt x="1306957" y="566928"/>
                </a:lnTo>
                <a:lnTo>
                  <a:pt x="1306957" y="425196"/>
                </a:lnTo>
                <a:lnTo>
                  <a:pt x="326771" y="425196"/>
                </a:lnTo>
                <a:lnTo>
                  <a:pt x="326771" y="566928"/>
                </a:lnTo>
                <a:lnTo>
                  <a:pt x="0" y="28346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132963" y="2387219"/>
            <a:ext cx="2802255" cy="1629410"/>
            <a:chOff x="3132963" y="2387219"/>
            <a:chExt cx="2802255" cy="1629410"/>
          </a:xfrm>
        </p:grpSpPr>
        <p:sp>
          <p:nvSpPr>
            <p:cNvPr id="10" name="object 10"/>
            <p:cNvSpPr/>
            <p:nvPr/>
          </p:nvSpPr>
          <p:spPr>
            <a:xfrm>
              <a:off x="3139313" y="2475357"/>
              <a:ext cx="2237105" cy="1534795"/>
            </a:xfrm>
            <a:custGeom>
              <a:avLst/>
              <a:gdLst/>
              <a:ahLst/>
              <a:cxnLst/>
              <a:rect l="l" t="t" r="r" b="b"/>
              <a:pathLst>
                <a:path w="2237104" h="1534795">
                  <a:moveTo>
                    <a:pt x="0" y="1486915"/>
                  </a:moveTo>
                  <a:lnTo>
                    <a:pt x="162813" y="1014094"/>
                  </a:lnTo>
                  <a:lnTo>
                    <a:pt x="246507" y="1144269"/>
                  </a:lnTo>
                  <a:lnTo>
                    <a:pt x="1823085" y="130175"/>
                  </a:lnTo>
                  <a:lnTo>
                    <a:pt x="1739391" y="0"/>
                  </a:lnTo>
                  <a:lnTo>
                    <a:pt x="2237104" y="47751"/>
                  </a:lnTo>
                  <a:lnTo>
                    <a:pt x="2074290" y="520700"/>
                  </a:lnTo>
                  <a:lnTo>
                    <a:pt x="1990598" y="390525"/>
                  </a:lnTo>
                  <a:lnTo>
                    <a:pt x="414020" y="1404619"/>
                  </a:lnTo>
                  <a:lnTo>
                    <a:pt x="497713" y="1534794"/>
                  </a:lnTo>
                  <a:lnTo>
                    <a:pt x="0" y="148691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59937" y="2393569"/>
              <a:ext cx="2369185" cy="1597025"/>
            </a:xfrm>
            <a:custGeom>
              <a:avLst/>
              <a:gdLst/>
              <a:ahLst/>
              <a:cxnLst/>
              <a:rect l="l" t="t" r="r" b="b"/>
              <a:pathLst>
                <a:path w="2369185" h="1597025">
                  <a:moveTo>
                    <a:pt x="0" y="1777"/>
                  </a:moveTo>
                  <a:lnTo>
                    <a:pt x="529209" y="0"/>
                  </a:lnTo>
                  <a:lnTo>
                    <a:pt x="446404" y="123189"/>
                  </a:lnTo>
                  <a:lnTo>
                    <a:pt x="2088007" y="1227454"/>
                  </a:lnTo>
                  <a:lnTo>
                    <a:pt x="2170811" y="1104264"/>
                  </a:lnTo>
                  <a:lnTo>
                    <a:pt x="2368677" y="1595119"/>
                  </a:lnTo>
                  <a:lnTo>
                    <a:pt x="1839467" y="1596897"/>
                  </a:lnTo>
                  <a:lnTo>
                    <a:pt x="1922272" y="1473834"/>
                  </a:lnTo>
                  <a:lnTo>
                    <a:pt x="280670" y="369442"/>
                  </a:lnTo>
                  <a:lnTo>
                    <a:pt x="197865" y="492632"/>
                  </a:lnTo>
                  <a:lnTo>
                    <a:pt x="0" y="177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673479" y="295148"/>
            <a:ext cx="5592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File Based </a:t>
            </a:r>
            <a:r>
              <a:rPr spc="-25" dirty="0"/>
              <a:t>Data</a:t>
            </a:r>
            <a:r>
              <a:rPr spc="-20" dirty="0"/>
              <a:t> </a:t>
            </a:r>
            <a:r>
              <a:rPr spc="-10" dirty="0"/>
              <a:t>Processing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/>
            <a:r>
              <a:rPr lang="en-US" sz="2700" spc="-10">
                <a:latin typeface="+mj-lt"/>
                <a:cs typeface="+mj-cs"/>
              </a:rPr>
              <a:t>Limitations </a:t>
            </a:r>
            <a:r>
              <a:rPr lang="en-US" sz="2700" spc="-5">
                <a:latin typeface="+mj-lt"/>
                <a:cs typeface="+mj-cs"/>
              </a:rPr>
              <a:t>of File Based</a:t>
            </a:r>
            <a:r>
              <a:rPr lang="en-US" sz="2700" spc="15">
                <a:latin typeface="+mj-lt"/>
                <a:cs typeface="+mj-cs"/>
              </a:rPr>
              <a:t> </a:t>
            </a:r>
            <a:r>
              <a:rPr lang="en-US" sz="2700" spc="-10">
                <a:latin typeface="+mj-lt"/>
                <a:cs typeface="+mj-cs"/>
              </a:rPr>
              <a:t>Processing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885508" y="5883275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F19EFADC-F309-41F2-AAB7-267F51A75E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568304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332" y="255254"/>
            <a:ext cx="7773338" cy="15961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Database </a:t>
            </a:r>
            <a:r>
              <a:rPr spc="-10" dirty="0"/>
              <a:t>Processing</a:t>
            </a:r>
            <a:r>
              <a:rPr spc="2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83233"/>
            <a:ext cx="8264525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All </a:t>
            </a:r>
            <a:r>
              <a:rPr sz="2600" spc="-5" dirty="0">
                <a:latin typeface="Calibri"/>
                <a:cs typeface="Calibri"/>
              </a:rPr>
              <a:t>applications </a:t>
            </a:r>
            <a:r>
              <a:rPr sz="2600" spc="-10" dirty="0">
                <a:latin typeface="Calibri"/>
                <a:cs typeface="Calibri"/>
              </a:rPr>
              <a:t>interact </a:t>
            </a:r>
            <a:r>
              <a:rPr sz="2600" dirty="0">
                <a:latin typeface="Calibri"/>
                <a:cs typeface="Calibri"/>
              </a:rPr>
              <a:t>with the </a:t>
            </a:r>
            <a:r>
              <a:rPr sz="2600" spc="-5" dirty="0">
                <a:latin typeface="Calibri"/>
                <a:cs typeface="Calibri"/>
              </a:rPr>
              <a:t>same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in a </a:t>
            </a:r>
            <a:r>
              <a:rPr sz="2600" spc="-10" dirty="0">
                <a:latin typeface="Calibri"/>
                <a:cs typeface="Calibri"/>
              </a:rPr>
              <a:t>centralized  database.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9700" y="2685288"/>
            <a:ext cx="6553200" cy="3994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Database </a:t>
            </a:r>
            <a:r>
              <a:rPr spc="-10" dirty="0"/>
              <a:t>Processing</a:t>
            </a:r>
            <a:r>
              <a:rPr spc="2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40207" y="1287780"/>
            <a:ext cx="8927592" cy="5451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3336" y="336549"/>
            <a:ext cx="5960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Database </a:t>
            </a:r>
            <a:r>
              <a:rPr spc="-10" dirty="0"/>
              <a:t>Processing</a:t>
            </a:r>
            <a:r>
              <a:rPr spc="-5" dirty="0"/>
              <a:t> </a:t>
            </a:r>
            <a:r>
              <a:rPr spc="-40" dirty="0"/>
              <a:t>System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48055" y="1524000"/>
            <a:ext cx="8538972" cy="4209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805" y="1419900"/>
            <a:ext cx="2133002" cy="401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/>
            <a:r>
              <a:rPr lang="en-US" sz="2400" spc="-25">
                <a:latin typeface="+mj-lt"/>
                <a:cs typeface="+mj-cs"/>
              </a:rPr>
              <a:t>Advantages </a:t>
            </a:r>
            <a:r>
              <a:rPr lang="en-US" sz="2400" spc="-5">
                <a:latin typeface="+mj-lt"/>
                <a:cs typeface="+mj-cs"/>
              </a:rPr>
              <a:t>of </a:t>
            </a:r>
            <a:r>
              <a:rPr lang="en-US" sz="2400" spc="-15">
                <a:latin typeface="+mj-lt"/>
                <a:cs typeface="+mj-cs"/>
              </a:rPr>
              <a:t>Database</a:t>
            </a:r>
            <a:r>
              <a:rPr lang="en-US" sz="2400" spc="35">
                <a:latin typeface="+mj-lt"/>
                <a:cs typeface="+mj-cs"/>
              </a:rPr>
              <a:t> </a:t>
            </a:r>
            <a:r>
              <a:rPr lang="en-US" sz="2400" spc="-10">
                <a:latin typeface="+mj-lt"/>
                <a:cs typeface="+mj-cs"/>
              </a:rPr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25756" y="1193576"/>
            <a:ext cx="4932443" cy="4470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55600" indent="-228600" defTabSz="914400">
              <a:lnSpc>
                <a:spcPct val="110000"/>
              </a:lnSpc>
              <a:spcBef>
                <a:spcPts val="130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700" cap="all" spc="-15"/>
              <a:t>Program data</a:t>
            </a:r>
            <a:r>
              <a:rPr lang="en-US" sz="1700" cap="all" spc="-10"/>
              <a:t> </a:t>
            </a:r>
            <a:r>
              <a:rPr lang="en-US" sz="1700" cap="all" spc="-5"/>
              <a:t>independency</a:t>
            </a:r>
            <a:endParaRPr lang="en-US" sz="1700" cap="all"/>
          </a:p>
          <a:p>
            <a:pPr marL="355600" indent="-228600" defTabSz="9144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700" cap="all"/>
              <a:t>Minimal </a:t>
            </a:r>
            <a:r>
              <a:rPr lang="en-US" sz="1700" cap="all" spc="-15"/>
              <a:t>data </a:t>
            </a:r>
            <a:r>
              <a:rPr lang="en-US" sz="1700" cap="all" spc="-5"/>
              <a:t>redundancy</a:t>
            </a:r>
            <a:endParaRPr lang="en-US" sz="1700" cap="all"/>
          </a:p>
          <a:p>
            <a:pPr marL="355600" indent="-228600" defTabSz="9144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700" cap="all" spc="-10"/>
              <a:t>Improved </a:t>
            </a:r>
            <a:r>
              <a:rPr lang="en-US" sz="1700" cap="all" spc="-15"/>
              <a:t>data</a:t>
            </a:r>
            <a:r>
              <a:rPr lang="en-US" sz="1700" cap="all" spc="-20"/>
              <a:t> </a:t>
            </a:r>
            <a:r>
              <a:rPr lang="en-US" sz="1700" cap="all" spc="-10"/>
              <a:t>consistency</a:t>
            </a:r>
            <a:endParaRPr lang="en-US" sz="1700" cap="all"/>
          </a:p>
          <a:p>
            <a:pPr marL="355600" indent="-228600" defTabSz="914400">
              <a:lnSpc>
                <a:spcPct val="110000"/>
              </a:lnSpc>
              <a:spcBef>
                <a:spcPts val="120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700" cap="all" spc="-10"/>
              <a:t>Improved </a:t>
            </a:r>
            <a:r>
              <a:rPr lang="en-US" sz="1700" cap="all" spc="-15"/>
              <a:t>data</a:t>
            </a:r>
            <a:r>
              <a:rPr lang="en-US" sz="1700" cap="all" spc="-20"/>
              <a:t> </a:t>
            </a:r>
            <a:r>
              <a:rPr lang="en-US" sz="1700" cap="all" spc="-5"/>
              <a:t>sharing</a:t>
            </a:r>
            <a:endParaRPr lang="en-US" sz="1700" cap="all"/>
          </a:p>
          <a:p>
            <a:pPr marL="355600" indent="-228600" defTabSz="9144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700" cap="all" spc="-5"/>
              <a:t>Increased productivity of application</a:t>
            </a:r>
            <a:r>
              <a:rPr lang="en-US" sz="1700" cap="all" spc="-70"/>
              <a:t> </a:t>
            </a:r>
            <a:r>
              <a:rPr lang="en-US" sz="1700" cap="all" spc="-10"/>
              <a:t>development</a:t>
            </a:r>
            <a:endParaRPr lang="en-US" sz="1700" cap="all"/>
          </a:p>
          <a:p>
            <a:pPr marL="355600" indent="-228600" defTabSz="9144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700" cap="all" spc="-15"/>
              <a:t>Enforcement </a:t>
            </a:r>
            <a:r>
              <a:rPr lang="en-US" sz="1700" cap="all" spc="-5"/>
              <a:t>of application</a:t>
            </a:r>
            <a:r>
              <a:rPr lang="en-US" sz="1700" cap="all" spc="-15"/>
              <a:t> </a:t>
            </a:r>
            <a:r>
              <a:rPr lang="en-US" sz="1700" cap="all" spc="-10"/>
              <a:t>development</a:t>
            </a:r>
            <a:endParaRPr lang="en-US" sz="1700" cap="all"/>
          </a:p>
          <a:p>
            <a:pPr marL="355600" indent="-228600" defTabSz="9144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700" cap="all" spc="-10"/>
              <a:t>Improved </a:t>
            </a:r>
            <a:r>
              <a:rPr lang="en-US" sz="1700" cap="all" spc="-15"/>
              <a:t>data</a:t>
            </a:r>
            <a:r>
              <a:rPr lang="en-US" sz="1700" cap="all" spc="-20"/>
              <a:t> </a:t>
            </a:r>
            <a:r>
              <a:rPr lang="en-US" sz="1700" cap="all" spc="-5"/>
              <a:t>quality</a:t>
            </a:r>
            <a:endParaRPr lang="en-US" sz="1700" cap="all"/>
          </a:p>
          <a:p>
            <a:pPr marL="355600" indent="-228600" defTabSz="9144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700" cap="all" spc="-10"/>
              <a:t>Improved </a:t>
            </a:r>
            <a:r>
              <a:rPr lang="en-US" sz="1700" cap="all" spc="-15"/>
              <a:t>data </a:t>
            </a:r>
            <a:r>
              <a:rPr lang="en-US" sz="1700" cap="all"/>
              <a:t>accessibility and</a:t>
            </a:r>
            <a:r>
              <a:rPr lang="en-US" sz="1700" cap="all" spc="-50"/>
              <a:t> </a:t>
            </a:r>
            <a:r>
              <a:rPr lang="en-US" sz="1700" cap="all" spc="-10"/>
              <a:t>responsiveness</a:t>
            </a:r>
            <a:endParaRPr lang="en-US" sz="1700" cap="all"/>
          </a:p>
          <a:p>
            <a:pPr marL="355600" indent="-228600" defTabSz="914400">
              <a:lnSpc>
                <a:spcPct val="110000"/>
              </a:lnSpc>
              <a:spcBef>
                <a:spcPts val="120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700" cap="all" spc="-10"/>
              <a:t>Reduced </a:t>
            </a:r>
            <a:r>
              <a:rPr lang="en-US" sz="1700" cap="all" spc="-15"/>
              <a:t>program</a:t>
            </a:r>
            <a:r>
              <a:rPr lang="en-US" sz="1700" cap="all" spc="-45"/>
              <a:t> </a:t>
            </a:r>
            <a:r>
              <a:rPr lang="en-US" sz="1700" cap="all" spc="-5"/>
              <a:t>maintenance</a:t>
            </a:r>
            <a:endParaRPr lang="en-US" sz="1700" cap="all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885508" y="5883275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18</a:t>
            </a:fld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741" y="321005"/>
            <a:ext cx="8279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Database Management </a:t>
            </a:r>
            <a:r>
              <a:rPr spc="-35" dirty="0"/>
              <a:t>System</a:t>
            </a:r>
            <a:r>
              <a:rPr spc="65" dirty="0"/>
              <a:t> </a:t>
            </a:r>
            <a:r>
              <a:rPr spc="-5" dirty="0"/>
              <a:t>(DBMS)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7033"/>
            <a:ext cx="7535545" cy="4874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software </a:t>
            </a:r>
            <a:r>
              <a:rPr sz="2600" spc="-15" dirty="0">
                <a:latin typeface="Calibri"/>
                <a:cs typeface="Calibri"/>
              </a:rPr>
              <a:t>package </a:t>
            </a:r>
            <a:r>
              <a:rPr sz="2600" spc="-5" dirty="0">
                <a:latin typeface="Calibri"/>
                <a:cs typeface="Calibri"/>
              </a:rPr>
              <a:t>designed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15" dirty="0">
                <a:latin typeface="Calibri"/>
                <a:cs typeface="Calibri"/>
              </a:rPr>
              <a:t>create </a:t>
            </a:r>
            <a:r>
              <a:rPr sz="2600" spc="-5" dirty="0">
                <a:latin typeface="Calibri"/>
                <a:cs typeface="Calibri"/>
              </a:rPr>
              <a:t>databases </a:t>
            </a:r>
            <a:r>
              <a:rPr sz="2600" dirty="0">
                <a:latin typeface="Calibri"/>
                <a:cs typeface="Calibri"/>
              </a:rPr>
              <a:t>and  </a:t>
            </a:r>
            <a:r>
              <a:rPr sz="2600" spc="-5" dirty="0">
                <a:latin typeface="Calibri"/>
                <a:cs typeface="Calibri"/>
              </a:rPr>
              <a:t>manipulate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550">
              <a:latin typeface="Calibri"/>
              <a:cs typeface="Calibri"/>
            </a:endParaRPr>
          </a:p>
          <a:p>
            <a:pPr marL="355600" marR="8318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Contains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collection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interrelated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and a </a:t>
            </a:r>
            <a:r>
              <a:rPr sz="2600" spc="-10" dirty="0">
                <a:latin typeface="Calibri"/>
                <a:cs typeface="Calibri"/>
              </a:rPr>
              <a:t>set </a:t>
            </a:r>
            <a:r>
              <a:rPr sz="2600" spc="-5" dirty="0">
                <a:latin typeface="Calibri"/>
                <a:cs typeface="Calibri"/>
              </a:rPr>
              <a:t>of  </a:t>
            </a:r>
            <a:r>
              <a:rPr sz="2600" spc="-15" dirty="0">
                <a:latin typeface="Calibri"/>
                <a:cs typeface="Calibri"/>
              </a:rPr>
              <a:t>programs to </a:t>
            </a:r>
            <a:r>
              <a:rPr sz="2600" dirty="0">
                <a:latin typeface="Calibri"/>
                <a:cs typeface="Calibri"/>
              </a:rPr>
              <a:t>access 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Examples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DBMS: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Microsoft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My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Microsoft </a:t>
            </a:r>
            <a:r>
              <a:rPr sz="2400" spc="-5" dirty="0">
                <a:latin typeface="Calibri"/>
                <a:cs typeface="Calibri"/>
              </a:rPr>
              <a:t>SQL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Oracle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9200" y="3733800"/>
            <a:ext cx="3657600" cy="2327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805" y="1588878"/>
            <a:ext cx="2133002" cy="3680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/>
            <a:r>
              <a:rPr lang="en-US" sz="3800" spc="-5">
                <a:solidFill>
                  <a:srgbClr val="FFFFFF"/>
                </a:solidFill>
                <a:latin typeface="+mj-lt"/>
                <a:cs typeface="+mj-cs"/>
              </a:rPr>
              <a:t>Lesson</a:t>
            </a:r>
            <a:r>
              <a:rPr lang="en-US" sz="3800" spc="-55">
                <a:solidFill>
                  <a:srgbClr val="FFFFFF"/>
                </a:solidFill>
                <a:latin typeface="+mj-lt"/>
                <a:cs typeface="+mj-cs"/>
              </a:rPr>
              <a:t> </a:t>
            </a:r>
            <a:r>
              <a:rPr lang="en-US" sz="3800" spc="-10">
                <a:solidFill>
                  <a:srgbClr val="FFFFFF"/>
                </a:solidFill>
                <a:latin typeface="+mj-lt"/>
                <a:cs typeface="+mj-cs"/>
              </a:rPr>
              <a:t>Outline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76095" y="1049695"/>
            <a:ext cx="4982105" cy="4758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55600" indent="-228600" defTabSz="914400">
              <a:lnSpc>
                <a:spcPct val="120000"/>
              </a:lnSpc>
              <a:spcBef>
                <a:spcPts val="10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 spc="-5"/>
              <a:t>What </a:t>
            </a:r>
            <a:r>
              <a:rPr lang="en-US" cap="all"/>
              <a:t>is a</a:t>
            </a:r>
            <a:r>
              <a:rPr lang="en-US" cap="all" spc="-10"/>
              <a:t> </a:t>
            </a:r>
            <a:r>
              <a:rPr lang="en-US" cap="all" spc="-5"/>
              <a:t>Database?</a:t>
            </a:r>
            <a:endParaRPr lang="en-US" cap="all"/>
          </a:p>
          <a:p>
            <a:pPr marL="355600" indent="-228600" defTabSz="914400">
              <a:lnSpc>
                <a:spcPct val="120000"/>
              </a:lnSpc>
              <a:spcBef>
                <a:spcPts val="244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 spc="-15"/>
              <a:t>Why </a:t>
            </a:r>
            <a:r>
              <a:rPr lang="en-US" cap="all" spc="-5"/>
              <a:t>do </a:t>
            </a:r>
            <a:r>
              <a:rPr lang="en-US" cap="all" spc="-15"/>
              <a:t>we </a:t>
            </a:r>
            <a:r>
              <a:rPr lang="en-US" cap="all" spc="-5"/>
              <a:t>need </a:t>
            </a:r>
            <a:r>
              <a:rPr lang="en-US" cap="all"/>
              <a:t>a</a:t>
            </a:r>
            <a:r>
              <a:rPr lang="en-US" cap="all" spc="-15"/>
              <a:t> </a:t>
            </a:r>
            <a:r>
              <a:rPr lang="en-US" cap="all" spc="-5"/>
              <a:t>Database?</a:t>
            </a:r>
            <a:endParaRPr lang="en-US" cap="all"/>
          </a:p>
          <a:p>
            <a:pPr marL="355600" indent="-228600" defTabSz="914400">
              <a:lnSpc>
                <a:spcPct val="120000"/>
              </a:lnSpc>
              <a:spcBef>
                <a:spcPts val="245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 spc="-5"/>
              <a:t>What </a:t>
            </a:r>
            <a:r>
              <a:rPr lang="en-US" cap="all"/>
              <a:t>is </a:t>
            </a:r>
            <a:r>
              <a:rPr lang="en-US" cap="all" spc="-10"/>
              <a:t>Database </a:t>
            </a:r>
            <a:r>
              <a:rPr lang="en-US" cap="all" spc="-5"/>
              <a:t>Management </a:t>
            </a:r>
            <a:r>
              <a:rPr lang="en-US" cap="all" spc="-20"/>
              <a:t>System</a:t>
            </a:r>
            <a:r>
              <a:rPr lang="en-US" cap="all" spc="-80"/>
              <a:t> </a:t>
            </a:r>
            <a:r>
              <a:rPr lang="en-US" cap="all"/>
              <a:t>(DBMS)?</a:t>
            </a:r>
          </a:p>
          <a:p>
            <a:pPr marL="355600" indent="-228600" defTabSz="914400">
              <a:lnSpc>
                <a:spcPct val="120000"/>
              </a:lnSpc>
              <a:spcBef>
                <a:spcPts val="245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 spc="-5"/>
              <a:t>What </a:t>
            </a:r>
            <a:r>
              <a:rPr lang="en-US" cap="all" spc="-10"/>
              <a:t>are </a:t>
            </a:r>
            <a:r>
              <a:rPr lang="en-US" cap="all"/>
              <a:t>the </a:t>
            </a:r>
            <a:r>
              <a:rPr lang="en-US" cap="all" spc="-5"/>
              <a:t>elements </a:t>
            </a:r>
            <a:r>
              <a:rPr lang="en-US" cap="all"/>
              <a:t>of a</a:t>
            </a:r>
            <a:r>
              <a:rPr lang="en-US" cap="all" spc="-70"/>
              <a:t> </a:t>
            </a:r>
            <a:r>
              <a:rPr lang="en-US" cap="all" spc="-5"/>
              <a:t>database?</a:t>
            </a:r>
            <a:endParaRPr lang="en-US" cap="all"/>
          </a:p>
          <a:p>
            <a:pPr marL="355600" indent="-228600" defTabSz="914400">
              <a:lnSpc>
                <a:spcPct val="120000"/>
              </a:lnSpc>
              <a:spcBef>
                <a:spcPts val="245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 spc="-5"/>
              <a:t>What </a:t>
            </a:r>
            <a:r>
              <a:rPr lang="en-US" cap="all" spc="-10"/>
              <a:t>are </a:t>
            </a:r>
            <a:r>
              <a:rPr lang="en-US" cap="all"/>
              <a:t>the </a:t>
            </a:r>
            <a:r>
              <a:rPr lang="en-US" cap="all" spc="-10"/>
              <a:t>Database</a:t>
            </a:r>
            <a:r>
              <a:rPr lang="en-US" cap="all" spc="-35"/>
              <a:t> </a:t>
            </a:r>
            <a:r>
              <a:rPr lang="en-US" cap="all" spc="-5"/>
              <a:t>relationships?</a:t>
            </a:r>
            <a:endParaRPr lang="en-US" cap="all"/>
          </a:p>
          <a:p>
            <a:pPr marL="355600" marR="5080" indent="-228600" defTabSz="914400">
              <a:lnSpc>
                <a:spcPct val="120000"/>
              </a:lnSpc>
              <a:spcBef>
                <a:spcPts val="119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 spc="-5"/>
              <a:t>What </a:t>
            </a:r>
            <a:r>
              <a:rPr lang="en-US" cap="all" spc="-10"/>
              <a:t>are </a:t>
            </a:r>
            <a:r>
              <a:rPr lang="en-US" cap="all" spc="-5"/>
              <a:t>defined </a:t>
            </a:r>
            <a:r>
              <a:rPr lang="en-US" cap="all"/>
              <a:t>as PK, FK and </a:t>
            </a:r>
            <a:r>
              <a:rPr lang="en-US" cap="all" spc="-5"/>
              <a:t>Composite </a:t>
            </a:r>
            <a:r>
              <a:rPr lang="en-US" cap="all"/>
              <a:t>PK,</a:t>
            </a:r>
            <a:r>
              <a:rPr lang="en-US" cap="all" spc="-135"/>
              <a:t> </a:t>
            </a:r>
            <a:r>
              <a:rPr lang="en-US" cap="all" spc="-20"/>
              <a:t>Referential  </a:t>
            </a:r>
            <a:r>
              <a:rPr lang="en-US" cap="all" spc="-5"/>
              <a:t>Integrity?</a:t>
            </a:r>
            <a:endParaRPr lang="en-US" cap="all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55481" y="6509715"/>
            <a:ext cx="1536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  <a:spcAft>
                <a:spcPts val="600"/>
              </a:spcAft>
            </a:pPr>
            <a:fld id="{81D60167-4931-47E6-BA6A-407CBD079E47}" type="slidenum">
              <a:rPr sz="1200" dirty="0">
                <a:latin typeface="Calibri"/>
                <a:cs typeface="Calibri"/>
              </a:rPr>
              <a:pPr marL="38100">
                <a:lnSpc>
                  <a:spcPts val="1240"/>
                </a:lnSpc>
                <a:spcAft>
                  <a:spcPts val="600"/>
                </a:spcAft>
              </a:pPr>
              <a:t>2</a:t>
            </a:fld>
            <a:endParaRPr lang="en-LK"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19900"/>
            <a:ext cx="2687555" cy="401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/>
            <a:r>
              <a:rPr lang="en-US" sz="3200" spc="-5">
                <a:latin typeface="+mj-lt"/>
                <a:cs typeface="+mj-cs"/>
              </a:rPr>
              <a:t>Elements of a</a:t>
            </a:r>
            <a:r>
              <a:rPr lang="en-US" sz="3200" spc="-70">
                <a:latin typeface="+mj-lt"/>
                <a:cs typeface="+mj-cs"/>
              </a:rPr>
              <a:t> </a:t>
            </a:r>
            <a:r>
              <a:rPr lang="en-US" sz="3200" spc="-15">
                <a:latin typeface="+mj-lt"/>
                <a:cs typeface="+mj-cs"/>
              </a:rPr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25756" y="1193576"/>
            <a:ext cx="4932443" cy="4470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55600" indent="-228600" defTabSz="914400">
              <a:lnSpc>
                <a:spcPct val="120000"/>
              </a:lnSpc>
              <a:spcBef>
                <a:spcPts val="78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b="1" cap="all" spc="-5"/>
              <a:t>Entities</a:t>
            </a:r>
            <a:endParaRPr lang="en-US" cap="all"/>
          </a:p>
          <a:p>
            <a:pPr marL="831215" lvl="1" indent="-228600" defTabSz="914400">
              <a:lnSpc>
                <a:spcPct val="120000"/>
              </a:lnSpc>
              <a:spcBef>
                <a:spcPts val="64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831215" algn="l"/>
                <a:tab pos="831850" algn="l"/>
              </a:tabLst>
            </a:pPr>
            <a:r>
              <a:rPr lang="en-US" cap="all" spc="-5"/>
              <a:t>The </a:t>
            </a:r>
            <a:r>
              <a:rPr lang="en-US" cap="all"/>
              <a:t>things </a:t>
            </a:r>
            <a:r>
              <a:rPr lang="en-US" cap="all" spc="-15"/>
              <a:t>we </a:t>
            </a:r>
            <a:r>
              <a:rPr lang="en-US" cap="all" spc="-10"/>
              <a:t>are </a:t>
            </a:r>
            <a:r>
              <a:rPr lang="en-US" cap="all" spc="-5"/>
              <a:t>going </a:t>
            </a:r>
            <a:r>
              <a:rPr lang="en-US" cap="all" spc="-15"/>
              <a:t>to </a:t>
            </a:r>
            <a:r>
              <a:rPr lang="en-US" cap="all" spc="-20"/>
              <a:t>save </a:t>
            </a:r>
            <a:r>
              <a:rPr lang="en-US" cap="all" spc="-10"/>
              <a:t>information</a:t>
            </a:r>
            <a:r>
              <a:rPr lang="en-US" cap="all" spc="-45"/>
              <a:t> </a:t>
            </a:r>
            <a:r>
              <a:rPr lang="en-US" cap="all"/>
              <a:t>about.</a:t>
            </a:r>
          </a:p>
          <a:p>
            <a:pPr marL="756285" lvl="1" indent="-228600" defTabSz="914400">
              <a:lnSpc>
                <a:spcPct val="120000"/>
              </a:lnSpc>
              <a:spcBef>
                <a:spcPts val="62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cap="all" spc="5"/>
              <a:t>e.g: </a:t>
            </a:r>
            <a:r>
              <a:rPr lang="en-US" cap="all" spc="-35"/>
              <a:t>Customer, </a:t>
            </a:r>
            <a:r>
              <a:rPr lang="en-US" cap="all" spc="-30"/>
              <a:t>Supplier,</a:t>
            </a:r>
            <a:r>
              <a:rPr lang="en-US" cap="all" spc="-15"/>
              <a:t> </a:t>
            </a:r>
            <a:r>
              <a:rPr lang="en-US" cap="all" spc="-10"/>
              <a:t>Order</a:t>
            </a:r>
            <a:endParaRPr lang="en-US" cap="all"/>
          </a:p>
          <a:p>
            <a:pPr lvl="1" indent="-228600" defTabSz="914400">
              <a:lnSpc>
                <a:spcPct val="120000"/>
              </a:lnSpc>
              <a:spcBef>
                <a:spcPts val="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all"/>
          </a:p>
          <a:p>
            <a:pPr marL="355600" indent="-228600" defTabSz="914400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b="1" cap="all" spc="-20"/>
              <a:t>Attributes</a:t>
            </a:r>
            <a:endParaRPr lang="en-US" cap="all"/>
          </a:p>
          <a:p>
            <a:pPr marL="756285" marR="54610" lvl="1" indent="-228600" defTabSz="914400">
              <a:lnSpc>
                <a:spcPct val="120000"/>
              </a:lnSpc>
              <a:spcBef>
                <a:spcPts val="64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cap="all"/>
              <a:t>A </a:t>
            </a:r>
            <a:r>
              <a:rPr lang="en-US" cap="all" spc="-5"/>
              <a:t>single item of </a:t>
            </a:r>
            <a:r>
              <a:rPr lang="en-US" cap="all" spc="-15"/>
              <a:t>information </a:t>
            </a:r>
            <a:r>
              <a:rPr lang="en-US" cap="all" spc="-10"/>
              <a:t>to </a:t>
            </a:r>
            <a:r>
              <a:rPr lang="en-US" cap="all"/>
              <a:t>be </a:t>
            </a:r>
            <a:r>
              <a:rPr lang="en-US" cap="all" spc="-15"/>
              <a:t>saved </a:t>
            </a:r>
            <a:r>
              <a:rPr lang="en-US" cap="all"/>
              <a:t>about </a:t>
            </a:r>
            <a:r>
              <a:rPr lang="en-US" cap="all" spc="-5"/>
              <a:t>that  entity</a:t>
            </a:r>
            <a:endParaRPr lang="en-US" cap="all"/>
          </a:p>
          <a:p>
            <a:pPr marL="756285" lvl="1" indent="-228600" defTabSz="914400">
              <a:lnSpc>
                <a:spcPct val="120000"/>
              </a:lnSpc>
              <a:spcBef>
                <a:spcPts val="62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cap="all" spc="-5"/>
              <a:t>Eg: </a:t>
            </a:r>
            <a:r>
              <a:rPr lang="en-US" cap="all" spc="-10"/>
              <a:t>Customer </a:t>
            </a:r>
            <a:r>
              <a:rPr lang="en-US" cap="all"/>
              <a:t>Id, Name, </a:t>
            </a:r>
            <a:r>
              <a:rPr lang="en-US" cap="all" spc="-5"/>
              <a:t>Address, </a:t>
            </a:r>
            <a:r>
              <a:rPr lang="en-US" cap="all" spc="-10"/>
              <a:t>Contact </a:t>
            </a:r>
            <a:r>
              <a:rPr lang="en-US" cap="all" spc="-20"/>
              <a:t>no,</a:t>
            </a:r>
            <a:r>
              <a:rPr lang="en-US" cap="all" spc="-75"/>
              <a:t> </a:t>
            </a:r>
            <a:r>
              <a:rPr lang="en-US" cap="all" spc="-15"/>
              <a:t>etc</a:t>
            </a:r>
            <a:endParaRPr lang="en-US" cap="all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885508" y="5883275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20</a:t>
            </a:fld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685" y="336549"/>
            <a:ext cx="49676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Elements of a</a:t>
            </a:r>
            <a:r>
              <a:rPr spc="-70" dirty="0"/>
              <a:t> </a:t>
            </a:r>
            <a:r>
              <a:rPr spc="-15" dirty="0"/>
              <a:t>Database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141508"/>
            <a:ext cx="4733925" cy="149415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5" dirty="0">
                <a:latin typeface="Calibri"/>
                <a:cs typeface="Calibri"/>
              </a:rPr>
              <a:t>Relation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single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file/table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Contains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about an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2828544"/>
            <a:ext cx="4876800" cy="3790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331" y="618517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spc="-5">
                <a:latin typeface="+mj-lt"/>
                <a:cs typeface="+mj-cs"/>
              </a:rPr>
              <a:t>Elements of a</a:t>
            </a:r>
            <a:r>
              <a:rPr lang="en-US" sz="3600" spc="-55">
                <a:latin typeface="+mj-lt"/>
                <a:cs typeface="+mj-cs"/>
              </a:rPr>
              <a:t> </a:t>
            </a:r>
            <a:r>
              <a:rPr lang="en-US" sz="3600" spc="-20">
                <a:latin typeface="+mj-lt"/>
                <a:cs typeface="+mj-cs"/>
              </a:rPr>
              <a:t>Relation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885508" y="5883275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22</a:t>
            </a:fld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79E015B7-793B-4CB5-9C63-E9AED071C6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110381"/>
              </p:ext>
            </p:extLst>
          </p:nvPr>
        </p:nvGraphicFramePr>
        <p:xfrm>
          <a:off x="685800" y="2532475"/>
          <a:ext cx="77724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219200" y="321005"/>
            <a:ext cx="685799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Elements </a:t>
            </a:r>
            <a:r>
              <a:rPr spc="-5" dirty="0"/>
              <a:t>of a</a:t>
            </a:r>
            <a:r>
              <a:rPr spc="-15" dirty="0"/>
              <a:t> </a:t>
            </a:r>
            <a:r>
              <a:rPr spc="-20" dirty="0"/>
              <a:t>Relation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24000" y="2270760"/>
            <a:ext cx="7086600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5212079"/>
            <a:ext cx="1524000" cy="472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9544" y="1828800"/>
            <a:ext cx="1057656" cy="39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2534" y="3614420"/>
            <a:ext cx="1200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latin typeface="Calibri"/>
                <a:cs typeface="Calibri"/>
              </a:rPr>
              <a:t>Record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1057655"/>
            <a:ext cx="8839200" cy="5163820"/>
            <a:chOff x="152400" y="1057655"/>
            <a:chExt cx="8839200" cy="5163820"/>
          </a:xfrm>
        </p:grpSpPr>
        <p:sp>
          <p:nvSpPr>
            <p:cNvPr id="3" name="object 3"/>
            <p:cNvSpPr/>
            <p:nvPr/>
          </p:nvSpPr>
          <p:spPr>
            <a:xfrm>
              <a:off x="305562" y="1067561"/>
              <a:ext cx="8458200" cy="0"/>
            </a:xfrm>
            <a:custGeom>
              <a:avLst/>
              <a:gdLst/>
              <a:ahLst/>
              <a:cxnLst/>
              <a:rect l="l" t="t" r="r" b="b"/>
              <a:pathLst>
                <a:path w="8458200">
                  <a:moveTo>
                    <a:pt x="0" y="0"/>
                  </a:moveTo>
                  <a:lnTo>
                    <a:pt x="8458200" y="0"/>
                  </a:lnTo>
                </a:path>
              </a:pathLst>
            </a:custGeom>
            <a:ln w="19812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" y="1094231"/>
              <a:ext cx="8839200" cy="51267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57401" y="355414"/>
            <a:ext cx="55626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Elements </a:t>
            </a:r>
            <a:r>
              <a:rPr spc="-5" dirty="0"/>
              <a:t>of a</a:t>
            </a:r>
            <a:r>
              <a:rPr spc="-15" dirty="0"/>
              <a:t> </a:t>
            </a:r>
            <a:r>
              <a:rPr spc="-20" dirty="0"/>
              <a:t>Relation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805" y="1419900"/>
            <a:ext cx="2133002" cy="401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/>
            <a:r>
              <a:rPr lang="en-US" sz="2100" spc="-15" dirty="0">
                <a:latin typeface="+mj-lt"/>
                <a:cs typeface="+mj-cs"/>
              </a:rPr>
              <a:t>Database</a:t>
            </a:r>
            <a:r>
              <a:rPr lang="en-US" sz="2100" spc="-25" dirty="0">
                <a:latin typeface="+mj-lt"/>
                <a:cs typeface="+mj-cs"/>
              </a:rPr>
              <a:t> </a:t>
            </a:r>
            <a:r>
              <a:rPr lang="en-US" sz="2100" spc="-15" dirty="0">
                <a:latin typeface="+mj-lt"/>
                <a:cs typeface="+mj-cs"/>
              </a:rPr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25756" y="1193576"/>
            <a:ext cx="4932443" cy="4470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55600" marR="5080" indent="-228600" defTabSz="914400">
              <a:lnSpc>
                <a:spcPct val="120000"/>
              </a:lnSpc>
              <a:spcBef>
                <a:spcPts val="10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 spc="-45"/>
              <a:t>Tells </a:t>
            </a:r>
            <a:r>
              <a:rPr lang="en-US" cap="all"/>
              <a:t>the </a:t>
            </a:r>
            <a:r>
              <a:rPr lang="en-US" cap="all" spc="-5"/>
              <a:t>number of </a:t>
            </a:r>
            <a:r>
              <a:rPr lang="en-US" cap="all" spc="-15"/>
              <a:t>records </a:t>
            </a:r>
            <a:r>
              <a:rPr lang="en-US" cap="all"/>
              <a:t>in </a:t>
            </a:r>
            <a:r>
              <a:rPr lang="en-US" cap="all" spc="-5"/>
              <a:t>one </a:t>
            </a:r>
            <a:r>
              <a:rPr lang="en-US" cap="all" spc="-10"/>
              <a:t>table </a:t>
            </a:r>
            <a:r>
              <a:rPr lang="en-US" cap="all"/>
              <a:t>which </a:t>
            </a:r>
            <a:r>
              <a:rPr lang="en-US" cap="all" spc="-10"/>
              <a:t>are </a:t>
            </a:r>
            <a:r>
              <a:rPr lang="en-US" cap="all" spc="-15"/>
              <a:t>linked  to </a:t>
            </a:r>
            <a:r>
              <a:rPr lang="en-US" cap="all"/>
              <a:t>the </a:t>
            </a:r>
            <a:r>
              <a:rPr lang="en-US" cap="all" spc="-5"/>
              <a:t>number of occurrences </a:t>
            </a:r>
            <a:r>
              <a:rPr lang="en-US" cap="all"/>
              <a:t>in</a:t>
            </a:r>
            <a:r>
              <a:rPr lang="en-US" cap="all" spc="-55"/>
              <a:t> </a:t>
            </a:r>
            <a:r>
              <a:rPr lang="en-US" cap="all" spc="-35"/>
              <a:t>another.</a:t>
            </a:r>
            <a:endParaRPr lang="en-US" cap="all"/>
          </a:p>
          <a:p>
            <a:pPr indent="-228600" defTabSz="914400">
              <a:lnSpc>
                <a:spcPct val="120000"/>
              </a:lnSpc>
              <a:spcBef>
                <a:spcPts val="2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all"/>
          </a:p>
          <a:p>
            <a:pPr marL="756285" lvl="1" indent="-228600" defTabSz="914400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cap="all" spc="-5"/>
              <a:t>One </a:t>
            </a:r>
            <a:r>
              <a:rPr lang="en-US" cap="all" spc="-15"/>
              <a:t>to </a:t>
            </a:r>
            <a:r>
              <a:rPr lang="en-US" cap="all" spc="-5"/>
              <a:t>one</a:t>
            </a:r>
            <a:r>
              <a:rPr lang="en-US" cap="all" spc="-10"/>
              <a:t> </a:t>
            </a:r>
            <a:r>
              <a:rPr lang="en-US" cap="all"/>
              <a:t>(1:1)</a:t>
            </a:r>
          </a:p>
          <a:p>
            <a:pPr lvl="1" indent="-228600" defTabSz="914400">
              <a:lnSpc>
                <a:spcPct val="120000"/>
              </a:lnSpc>
              <a:spcBef>
                <a:spcPts val="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all"/>
          </a:p>
          <a:p>
            <a:pPr marL="756285" lvl="1" indent="-228600" defTabSz="914400">
              <a:lnSpc>
                <a:spcPct val="120000"/>
              </a:lnSpc>
              <a:spcBef>
                <a:spcPts val="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cap="all" spc="-5"/>
              <a:t>One </a:t>
            </a:r>
            <a:r>
              <a:rPr lang="en-US" cap="all" spc="-15"/>
              <a:t>to many</a:t>
            </a:r>
            <a:r>
              <a:rPr lang="en-US" cap="all" spc="-10"/>
              <a:t> </a:t>
            </a:r>
            <a:r>
              <a:rPr lang="en-US" cap="all"/>
              <a:t>(1:m)</a:t>
            </a:r>
          </a:p>
          <a:p>
            <a:pPr lvl="1" indent="-228600" defTabSz="914400">
              <a:lnSpc>
                <a:spcPct val="120000"/>
              </a:lnSpc>
              <a:spcBef>
                <a:spcPts val="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all"/>
          </a:p>
          <a:p>
            <a:pPr marL="756285" lvl="1" indent="-228600" defTabSz="914400">
              <a:lnSpc>
                <a:spcPct val="120000"/>
              </a:lnSpc>
              <a:spcBef>
                <a:spcPts val="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cap="all" spc="-10"/>
              <a:t>Many </a:t>
            </a:r>
            <a:r>
              <a:rPr lang="en-US" cap="all" spc="-15"/>
              <a:t>to many</a:t>
            </a:r>
            <a:r>
              <a:rPr lang="en-US" cap="all"/>
              <a:t> </a:t>
            </a:r>
            <a:r>
              <a:rPr lang="en-US" cap="all" spc="-5"/>
              <a:t>(m:n)</a:t>
            </a:r>
            <a:endParaRPr lang="en-US" cap="all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885508" y="5883275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25</a:t>
            </a:fld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773" y="336549"/>
            <a:ext cx="35420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One-to-one</a:t>
            </a:r>
            <a:r>
              <a:rPr spc="-60" dirty="0"/>
              <a:t> </a:t>
            </a:r>
            <a:r>
              <a:rPr dirty="0"/>
              <a:t>(1:1)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5472" y="1345133"/>
            <a:ext cx="8249284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One </a:t>
            </a:r>
            <a:r>
              <a:rPr sz="2600" spc="-5" dirty="0">
                <a:latin typeface="Calibri"/>
                <a:cs typeface="Calibri"/>
              </a:rPr>
              <a:t>occurrence </a:t>
            </a:r>
            <a:r>
              <a:rPr sz="2600" dirty="0">
                <a:latin typeface="Calibri"/>
                <a:cs typeface="Calibri"/>
              </a:rPr>
              <a:t>of an </a:t>
            </a:r>
            <a:r>
              <a:rPr sz="2600" spc="-5" dirty="0">
                <a:latin typeface="Calibri"/>
                <a:cs typeface="Calibri"/>
              </a:rPr>
              <a:t>entity </a:t>
            </a:r>
            <a:r>
              <a:rPr sz="2600" spc="-10" dirty="0">
                <a:latin typeface="Calibri"/>
                <a:cs typeface="Calibri"/>
              </a:rPr>
              <a:t>relates to </a:t>
            </a:r>
            <a:r>
              <a:rPr sz="2600" spc="-5" dirty="0">
                <a:latin typeface="Calibri"/>
                <a:cs typeface="Calibri"/>
              </a:rPr>
              <a:t>only one occurrence  </a:t>
            </a:r>
            <a:r>
              <a:rPr sz="2600" dirty="0">
                <a:latin typeface="Calibri"/>
                <a:cs typeface="Calibri"/>
              </a:rPr>
              <a:t>in another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entity.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1200" y="3570732"/>
            <a:ext cx="5105400" cy="300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3727" y="2392679"/>
            <a:ext cx="5800344" cy="733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0785" y="336549"/>
            <a:ext cx="41249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One-to-Many</a:t>
            </a:r>
            <a:r>
              <a:rPr spc="-55" dirty="0"/>
              <a:t> </a:t>
            </a:r>
            <a:r>
              <a:rPr spc="-5" dirty="0"/>
              <a:t>(1:M)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54963"/>
            <a:ext cx="825436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One occurrence </a:t>
            </a:r>
            <a:r>
              <a:rPr sz="2600" dirty="0">
                <a:latin typeface="Calibri"/>
                <a:cs typeface="Calibri"/>
              </a:rPr>
              <a:t>in an </a:t>
            </a:r>
            <a:r>
              <a:rPr sz="2600" spc="-5" dirty="0">
                <a:latin typeface="Calibri"/>
                <a:cs typeface="Calibri"/>
              </a:rPr>
              <a:t>entity </a:t>
            </a:r>
            <a:r>
              <a:rPr sz="2600" spc="-15" dirty="0">
                <a:latin typeface="Calibri"/>
                <a:cs typeface="Calibri"/>
              </a:rPr>
              <a:t>relates to many </a:t>
            </a:r>
            <a:r>
              <a:rPr sz="2600" spc="-5" dirty="0">
                <a:latin typeface="Calibri"/>
                <a:cs typeface="Calibri"/>
              </a:rPr>
              <a:t>occurrences </a:t>
            </a:r>
            <a:r>
              <a:rPr sz="2600" dirty="0">
                <a:latin typeface="Calibri"/>
                <a:cs typeface="Calibri"/>
              </a:rPr>
              <a:t>in  another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entity.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2200" y="2333244"/>
            <a:ext cx="4439411" cy="1248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3600" y="3791711"/>
            <a:ext cx="5196840" cy="2930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8092" y="336549"/>
            <a:ext cx="4531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Many-to-Many</a:t>
            </a:r>
            <a:r>
              <a:rPr spc="15" dirty="0"/>
              <a:t> </a:t>
            </a:r>
            <a:r>
              <a:rPr spc="-5" dirty="0"/>
              <a:t>(M:N)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98194"/>
            <a:ext cx="813625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Many </a:t>
            </a:r>
            <a:r>
              <a:rPr sz="2600" spc="-5" dirty="0">
                <a:latin typeface="Calibri"/>
                <a:cs typeface="Calibri"/>
              </a:rPr>
              <a:t>occurrences </a:t>
            </a:r>
            <a:r>
              <a:rPr sz="2600" dirty="0">
                <a:latin typeface="Calibri"/>
                <a:cs typeface="Calibri"/>
              </a:rPr>
              <a:t>in an </a:t>
            </a:r>
            <a:r>
              <a:rPr sz="2600" spc="-5" dirty="0">
                <a:latin typeface="Calibri"/>
                <a:cs typeface="Calibri"/>
              </a:rPr>
              <a:t>entity </a:t>
            </a:r>
            <a:r>
              <a:rPr sz="2600" spc="-15" dirty="0">
                <a:latin typeface="Calibri"/>
                <a:cs typeface="Calibri"/>
              </a:rPr>
              <a:t>relate to many </a:t>
            </a:r>
            <a:r>
              <a:rPr sz="2600" spc="-5" dirty="0">
                <a:latin typeface="Calibri"/>
                <a:cs typeface="Calibri"/>
              </a:rPr>
              <a:t>occurrences  </a:t>
            </a:r>
            <a:r>
              <a:rPr sz="2600" dirty="0">
                <a:latin typeface="Calibri"/>
                <a:cs typeface="Calibri"/>
              </a:rPr>
              <a:t>in another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entity.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2263139"/>
            <a:ext cx="4834128" cy="132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2244" y="3723130"/>
            <a:ext cx="5196839" cy="3043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2250" y="336549"/>
            <a:ext cx="3542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Primary </a:t>
            </a:r>
            <a:r>
              <a:rPr spc="-40" dirty="0"/>
              <a:t>Key</a:t>
            </a:r>
            <a:r>
              <a:rPr spc="-15" dirty="0"/>
              <a:t> </a:t>
            </a:r>
            <a:r>
              <a:rPr spc="-5" dirty="0"/>
              <a:t>(PK)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80402"/>
            <a:ext cx="8107680" cy="14535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field </a:t>
            </a:r>
            <a:r>
              <a:rPr sz="2600" dirty="0">
                <a:latin typeface="Calibri"/>
                <a:cs typeface="Calibri"/>
              </a:rPr>
              <a:t>which identify each </a:t>
            </a:r>
            <a:r>
              <a:rPr sz="2600" spc="-15" dirty="0">
                <a:latin typeface="Calibri"/>
                <a:cs typeface="Calibri"/>
              </a:rPr>
              <a:t>record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5" dirty="0">
                <a:latin typeface="Calibri"/>
                <a:cs typeface="Calibri"/>
              </a:rPr>
              <a:t>relation</a:t>
            </a:r>
            <a:r>
              <a:rPr sz="2600" spc="-1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uniquely.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Unique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record.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table must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b="1" dirty="0">
                <a:latin typeface="Calibri"/>
                <a:cs typeface="Calibri"/>
              </a:rPr>
              <a:t>one </a:t>
            </a:r>
            <a:r>
              <a:rPr sz="2600" dirty="0">
                <a:latin typeface="Calibri"/>
                <a:cs typeface="Calibri"/>
              </a:rPr>
              <a:t>primary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70" dirty="0">
                <a:latin typeface="Calibri"/>
                <a:cs typeface="Calibri"/>
              </a:rPr>
              <a:t>key.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46250" y="3803650"/>
          <a:ext cx="5562600" cy="234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4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</a:pPr>
                      <a:r>
                        <a:rPr sz="2500" spc="-10" dirty="0">
                          <a:latin typeface="Calibri"/>
                          <a:cs typeface="Calibri"/>
                        </a:rPr>
                        <a:t>Student_ID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ts val="2935"/>
                        </a:lnSpc>
                      </a:pPr>
                      <a:r>
                        <a:rPr sz="2500" spc="-5" dirty="0">
                          <a:latin typeface="Calibri"/>
                          <a:cs typeface="Calibri"/>
                        </a:rPr>
                        <a:t>Name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</a:pPr>
                      <a:r>
                        <a:rPr sz="2500" spc="-5" dirty="0">
                          <a:latin typeface="Calibri"/>
                          <a:cs typeface="Calibri"/>
                        </a:rPr>
                        <a:t>Gender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1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2935"/>
                        </a:lnSpc>
                      </a:pPr>
                      <a:r>
                        <a:rPr sz="2500" spc="-10" dirty="0">
                          <a:latin typeface="Calibri"/>
                          <a:cs typeface="Calibri"/>
                        </a:rPr>
                        <a:t>Ann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F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2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2935"/>
                        </a:lnSpc>
                      </a:pPr>
                      <a:r>
                        <a:rPr sz="2500" spc="-20" dirty="0">
                          <a:latin typeface="Calibri"/>
                          <a:cs typeface="Calibri"/>
                        </a:rPr>
                        <a:t>Peter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935"/>
                        </a:lnSpc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M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3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2935"/>
                        </a:lnSpc>
                      </a:pPr>
                      <a:r>
                        <a:rPr sz="2500" spc="-80" dirty="0">
                          <a:latin typeface="Calibri"/>
                          <a:cs typeface="Calibri"/>
                        </a:rPr>
                        <a:t>Tom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935"/>
                        </a:lnSpc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M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4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2940"/>
                        </a:lnSpc>
                      </a:pPr>
                      <a:r>
                        <a:rPr sz="2500" spc="-20" dirty="0">
                          <a:latin typeface="Calibri"/>
                          <a:cs typeface="Calibri"/>
                        </a:rPr>
                        <a:t>Rose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F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5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2940"/>
                        </a:lnSpc>
                      </a:pPr>
                      <a:r>
                        <a:rPr sz="2500" spc="-20" dirty="0">
                          <a:latin typeface="Calibri"/>
                          <a:cs typeface="Calibri"/>
                        </a:rPr>
                        <a:t>Peter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940"/>
                        </a:lnSpc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M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829561" y="3810761"/>
            <a:ext cx="1828800" cy="457200"/>
          </a:xfrm>
          <a:custGeom>
            <a:avLst/>
            <a:gdLst/>
            <a:ahLst/>
            <a:cxnLst/>
            <a:rect l="l" t="t" r="r" b="b"/>
            <a:pathLst>
              <a:path w="1828800" h="457200">
                <a:moveTo>
                  <a:pt x="0" y="228600"/>
                </a:moveTo>
                <a:lnTo>
                  <a:pt x="24152" y="176188"/>
                </a:lnTo>
                <a:lnTo>
                  <a:pt x="65396" y="143549"/>
                </a:lnTo>
                <a:lnTo>
                  <a:pt x="124855" y="113227"/>
                </a:lnTo>
                <a:lnTo>
                  <a:pt x="160906" y="99062"/>
                </a:lnTo>
                <a:lnTo>
                  <a:pt x="200901" y="85628"/>
                </a:lnTo>
                <a:lnTo>
                  <a:pt x="244636" y="72977"/>
                </a:lnTo>
                <a:lnTo>
                  <a:pt x="291908" y="61159"/>
                </a:lnTo>
                <a:lnTo>
                  <a:pt x="342513" y="50225"/>
                </a:lnTo>
                <a:lnTo>
                  <a:pt x="396248" y="40226"/>
                </a:lnTo>
                <a:lnTo>
                  <a:pt x="452910" y="31213"/>
                </a:lnTo>
                <a:lnTo>
                  <a:pt x="512295" y="23237"/>
                </a:lnTo>
                <a:lnTo>
                  <a:pt x="574199" y="16349"/>
                </a:lnTo>
                <a:lnTo>
                  <a:pt x="638420" y="10599"/>
                </a:lnTo>
                <a:lnTo>
                  <a:pt x="704754" y="6038"/>
                </a:lnTo>
                <a:lnTo>
                  <a:pt x="772997" y="2717"/>
                </a:lnTo>
                <a:lnTo>
                  <a:pt x="842947" y="687"/>
                </a:lnTo>
                <a:lnTo>
                  <a:pt x="914400" y="0"/>
                </a:lnTo>
                <a:lnTo>
                  <a:pt x="985852" y="687"/>
                </a:lnTo>
                <a:lnTo>
                  <a:pt x="1055802" y="2717"/>
                </a:lnTo>
                <a:lnTo>
                  <a:pt x="1124045" y="6038"/>
                </a:lnTo>
                <a:lnTo>
                  <a:pt x="1190379" y="10599"/>
                </a:lnTo>
                <a:lnTo>
                  <a:pt x="1254600" y="16349"/>
                </a:lnTo>
                <a:lnTo>
                  <a:pt x="1316504" y="23237"/>
                </a:lnTo>
                <a:lnTo>
                  <a:pt x="1375889" y="31213"/>
                </a:lnTo>
                <a:lnTo>
                  <a:pt x="1432551" y="40226"/>
                </a:lnTo>
                <a:lnTo>
                  <a:pt x="1486286" y="50225"/>
                </a:lnTo>
                <a:lnTo>
                  <a:pt x="1536891" y="61159"/>
                </a:lnTo>
                <a:lnTo>
                  <a:pt x="1584163" y="72977"/>
                </a:lnTo>
                <a:lnTo>
                  <a:pt x="1627898" y="85628"/>
                </a:lnTo>
                <a:lnTo>
                  <a:pt x="1667893" y="99062"/>
                </a:lnTo>
                <a:lnTo>
                  <a:pt x="1703944" y="113227"/>
                </a:lnTo>
                <a:lnTo>
                  <a:pt x="1763403" y="143549"/>
                </a:lnTo>
                <a:lnTo>
                  <a:pt x="1804647" y="176188"/>
                </a:lnTo>
                <a:lnTo>
                  <a:pt x="1826048" y="210736"/>
                </a:lnTo>
                <a:lnTo>
                  <a:pt x="1828800" y="228600"/>
                </a:lnTo>
                <a:lnTo>
                  <a:pt x="1826048" y="246463"/>
                </a:lnTo>
                <a:lnTo>
                  <a:pt x="1804647" y="281011"/>
                </a:lnTo>
                <a:lnTo>
                  <a:pt x="1763403" y="313650"/>
                </a:lnTo>
                <a:lnTo>
                  <a:pt x="1703944" y="343972"/>
                </a:lnTo>
                <a:lnTo>
                  <a:pt x="1667893" y="358137"/>
                </a:lnTo>
                <a:lnTo>
                  <a:pt x="1627898" y="371571"/>
                </a:lnTo>
                <a:lnTo>
                  <a:pt x="1584163" y="384222"/>
                </a:lnTo>
                <a:lnTo>
                  <a:pt x="1536891" y="396040"/>
                </a:lnTo>
                <a:lnTo>
                  <a:pt x="1486286" y="406974"/>
                </a:lnTo>
                <a:lnTo>
                  <a:pt x="1432551" y="416973"/>
                </a:lnTo>
                <a:lnTo>
                  <a:pt x="1375889" y="425986"/>
                </a:lnTo>
                <a:lnTo>
                  <a:pt x="1316504" y="433962"/>
                </a:lnTo>
                <a:lnTo>
                  <a:pt x="1254600" y="440850"/>
                </a:lnTo>
                <a:lnTo>
                  <a:pt x="1190379" y="446600"/>
                </a:lnTo>
                <a:lnTo>
                  <a:pt x="1124045" y="451161"/>
                </a:lnTo>
                <a:lnTo>
                  <a:pt x="1055802" y="454482"/>
                </a:lnTo>
                <a:lnTo>
                  <a:pt x="985852" y="456512"/>
                </a:lnTo>
                <a:lnTo>
                  <a:pt x="914400" y="457200"/>
                </a:lnTo>
                <a:lnTo>
                  <a:pt x="842947" y="456512"/>
                </a:lnTo>
                <a:lnTo>
                  <a:pt x="772997" y="454482"/>
                </a:lnTo>
                <a:lnTo>
                  <a:pt x="704754" y="451161"/>
                </a:lnTo>
                <a:lnTo>
                  <a:pt x="638420" y="446600"/>
                </a:lnTo>
                <a:lnTo>
                  <a:pt x="574199" y="440850"/>
                </a:lnTo>
                <a:lnTo>
                  <a:pt x="512295" y="433962"/>
                </a:lnTo>
                <a:lnTo>
                  <a:pt x="452910" y="425986"/>
                </a:lnTo>
                <a:lnTo>
                  <a:pt x="396248" y="416973"/>
                </a:lnTo>
                <a:lnTo>
                  <a:pt x="342513" y="406974"/>
                </a:lnTo>
                <a:lnTo>
                  <a:pt x="291908" y="396040"/>
                </a:lnTo>
                <a:lnTo>
                  <a:pt x="244636" y="384222"/>
                </a:lnTo>
                <a:lnTo>
                  <a:pt x="200901" y="371571"/>
                </a:lnTo>
                <a:lnTo>
                  <a:pt x="160906" y="358137"/>
                </a:lnTo>
                <a:lnTo>
                  <a:pt x="124855" y="343972"/>
                </a:lnTo>
                <a:lnTo>
                  <a:pt x="65396" y="313650"/>
                </a:lnTo>
                <a:lnTo>
                  <a:pt x="24152" y="281011"/>
                </a:lnTo>
                <a:lnTo>
                  <a:pt x="2751" y="246463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23289" y="3686378"/>
            <a:ext cx="551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0000"/>
                </a:solidFill>
                <a:latin typeface="Calibri"/>
                <a:cs typeface="Calibri"/>
              </a:rPr>
              <a:t>PK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8969" y="282905"/>
            <a:ext cx="4306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pc="-15" dirty="0"/>
              <a:t>What </a:t>
            </a:r>
            <a:r>
              <a:rPr lang="en-GB" spc="-5" dirty="0"/>
              <a:t>is a</a:t>
            </a:r>
            <a:r>
              <a:rPr lang="en-GB" spc="-35" dirty="0"/>
              <a:t> </a:t>
            </a:r>
            <a:r>
              <a:rPr lang="en-GB" spc="-15" dirty="0"/>
              <a:t>Database?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5481" y="65097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z="1200" smtClean="0">
                <a:latin typeface="Calibri"/>
                <a:cs typeface="Calibri"/>
              </a:rPr>
              <a:t>3</a:t>
            </a:fld>
            <a:endParaRPr lang="en-LK"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7491095" cy="3197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GB" sz="2600" dirty="0">
                <a:latin typeface="Calibri"/>
                <a:cs typeface="Calibri"/>
              </a:rPr>
              <a:t>A </a:t>
            </a:r>
            <a:r>
              <a:rPr lang="en-GB" sz="2600" spc="-5" dirty="0">
                <a:latin typeface="Calibri"/>
                <a:cs typeface="Calibri"/>
              </a:rPr>
              <a:t>very </a:t>
            </a:r>
            <a:r>
              <a:rPr lang="en-GB" sz="2600" spc="-15" dirty="0">
                <a:latin typeface="Calibri"/>
                <a:cs typeface="Calibri"/>
              </a:rPr>
              <a:t>large </a:t>
            </a:r>
            <a:r>
              <a:rPr lang="en-GB" sz="2600" spc="-5" dirty="0">
                <a:latin typeface="Calibri"/>
                <a:cs typeface="Calibri"/>
              </a:rPr>
              <a:t>collection </a:t>
            </a:r>
            <a:r>
              <a:rPr lang="en-GB" sz="2600" dirty="0">
                <a:latin typeface="Calibri"/>
                <a:cs typeface="Calibri"/>
              </a:rPr>
              <a:t>of </a:t>
            </a:r>
            <a:r>
              <a:rPr lang="en-GB" sz="2600" b="1" spc="-5" dirty="0">
                <a:solidFill>
                  <a:srgbClr val="FF0000"/>
                </a:solidFill>
                <a:latin typeface="Calibri"/>
                <a:cs typeface="Calibri"/>
              </a:rPr>
              <a:t>logically </a:t>
            </a:r>
            <a:r>
              <a:rPr lang="en-GB" sz="2600" b="1" spc="-20" dirty="0">
                <a:solidFill>
                  <a:srgbClr val="FF0000"/>
                </a:solidFill>
                <a:latin typeface="Calibri"/>
                <a:cs typeface="Calibri"/>
              </a:rPr>
              <a:t>related </a:t>
            </a:r>
            <a:r>
              <a:rPr lang="en-GB" sz="2600" spc="-15" dirty="0">
                <a:latin typeface="Calibri"/>
                <a:cs typeface="Calibri"/>
              </a:rPr>
              <a:t>data </a:t>
            </a:r>
            <a:r>
              <a:rPr lang="en-GB" sz="2600" spc="-5" dirty="0">
                <a:latin typeface="Calibri"/>
                <a:cs typeface="Calibri"/>
              </a:rPr>
              <a:t>that</a:t>
            </a:r>
            <a:r>
              <a:rPr lang="en-GB" sz="2600" spc="50" dirty="0">
                <a:latin typeface="Calibri"/>
                <a:cs typeface="Calibri"/>
              </a:rPr>
              <a:t> </a:t>
            </a:r>
            <a:r>
              <a:rPr lang="en-GB" sz="2600" dirty="0">
                <a:latin typeface="Calibri"/>
                <a:cs typeface="Calibri"/>
              </a:rPr>
              <a:t>is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lang="en-GB" sz="2600" b="1" spc="-20" dirty="0">
                <a:solidFill>
                  <a:srgbClr val="FF0000"/>
                </a:solidFill>
                <a:latin typeface="Calibri"/>
                <a:cs typeface="Calibri"/>
              </a:rPr>
              <a:t>organized </a:t>
            </a:r>
            <a:r>
              <a:rPr lang="en-GB" sz="2600" spc="-15" dirty="0">
                <a:latin typeface="Calibri"/>
                <a:cs typeface="Calibri"/>
              </a:rPr>
              <a:t>to </a:t>
            </a:r>
            <a:r>
              <a:rPr lang="en-GB" sz="2600" spc="-5" dirty="0">
                <a:latin typeface="Calibri"/>
                <a:cs typeface="Calibri"/>
              </a:rPr>
              <a:t>manipulate</a:t>
            </a:r>
            <a:r>
              <a:rPr lang="en-GB" sz="2600" spc="5" dirty="0">
                <a:latin typeface="Calibri"/>
                <a:cs typeface="Calibri"/>
              </a:rPr>
              <a:t> </a:t>
            </a:r>
            <a:r>
              <a:rPr lang="en-GB" sz="2600" spc="-25" dirty="0">
                <a:latin typeface="Calibri"/>
                <a:cs typeface="Calibri"/>
              </a:rPr>
              <a:t>easily.</a:t>
            </a:r>
            <a:endParaRPr lang="en-GB"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GB"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GB" sz="2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6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latin typeface="Calibri"/>
                <a:cs typeface="Calibri"/>
              </a:rPr>
              <a:t>Models </a:t>
            </a:r>
            <a:r>
              <a:rPr lang="en-GB" sz="2600" spc="-10" dirty="0">
                <a:latin typeface="Calibri"/>
                <a:cs typeface="Calibri"/>
              </a:rPr>
              <a:t>real-world</a:t>
            </a:r>
            <a:r>
              <a:rPr lang="en-GB" sz="2600" spc="-40" dirty="0">
                <a:latin typeface="Calibri"/>
                <a:cs typeface="Calibri"/>
              </a:rPr>
              <a:t> </a:t>
            </a:r>
            <a:r>
              <a:rPr lang="en-GB" sz="2600" dirty="0">
                <a:latin typeface="Calibri"/>
                <a:cs typeface="Calibri"/>
              </a:rPr>
              <a:t>activities.</a:t>
            </a:r>
          </a:p>
          <a:p>
            <a:pPr marL="594995" lvl="1" indent="-240029">
              <a:lnSpc>
                <a:spcPct val="100000"/>
              </a:lnSpc>
              <a:spcBef>
                <a:spcPts val="625"/>
              </a:spcBef>
              <a:buChar char="–"/>
              <a:tabLst>
                <a:tab pos="595630" algn="l"/>
              </a:tabLst>
            </a:pPr>
            <a:r>
              <a:rPr lang="en-GB" sz="2600" spc="-5" dirty="0">
                <a:latin typeface="Calibri"/>
                <a:cs typeface="Calibri"/>
              </a:rPr>
              <a:t>Entities (</a:t>
            </a:r>
            <a:r>
              <a:rPr lang="en-GB" sz="2600" spc="-5" dirty="0" err="1">
                <a:latin typeface="Calibri"/>
                <a:cs typeface="Calibri"/>
              </a:rPr>
              <a:t>eg</a:t>
            </a:r>
            <a:r>
              <a:rPr lang="en-GB" sz="2600" spc="-5" dirty="0">
                <a:latin typeface="Calibri"/>
                <a:cs typeface="Calibri"/>
              </a:rPr>
              <a:t>: students,</a:t>
            </a:r>
            <a:r>
              <a:rPr lang="en-GB" sz="2600" spc="-50" dirty="0">
                <a:latin typeface="Calibri"/>
                <a:cs typeface="Calibri"/>
              </a:rPr>
              <a:t> </a:t>
            </a:r>
            <a:r>
              <a:rPr lang="en-GB" sz="2600" spc="-15" dirty="0">
                <a:latin typeface="Calibri"/>
                <a:cs typeface="Calibri"/>
              </a:rPr>
              <a:t>courses)</a:t>
            </a:r>
            <a:endParaRPr lang="en-GB" sz="2600" dirty="0">
              <a:latin typeface="Calibri"/>
              <a:cs typeface="Calibri"/>
            </a:endParaRPr>
          </a:p>
          <a:p>
            <a:pPr marL="594995" lvl="1" indent="-240029">
              <a:lnSpc>
                <a:spcPct val="100000"/>
              </a:lnSpc>
              <a:spcBef>
                <a:spcPts val="625"/>
              </a:spcBef>
              <a:buChar char="–"/>
              <a:tabLst>
                <a:tab pos="595630" algn="l"/>
              </a:tabLst>
            </a:pPr>
            <a:r>
              <a:rPr lang="en-GB" sz="2600" spc="-5" dirty="0">
                <a:latin typeface="Calibri"/>
                <a:cs typeface="Calibri"/>
              </a:rPr>
              <a:t>Relationships </a:t>
            </a:r>
            <a:r>
              <a:rPr lang="en-GB" sz="2600" dirty="0">
                <a:latin typeface="Calibri"/>
                <a:cs typeface="Calibri"/>
              </a:rPr>
              <a:t>(</a:t>
            </a:r>
            <a:r>
              <a:rPr lang="en-GB" sz="2600" dirty="0" err="1">
                <a:latin typeface="Calibri"/>
                <a:cs typeface="Calibri"/>
              </a:rPr>
              <a:t>eg</a:t>
            </a:r>
            <a:r>
              <a:rPr lang="en-GB" sz="2600" dirty="0">
                <a:latin typeface="Calibri"/>
                <a:cs typeface="Calibri"/>
              </a:rPr>
              <a:t>: </a:t>
            </a:r>
            <a:r>
              <a:rPr lang="en-GB" sz="2600" spc="-5" dirty="0" err="1">
                <a:latin typeface="Calibri"/>
                <a:cs typeface="Calibri"/>
              </a:rPr>
              <a:t>Madara</a:t>
            </a:r>
            <a:r>
              <a:rPr lang="en-GB" sz="2600" spc="-5" dirty="0">
                <a:latin typeface="Calibri"/>
                <a:cs typeface="Calibri"/>
              </a:rPr>
              <a:t> </a:t>
            </a:r>
            <a:r>
              <a:rPr lang="en-GB" sz="2600" dirty="0">
                <a:latin typeface="Calibri"/>
                <a:cs typeface="Calibri"/>
              </a:rPr>
              <a:t>is </a:t>
            </a:r>
            <a:r>
              <a:rPr lang="en-GB" sz="2600" spc="-5" dirty="0">
                <a:latin typeface="Calibri"/>
                <a:cs typeface="Calibri"/>
              </a:rPr>
              <a:t>studying </a:t>
            </a:r>
            <a:r>
              <a:rPr lang="en-GB" sz="2600" spc="-75" dirty="0">
                <a:latin typeface="Calibri"/>
                <a:cs typeface="Calibri"/>
              </a:rPr>
              <a:t>PLY</a:t>
            </a:r>
            <a:r>
              <a:rPr lang="en-GB" sz="2600" spc="-125" dirty="0">
                <a:latin typeface="Calibri"/>
                <a:cs typeface="Calibri"/>
              </a:rPr>
              <a:t> </a:t>
            </a:r>
            <a:r>
              <a:rPr lang="en-GB" sz="2600" dirty="0">
                <a:latin typeface="Calibri"/>
                <a:cs typeface="Calibri"/>
              </a:rPr>
              <a:t>B6)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7782" y="336549"/>
            <a:ext cx="34118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Foreign </a:t>
            </a:r>
            <a:r>
              <a:rPr spc="-40" dirty="0"/>
              <a:t>Key</a:t>
            </a:r>
            <a:r>
              <a:rPr spc="-30" dirty="0"/>
              <a:t> </a:t>
            </a:r>
            <a:r>
              <a:rPr spc="-5" dirty="0"/>
              <a:t>(FK)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7687945" cy="1444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field </a:t>
            </a:r>
            <a:r>
              <a:rPr sz="2600" dirty="0">
                <a:latin typeface="Calibri"/>
                <a:cs typeface="Calibri"/>
              </a:rPr>
              <a:t>in one </a:t>
            </a:r>
            <a:r>
              <a:rPr sz="2600" spc="-5" dirty="0">
                <a:latin typeface="Calibri"/>
                <a:cs typeface="Calibri"/>
              </a:rPr>
              <a:t>relation </a:t>
            </a:r>
            <a:r>
              <a:rPr sz="2600" dirty="0">
                <a:latin typeface="Calibri"/>
                <a:cs typeface="Calibri"/>
              </a:rPr>
              <a:t>which </a:t>
            </a:r>
            <a:r>
              <a:rPr sz="2600" spc="-30" dirty="0">
                <a:latin typeface="Calibri"/>
                <a:cs typeface="Calibri"/>
              </a:rPr>
              <a:t>refers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field </a:t>
            </a:r>
            <a:r>
              <a:rPr sz="2600" dirty="0">
                <a:latin typeface="Calibri"/>
                <a:cs typeface="Calibri"/>
              </a:rPr>
              <a:t>in another  </a:t>
            </a:r>
            <a:r>
              <a:rPr sz="2600" spc="-10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Always </a:t>
            </a:r>
            <a:r>
              <a:rPr sz="2600" spc="-30" dirty="0">
                <a:latin typeface="Calibri"/>
                <a:cs typeface="Calibri"/>
              </a:rPr>
              <a:t>refers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a primary </a:t>
            </a:r>
            <a:r>
              <a:rPr sz="2600" spc="-35" dirty="0">
                <a:latin typeface="Calibri"/>
                <a:cs typeface="Calibri"/>
              </a:rPr>
              <a:t>key </a:t>
            </a:r>
            <a:r>
              <a:rPr sz="2600" dirty="0">
                <a:latin typeface="Calibri"/>
                <a:cs typeface="Calibri"/>
              </a:rPr>
              <a:t>of the </a:t>
            </a:r>
            <a:r>
              <a:rPr sz="2600" spc="-5" dirty="0">
                <a:latin typeface="Calibri"/>
                <a:cs typeface="Calibri"/>
              </a:rPr>
              <a:t>other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80050" y="3956050"/>
          <a:ext cx="303149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CCode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Course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 Name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Engineering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Computer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Science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Computer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Networks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450594" y="3360801"/>
            <a:ext cx="4476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PK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6028" y="3392170"/>
            <a:ext cx="4476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PK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31850" y="3917822"/>
          <a:ext cx="4139564" cy="2514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Student_ID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Name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Course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Ann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Peter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14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65" dirty="0">
                          <a:latin typeface="Calibri"/>
                          <a:cs typeface="Calibri"/>
                        </a:rPr>
                        <a:t>Tom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Rose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0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Peter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289171" y="3142488"/>
            <a:ext cx="1593850" cy="779145"/>
          </a:xfrm>
          <a:custGeom>
            <a:avLst/>
            <a:gdLst/>
            <a:ahLst/>
            <a:cxnLst/>
            <a:rect l="l" t="t" r="r" b="b"/>
            <a:pathLst>
              <a:path w="1593850" h="779145">
                <a:moveTo>
                  <a:pt x="16128" y="646430"/>
                </a:moveTo>
                <a:lnTo>
                  <a:pt x="9270" y="650494"/>
                </a:lnTo>
                <a:lnTo>
                  <a:pt x="2286" y="654557"/>
                </a:lnTo>
                <a:lnTo>
                  <a:pt x="0" y="663448"/>
                </a:lnTo>
                <a:lnTo>
                  <a:pt x="4063" y="670306"/>
                </a:lnTo>
                <a:lnTo>
                  <a:pt x="67182" y="778637"/>
                </a:lnTo>
                <a:lnTo>
                  <a:pt x="83906" y="749935"/>
                </a:lnTo>
                <a:lnTo>
                  <a:pt x="52704" y="749935"/>
                </a:lnTo>
                <a:lnTo>
                  <a:pt x="52704" y="696413"/>
                </a:lnTo>
                <a:lnTo>
                  <a:pt x="28955" y="655701"/>
                </a:lnTo>
                <a:lnTo>
                  <a:pt x="25018" y="648843"/>
                </a:lnTo>
                <a:lnTo>
                  <a:pt x="16128" y="646430"/>
                </a:lnTo>
                <a:close/>
              </a:path>
              <a:path w="1593850" h="779145">
                <a:moveTo>
                  <a:pt x="52704" y="696413"/>
                </a:moveTo>
                <a:lnTo>
                  <a:pt x="52704" y="749935"/>
                </a:lnTo>
                <a:lnTo>
                  <a:pt x="81661" y="749935"/>
                </a:lnTo>
                <a:lnTo>
                  <a:pt x="81661" y="742569"/>
                </a:lnTo>
                <a:lnTo>
                  <a:pt x="54737" y="742569"/>
                </a:lnTo>
                <a:lnTo>
                  <a:pt x="67182" y="721233"/>
                </a:lnTo>
                <a:lnTo>
                  <a:pt x="52704" y="696413"/>
                </a:lnTo>
                <a:close/>
              </a:path>
              <a:path w="1593850" h="779145">
                <a:moveTo>
                  <a:pt x="118237" y="646430"/>
                </a:moveTo>
                <a:lnTo>
                  <a:pt x="109346" y="648843"/>
                </a:lnTo>
                <a:lnTo>
                  <a:pt x="105409" y="655701"/>
                </a:lnTo>
                <a:lnTo>
                  <a:pt x="81661" y="696413"/>
                </a:lnTo>
                <a:lnTo>
                  <a:pt x="81661" y="749935"/>
                </a:lnTo>
                <a:lnTo>
                  <a:pt x="83906" y="749935"/>
                </a:lnTo>
                <a:lnTo>
                  <a:pt x="130301" y="670306"/>
                </a:lnTo>
                <a:lnTo>
                  <a:pt x="134365" y="663448"/>
                </a:lnTo>
                <a:lnTo>
                  <a:pt x="132079" y="654557"/>
                </a:lnTo>
                <a:lnTo>
                  <a:pt x="125094" y="650494"/>
                </a:lnTo>
                <a:lnTo>
                  <a:pt x="118237" y="646430"/>
                </a:lnTo>
                <a:close/>
              </a:path>
              <a:path w="1593850" h="779145">
                <a:moveTo>
                  <a:pt x="67182" y="721233"/>
                </a:moveTo>
                <a:lnTo>
                  <a:pt x="54737" y="742569"/>
                </a:lnTo>
                <a:lnTo>
                  <a:pt x="79628" y="742569"/>
                </a:lnTo>
                <a:lnTo>
                  <a:pt x="67182" y="721233"/>
                </a:lnTo>
                <a:close/>
              </a:path>
              <a:path w="1593850" h="779145">
                <a:moveTo>
                  <a:pt x="81661" y="696413"/>
                </a:moveTo>
                <a:lnTo>
                  <a:pt x="67182" y="721233"/>
                </a:lnTo>
                <a:lnTo>
                  <a:pt x="79628" y="742569"/>
                </a:lnTo>
                <a:lnTo>
                  <a:pt x="81661" y="742569"/>
                </a:lnTo>
                <a:lnTo>
                  <a:pt x="81661" y="696413"/>
                </a:lnTo>
                <a:close/>
              </a:path>
              <a:path w="1593850" h="779145">
                <a:moveTo>
                  <a:pt x="1586991" y="0"/>
                </a:moveTo>
                <a:lnTo>
                  <a:pt x="59181" y="0"/>
                </a:lnTo>
                <a:lnTo>
                  <a:pt x="52704" y="6476"/>
                </a:lnTo>
                <a:lnTo>
                  <a:pt x="52704" y="696413"/>
                </a:lnTo>
                <a:lnTo>
                  <a:pt x="67182" y="721233"/>
                </a:lnTo>
                <a:lnTo>
                  <a:pt x="81660" y="696413"/>
                </a:lnTo>
                <a:lnTo>
                  <a:pt x="81661" y="28956"/>
                </a:lnTo>
                <a:lnTo>
                  <a:pt x="67182" y="28956"/>
                </a:lnTo>
                <a:lnTo>
                  <a:pt x="81661" y="14477"/>
                </a:lnTo>
                <a:lnTo>
                  <a:pt x="1593468" y="14477"/>
                </a:lnTo>
                <a:lnTo>
                  <a:pt x="1593468" y="6476"/>
                </a:lnTo>
                <a:lnTo>
                  <a:pt x="1586991" y="0"/>
                </a:lnTo>
                <a:close/>
              </a:path>
              <a:path w="1593850" h="779145">
                <a:moveTo>
                  <a:pt x="1564513" y="14477"/>
                </a:moveTo>
                <a:lnTo>
                  <a:pt x="1564513" y="243077"/>
                </a:lnTo>
                <a:lnTo>
                  <a:pt x="1593468" y="243077"/>
                </a:lnTo>
                <a:lnTo>
                  <a:pt x="1593468" y="28956"/>
                </a:lnTo>
                <a:lnTo>
                  <a:pt x="1578990" y="28956"/>
                </a:lnTo>
                <a:lnTo>
                  <a:pt x="1564513" y="14477"/>
                </a:lnTo>
                <a:close/>
              </a:path>
              <a:path w="1593850" h="779145">
                <a:moveTo>
                  <a:pt x="81661" y="14477"/>
                </a:moveTo>
                <a:lnTo>
                  <a:pt x="67182" y="28956"/>
                </a:lnTo>
                <a:lnTo>
                  <a:pt x="81661" y="28956"/>
                </a:lnTo>
                <a:lnTo>
                  <a:pt x="81661" y="14477"/>
                </a:lnTo>
                <a:close/>
              </a:path>
              <a:path w="1593850" h="779145">
                <a:moveTo>
                  <a:pt x="1564513" y="14477"/>
                </a:moveTo>
                <a:lnTo>
                  <a:pt x="81661" y="14477"/>
                </a:lnTo>
                <a:lnTo>
                  <a:pt x="81661" y="28956"/>
                </a:lnTo>
                <a:lnTo>
                  <a:pt x="1564513" y="28956"/>
                </a:lnTo>
                <a:lnTo>
                  <a:pt x="1564513" y="14477"/>
                </a:lnTo>
                <a:close/>
              </a:path>
              <a:path w="1593850" h="779145">
                <a:moveTo>
                  <a:pt x="1593468" y="14477"/>
                </a:moveTo>
                <a:lnTo>
                  <a:pt x="1564513" y="14477"/>
                </a:lnTo>
                <a:lnTo>
                  <a:pt x="1578990" y="28956"/>
                </a:lnTo>
                <a:lnTo>
                  <a:pt x="1593468" y="28956"/>
                </a:lnTo>
                <a:lnTo>
                  <a:pt x="1593468" y="144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57371" y="3232861"/>
            <a:ext cx="4248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FK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191208"/>
            <a:ext cx="8447405" cy="17976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2900">
              <a:lnSpc>
                <a:spcPts val="2810"/>
              </a:lnSpc>
              <a:spcBef>
                <a:spcPts val="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PK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dirty="0">
                <a:latin typeface="Calibri"/>
                <a:cs typeface="Calibri"/>
              </a:rPr>
              <a:t>be a </a:t>
            </a:r>
            <a:r>
              <a:rPr sz="2600" spc="-5" dirty="0">
                <a:latin typeface="Calibri"/>
                <a:cs typeface="Calibri"/>
              </a:rPr>
              <a:t>combination of </a:t>
            </a:r>
            <a:r>
              <a:rPr sz="2600" spc="-10" dirty="0">
                <a:latin typeface="Calibri"/>
                <a:cs typeface="Calibri"/>
              </a:rPr>
              <a:t>two </a:t>
            </a:r>
            <a:r>
              <a:rPr sz="2600" dirty="0">
                <a:latin typeface="Calibri"/>
                <a:cs typeface="Calibri"/>
              </a:rPr>
              <a:t>or </a:t>
            </a:r>
            <a:r>
              <a:rPr sz="2600" spc="-10" dirty="0">
                <a:latin typeface="Calibri"/>
                <a:cs typeface="Calibri"/>
              </a:rPr>
              <a:t>more </a:t>
            </a:r>
            <a:r>
              <a:rPr sz="2600" spc="-5" dirty="0">
                <a:latin typeface="Calibri"/>
                <a:cs typeface="Calibri"/>
              </a:rPr>
              <a:t>fields </a:t>
            </a:r>
            <a:r>
              <a:rPr sz="2600" dirty="0">
                <a:latin typeface="Calibri"/>
                <a:cs typeface="Calibri"/>
              </a:rPr>
              <a:t>when </a:t>
            </a:r>
            <a:r>
              <a:rPr sz="2600" spc="-5" dirty="0">
                <a:latin typeface="Calibri"/>
                <a:cs typeface="Calibri"/>
              </a:rPr>
              <a:t>there </a:t>
            </a:r>
            <a:r>
              <a:rPr sz="2600" dirty="0">
                <a:latin typeface="Calibri"/>
                <a:cs typeface="Calibri"/>
              </a:rPr>
              <a:t>is  </a:t>
            </a:r>
            <a:r>
              <a:rPr sz="2600" spc="-5" dirty="0">
                <a:latin typeface="Calibri"/>
                <a:cs typeface="Calibri"/>
              </a:rPr>
              <a:t>no unique field </a:t>
            </a:r>
            <a:r>
              <a:rPr sz="2600" dirty="0">
                <a:latin typeface="Calibri"/>
                <a:cs typeface="Calibri"/>
              </a:rPr>
              <a:t>in the particular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53975" indent="-342900">
              <a:lnSpc>
                <a:spcPts val="281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combination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two or more </a:t>
            </a:r>
            <a:r>
              <a:rPr sz="2600" spc="-5" dirty="0">
                <a:latin typeface="Calibri"/>
                <a:cs typeface="Calibri"/>
              </a:rPr>
              <a:t>fields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5" dirty="0">
                <a:latin typeface="Calibri"/>
                <a:cs typeface="Calibri"/>
              </a:rPr>
              <a:t>help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identify </a:t>
            </a:r>
            <a:r>
              <a:rPr sz="2600" dirty="0">
                <a:latin typeface="Calibri"/>
                <a:cs typeface="Calibri"/>
              </a:rPr>
              <a:t>a  </a:t>
            </a:r>
            <a:r>
              <a:rPr sz="2600" spc="-15" dirty="0">
                <a:latin typeface="Calibri"/>
                <a:cs typeface="Calibri"/>
              </a:rPr>
              <a:t>record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uniquely.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64001" y="336549"/>
            <a:ext cx="2938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Composite</a:t>
            </a:r>
            <a:r>
              <a:rPr spc="-55" dirty="0"/>
              <a:t> </a:t>
            </a:r>
            <a:r>
              <a:rPr spc="-10" dirty="0"/>
              <a:t>PK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0" y="3588258"/>
          <a:ext cx="5561329" cy="2940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3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49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80101">
                      <a:solidFill>
                        <a:srgbClr val="FF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0101">
                      <a:solidFill>
                        <a:srgbClr val="FF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4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 gridSpan="3">
                  <a:txBody>
                    <a:bodyPr/>
                    <a:lstStyle/>
                    <a:p>
                      <a:pPr marL="253365">
                        <a:lnSpc>
                          <a:spcPts val="2935"/>
                        </a:lnSpc>
                      </a:pPr>
                      <a:r>
                        <a:rPr sz="2500" spc="-10" dirty="0">
                          <a:latin typeface="Calibri"/>
                          <a:cs typeface="Calibri"/>
                        </a:rPr>
                        <a:t>Student_ID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00685">
                        <a:lnSpc>
                          <a:spcPts val="2935"/>
                        </a:lnSpc>
                      </a:pPr>
                      <a:r>
                        <a:rPr sz="2500" spc="-5" dirty="0">
                          <a:latin typeface="Calibri"/>
                          <a:cs typeface="Calibri"/>
                        </a:rPr>
                        <a:t>Module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935"/>
                        </a:lnSpc>
                      </a:pPr>
                      <a:r>
                        <a:rPr sz="2500" spc="-5" dirty="0">
                          <a:latin typeface="Calibri"/>
                          <a:cs typeface="Calibri"/>
                        </a:rPr>
                        <a:t>Marks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85">
                <a:tc gridSpan="3"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0175">
                        <a:lnSpc>
                          <a:spcPts val="282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ISAD253SL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2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54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284">
                <a:tc gridSpan="3"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0175">
                        <a:lnSpc>
                          <a:spcPts val="282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ISAD254SL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2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61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285">
                <a:tc gridSpan="3"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0175">
                        <a:lnSpc>
                          <a:spcPts val="282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ISAD253SL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2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69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284">
                <a:tc gridSpan="3"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0175">
                        <a:lnSpc>
                          <a:spcPts val="282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ISAD254SL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2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48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284">
                <a:tc gridSpan="3"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0175">
                        <a:lnSpc>
                          <a:spcPts val="282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ISAD253SL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2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28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285">
                <a:tc gridSpan="3">
                  <a:txBody>
                    <a:bodyPr/>
                    <a:lstStyle/>
                    <a:p>
                      <a:pPr algn="ctr">
                        <a:lnSpc>
                          <a:spcPts val="2825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0175">
                        <a:lnSpc>
                          <a:spcPts val="2825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ISAD254SL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25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34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317875" y="2973781"/>
            <a:ext cx="551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0000"/>
                </a:solidFill>
                <a:latin typeface="Calibri"/>
                <a:cs typeface="Calibri"/>
              </a:rPr>
              <a:t>PK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1348" y="336549"/>
            <a:ext cx="4248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Referential</a:t>
            </a:r>
            <a:r>
              <a:rPr spc="-40" dirty="0"/>
              <a:t> </a:t>
            </a:r>
            <a:r>
              <a:rPr spc="-15" dirty="0"/>
              <a:t>Integrity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45133"/>
            <a:ext cx="8211820" cy="1691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6865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relational </a:t>
            </a:r>
            <a:r>
              <a:rPr sz="2600" spc="-10" dirty="0">
                <a:latin typeface="Calibri"/>
                <a:cs typeface="Calibri"/>
              </a:rPr>
              <a:t>database concept, </a:t>
            </a:r>
            <a:r>
              <a:rPr sz="2600" dirty="0">
                <a:latin typeface="Calibri"/>
                <a:cs typeface="Calibri"/>
              </a:rPr>
              <a:t>which </a:t>
            </a:r>
            <a:r>
              <a:rPr sz="2600" spc="-20" dirty="0">
                <a:latin typeface="Calibri"/>
                <a:cs typeface="Calibri"/>
              </a:rPr>
              <a:t>states </a:t>
            </a:r>
            <a:r>
              <a:rPr sz="2600" spc="-5" dirty="0">
                <a:latin typeface="Calibri"/>
                <a:cs typeface="Calibri"/>
              </a:rPr>
              <a:t>that table  relationships must </a:t>
            </a:r>
            <a:r>
              <a:rPr sz="2600" spc="-20" dirty="0">
                <a:latin typeface="Calibri"/>
                <a:cs typeface="Calibri"/>
              </a:rPr>
              <a:t>always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consistent.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Any foreign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spc="-5" dirty="0">
                <a:latin typeface="Calibri"/>
                <a:cs typeface="Calibri"/>
              </a:rPr>
              <a:t>field </a:t>
            </a:r>
            <a:r>
              <a:rPr sz="2600" spc="-10" dirty="0">
                <a:latin typeface="Calibri"/>
                <a:cs typeface="Calibri"/>
              </a:rPr>
              <a:t>must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dirty="0">
                <a:latin typeface="Calibri"/>
                <a:cs typeface="Calibri"/>
              </a:rPr>
              <a:t>which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dirty="0">
                <a:latin typeface="Calibri"/>
                <a:cs typeface="Calibri"/>
              </a:rPr>
              <a:t>in  the primary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spc="-5" dirty="0">
                <a:latin typeface="Calibri"/>
                <a:cs typeface="Calibri"/>
              </a:rPr>
              <a:t>field that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20" dirty="0">
                <a:latin typeface="Calibri"/>
                <a:cs typeface="Calibri"/>
              </a:rPr>
              <a:t>referenced </a:t>
            </a:r>
            <a:r>
              <a:rPr sz="2600" spc="-5" dirty="0">
                <a:latin typeface="Calibri"/>
                <a:cs typeface="Calibri"/>
              </a:rPr>
              <a:t>by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foreign</a:t>
            </a:r>
            <a:r>
              <a:rPr sz="2600" spc="-70" dirty="0">
                <a:latin typeface="Calibri"/>
                <a:cs typeface="Calibri"/>
              </a:rPr>
              <a:t> key.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80050" y="3465448"/>
          <a:ext cx="3031490" cy="2438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CCode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Course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 Name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Engineering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Computer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Science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4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Computer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Networks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1850" y="3427095"/>
          <a:ext cx="4139564" cy="2514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0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Student_ID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Name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Course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Ann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Peter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65" dirty="0">
                          <a:latin typeface="Calibri"/>
                          <a:cs typeface="Calibri"/>
                        </a:rPr>
                        <a:t>Tom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Rose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Peter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364994" y="6147003"/>
            <a:ext cx="382968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Violates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referential</a:t>
            </a:r>
            <a:r>
              <a:rPr sz="26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FF0000"/>
                </a:solidFill>
                <a:latin typeface="Calibri"/>
                <a:cs typeface="Calibri"/>
              </a:rPr>
              <a:t>integrity.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91761" y="4725161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1348" y="336549"/>
            <a:ext cx="4248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Referential</a:t>
            </a:r>
            <a:r>
              <a:rPr spc="-40" dirty="0"/>
              <a:t> </a:t>
            </a:r>
            <a:r>
              <a:rPr spc="-15" dirty="0"/>
              <a:t>Integrity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2400" y="1200911"/>
            <a:ext cx="8779764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13229" y="5810199"/>
            <a:ext cx="4550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violates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referential integrity.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805" y="1588878"/>
            <a:ext cx="2133002" cy="3680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/>
            <a:r>
              <a:rPr lang="en-US" sz="3200" spc="-5">
                <a:solidFill>
                  <a:srgbClr val="FFFFFF"/>
                </a:solidFill>
                <a:latin typeface="+mj-lt"/>
                <a:cs typeface="+mj-cs"/>
              </a:rPr>
              <a:t>Lesson</a:t>
            </a:r>
            <a:r>
              <a:rPr lang="en-US" sz="3200" spc="-50">
                <a:solidFill>
                  <a:srgbClr val="FFFFFF"/>
                </a:solidFill>
                <a:latin typeface="+mj-lt"/>
                <a:cs typeface="+mj-cs"/>
              </a:rPr>
              <a:t> </a:t>
            </a:r>
            <a:r>
              <a:rPr lang="en-US" sz="3200" spc="-5">
                <a:solidFill>
                  <a:srgbClr val="FFFFFF"/>
                </a:solidFill>
                <a:latin typeface="+mj-lt"/>
                <a:cs typeface="+mj-cs"/>
              </a:rPr>
              <a:t>Summary</a:t>
            </a:r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76095" y="1049695"/>
            <a:ext cx="4982105" cy="4758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55600" indent="-228600" defTabSz="914400">
              <a:lnSpc>
                <a:spcPct val="120000"/>
              </a:lnSpc>
              <a:spcBef>
                <a:spcPts val="13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cap="all" spc="-5"/>
              <a:t>What </a:t>
            </a:r>
            <a:r>
              <a:rPr lang="en-US" cap="all"/>
              <a:t>is a</a:t>
            </a:r>
            <a:r>
              <a:rPr lang="en-US" cap="all" spc="-10"/>
              <a:t> </a:t>
            </a:r>
            <a:r>
              <a:rPr lang="en-US" cap="all" spc="-5"/>
              <a:t>Database?</a:t>
            </a:r>
            <a:endParaRPr lang="en-US" cap="all"/>
          </a:p>
          <a:p>
            <a:pPr marL="355600" indent="-228600" defTabSz="914400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cap="all" spc="-15"/>
              <a:t>Why </a:t>
            </a:r>
            <a:r>
              <a:rPr lang="en-US" cap="all" spc="-5"/>
              <a:t>do </a:t>
            </a:r>
            <a:r>
              <a:rPr lang="en-US" cap="all" spc="-15"/>
              <a:t>we </a:t>
            </a:r>
            <a:r>
              <a:rPr lang="en-US" cap="all" spc="-5"/>
              <a:t>need </a:t>
            </a:r>
            <a:r>
              <a:rPr lang="en-US" cap="all"/>
              <a:t>a</a:t>
            </a:r>
            <a:r>
              <a:rPr lang="en-US" cap="all" spc="-20"/>
              <a:t> </a:t>
            </a:r>
            <a:r>
              <a:rPr lang="en-US" cap="all" spc="-5"/>
              <a:t>Database?</a:t>
            </a:r>
            <a:endParaRPr lang="en-US" cap="all"/>
          </a:p>
          <a:p>
            <a:pPr marL="355600" indent="-228600" defTabSz="914400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cap="all" spc="-5"/>
              <a:t>What </a:t>
            </a:r>
            <a:r>
              <a:rPr lang="en-US" cap="all"/>
              <a:t>is </a:t>
            </a:r>
            <a:r>
              <a:rPr lang="en-US" cap="all" spc="-5"/>
              <a:t>Database Management </a:t>
            </a:r>
            <a:r>
              <a:rPr lang="en-US" cap="all" spc="-20"/>
              <a:t>System</a:t>
            </a:r>
            <a:r>
              <a:rPr lang="en-US" cap="all" spc="-114"/>
              <a:t> </a:t>
            </a:r>
            <a:r>
              <a:rPr lang="en-US" cap="all" spc="-5"/>
              <a:t>(DBMS)?</a:t>
            </a:r>
            <a:endParaRPr lang="en-US" cap="all"/>
          </a:p>
          <a:p>
            <a:pPr marL="355600" indent="-228600" defTabSz="914400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cap="all" spc="-5"/>
              <a:t>What </a:t>
            </a:r>
            <a:r>
              <a:rPr lang="en-US" cap="all" spc="-10"/>
              <a:t>are </a:t>
            </a:r>
            <a:r>
              <a:rPr lang="en-US" cap="all"/>
              <a:t>the </a:t>
            </a:r>
            <a:r>
              <a:rPr lang="en-US" cap="all" spc="-5"/>
              <a:t>elements of </a:t>
            </a:r>
            <a:r>
              <a:rPr lang="en-US" cap="all"/>
              <a:t>a</a:t>
            </a:r>
            <a:r>
              <a:rPr lang="en-US" cap="all" spc="-50"/>
              <a:t> </a:t>
            </a:r>
            <a:r>
              <a:rPr lang="en-US" cap="all" spc="-10"/>
              <a:t>database?</a:t>
            </a:r>
            <a:endParaRPr lang="en-US" cap="all"/>
          </a:p>
          <a:p>
            <a:pPr marL="355600" indent="-228600" defTabSz="914400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cap="all" spc="-5"/>
              <a:t>What </a:t>
            </a:r>
            <a:r>
              <a:rPr lang="en-US" cap="all" spc="-10"/>
              <a:t>are </a:t>
            </a:r>
            <a:r>
              <a:rPr lang="en-US" cap="all"/>
              <a:t>the </a:t>
            </a:r>
            <a:r>
              <a:rPr lang="en-US" cap="all" spc="-5"/>
              <a:t>Database</a:t>
            </a:r>
            <a:r>
              <a:rPr lang="en-US" cap="all" spc="-50"/>
              <a:t> </a:t>
            </a:r>
            <a:r>
              <a:rPr lang="en-US" cap="all" spc="-5"/>
              <a:t>relationships?</a:t>
            </a:r>
            <a:endParaRPr lang="en-US" cap="all"/>
          </a:p>
          <a:p>
            <a:pPr marL="355600" marR="304165" indent="-228600" defTabSz="914400">
              <a:lnSpc>
                <a:spcPct val="120000"/>
              </a:lnSpc>
              <a:spcBef>
                <a:spcPts val="120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cap="all" spc="-5"/>
              <a:t>What </a:t>
            </a:r>
            <a:r>
              <a:rPr lang="en-US" cap="all" spc="-10"/>
              <a:t>are defined </a:t>
            </a:r>
            <a:r>
              <a:rPr lang="en-US" cap="all"/>
              <a:t>as PK, </a:t>
            </a:r>
            <a:r>
              <a:rPr lang="en-US" cap="all" spc="-5"/>
              <a:t>FK </a:t>
            </a:r>
            <a:r>
              <a:rPr lang="en-US" cap="all"/>
              <a:t>and </a:t>
            </a:r>
            <a:r>
              <a:rPr lang="en-US" cap="all" spc="-5"/>
              <a:t>Composite</a:t>
            </a:r>
            <a:r>
              <a:rPr lang="en-US" cap="all" spc="-125"/>
              <a:t> </a:t>
            </a:r>
            <a:r>
              <a:rPr lang="en-US" cap="all"/>
              <a:t>PK,  </a:t>
            </a:r>
            <a:r>
              <a:rPr lang="en-US" cap="all" spc="-20"/>
              <a:t>Referential</a:t>
            </a:r>
            <a:r>
              <a:rPr lang="en-US" cap="all" spc="-40"/>
              <a:t> </a:t>
            </a:r>
            <a:r>
              <a:rPr lang="en-US" cap="all" spc="-5"/>
              <a:t>Integrity?</a:t>
            </a:r>
            <a:endParaRPr lang="en-US" cap="all"/>
          </a:p>
        </p:txBody>
      </p:sp>
      <p:pic>
        <p:nvPicPr>
          <p:cNvPr id="20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885508" y="5883275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34</a:t>
            </a:fld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498" y="2681173"/>
            <a:ext cx="3611879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Thank</a:t>
            </a:r>
            <a:r>
              <a:rPr sz="6600" spc="-105" dirty="0"/>
              <a:t> </a:t>
            </a:r>
            <a:r>
              <a:rPr sz="6600" spc="-180" dirty="0"/>
              <a:t>You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7720330" y="650971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35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7742" y="336549"/>
            <a:ext cx="4053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Physical</a:t>
            </a:r>
            <a:r>
              <a:rPr spc="-45" dirty="0"/>
              <a:t> </a:t>
            </a:r>
            <a:r>
              <a:rPr spc="-10" dirty="0"/>
              <a:t>Examples?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09600" y="1188719"/>
            <a:ext cx="3741420" cy="5518785"/>
            <a:chOff x="609600" y="1188719"/>
            <a:chExt cx="3741420" cy="5518785"/>
          </a:xfrm>
        </p:grpSpPr>
        <p:sp>
          <p:nvSpPr>
            <p:cNvPr id="5" name="object 5"/>
            <p:cNvSpPr/>
            <p:nvPr/>
          </p:nvSpPr>
          <p:spPr>
            <a:xfrm>
              <a:off x="609600" y="1188719"/>
              <a:ext cx="1600200" cy="22707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52244" y="3462527"/>
              <a:ext cx="2398776" cy="32445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1200" y="3491484"/>
              <a:ext cx="2286000" cy="31318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79675" y="3489959"/>
              <a:ext cx="2289175" cy="3134995"/>
            </a:xfrm>
            <a:custGeom>
              <a:avLst/>
              <a:gdLst/>
              <a:ahLst/>
              <a:cxnLst/>
              <a:rect l="l" t="t" r="r" b="b"/>
              <a:pathLst>
                <a:path w="2289175" h="3134995">
                  <a:moveTo>
                    <a:pt x="0" y="3134867"/>
                  </a:moveTo>
                  <a:lnTo>
                    <a:pt x="2289048" y="3134867"/>
                  </a:lnTo>
                  <a:lnTo>
                    <a:pt x="2289048" y="0"/>
                  </a:lnTo>
                  <a:lnTo>
                    <a:pt x="0" y="0"/>
                  </a:lnTo>
                  <a:lnTo>
                    <a:pt x="0" y="31348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509515" y="1220724"/>
            <a:ext cx="4378451" cy="31226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55481" y="65097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algn="l"/>
            <a:r>
              <a:rPr lang="en-US" sz="3500" spc="-20">
                <a:latin typeface="+mj-lt"/>
                <a:cs typeface="+mj-cs"/>
              </a:rPr>
              <a:t>Physical</a:t>
            </a:r>
            <a:r>
              <a:rPr lang="en-US" sz="3500" spc="-45">
                <a:latin typeface="+mj-lt"/>
                <a:cs typeface="+mj-cs"/>
              </a:rPr>
              <a:t> </a:t>
            </a:r>
            <a:r>
              <a:rPr lang="en-US" sz="3500" spc="-10">
                <a:latin typeface="+mj-lt"/>
                <a:cs typeface="+mj-cs"/>
              </a:rPr>
              <a:t>DB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55481" y="6509715"/>
            <a:ext cx="1536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  <a:spcAft>
                <a:spcPts val="600"/>
              </a:spcAft>
            </a:pPr>
            <a:fld id="{81D60167-4931-47E6-BA6A-407CBD079E47}" type="slidenum">
              <a:rPr sz="1200" dirty="0">
                <a:latin typeface="Calibri"/>
                <a:cs typeface="Calibri"/>
              </a:rPr>
              <a:pPr marL="38100">
                <a:lnSpc>
                  <a:spcPts val="1240"/>
                </a:lnSpc>
                <a:spcAft>
                  <a:spcPts val="600"/>
                </a:spcAft>
              </a:pPr>
              <a:t>5</a:t>
            </a:fld>
            <a:endParaRPr lang="en-LK" sz="1200">
              <a:latin typeface="Calibri"/>
              <a:cs typeface="Calibri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D5C87974-2534-487E-AAC4-ED2DED3898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8686418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/>
            <a:r>
              <a:rPr lang="en-US" sz="2400" spc="-15">
                <a:latin typeface="+mj-lt"/>
                <a:cs typeface="+mj-cs"/>
              </a:rPr>
              <a:t>Database</a:t>
            </a:r>
            <a:r>
              <a:rPr lang="en-US" sz="2400" spc="-25">
                <a:latin typeface="+mj-lt"/>
                <a:cs typeface="+mj-cs"/>
              </a:rPr>
              <a:t> </a:t>
            </a:r>
            <a:r>
              <a:rPr lang="en-US" sz="2400" spc="-10">
                <a:latin typeface="+mj-lt"/>
                <a:cs typeface="+mj-cs"/>
              </a:rPr>
              <a:t>Applications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55481" y="6509715"/>
            <a:ext cx="1536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  <a:spcAft>
                <a:spcPts val="600"/>
              </a:spcAft>
            </a:pPr>
            <a:fld id="{81D60167-4931-47E6-BA6A-407CBD079E47}" type="slidenum">
              <a:rPr sz="1200" dirty="0">
                <a:latin typeface="Calibri"/>
                <a:cs typeface="Calibri"/>
              </a:rPr>
              <a:pPr marL="38100">
                <a:lnSpc>
                  <a:spcPts val="1240"/>
                </a:lnSpc>
                <a:spcAft>
                  <a:spcPts val="600"/>
                </a:spcAft>
              </a:pPr>
              <a:t>6</a:t>
            </a:fld>
            <a:endParaRPr lang="en-LK" sz="1200">
              <a:latin typeface="Calibri"/>
              <a:cs typeface="Calibri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E3ABC96E-88F5-4A5D-BBCD-2931BF2F4D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3166100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3B6C0C-65BB-4F38-9C8A-0892266F8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D77137-01B7-45E4-AA14-CD9E779B4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330" y="1365957"/>
            <a:ext cx="7773339" cy="4041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7000" spc="-30"/>
              <a:t>Why </a:t>
            </a:r>
            <a:r>
              <a:rPr lang="en-US" sz="7000"/>
              <a:t>do </a:t>
            </a:r>
            <a:r>
              <a:rPr lang="en-US" sz="7000" spc="-25"/>
              <a:t>we </a:t>
            </a:r>
            <a:r>
              <a:rPr lang="en-US" sz="7000"/>
              <a:t>need </a:t>
            </a:r>
            <a:r>
              <a:rPr lang="en-US" sz="7000" spc="-5"/>
              <a:t>a</a:t>
            </a:r>
            <a:r>
              <a:rPr lang="en-US" sz="7000" spc="-20"/>
              <a:t> </a:t>
            </a:r>
            <a:r>
              <a:rPr lang="en-US" sz="7000" spc="-15"/>
              <a:t>Database?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9954" y="6471615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7</a:t>
            </a:r>
            <a:endParaRPr lang="en-LK"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6350" y="336549"/>
            <a:ext cx="6911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Manual </a:t>
            </a:r>
            <a:r>
              <a:rPr spc="-30" dirty="0"/>
              <a:t>Data </a:t>
            </a:r>
            <a:r>
              <a:rPr spc="-10" dirty="0"/>
              <a:t>Processing</a:t>
            </a:r>
            <a:r>
              <a:rPr spc="70" dirty="0"/>
              <a:t> </a:t>
            </a:r>
            <a:r>
              <a:rPr spc="-35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066800" y="1676400"/>
            <a:ext cx="7205472" cy="428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2081EA-7107-46FA-A893-B15086A74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8889DF-D030-4BCD-9797-4BBD1986C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3058" y="643468"/>
            <a:ext cx="2565611" cy="5130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l"/>
            <a:r>
              <a:rPr lang="en-US" sz="3200" spc="-25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Drawbacks </a:t>
            </a:r>
            <a:r>
              <a:rPr lang="en-US" sz="3200" spc="-5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of </a:t>
            </a:r>
            <a:r>
              <a:rPr lang="en-US" sz="3200" spc="-1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Manual </a:t>
            </a:r>
            <a:r>
              <a:rPr lang="en-US" sz="3200" spc="-3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Data</a:t>
            </a:r>
            <a:r>
              <a:rPr lang="en-US" sz="3200" spc="75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 </a:t>
            </a:r>
            <a:r>
              <a:rPr lang="en-US" sz="3200" spc="-1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331" y="643467"/>
            <a:ext cx="4965661" cy="5130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55600" indent="-228600" defTabSz="914400">
              <a:lnSpc>
                <a:spcPct val="120000"/>
              </a:lnSpc>
              <a:spcBef>
                <a:spcPts val="160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 spc="-5"/>
              <a:t>High paper </a:t>
            </a:r>
            <a:r>
              <a:rPr lang="en-US" cap="all" spc="-10"/>
              <a:t>work</a:t>
            </a:r>
            <a:endParaRPr lang="en-US" cap="all"/>
          </a:p>
          <a:p>
            <a:pPr marL="355600" indent="-228600" defTabSz="914400">
              <a:lnSpc>
                <a:spcPct val="120000"/>
              </a:lnSpc>
              <a:spcBef>
                <a:spcPts val="15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 spc="-5"/>
              <a:t>Lots of</a:t>
            </a:r>
            <a:r>
              <a:rPr lang="en-US" cap="all" spc="-10"/>
              <a:t> </a:t>
            </a:r>
            <a:r>
              <a:rPr lang="en-US" cap="all" spc="-15"/>
              <a:t>errors</a:t>
            </a:r>
            <a:endParaRPr lang="en-US" cap="all"/>
          </a:p>
          <a:p>
            <a:pPr marL="355600" indent="-228600" defTabSz="914400">
              <a:lnSpc>
                <a:spcPct val="120000"/>
              </a:lnSpc>
              <a:spcBef>
                <a:spcPts val="15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 spc="-5"/>
              <a:t>Time</a:t>
            </a:r>
            <a:r>
              <a:rPr lang="en-US" cap="all" spc="-100"/>
              <a:t> </a:t>
            </a:r>
            <a:r>
              <a:rPr lang="en-US" cap="all" spc="-5"/>
              <a:t>consuming</a:t>
            </a:r>
            <a:endParaRPr lang="en-US" cap="all"/>
          </a:p>
          <a:p>
            <a:pPr marL="355600" indent="-228600" defTabSz="914400">
              <a:lnSpc>
                <a:spcPct val="120000"/>
              </a:lnSpc>
              <a:spcBef>
                <a:spcPts val="150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 spc="-15"/>
              <a:t>Data</a:t>
            </a:r>
            <a:r>
              <a:rPr lang="en-US" cap="all" spc="-75"/>
              <a:t> </a:t>
            </a:r>
            <a:r>
              <a:rPr lang="en-US" cap="all" spc="-5"/>
              <a:t>duplication</a:t>
            </a:r>
            <a:endParaRPr lang="en-US" cap="all"/>
          </a:p>
          <a:p>
            <a:pPr marL="355600" indent="-228600" defTabSz="914400">
              <a:lnSpc>
                <a:spcPct val="120000"/>
              </a:lnSpc>
              <a:spcBef>
                <a:spcPts val="15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/>
              <a:t>Need a </a:t>
            </a:r>
            <a:r>
              <a:rPr lang="en-US" cap="all" spc="-10"/>
              <a:t>large </a:t>
            </a:r>
            <a:r>
              <a:rPr lang="en-US" cap="all" spc="-20"/>
              <a:t>storage</a:t>
            </a:r>
            <a:r>
              <a:rPr lang="en-US" cap="all" spc="-40"/>
              <a:t> </a:t>
            </a:r>
            <a:r>
              <a:rPr lang="en-US" cap="all"/>
              <a:t>space</a:t>
            </a:r>
          </a:p>
          <a:p>
            <a:pPr marL="355600" indent="-228600" defTabSz="914400">
              <a:lnSpc>
                <a:spcPct val="120000"/>
              </a:lnSpc>
              <a:spcBef>
                <a:spcPts val="15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 spc="-5"/>
              <a:t>Difficulty </a:t>
            </a:r>
            <a:r>
              <a:rPr lang="en-US" cap="all"/>
              <a:t>in accessing</a:t>
            </a:r>
            <a:r>
              <a:rPr lang="en-US" cap="all" spc="-75"/>
              <a:t> </a:t>
            </a:r>
            <a:r>
              <a:rPr lang="en-US" cap="all" spc="-15"/>
              <a:t>data</a:t>
            </a:r>
            <a:endParaRPr lang="en-US" cap="all"/>
          </a:p>
          <a:p>
            <a:pPr marL="355600" indent="-228600" defTabSz="914400">
              <a:lnSpc>
                <a:spcPct val="120000"/>
              </a:lnSpc>
              <a:spcBef>
                <a:spcPts val="15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 spc="-5"/>
              <a:t>Less</a:t>
            </a:r>
            <a:r>
              <a:rPr lang="en-US" cap="all" spc="-25"/>
              <a:t> </a:t>
            </a:r>
            <a:r>
              <a:rPr lang="en-US" cap="all" spc="-5"/>
              <a:t>security</a:t>
            </a:r>
            <a:endParaRPr lang="en-US" cap="all"/>
          </a:p>
          <a:p>
            <a:pPr marL="355600" indent="-228600" defTabSz="914400">
              <a:lnSpc>
                <a:spcPct val="120000"/>
              </a:lnSpc>
              <a:spcBef>
                <a:spcPts val="150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 spc="-5"/>
              <a:t>Difficulty </a:t>
            </a:r>
            <a:r>
              <a:rPr lang="en-US" cap="all" spc="-15"/>
              <a:t>to </a:t>
            </a:r>
            <a:r>
              <a:rPr lang="en-US" cap="all" spc="-30"/>
              <a:t>take</a:t>
            </a:r>
            <a:r>
              <a:rPr lang="en-US" cap="all" spc="-25"/>
              <a:t> </a:t>
            </a:r>
            <a:r>
              <a:rPr lang="en-US" cap="all" spc="-10"/>
              <a:t>backups</a:t>
            </a:r>
            <a:endParaRPr lang="en-US" cap="all"/>
          </a:p>
          <a:p>
            <a:pPr marL="355600" indent="-228600" defTabSz="914400">
              <a:lnSpc>
                <a:spcPct val="120000"/>
              </a:lnSpc>
              <a:spcBef>
                <a:spcPts val="15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 spc="-15"/>
              <a:t>Large </a:t>
            </a:r>
            <a:r>
              <a:rPr lang="en-US" cap="all" spc="-5"/>
              <a:t>number of employee</a:t>
            </a:r>
            <a:r>
              <a:rPr lang="en-US" cap="all" spc="-70"/>
              <a:t> </a:t>
            </a:r>
            <a:r>
              <a:rPr lang="en-US" cap="all" spc="-10"/>
              <a:t>involvement</a:t>
            </a:r>
            <a:endParaRPr lang="en-US" cap="all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885508" y="5883275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1023</Words>
  <Application>Microsoft Office PowerPoint</Application>
  <PresentationFormat>On-screen Show (4:3)</PresentationFormat>
  <Paragraphs>294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-apple-system</vt:lpstr>
      <vt:lpstr>Arial</vt:lpstr>
      <vt:lpstr>Calibri</vt:lpstr>
      <vt:lpstr>Times New Roman</vt:lpstr>
      <vt:lpstr>Tw Cen MT</vt:lpstr>
      <vt:lpstr>Droplet</vt:lpstr>
      <vt:lpstr>PUSL2019 Information Management &amp; Retrieval</vt:lpstr>
      <vt:lpstr>Lesson Outline</vt:lpstr>
      <vt:lpstr>What is a Database?</vt:lpstr>
      <vt:lpstr>Physical Examples?</vt:lpstr>
      <vt:lpstr>Physical DB</vt:lpstr>
      <vt:lpstr>Database Applications</vt:lpstr>
      <vt:lpstr>Why do we need a Database?</vt:lpstr>
      <vt:lpstr>Manual Data Processing Systems</vt:lpstr>
      <vt:lpstr>Drawbacks of Manual Data Processing</vt:lpstr>
      <vt:lpstr>Types of Data Processing Systems</vt:lpstr>
      <vt:lpstr>File Based Data Processing Approach</vt:lpstr>
      <vt:lpstr>File Based Data Processing</vt:lpstr>
      <vt:lpstr>File Based Data Processing</vt:lpstr>
      <vt:lpstr>Limitations of File Based Processing</vt:lpstr>
      <vt:lpstr>Database Processing Approach</vt:lpstr>
      <vt:lpstr>Database Processing Approach</vt:lpstr>
      <vt:lpstr>Database Processing System</vt:lpstr>
      <vt:lpstr>Advantages of Database Approach</vt:lpstr>
      <vt:lpstr>Database Management System (DBMS)</vt:lpstr>
      <vt:lpstr>Elements of a Database</vt:lpstr>
      <vt:lpstr>Elements of a Database</vt:lpstr>
      <vt:lpstr>Elements of a Relation</vt:lpstr>
      <vt:lpstr>Elements of a Relation</vt:lpstr>
      <vt:lpstr>Elements of a Relation</vt:lpstr>
      <vt:lpstr>Database Relationships</vt:lpstr>
      <vt:lpstr>One-to-one (1:1)</vt:lpstr>
      <vt:lpstr>One-to-Many (1:M)</vt:lpstr>
      <vt:lpstr>Many-to-Many (M:N)</vt:lpstr>
      <vt:lpstr>Primary Key (PK)</vt:lpstr>
      <vt:lpstr>Foreign Key (FK)</vt:lpstr>
      <vt:lpstr>Composite PK</vt:lpstr>
      <vt:lpstr>Referential Integrity</vt:lpstr>
      <vt:lpstr>Referential Integrity</vt:lpstr>
      <vt:lpstr>Lesson 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ISAD253SL - Databases</dc:title>
  <dc:creator>Naji Saravanabavan</dc:creator>
  <cp:lastModifiedBy>Saravanabavan Nasiketha</cp:lastModifiedBy>
  <cp:revision>2</cp:revision>
  <dcterms:created xsi:type="dcterms:W3CDTF">2020-09-07T15:50:40Z</dcterms:created>
  <dcterms:modified xsi:type="dcterms:W3CDTF">2023-10-09T05:49:38Z</dcterms:modified>
</cp:coreProperties>
</file>