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34" r:id="rId3"/>
    <p:sldId id="335" r:id="rId4"/>
    <p:sldId id="364" r:id="rId5"/>
    <p:sldId id="352" r:id="rId6"/>
    <p:sldId id="358" r:id="rId7"/>
    <p:sldId id="359" r:id="rId8"/>
    <p:sldId id="360" r:id="rId9"/>
    <p:sldId id="361" r:id="rId10"/>
    <p:sldId id="353" r:id="rId11"/>
    <p:sldId id="354" r:id="rId12"/>
    <p:sldId id="355" r:id="rId13"/>
    <p:sldId id="356" r:id="rId14"/>
    <p:sldId id="362" r:id="rId15"/>
    <p:sldId id="351" r:id="rId16"/>
    <p:sldId id="363" r:id="rId17"/>
    <p:sldId id="3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4134" autoAdjust="0"/>
  </p:normalViewPr>
  <p:slideViewPr>
    <p:cSldViewPr snapToGrid="0" snapToObjects="1">
      <p:cViewPr varScale="1">
        <p:scale>
          <a:sx n="117" d="100"/>
          <a:sy n="117" d="100"/>
        </p:scale>
        <p:origin x="6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Object Oriented Programming with C#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CS107.3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#05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pramudya.h@nsbm.ac.lk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55824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D2CB53E-C28D-4D25-A9A6-559B82B6F651}"/>
              </a:ext>
            </a:extLst>
          </p:cNvPr>
          <p:cNvSpPr txBox="1">
            <a:spLocks/>
          </p:cNvSpPr>
          <p:nvPr/>
        </p:nvSpPr>
        <p:spPr>
          <a:xfrm>
            <a:off x="1522414" y="1568588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is one of the fundamental in OOP concepts.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is the technique of making the fields in a class private and providing access to the fields via public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field is declared private, it cannot be accessed by anyone outside the class, thereby hiding the fields within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4626" y="73682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CB09693-274F-4867-973B-F5F3C444D8E4}"/>
              </a:ext>
            </a:extLst>
          </p:cNvPr>
          <p:cNvSpPr txBox="1">
            <a:spLocks/>
          </p:cNvSpPr>
          <p:nvPr/>
        </p:nvSpPr>
        <p:spPr>
          <a:xfrm>
            <a:off x="724625" y="1630720"/>
            <a:ext cx="1073957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this reason, Encapsulation is also referred to as </a:t>
            </a:r>
            <a:r>
              <a:rPr lang="en-US" b="1" dirty="0">
                <a:highlight>
                  <a:srgbClr val="FFFF00"/>
                </a:highlight>
              </a:rPr>
              <a:t>Data Hiding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can be described as a protective barrier that prevents the code and data being randomly accessed by other code defined outside the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benefits of encapsulation is the ability to modify our implemented code without breaking the code of others who use our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 this features Encapsulation gives </a:t>
            </a:r>
            <a:r>
              <a:rPr lang="en-US" b="1" dirty="0">
                <a:highlight>
                  <a:srgbClr val="FFFF00"/>
                </a:highlight>
              </a:rPr>
              <a:t>Maintainability, Flexibility and Extensibility to our code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9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8656" y="1841862"/>
            <a:ext cx="10834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get set accessors or modifiers mostly used for storing and retrieving value from the private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simple word, the get method used for retrieving value from private field where set method used for storing value in private variables.</a:t>
            </a: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A24F3EF8-6AEB-4BDA-AA64-6E43DF053064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 SET Accessors /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87498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043" y="1136073"/>
            <a:ext cx="1083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686D05A9-1D4C-4C2F-ADF6-1983F737706B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2400" b="1" i="1" dirty="0"/>
              <a:t>Sample Code</a:t>
            </a:r>
            <a:endParaRPr lang="en-US" sz="3200" b="1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CD115-817C-4229-B371-96770AC71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2" b="2875"/>
          <a:stretch/>
        </p:blipFill>
        <p:spPr>
          <a:xfrm>
            <a:off x="3008312" y="1441132"/>
            <a:ext cx="6172200" cy="54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043" y="1136073"/>
            <a:ext cx="1083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686D05A9-1D4C-4C2F-ADF6-1983F737706B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2800" b="1" i="1" dirty="0"/>
              <a:t>Sample Code</a:t>
            </a:r>
            <a:endParaRPr lang="en-US" sz="3200" b="1" i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A0078-3482-4BE1-B750-4B1792B67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3" y="1784882"/>
            <a:ext cx="9829798" cy="50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  <p:sp>
        <p:nvSpPr>
          <p:cNvPr id="6" name="Title 12">
            <a:extLst>
              <a:ext uri="{FF2B5EF4-FFF2-40B4-BE49-F238E27FC236}">
                <a16:creationId xmlns:a16="http://schemas.microsoft.com/office/drawing/2014/main" id="{C9BB625A-363F-4BC3-89FB-A60E5F5E1303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2800" b="1" i="1" dirty="0"/>
              <a:t>Task 01</a:t>
            </a:r>
            <a:endParaRPr lang="en-US" sz="3200" b="1" i="1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7FB79431-66C5-49FA-9543-F66B2F917D88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add a getter and setter for private variable call ‘name’ to the above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2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F506F8A2-27DA-4095-A140-28E8E8913ED6}"/>
              </a:ext>
            </a:extLst>
          </p:cNvPr>
          <p:cNvSpPr txBox="1">
            <a:spLocks/>
          </p:cNvSpPr>
          <p:nvPr/>
        </p:nvSpPr>
        <p:spPr>
          <a:xfrm>
            <a:off x="1066802" y="275721"/>
            <a:ext cx="105155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2800" b="1" i="1" dirty="0"/>
              <a:t>Task 02 Encapsulation</a:t>
            </a:r>
            <a:endParaRPr lang="en-US" sz="32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EA9D2-8B24-4242-8FBF-2D632661CC02}"/>
              </a:ext>
            </a:extLst>
          </p:cNvPr>
          <p:cNvSpPr txBox="1"/>
          <p:nvPr/>
        </p:nvSpPr>
        <p:spPr>
          <a:xfrm>
            <a:off x="1055077" y="1688123"/>
            <a:ext cx="10515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a complete C# code to declare two private integer variables to accept user inputs and display the sum of those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Hint – Take a separate class which contain get and set methods.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75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indoor, sitting, clock&#10;&#10;Description automatically generated">
            <a:extLst>
              <a:ext uri="{FF2B5EF4-FFF2-40B4-BE49-F238E27FC236}">
                <a16:creationId xmlns:a16="http://schemas.microsoft.com/office/drawing/2014/main" id="{323A5679-09CC-477D-BEC2-ADA10EBA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5" r="5764" b="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196716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C# Class Concept</a:t>
            </a: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392975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OOP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OOP is a programming paradigm based on the concepts of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four major OOP concepts: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Encapsulation</a:t>
            </a:r>
            <a:r>
              <a:rPr lang="en-US" sz="2400" dirty="0"/>
              <a:t> – Package the variables and functions into a single unit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Abstraction</a:t>
            </a:r>
            <a:r>
              <a:rPr lang="en-US" sz="2400" dirty="0"/>
              <a:t> -  Show only the essentials to the outside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Inheritance</a:t>
            </a:r>
            <a:r>
              <a:rPr lang="en-US" sz="2400" dirty="0"/>
              <a:t> – Inherit common variables and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Polymorphism</a:t>
            </a:r>
            <a:r>
              <a:rPr lang="en-US" sz="2400" dirty="0"/>
              <a:t> – Function the object depending on the data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Access Specifiers [ Access Modifiers ]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Encapsulation is implemented by using access specifiers.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access specifier defines the scope and visibility of a class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C# supports the following access specifiers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Public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Private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Protected 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Public Access Specifier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318953"/>
            <a:ext cx="1083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access specifier allows a class to expose its member variables and member functions to other functions and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public member can be accessed from outside the class.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09599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Private Access Specifier</a:t>
            </a:r>
            <a:endParaRPr lang="en-US" sz="11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 access specifier allows a class to hide its member variables and member functions from other functions and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functions of the same class can access its private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507E30-F174-4539-B296-2CF54B493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" y="647700"/>
            <a:ext cx="121008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487518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Protected Access Specifier</a:t>
            </a:r>
            <a:endParaRPr lang="en-US" sz="9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access specifier allows a child class to access the member variables and member functions of its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way it helps in implementing inheritance (OOP concept you will learn in coming weeks).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A94487-C738-49CE-9315-AB93DE1E7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19" y="457200"/>
            <a:ext cx="9486986" cy="61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512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25</cp:revision>
  <dcterms:created xsi:type="dcterms:W3CDTF">2021-01-24T16:46:32Z</dcterms:created>
  <dcterms:modified xsi:type="dcterms:W3CDTF">2023-07-13T07:25:46Z</dcterms:modified>
</cp:coreProperties>
</file>