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472" r:id="rId3"/>
    <p:sldId id="473" r:id="rId4"/>
    <p:sldId id="506" r:id="rId5"/>
    <p:sldId id="508" r:id="rId6"/>
    <p:sldId id="507" r:id="rId7"/>
    <p:sldId id="509" r:id="rId8"/>
    <p:sldId id="510" r:id="rId9"/>
    <p:sldId id="511" r:id="rId10"/>
    <p:sldId id="513" r:id="rId11"/>
    <p:sldId id="512" r:id="rId12"/>
    <p:sldId id="514" r:id="rId13"/>
    <p:sldId id="515" r:id="rId14"/>
    <p:sldId id="516" r:id="rId15"/>
    <p:sldId id="517" r:id="rId16"/>
    <p:sldId id="518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3D"/>
    <a:srgbClr val="B88B0E"/>
    <a:srgbClr val="003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2747" autoAdjust="0"/>
  </p:normalViewPr>
  <p:slideViewPr>
    <p:cSldViewPr snapToGrid="0" snapToObjects="1">
      <p:cViewPr varScale="1">
        <p:scale>
          <a:sx n="110" d="100"/>
          <a:sy n="110" d="100"/>
        </p:scale>
        <p:origin x="1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719" y="1566879"/>
            <a:ext cx="5722959" cy="371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PUSL2024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Software Engineering 02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00143D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Plymouth Batch 11</a:t>
            </a:r>
            <a:endParaRPr lang="en-US" sz="3200" b="1" kern="1200" dirty="0">
              <a:solidFill>
                <a:srgbClr val="00143D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00143D"/>
              </a:solidFill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D19C000-618F-3D46-A507-FD1D2983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" y="5772059"/>
            <a:ext cx="1567498" cy="87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6ABE-6906-40EB-BA54-FAE5FE35C6E3}"/>
              </a:ext>
            </a:extLst>
          </p:cNvPr>
          <p:cNvSpPr txBox="1"/>
          <p:nvPr/>
        </p:nvSpPr>
        <p:spPr>
          <a:xfrm>
            <a:off x="5620120" y="2147808"/>
            <a:ext cx="69688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143D"/>
                </a:solidFill>
              </a:rPr>
              <a:t>Pramudya</a:t>
            </a:r>
            <a:r>
              <a:rPr lang="en-US" sz="2400" b="1" dirty="0">
                <a:solidFill>
                  <a:srgbClr val="00143D"/>
                </a:solidFill>
              </a:rPr>
              <a:t> Thilakaratne	  pramudya.h@nsbm.ac.lk</a:t>
            </a:r>
          </a:p>
          <a:p>
            <a:pPr algn="ctr"/>
            <a:r>
              <a:rPr lang="en-US" sz="2400" b="1" dirty="0">
                <a:solidFill>
                  <a:srgbClr val="00143D"/>
                </a:solidFill>
              </a:rPr>
              <a:t>HOD / Lecturer</a:t>
            </a:r>
          </a:p>
          <a:p>
            <a:pPr algn="ctr"/>
            <a:r>
              <a:rPr lang="en-US" sz="2400" b="1" dirty="0">
                <a:solidFill>
                  <a:srgbClr val="00143D"/>
                </a:solidFill>
              </a:rPr>
              <a:t>Department of Computer &amp; Data Science </a:t>
            </a:r>
          </a:p>
          <a:p>
            <a:pPr algn="ctr"/>
            <a:r>
              <a:rPr lang="en-US" sz="2400" b="1" dirty="0">
                <a:solidFill>
                  <a:srgbClr val="00143D"/>
                </a:solidFill>
              </a:rPr>
              <a:t>Faculty of Computing</a:t>
            </a:r>
          </a:p>
          <a:p>
            <a:pPr algn="ctr"/>
            <a:r>
              <a:rPr lang="en-US" sz="2400" b="1" dirty="0">
                <a:solidFill>
                  <a:srgbClr val="00143D"/>
                </a:solidFill>
              </a:rPr>
              <a:t>NSBM Green University</a:t>
            </a:r>
          </a:p>
          <a:p>
            <a:pPr algn="ctr"/>
            <a:endParaRPr lang="en-US" sz="2400" b="1" dirty="0">
              <a:solidFill>
                <a:srgbClr val="00143D"/>
              </a:solidFill>
            </a:endParaRPr>
          </a:p>
          <a:p>
            <a:pPr algn="ctr"/>
            <a:r>
              <a:rPr lang="en-US" sz="2000" b="1" dirty="0">
                <a:solidFill>
                  <a:srgbClr val="00143D"/>
                </a:solidFill>
              </a:rPr>
              <a:t>Lecture 01</a:t>
            </a:r>
          </a:p>
        </p:txBody>
      </p:sp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Data Types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the name suggests, data types specify the type of data that can be stored inside variables.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is a statically-typed language which means that all variables must be declared before they can be used.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int, String, double, bool etc. </a:t>
            </a: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Operators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Operators are symbols that perform operations on variables and values.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Arithmetic Operators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 Operators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Operators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Logical Operators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Basic Input and Outputs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Output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9FB770A-47C7-10DF-FCDD-432F2FCB7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729" y="2102817"/>
            <a:ext cx="5344064" cy="1646474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6B3C701-9D91-709E-F650-9CF377F77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729" y="4214090"/>
            <a:ext cx="5080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Basic Input and Outputs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Printing Variables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Printing Variables with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A2E6291-A2F2-8F8B-654E-EFD18DDB7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682" y="2126293"/>
            <a:ext cx="4205235" cy="148591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C5057-B192-3E63-80A3-F0EF4EA51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82" y="4291065"/>
            <a:ext cx="4433143" cy="16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Basic Input and Outputs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Input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provides different ways to get input from the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get user inputs, Scanner class will use. Package called </a:t>
            </a:r>
            <a:r>
              <a:rPr lang="en-US" i="1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java.util.Scanner </a:t>
            </a: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import first.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B06F0-FBBA-B273-E23D-92E6EC6F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990" y="4044949"/>
            <a:ext cx="4862970" cy="8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Basic Input and Outputs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Input Example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3B7160-5589-1B70-7DA4-2BDE75B6A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908" y="1428403"/>
            <a:ext cx="5772727" cy="51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Tasks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01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Java application to get users’ name and display a greeting message.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02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Java application to get two numerical inputs from user and display the multiplication value from the app.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03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Java application to check whether user input number is a odd or even number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911" y="2767106"/>
            <a:ext cx="331495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6933"/>
            <a: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 Time</a:t>
            </a:r>
            <a:b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 at – 11.15am</a:t>
            </a:r>
            <a:endParaRPr lang="en-US" sz="4000" b="1" kern="1200" spc="-207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ooter with a sign on it&#10;&#10;Description automatically generated with low confidence">
            <a:extLst>
              <a:ext uri="{FF2B5EF4-FFF2-40B4-BE49-F238E27FC236}">
                <a16:creationId xmlns:a16="http://schemas.microsoft.com/office/drawing/2014/main" id="{052E7DFC-9A6E-0C4D-A28F-CCB28A37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64505"/>
            <a:ext cx="7225748" cy="532898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BE93B8-AEEE-E341-9663-3124968E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F648702-1E1F-D748-9FB0-483266E90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788" y="131611"/>
            <a:ext cx="1071842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Computing Group Project</a:t>
            </a:r>
          </a:p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Module Overview</a:t>
            </a:r>
            <a:endParaRPr lang="en-US" sz="2000" b="1" dirty="0">
              <a:solidFill>
                <a:srgbClr val="00143D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Code – PUSL2024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Credits – 20 Credits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 Plan – Semester 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Lectures on Thursday 2pm-5pm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Degree Cohorts - Software Engineering / Computer Networks / Computer Security/ Technology Management	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472B70C-DEB3-3D4E-868D-507D48B3B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Programming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is a high- level, class based, object-oriented programming language.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is used to develop desktop, mobile and web applications, big data processing, embedded systems etc.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 is the company which owned Java language.  </a:t>
            </a: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What is JVM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 (Java Virtual Machine) is an abstract machine that enables your computer to run a java program.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run the Java program, Java compiler first compiles your java code to bytecode. Then, the JVM translate bytecode into native machine code.</a:t>
            </a: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808533"/>
            <a:ext cx="97620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What is JVM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301E2-08C0-0963-908B-3F7A5348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62" y="2858742"/>
            <a:ext cx="10095676" cy="11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What is JVM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is a platform- independent language. It’s because when you write java code, it’s ultimately written for JVM but not your physical machine.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JVM executed the java bytecode which is platform independent, java is platform independent. </a:t>
            </a: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What is JRE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JRE (Java Runtime Environment) is a software package that provides java class libraries, JVM and other components that are required to run Java applications.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What is JDK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JDK (Java Development Kit) is a software development kit required to develop applications in Java.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download JDK, JRE is also downloaded with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JDK also contains a number of development tools(compilers, </a:t>
            </a:r>
            <a:r>
              <a:rPr lang="en-US" sz="2400" dirty="0" err="1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JavaDoc</a:t>
            </a: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Java Debugger </a:t>
            </a:r>
            <a:r>
              <a:rPr lang="en-US" sz="2400" dirty="0" err="1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143D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Java Variables</a:t>
            </a:r>
          </a:p>
          <a:p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variable is a location in memory (storage area) to hold data.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4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indicate the storage area, each variable should give a unique name (identifier).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rgbClr val="0014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0" id="{FB531FA5-A8E6-054A-98F3-A2A832E1B3B1}" vid="{EA1503A4-EA14-9F4D-935A-C4BA6E2B6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539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Time Resume at – 11.15am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Thilakaratne</dc:creator>
  <cp:lastModifiedBy>Pramudya Thilakaratne</cp:lastModifiedBy>
  <cp:revision>8</cp:revision>
  <dcterms:created xsi:type="dcterms:W3CDTF">2021-09-27T16:27:54Z</dcterms:created>
  <dcterms:modified xsi:type="dcterms:W3CDTF">2023-09-07T06:41:50Z</dcterms:modified>
</cp:coreProperties>
</file>