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263" r:id="rId3"/>
    <p:sldId id="262" r:id="rId4"/>
    <p:sldId id="281" r:id="rId5"/>
    <p:sldId id="282" r:id="rId6"/>
    <p:sldId id="283" r:id="rId7"/>
    <p:sldId id="280" r:id="rId8"/>
    <p:sldId id="264" r:id="rId9"/>
    <p:sldId id="284" r:id="rId10"/>
    <p:sldId id="285" r:id="rId11"/>
    <p:sldId id="286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AED64FF-F766-93F7-334E-F0B0778E63C1}" name="riccardo soldan" initials="rs" userId="8dc0b3132565f77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74" d="100"/>
          <a:sy n="74" d="100"/>
        </p:scale>
        <p:origin x="2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5EADD-587A-480A-9A3A-7A08E0B8BBA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ACB15-3613-4ED7-905B-8F413B676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32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29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5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4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5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5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15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03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99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20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64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E7992-2615-4149-8918-3078C5834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4FD540-7A73-4E8B-BFA6-15EE17602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3F1631-91E1-4DA9-ADCF-AFC74E4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3746-F371-4C30-BEA0-56341CA801A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6B6800-D8C4-4963-B955-8C5CF82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7610FD-AD15-4038-A4AF-5C3ED12C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CC74-B547-4F9D-B0E4-2C45A61D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4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133A9E-4E36-4EC9-A4B8-A8CDB7A4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FD28A3-418C-44EF-A0F7-AB4D12DDB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938D6-792F-4227-9600-32FE29806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13746-F371-4C30-BEA0-56341CA801A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947558-0A05-442C-BA15-FE577811D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18DBA1-1A81-401C-A0A3-145717B1C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CCC74-B547-4F9D-B0E4-2C45A61D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6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riccardo.soldan@fao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rgbClr val="002060"/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2"/>
          <p:cNvSpPr/>
          <p:nvPr/>
        </p:nvSpPr>
        <p:spPr>
          <a:xfrm>
            <a:off x="800605" y="4659170"/>
            <a:ext cx="10649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1387157" y="5021907"/>
            <a:ext cx="9476057" cy="1001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2667" spc="-1">
                <a:latin typeface="Arial"/>
              </a:rPr>
              <a:t>Riccardo Soldan</a:t>
            </a:r>
            <a:endParaRPr lang="en-US" sz="2133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133" spc="-1">
                <a:latin typeface="Arial"/>
              </a:rPr>
              <a:t>March 2023</a:t>
            </a:r>
            <a:endParaRPr lang="en-US" sz="2133" spc="-1" dirty="0">
              <a:latin typeface="Arial"/>
            </a:endParaRPr>
          </a:p>
        </p:txBody>
      </p:sp>
      <p:pic>
        <p:nvPicPr>
          <p:cNvPr id="6" name="Google Shape;63;p14">
            <a:extLst>
              <a:ext uri="{FF2B5EF4-FFF2-40B4-BE49-F238E27FC236}">
                <a16:creationId xmlns:a16="http://schemas.microsoft.com/office/drawing/2014/main" id="{5BC1DFB2-7E83-41BA-A56C-CCD079A2AB1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" y="2"/>
            <a:ext cx="12191999" cy="3461154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41F35F-F558-88C7-B4AE-4E8B4D4068B7}"/>
              </a:ext>
            </a:extLst>
          </p:cNvPr>
          <p:cNvSpPr txBox="1"/>
          <p:nvPr/>
        </p:nvSpPr>
        <p:spPr>
          <a:xfrm>
            <a:off x="644917" y="3562752"/>
            <a:ext cx="10804848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  <a:cs typeface="Calibri"/>
              </a:rPr>
              <a:t>CAVA Analytics</a:t>
            </a:r>
          </a:p>
        </p:txBody>
      </p:sp>
    </p:spTree>
    <p:extLst>
      <p:ext uri="{BB962C8B-B14F-4D97-AF65-F5344CB8AC3E}">
        <p14:creationId xmlns:p14="http://schemas.microsoft.com/office/powerpoint/2010/main" val="71836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CAVA Analytics functions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182B24-4214-C337-102F-B28B834787FF}"/>
              </a:ext>
            </a:extLst>
          </p:cNvPr>
          <p:cNvSpPr/>
          <p:nvPr/>
        </p:nvSpPr>
        <p:spPr>
          <a:xfrm>
            <a:off x="207038" y="3123428"/>
            <a:ext cx="2380890" cy="1293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Load the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976EE-CE63-8C74-44B3-90C3458C5863}"/>
              </a:ext>
            </a:extLst>
          </p:cNvPr>
          <p:cNvSpPr/>
          <p:nvPr/>
        </p:nvSpPr>
        <p:spPr>
          <a:xfrm>
            <a:off x="3913516" y="1559891"/>
            <a:ext cx="2380890" cy="1293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Historical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A1646-568E-2D05-2AA4-C9ED664808BC}"/>
              </a:ext>
            </a:extLst>
          </p:cNvPr>
          <p:cNvSpPr/>
          <p:nvPr/>
        </p:nvSpPr>
        <p:spPr>
          <a:xfrm>
            <a:off x="3913516" y="3178782"/>
            <a:ext cx="2380890" cy="1293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Projections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AE77D8-7D62-D078-0DA8-75B86EEBEBB5}"/>
              </a:ext>
            </a:extLst>
          </p:cNvPr>
          <p:cNvSpPr/>
          <p:nvPr/>
        </p:nvSpPr>
        <p:spPr>
          <a:xfrm>
            <a:off x="3913516" y="4781086"/>
            <a:ext cx="2380890" cy="1293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Climate change signal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0DE67F-06CD-57E1-524B-22234BA37447}"/>
              </a:ext>
            </a:extLst>
          </p:cNvPr>
          <p:cNvCxnSpPr/>
          <p:nvPr/>
        </p:nvCxnSpPr>
        <p:spPr>
          <a:xfrm flipV="1">
            <a:off x="2820838" y="2303253"/>
            <a:ext cx="957532" cy="1125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12D2A0-D241-2E37-B439-A28D147F49C0}"/>
              </a:ext>
            </a:extLst>
          </p:cNvPr>
          <p:cNvCxnSpPr/>
          <p:nvPr/>
        </p:nvCxnSpPr>
        <p:spPr>
          <a:xfrm>
            <a:off x="2771956" y="3825763"/>
            <a:ext cx="10236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8A9396-E149-5C66-2806-5CFC22EA1FBE}"/>
              </a:ext>
            </a:extLst>
          </p:cNvPr>
          <p:cNvCxnSpPr/>
          <p:nvPr/>
        </p:nvCxnSpPr>
        <p:spPr>
          <a:xfrm>
            <a:off x="2760453" y="4106174"/>
            <a:ext cx="914400" cy="13218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11B8A6-31D5-2F97-6FBF-1B820484AEE4}"/>
              </a:ext>
            </a:extLst>
          </p:cNvPr>
          <p:cNvCxnSpPr/>
          <p:nvPr/>
        </p:nvCxnSpPr>
        <p:spPr>
          <a:xfrm>
            <a:off x="6401020" y="3831016"/>
            <a:ext cx="10236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text, colorful, yellow&#10;&#10;Description automatically generated">
            <a:extLst>
              <a:ext uri="{FF2B5EF4-FFF2-40B4-BE49-F238E27FC236}">
                <a16:creationId xmlns:a16="http://schemas.microsoft.com/office/drawing/2014/main" id="{692C7423-EEF6-B7AA-45BA-0453306B8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87" y="1559891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0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Conclusion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2E62C8-D429-9839-CBD4-50BF470C7B4D}"/>
              </a:ext>
            </a:extLst>
          </p:cNvPr>
          <p:cNvSpPr txBox="1"/>
          <p:nvPr/>
        </p:nvSpPr>
        <p:spPr>
          <a:xfrm>
            <a:off x="478851" y="2063226"/>
            <a:ext cx="11234057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/>
              <a:t>The HUB is an extremely flexible resource. What you can do mainly depends on your programming skills</a:t>
            </a:r>
          </a:p>
          <a:p>
            <a:pPr algn="just">
              <a:lnSpc>
                <a:spcPct val="150000"/>
              </a:lnSpc>
            </a:pPr>
            <a:endParaRPr lang="en-GB" sz="20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/>
              <a:t>Users can simply use CAVA Analytics or have the freedom to perform their own analysis with the available data</a:t>
            </a:r>
          </a:p>
        </p:txBody>
      </p:sp>
    </p:spTree>
    <p:extLst>
      <p:ext uri="{BB962C8B-B14F-4D97-AF65-F5344CB8AC3E}">
        <p14:creationId xmlns:p14="http://schemas.microsoft.com/office/powerpoint/2010/main" val="128883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9"/>
            <a:ext cx="6875819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5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6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4" y="1201312"/>
            <a:ext cx="4808303" cy="4088667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68C1BA-CBF8-4B41-A5AA-4EEABE7D1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5" y="356879"/>
            <a:ext cx="3371416" cy="3071907"/>
          </a:xfrm>
        </p:spPr>
        <p:txBody>
          <a:bodyPr anchor="t"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b="1" dirty="0">
                <a:solidFill>
                  <a:srgbClr val="FFFFFF"/>
                </a:solidFill>
              </a:rPr>
              <a:t>Thank you!</a:t>
            </a:r>
            <a:br>
              <a:rPr lang="en-US" sz="2667">
                <a:solidFill>
                  <a:srgbClr val="FFFFFF"/>
                </a:solidFill>
              </a:rPr>
            </a:br>
            <a:br>
              <a:rPr lang="en-US" sz="2667">
                <a:solidFill>
                  <a:srgbClr val="FFFFFF"/>
                </a:solidFill>
              </a:rPr>
            </a:br>
            <a:r>
              <a:rPr lang="en-US" sz="2133" b="1" dirty="0">
                <a:solidFill>
                  <a:srgbClr val="FFFFFF"/>
                </a:solidFill>
              </a:rPr>
              <a:t>Contact </a:t>
            </a:r>
            <a:r>
              <a:rPr lang="en-US" sz="2133" b="1">
                <a:solidFill>
                  <a:srgbClr val="FFFFFF"/>
                </a:solidFill>
              </a:rPr>
              <a:t>details:</a:t>
            </a:r>
            <a:br>
              <a:rPr lang="en-US" sz="2133" b="1" u="sng">
                <a:solidFill>
                  <a:schemeClr val="bg1"/>
                </a:solidFill>
              </a:rPr>
            </a:br>
            <a:r>
              <a:rPr lang="en-US" sz="2133" b="1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riccardo.soldan@fao.org</a:t>
            </a:r>
            <a:br>
              <a:rPr lang="en-US" sz="2133" b="1" u="sng">
                <a:solidFill>
                  <a:srgbClr val="FFFFFF"/>
                </a:solidFill>
              </a:rPr>
            </a:br>
            <a:endParaRPr lang="en-US" sz="2133" b="1" i="1" u="sn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7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Content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756764-A5BF-44E0-48E5-4591B135E258}"/>
              </a:ext>
            </a:extLst>
          </p:cNvPr>
          <p:cNvSpPr txBox="1"/>
          <p:nvPr/>
        </p:nvSpPr>
        <p:spPr>
          <a:xfrm>
            <a:off x="724618" y="1805328"/>
            <a:ext cx="1089117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Brief recap on climate 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What data is available from the HUB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Introduction to the core functions of CAVA Analytics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248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E49321B3-571B-25F3-40C3-A3A243DACB1C}"/>
              </a:ext>
            </a:extLst>
          </p:cNvPr>
          <p:cNvSpPr/>
          <p:nvPr/>
        </p:nvSpPr>
        <p:spPr>
          <a:xfrm>
            <a:off x="2127935" y="114020"/>
            <a:ext cx="9560211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spc="-1">
                <a:solidFill>
                  <a:srgbClr val="FFFFFF"/>
                </a:solidFill>
                <a:latin typeface="Calibri"/>
              </a:rPr>
              <a:t>General Circulation Models and Earth System Models</a:t>
            </a:r>
            <a:endParaRPr lang="it-IT" sz="2800" spc="-1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E1A25-BBFB-4C29-59F7-C4D4178DE7DA}"/>
              </a:ext>
            </a:extLst>
          </p:cNvPr>
          <p:cNvSpPr txBox="1"/>
          <p:nvPr/>
        </p:nvSpPr>
        <p:spPr>
          <a:xfrm>
            <a:off x="454089" y="1399592"/>
            <a:ext cx="1123405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GCM and ESM are the most advanced tools used to simulate the effect of increasing greenhouse gas concentrations on the global climate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ESMs differ from GCMs because GCMs do not account for carbon movement through the earth system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DFD1B82-3CD7-5835-3538-AB0282E64F91}"/>
              </a:ext>
            </a:extLst>
          </p:cNvPr>
          <p:cNvGrpSpPr/>
          <p:nvPr/>
        </p:nvGrpSpPr>
        <p:grpSpPr>
          <a:xfrm>
            <a:off x="4067839" y="3107361"/>
            <a:ext cx="5293093" cy="3261642"/>
            <a:chOff x="5470157" y="2994718"/>
            <a:chExt cx="5293093" cy="32616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CF479-EA47-D851-920D-1BE62C13CAB7}"/>
                </a:ext>
              </a:extLst>
            </p:cNvPr>
            <p:cNvSpPr/>
            <p:nvPr/>
          </p:nvSpPr>
          <p:spPr>
            <a:xfrm>
              <a:off x="5699760" y="3630549"/>
              <a:ext cx="950976" cy="1767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/>
                <a:t>Sea ice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8DA35B-3AC7-65D9-CAFA-D644F7ADAC92}"/>
                </a:ext>
              </a:extLst>
            </p:cNvPr>
            <p:cNvSpPr/>
            <p:nvPr/>
          </p:nvSpPr>
          <p:spPr>
            <a:xfrm>
              <a:off x="5699760" y="3819525"/>
              <a:ext cx="1969008" cy="30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/>
                <a:t>Ocean circulation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18357-4D32-112C-E594-8C134D8CA047}"/>
                </a:ext>
              </a:extLst>
            </p:cNvPr>
            <p:cNvSpPr/>
            <p:nvPr/>
          </p:nvSpPr>
          <p:spPr>
            <a:xfrm>
              <a:off x="5666232" y="2994718"/>
              <a:ext cx="4788408" cy="3010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Atmospheric circulation and radiation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98D560-AE20-8599-5585-0E6E009A5F4E}"/>
                </a:ext>
              </a:extLst>
            </p:cNvPr>
            <p:cNvSpPr/>
            <p:nvPr/>
          </p:nvSpPr>
          <p:spPr>
            <a:xfrm>
              <a:off x="8485632" y="3819525"/>
              <a:ext cx="1969008" cy="31214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/>
                <a:t>Land physics and hydrology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03AB4C9-5AE3-7C13-F14E-B162A9C10B33}"/>
                </a:ext>
              </a:extLst>
            </p:cNvPr>
            <p:cNvCxnSpPr/>
            <p:nvPr/>
          </p:nvCxnSpPr>
          <p:spPr>
            <a:xfrm>
              <a:off x="5470157" y="4371975"/>
              <a:ext cx="529309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26CA09-A25D-C2B8-5376-F66BB2A7B11A}"/>
                </a:ext>
              </a:extLst>
            </p:cNvPr>
            <p:cNvSpPr/>
            <p:nvPr/>
          </p:nvSpPr>
          <p:spPr>
            <a:xfrm>
              <a:off x="5733288" y="5453483"/>
              <a:ext cx="950976" cy="1767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/>
                <a:t>Sea ice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E92A89-BE3B-C2B1-D72C-3F4B3D5AA33A}"/>
                </a:ext>
              </a:extLst>
            </p:cNvPr>
            <p:cNvSpPr/>
            <p:nvPr/>
          </p:nvSpPr>
          <p:spPr>
            <a:xfrm>
              <a:off x="5733288" y="5944211"/>
              <a:ext cx="1969008" cy="30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/>
                <a:t>Ocean circulation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4F62E52-6FA0-9C1A-DC89-DB4865A91220}"/>
                </a:ext>
              </a:extLst>
            </p:cNvPr>
            <p:cNvSpPr/>
            <p:nvPr/>
          </p:nvSpPr>
          <p:spPr>
            <a:xfrm>
              <a:off x="5699760" y="4532664"/>
              <a:ext cx="4788408" cy="3010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tx1"/>
                  </a:solidFill>
                </a:rPr>
                <a:t>Atmospheric circulation and radiation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6F39D9-C4C3-A791-0CF7-C53D7AEBAF0F}"/>
                </a:ext>
              </a:extLst>
            </p:cNvPr>
            <p:cNvSpPr/>
            <p:nvPr/>
          </p:nvSpPr>
          <p:spPr>
            <a:xfrm>
              <a:off x="8519160" y="5944211"/>
              <a:ext cx="1969008" cy="31214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/>
                <a:t>Land physics and hydrology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5134474-CB73-0BA2-4ABD-483713FFB711}"/>
                </a:ext>
              </a:extLst>
            </p:cNvPr>
            <p:cNvSpPr/>
            <p:nvPr/>
          </p:nvSpPr>
          <p:spPr>
            <a:xfrm>
              <a:off x="5733288" y="5636363"/>
              <a:ext cx="1969008" cy="3010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/>
                <a:t>Ocean biogeochemistry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FB6624-9F14-2A92-7E36-2EC18CEC1827}"/>
                </a:ext>
              </a:extLst>
            </p:cNvPr>
            <p:cNvSpPr/>
            <p:nvPr/>
          </p:nvSpPr>
          <p:spPr>
            <a:xfrm>
              <a:off x="8519160" y="5636362"/>
              <a:ext cx="1969008" cy="3010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/>
                <a:t>Plant ecology and land use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76E2DF-686D-D482-7B23-58C261739A50}"/>
                </a:ext>
              </a:extLst>
            </p:cNvPr>
            <p:cNvSpPr/>
            <p:nvPr/>
          </p:nvSpPr>
          <p:spPr>
            <a:xfrm>
              <a:off x="5699760" y="4855904"/>
              <a:ext cx="4788408" cy="3010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>
                  <a:solidFill>
                    <a:schemeClr val="bg1"/>
                  </a:solidFill>
                </a:rPr>
                <a:t>Interactive CO</a:t>
              </a:r>
              <a:r>
                <a:rPr lang="en-GB" sz="1100" b="1">
                  <a:solidFill>
                    <a:schemeClr val="bg1"/>
                  </a:solidFill>
                </a:rPr>
                <a:t>2</a:t>
              </a:r>
              <a:endParaRPr lang="en-GB" sz="1200" b="1">
                <a:solidFill>
                  <a:schemeClr val="bg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7E41508-8C49-BA95-6D96-A0F7133A1661}"/>
                </a:ext>
              </a:extLst>
            </p:cNvPr>
            <p:cNvGrpSpPr/>
            <p:nvPr/>
          </p:nvGrpSpPr>
          <p:grpSpPr>
            <a:xfrm>
              <a:off x="6071117" y="3332692"/>
              <a:ext cx="153162" cy="275642"/>
              <a:chOff x="3638550" y="1123950"/>
              <a:chExt cx="153162" cy="275642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A7BD08F-FBB5-396C-8F11-BA0A5D3B75FC}"/>
                  </a:ext>
                </a:extLst>
              </p:cNvPr>
              <p:cNvCxnSpPr/>
              <p:nvPr/>
            </p:nvCxnSpPr>
            <p:spPr>
              <a:xfrm>
                <a:off x="3638550" y="1123950"/>
                <a:ext cx="0" cy="2756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B46F283-8F82-EE91-080F-560444B09BF8}"/>
                  </a:ext>
                </a:extLst>
              </p:cNvPr>
              <p:cNvCxnSpPr/>
              <p:nvPr/>
            </p:nvCxnSpPr>
            <p:spPr>
              <a:xfrm flipV="1">
                <a:off x="3791712" y="1123950"/>
                <a:ext cx="0" cy="2756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EA7E95D-D485-6131-FDAD-7B010AB94DFB}"/>
                </a:ext>
              </a:extLst>
            </p:cNvPr>
            <p:cNvGrpSpPr/>
            <p:nvPr/>
          </p:nvGrpSpPr>
          <p:grpSpPr>
            <a:xfrm>
              <a:off x="9316974" y="3382992"/>
              <a:ext cx="153162" cy="275642"/>
              <a:chOff x="3638550" y="1123950"/>
              <a:chExt cx="153162" cy="275642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98FD209-4B5D-4311-BC59-61130549C263}"/>
                  </a:ext>
                </a:extLst>
              </p:cNvPr>
              <p:cNvCxnSpPr/>
              <p:nvPr/>
            </p:nvCxnSpPr>
            <p:spPr>
              <a:xfrm>
                <a:off x="3638550" y="1123950"/>
                <a:ext cx="0" cy="2756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D0489AD-1D97-1D38-461A-5321BD101C9C}"/>
                  </a:ext>
                </a:extLst>
              </p:cNvPr>
              <p:cNvCxnSpPr/>
              <p:nvPr/>
            </p:nvCxnSpPr>
            <p:spPr>
              <a:xfrm flipV="1">
                <a:off x="3791712" y="1123950"/>
                <a:ext cx="0" cy="2756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11A0CCF-A9FB-B488-3C51-487984BCB568}"/>
                </a:ext>
              </a:extLst>
            </p:cNvPr>
            <p:cNvGrpSpPr/>
            <p:nvPr/>
          </p:nvGrpSpPr>
          <p:grpSpPr>
            <a:xfrm>
              <a:off x="6132195" y="5179144"/>
              <a:ext cx="153162" cy="275642"/>
              <a:chOff x="3638550" y="1123950"/>
              <a:chExt cx="153162" cy="275642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8FF76CA-4C5B-DFD2-FC57-E49013CD2799}"/>
                  </a:ext>
                </a:extLst>
              </p:cNvPr>
              <p:cNvCxnSpPr/>
              <p:nvPr/>
            </p:nvCxnSpPr>
            <p:spPr>
              <a:xfrm>
                <a:off x="3638550" y="1123950"/>
                <a:ext cx="0" cy="2756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D424069-84FE-6B2F-CBC5-F97107BA5E91}"/>
                  </a:ext>
                </a:extLst>
              </p:cNvPr>
              <p:cNvCxnSpPr/>
              <p:nvPr/>
            </p:nvCxnSpPr>
            <p:spPr>
              <a:xfrm flipV="1">
                <a:off x="3791712" y="1123950"/>
                <a:ext cx="0" cy="2756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41DFE63-96A4-02C7-FF47-2D194F21EBD3}"/>
                </a:ext>
              </a:extLst>
            </p:cNvPr>
            <p:cNvGrpSpPr/>
            <p:nvPr/>
          </p:nvGrpSpPr>
          <p:grpSpPr>
            <a:xfrm>
              <a:off x="9240393" y="5219487"/>
              <a:ext cx="153162" cy="275642"/>
              <a:chOff x="3638550" y="1123950"/>
              <a:chExt cx="153162" cy="275642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F2FC44A-23C0-E868-E113-8512DBE4C213}"/>
                  </a:ext>
                </a:extLst>
              </p:cNvPr>
              <p:cNvCxnSpPr/>
              <p:nvPr/>
            </p:nvCxnSpPr>
            <p:spPr>
              <a:xfrm>
                <a:off x="3638550" y="1123950"/>
                <a:ext cx="0" cy="2756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3364932-775E-4572-AB48-37B439459446}"/>
                  </a:ext>
                </a:extLst>
              </p:cNvPr>
              <p:cNvCxnSpPr/>
              <p:nvPr/>
            </p:nvCxnSpPr>
            <p:spPr>
              <a:xfrm flipV="1">
                <a:off x="3791712" y="1123950"/>
                <a:ext cx="0" cy="2756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DA1D845-DB3C-A9B1-B876-F1C695F256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465" y="5944211"/>
              <a:ext cx="7289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AF68877-0B53-B04A-53C8-89558FD4B5EB}"/>
              </a:ext>
            </a:extLst>
          </p:cNvPr>
          <p:cNvSpPr txBox="1"/>
          <p:nvPr/>
        </p:nvSpPr>
        <p:spPr>
          <a:xfrm>
            <a:off x="1159762" y="3749730"/>
            <a:ext cx="2769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Climate 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DB3C99-A67D-FDBC-A18D-4E407D77E55E}"/>
              </a:ext>
            </a:extLst>
          </p:cNvPr>
          <p:cNvSpPr txBox="1"/>
          <p:nvPr/>
        </p:nvSpPr>
        <p:spPr>
          <a:xfrm>
            <a:off x="939568" y="5338998"/>
            <a:ext cx="3128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Earth System 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C27923-B69F-9B41-ECA7-F79CAE6ADCDA}"/>
              </a:ext>
            </a:extLst>
          </p:cNvPr>
          <p:cNvCxnSpPr>
            <a:cxnSpLocks/>
          </p:cNvCxnSpPr>
          <p:nvPr/>
        </p:nvCxnSpPr>
        <p:spPr>
          <a:xfrm flipH="1">
            <a:off x="6283071" y="4112099"/>
            <a:ext cx="7289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04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E49321B3-571B-25F3-40C3-A3A243DACB1C}"/>
              </a:ext>
            </a:extLst>
          </p:cNvPr>
          <p:cNvSpPr/>
          <p:nvPr/>
        </p:nvSpPr>
        <p:spPr>
          <a:xfrm>
            <a:off x="2127935" y="114020"/>
            <a:ext cx="9560211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spc="-1">
                <a:solidFill>
                  <a:srgbClr val="FFFFFF"/>
                </a:solidFill>
                <a:latin typeface="Calibri"/>
              </a:rPr>
              <a:t>CORDEX</a:t>
            </a:r>
            <a:endParaRPr lang="it-IT" sz="2800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13E98-3532-CE66-6D61-46DC4FD38123}"/>
              </a:ext>
            </a:extLst>
          </p:cNvPr>
          <p:cNvSpPr txBox="1"/>
          <p:nvPr/>
        </p:nvSpPr>
        <p:spPr>
          <a:xfrm>
            <a:off x="400976" y="1355385"/>
            <a:ext cx="11790784" cy="21268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CMIP models cover the entire world (GCM) at different spatial resolutions (CMIP5 models were at 1-2°, which corresponds to 100-200Km)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u="sng" dirty="0"/>
              <a:t>Not ideal for representing regional climate and supporting adaptation assessment and planning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The Coordinated Regional Climate Downscaling Experiment (</a:t>
            </a:r>
            <a:r>
              <a:rPr lang="en-GB" b="1" dirty="0"/>
              <a:t>CORDEX</a:t>
            </a:r>
            <a:r>
              <a:rPr lang="en-GB" dirty="0"/>
              <a:t>) provides projections with much greater detail and more accurate representation of localized extreme events (</a:t>
            </a:r>
            <a:r>
              <a:rPr lang="en-GB"/>
              <a:t>50 </a:t>
            </a:r>
            <a:r>
              <a:rPr lang="en-GB" dirty="0"/>
              <a:t>k</a:t>
            </a:r>
            <a:r>
              <a:rPr lang="en-GB"/>
              <a:t>m </a:t>
            </a:r>
            <a:r>
              <a:rPr lang="en-GB" dirty="0"/>
              <a:t>resolution)</a:t>
            </a:r>
            <a:endParaRPr lang="en-GB" dirty="0"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60212D-7254-B1B4-BC76-EFC00ACC0D59}"/>
              </a:ext>
            </a:extLst>
          </p:cNvPr>
          <p:cNvGrpSpPr/>
          <p:nvPr/>
        </p:nvGrpSpPr>
        <p:grpSpPr>
          <a:xfrm>
            <a:off x="1791621" y="4516015"/>
            <a:ext cx="7971914" cy="1063689"/>
            <a:chOff x="1229646" y="4516015"/>
            <a:chExt cx="7971914" cy="106368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4F2603B-F368-ED8A-6D84-9457AA219E0C}"/>
                </a:ext>
              </a:extLst>
            </p:cNvPr>
            <p:cNvSpPr/>
            <p:nvPr/>
          </p:nvSpPr>
          <p:spPr>
            <a:xfrm>
              <a:off x="1229646" y="4553337"/>
              <a:ext cx="1592778" cy="10263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/>
                <a:t>GCM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B69391E-A136-CABF-9E95-9047FBF41A69}"/>
                </a:ext>
              </a:extLst>
            </p:cNvPr>
            <p:cNvCxnSpPr>
              <a:cxnSpLocks/>
            </p:cNvCxnSpPr>
            <p:nvPr/>
          </p:nvCxnSpPr>
          <p:spPr>
            <a:xfrm>
              <a:off x="3060441" y="5029200"/>
              <a:ext cx="16725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F57601F-66B8-8E40-303C-4557F214228E}"/>
                </a:ext>
              </a:extLst>
            </p:cNvPr>
            <p:cNvSpPr/>
            <p:nvPr/>
          </p:nvSpPr>
          <p:spPr>
            <a:xfrm>
              <a:off x="4894960" y="4516016"/>
              <a:ext cx="1592778" cy="102636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/>
                <a:t>RCM (Regional Climate Models)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CEDA717-5884-338B-9DF6-D77E21E8BBBA}"/>
                </a:ext>
              </a:extLst>
            </p:cNvPr>
            <p:cNvCxnSpPr/>
            <p:nvPr/>
          </p:nvCxnSpPr>
          <p:spPr>
            <a:xfrm>
              <a:off x="6572399" y="5029200"/>
              <a:ext cx="9517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5187EC0-D3DC-95D1-625C-20F3B50EFAC6}"/>
                </a:ext>
              </a:extLst>
            </p:cNvPr>
            <p:cNvSpPr/>
            <p:nvPr/>
          </p:nvSpPr>
          <p:spPr>
            <a:xfrm>
              <a:off x="7608782" y="4516015"/>
              <a:ext cx="1592778" cy="102636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/>
                <a:t>GCM-RCM simulations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15A5BD-D8C8-490A-06B2-4BE13A41B961}"/>
                </a:ext>
              </a:extLst>
            </p:cNvPr>
            <p:cNvSpPr txBox="1"/>
            <p:nvPr/>
          </p:nvSpPr>
          <p:spPr>
            <a:xfrm>
              <a:off x="2905778" y="4626229"/>
              <a:ext cx="2008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/>
                <a:t>Dynamical downscaling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31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E49321B3-571B-25F3-40C3-A3A243DACB1C}"/>
              </a:ext>
            </a:extLst>
          </p:cNvPr>
          <p:cNvSpPr/>
          <p:nvPr/>
        </p:nvSpPr>
        <p:spPr>
          <a:xfrm>
            <a:off x="2127935" y="114020"/>
            <a:ext cx="9560211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spc="-1">
                <a:solidFill>
                  <a:srgbClr val="FFFFFF"/>
                </a:solidFill>
                <a:latin typeface="Calibri"/>
              </a:rPr>
              <a:t>CORDEX</a:t>
            </a:r>
            <a:endParaRPr lang="it-IT" sz="2800" spc="-1">
              <a:latin typeface="Arial"/>
            </a:endParaRPr>
          </a:p>
        </p:txBody>
      </p:sp>
      <p:pic>
        <p:nvPicPr>
          <p:cNvPr id="4098" name="Picture 2" descr="Atmosphere | Free Full-Text | Evaluation of New CORDEX Simulations Using an  Updated Köppen–Trewartha Climate Classification">
            <a:extLst>
              <a:ext uri="{FF2B5EF4-FFF2-40B4-BE49-F238E27FC236}">
                <a16:creationId xmlns:a16="http://schemas.microsoft.com/office/drawing/2014/main" id="{C305CAAE-5572-B5F4-F55F-2A639B99F1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t="-1706" r="-5695" b="1706"/>
          <a:stretch/>
        </p:blipFill>
        <p:spPr bwMode="auto">
          <a:xfrm>
            <a:off x="2127935" y="2933017"/>
            <a:ext cx="7632239" cy="348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5F7D6C-7614-1777-F092-D9AE9A24E8EB}"/>
              </a:ext>
            </a:extLst>
          </p:cNvPr>
          <p:cNvSpPr txBox="1"/>
          <p:nvPr/>
        </p:nvSpPr>
        <p:spPr>
          <a:xfrm>
            <a:off x="604740" y="1138070"/>
            <a:ext cx="1179078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/>
              <a:t>Since GCM are dynamically downscaled through RCM, these are region specific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/>
              <a:t>Several RCMs exist. In CORDEX, no specific requirements for the number of GCM-RCM combinations available in each domain</a:t>
            </a:r>
          </a:p>
        </p:txBody>
      </p:sp>
    </p:spTree>
    <p:extLst>
      <p:ext uri="{BB962C8B-B14F-4D97-AF65-F5344CB8AC3E}">
        <p14:creationId xmlns:p14="http://schemas.microsoft.com/office/powerpoint/2010/main" val="150712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E49321B3-571B-25F3-40C3-A3A243DACB1C}"/>
              </a:ext>
            </a:extLst>
          </p:cNvPr>
          <p:cNvSpPr/>
          <p:nvPr/>
        </p:nvSpPr>
        <p:spPr>
          <a:xfrm>
            <a:off x="2127935" y="114020"/>
            <a:ext cx="9560211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spc="-1">
                <a:solidFill>
                  <a:srgbClr val="FFFFFF"/>
                </a:solidFill>
                <a:latin typeface="Calibri"/>
              </a:rPr>
              <a:t>CORDEX-CORE</a:t>
            </a:r>
            <a:endParaRPr lang="it-IT" sz="2800" spc="-1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F7D6C-7614-1777-F092-D9AE9A24E8EB}"/>
              </a:ext>
            </a:extLst>
          </p:cNvPr>
          <p:cNvSpPr txBox="1"/>
          <p:nvPr/>
        </p:nvSpPr>
        <p:spPr>
          <a:xfrm>
            <a:off x="652365" y="1414295"/>
            <a:ext cx="11790784" cy="46198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CORDEX-CORE harmonizes the selection of GCM and RCM across different domains.</a:t>
            </a: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en-GB" dirty="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6 simulations per domain available (3 GCM downscaled with 2 RCM).</a:t>
            </a:r>
            <a:endParaRPr lang="en-GB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GB" dirty="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The selection of GCM was based on climate sensitivity (from low to high).</a:t>
            </a:r>
            <a:endParaRPr lang="en-GB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GB" dirty="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25 km spatial resolution.</a:t>
            </a:r>
            <a:endParaRPr lang="en-GB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GB" dirty="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CORDEX and CORDEX-CORE are currently only available for CMIP5 models.</a:t>
            </a:r>
            <a:endParaRPr lang="en-GB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GB" dirty="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CORDEX CMIP6 will already provide data at 0.25 Km resolution and CORDEX-CORE will cease to exist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09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Data available in the HUB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E0E900F-6DA6-9A3C-5660-F4F66CEB8528}"/>
              </a:ext>
            </a:extLst>
          </p:cNvPr>
          <p:cNvGrpSpPr/>
          <p:nvPr/>
        </p:nvGrpSpPr>
        <p:grpSpPr>
          <a:xfrm>
            <a:off x="348623" y="2060132"/>
            <a:ext cx="11188581" cy="3409950"/>
            <a:chOff x="95271" y="1967681"/>
            <a:chExt cx="11188581" cy="340995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9ECC374-E934-51BA-69E9-B1830BAE5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16" y="4503013"/>
              <a:ext cx="222311" cy="244393"/>
            </a:xfrm>
            <a:custGeom>
              <a:avLst/>
              <a:gdLst>
                <a:gd name="T0" fmla="*/ 40 w 107"/>
                <a:gd name="T1" fmla="*/ 102 h 107"/>
                <a:gd name="T2" fmla="*/ 44 w 107"/>
                <a:gd name="T3" fmla="*/ 99 h 107"/>
                <a:gd name="T4" fmla="*/ 49 w 107"/>
                <a:gd name="T5" fmla="*/ 105 h 107"/>
                <a:gd name="T6" fmla="*/ 60 w 107"/>
                <a:gd name="T7" fmla="*/ 105 h 107"/>
                <a:gd name="T8" fmla="*/ 65 w 107"/>
                <a:gd name="T9" fmla="*/ 100 h 107"/>
                <a:gd name="T10" fmla="*/ 65 w 107"/>
                <a:gd name="T11" fmla="*/ 44 h 107"/>
                <a:gd name="T12" fmla="*/ 74 w 107"/>
                <a:gd name="T13" fmla="*/ 41 h 107"/>
                <a:gd name="T14" fmla="*/ 74 w 107"/>
                <a:gd name="T15" fmla="*/ 12 h 107"/>
                <a:gd name="T16" fmla="*/ 81 w 107"/>
                <a:gd name="T17" fmla="*/ 11 h 107"/>
                <a:gd name="T18" fmla="*/ 91 w 107"/>
                <a:gd name="T19" fmla="*/ 8 h 107"/>
                <a:gd name="T20" fmla="*/ 95 w 107"/>
                <a:gd name="T21" fmla="*/ 11 h 107"/>
                <a:gd name="T22" fmla="*/ 101 w 107"/>
                <a:gd name="T23" fmla="*/ 8 h 107"/>
                <a:gd name="T24" fmla="*/ 107 w 107"/>
                <a:gd name="T25" fmla="*/ 7 h 107"/>
                <a:gd name="T26" fmla="*/ 106 w 107"/>
                <a:gd name="T27" fmla="*/ 5 h 107"/>
                <a:gd name="T28" fmla="*/ 89 w 107"/>
                <a:gd name="T29" fmla="*/ 6 h 107"/>
                <a:gd name="T30" fmla="*/ 76 w 107"/>
                <a:gd name="T31" fmla="*/ 7 h 107"/>
                <a:gd name="T32" fmla="*/ 57 w 107"/>
                <a:gd name="T33" fmla="*/ 7 h 107"/>
                <a:gd name="T34" fmla="*/ 54 w 107"/>
                <a:gd name="T35" fmla="*/ 4 h 107"/>
                <a:gd name="T36" fmla="*/ 25 w 107"/>
                <a:gd name="T37" fmla="*/ 4 h 107"/>
                <a:gd name="T38" fmla="*/ 18 w 107"/>
                <a:gd name="T39" fmla="*/ 2 h 107"/>
                <a:gd name="T40" fmla="*/ 10 w 107"/>
                <a:gd name="T41" fmla="*/ 1 h 107"/>
                <a:gd name="T42" fmla="*/ 6 w 107"/>
                <a:gd name="T43" fmla="*/ 0 h 107"/>
                <a:gd name="T44" fmla="*/ 3 w 107"/>
                <a:gd name="T45" fmla="*/ 2 h 107"/>
                <a:gd name="T46" fmla="*/ 0 w 107"/>
                <a:gd name="T47" fmla="*/ 2 h 107"/>
                <a:gd name="T48" fmla="*/ 5 w 107"/>
                <a:gd name="T49" fmla="*/ 13 h 107"/>
                <a:gd name="T50" fmla="*/ 13 w 107"/>
                <a:gd name="T51" fmla="*/ 31 h 107"/>
                <a:gd name="T52" fmla="*/ 22 w 107"/>
                <a:gd name="T53" fmla="*/ 48 h 107"/>
                <a:gd name="T54" fmla="*/ 22 w 107"/>
                <a:gd name="T55" fmla="*/ 62 h 107"/>
                <a:gd name="T56" fmla="*/ 25 w 107"/>
                <a:gd name="T57" fmla="*/ 76 h 107"/>
                <a:gd name="T58" fmla="*/ 31 w 107"/>
                <a:gd name="T59" fmla="*/ 96 h 107"/>
                <a:gd name="T60" fmla="*/ 36 w 107"/>
                <a:gd name="T61" fmla="*/ 103 h 107"/>
                <a:gd name="T62" fmla="*/ 40 w 107"/>
                <a:gd name="T63" fmla="*/ 10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07">
                  <a:moveTo>
                    <a:pt x="40" y="102"/>
                  </a:moveTo>
                  <a:cubicBezTo>
                    <a:pt x="40" y="100"/>
                    <a:pt x="43" y="97"/>
                    <a:pt x="44" y="99"/>
                  </a:cubicBezTo>
                  <a:cubicBezTo>
                    <a:pt x="46" y="102"/>
                    <a:pt x="45" y="105"/>
                    <a:pt x="49" y="105"/>
                  </a:cubicBezTo>
                  <a:cubicBezTo>
                    <a:pt x="52" y="105"/>
                    <a:pt x="59" y="107"/>
                    <a:pt x="60" y="105"/>
                  </a:cubicBezTo>
                  <a:cubicBezTo>
                    <a:pt x="61" y="104"/>
                    <a:pt x="65" y="102"/>
                    <a:pt x="65" y="100"/>
                  </a:cubicBezTo>
                  <a:cubicBezTo>
                    <a:pt x="65" y="97"/>
                    <a:pt x="65" y="46"/>
                    <a:pt x="65" y="44"/>
                  </a:cubicBezTo>
                  <a:cubicBezTo>
                    <a:pt x="65" y="42"/>
                    <a:pt x="74" y="44"/>
                    <a:pt x="74" y="41"/>
                  </a:cubicBezTo>
                  <a:cubicBezTo>
                    <a:pt x="74" y="38"/>
                    <a:pt x="74" y="12"/>
                    <a:pt x="74" y="12"/>
                  </a:cubicBezTo>
                  <a:cubicBezTo>
                    <a:pt x="74" y="12"/>
                    <a:pt x="80" y="11"/>
                    <a:pt x="81" y="11"/>
                  </a:cubicBezTo>
                  <a:cubicBezTo>
                    <a:pt x="83" y="10"/>
                    <a:pt x="89" y="7"/>
                    <a:pt x="91" y="8"/>
                  </a:cubicBezTo>
                  <a:cubicBezTo>
                    <a:pt x="92" y="9"/>
                    <a:pt x="94" y="13"/>
                    <a:pt x="95" y="11"/>
                  </a:cubicBezTo>
                  <a:cubicBezTo>
                    <a:pt x="96" y="10"/>
                    <a:pt x="99" y="8"/>
                    <a:pt x="101" y="8"/>
                  </a:cubicBezTo>
                  <a:cubicBezTo>
                    <a:pt x="103" y="8"/>
                    <a:pt x="105" y="7"/>
                    <a:pt x="107" y="7"/>
                  </a:cubicBezTo>
                  <a:cubicBezTo>
                    <a:pt x="107" y="6"/>
                    <a:pt x="106" y="5"/>
                    <a:pt x="106" y="5"/>
                  </a:cubicBezTo>
                  <a:cubicBezTo>
                    <a:pt x="106" y="3"/>
                    <a:pt x="91" y="5"/>
                    <a:pt x="89" y="6"/>
                  </a:cubicBezTo>
                  <a:cubicBezTo>
                    <a:pt x="86" y="7"/>
                    <a:pt x="78" y="8"/>
                    <a:pt x="76" y="7"/>
                  </a:cubicBezTo>
                  <a:cubicBezTo>
                    <a:pt x="73" y="6"/>
                    <a:pt x="57" y="7"/>
                    <a:pt x="57" y="7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28" y="4"/>
                    <a:pt x="25" y="4"/>
                  </a:cubicBezTo>
                  <a:cubicBezTo>
                    <a:pt x="22" y="4"/>
                    <a:pt x="20" y="3"/>
                    <a:pt x="18" y="2"/>
                  </a:cubicBezTo>
                  <a:cubicBezTo>
                    <a:pt x="15" y="0"/>
                    <a:pt x="13" y="0"/>
                    <a:pt x="10" y="1"/>
                  </a:cubicBezTo>
                  <a:cubicBezTo>
                    <a:pt x="7" y="3"/>
                    <a:pt x="8" y="0"/>
                    <a:pt x="6" y="0"/>
                  </a:cubicBezTo>
                  <a:cubicBezTo>
                    <a:pt x="4" y="0"/>
                    <a:pt x="3" y="2"/>
                    <a:pt x="3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2" y="10"/>
                    <a:pt x="5" y="13"/>
                  </a:cubicBezTo>
                  <a:cubicBezTo>
                    <a:pt x="8" y="17"/>
                    <a:pt x="11" y="25"/>
                    <a:pt x="13" y="31"/>
                  </a:cubicBezTo>
                  <a:cubicBezTo>
                    <a:pt x="15" y="37"/>
                    <a:pt x="20" y="44"/>
                    <a:pt x="22" y="48"/>
                  </a:cubicBezTo>
                  <a:cubicBezTo>
                    <a:pt x="23" y="53"/>
                    <a:pt x="21" y="59"/>
                    <a:pt x="22" y="62"/>
                  </a:cubicBezTo>
                  <a:cubicBezTo>
                    <a:pt x="23" y="65"/>
                    <a:pt x="24" y="70"/>
                    <a:pt x="25" y="76"/>
                  </a:cubicBezTo>
                  <a:cubicBezTo>
                    <a:pt x="26" y="81"/>
                    <a:pt x="26" y="92"/>
                    <a:pt x="31" y="96"/>
                  </a:cubicBezTo>
                  <a:cubicBezTo>
                    <a:pt x="33" y="98"/>
                    <a:pt x="34" y="100"/>
                    <a:pt x="36" y="103"/>
                  </a:cubicBezTo>
                  <a:cubicBezTo>
                    <a:pt x="38" y="103"/>
                    <a:pt x="40" y="103"/>
                    <a:pt x="40" y="102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75213F1-8DDD-D388-4F76-CBE109356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428" y="4476073"/>
              <a:ext cx="138836" cy="131818"/>
            </a:xfrm>
            <a:custGeom>
              <a:avLst/>
              <a:gdLst>
                <a:gd name="T0" fmla="*/ 45 w 67"/>
                <a:gd name="T1" fmla="*/ 3 h 58"/>
                <a:gd name="T2" fmla="*/ 43 w 67"/>
                <a:gd name="T3" fmla="*/ 0 h 58"/>
                <a:gd name="T4" fmla="*/ 36 w 67"/>
                <a:gd name="T5" fmla="*/ 0 h 58"/>
                <a:gd name="T6" fmla="*/ 32 w 67"/>
                <a:gd name="T7" fmla="*/ 4 h 58"/>
                <a:gd name="T8" fmla="*/ 24 w 67"/>
                <a:gd name="T9" fmla="*/ 10 h 58"/>
                <a:gd name="T10" fmla="*/ 15 w 67"/>
                <a:gd name="T11" fmla="*/ 20 h 58"/>
                <a:gd name="T12" fmla="*/ 4 w 67"/>
                <a:gd name="T13" fmla="*/ 18 h 58"/>
                <a:gd name="T14" fmla="*/ 0 w 67"/>
                <a:gd name="T15" fmla="*/ 19 h 58"/>
                <a:gd name="T16" fmla="*/ 5 w 67"/>
                <a:gd name="T17" fmla="*/ 23 h 58"/>
                <a:gd name="T18" fmla="*/ 9 w 67"/>
                <a:gd name="T19" fmla="*/ 34 h 58"/>
                <a:gd name="T20" fmla="*/ 18 w 67"/>
                <a:gd name="T21" fmla="*/ 39 h 58"/>
                <a:gd name="T22" fmla="*/ 21 w 67"/>
                <a:gd name="T23" fmla="*/ 46 h 58"/>
                <a:gd name="T24" fmla="*/ 27 w 67"/>
                <a:gd name="T25" fmla="*/ 52 h 58"/>
                <a:gd name="T26" fmla="*/ 33 w 67"/>
                <a:gd name="T27" fmla="*/ 55 h 58"/>
                <a:gd name="T28" fmla="*/ 41 w 67"/>
                <a:gd name="T29" fmla="*/ 57 h 58"/>
                <a:gd name="T30" fmla="*/ 51 w 67"/>
                <a:gd name="T31" fmla="*/ 58 h 58"/>
                <a:gd name="T32" fmla="*/ 59 w 67"/>
                <a:gd name="T33" fmla="*/ 50 h 58"/>
                <a:gd name="T34" fmla="*/ 61 w 67"/>
                <a:gd name="T35" fmla="*/ 42 h 58"/>
                <a:gd name="T36" fmla="*/ 66 w 67"/>
                <a:gd name="T37" fmla="*/ 35 h 58"/>
                <a:gd name="T38" fmla="*/ 63 w 67"/>
                <a:gd name="T39" fmla="*/ 29 h 58"/>
                <a:gd name="T40" fmla="*/ 66 w 67"/>
                <a:gd name="T41" fmla="*/ 22 h 58"/>
                <a:gd name="T42" fmla="*/ 65 w 67"/>
                <a:gd name="T43" fmla="*/ 9 h 58"/>
                <a:gd name="T44" fmla="*/ 56 w 67"/>
                <a:gd name="T45" fmla="*/ 5 h 58"/>
                <a:gd name="T46" fmla="*/ 45 w 67"/>
                <a:gd name="T47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8">
                  <a:moveTo>
                    <a:pt x="45" y="3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1"/>
                    <a:pt x="32" y="3"/>
                    <a:pt x="32" y="4"/>
                  </a:cubicBezTo>
                  <a:cubicBezTo>
                    <a:pt x="32" y="6"/>
                    <a:pt x="27" y="9"/>
                    <a:pt x="24" y="10"/>
                  </a:cubicBezTo>
                  <a:cubicBezTo>
                    <a:pt x="21" y="11"/>
                    <a:pt x="17" y="19"/>
                    <a:pt x="15" y="20"/>
                  </a:cubicBezTo>
                  <a:cubicBezTo>
                    <a:pt x="13" y="21"/>
                    <a:pt x="6" y="18"/>
                    <a:pt x="4" y="18"/>
                  </a:cubicBezTo>
                  <a:cubicBezTo>
                    <a:pt x="3" y="18"/>
                    <a:pt x="2" y="18"/>
                    <a:pt x="0" y="19"/>
                  </a:cubicBezTo>
                  <a:cubicBezTo>
                    <a:pt x="1" y="21"/>
                    <a:pt x="4" y="23"/>
                    <a:pt x="5" y="23"/>
                  </a:cubicBezTo>
                  <a:cubicBezTo>
                    <a:pt x="6" y="23"/>
                    <a:pt x="7" y="32"/>
                    <a:pt x="9" y="34"/>
                  </a:cubicBezTo>
                  <a:cubicBezTo>
                    <a:pt x="12" y="35"/>
                    <a:pt x="18" y="38"/>
                    <a:pt x="18" y="39"/>
                  </a:cubicBezTo>
                  <a:cubicBezTo>
                    <a:pt x="18" y="41"/>
                    <a:pt x="21" y="43"/>
                    <a:pt x="21" y="46"/>
                  </a:cubicBezTo>
                  <a:cubicBezTo>
                    <a:pt x="21" y="48"/>
                    <a:pt x="25" y="52"/>
                    <a:pt x="27" y="52"/>
                  </a:cubicBezTo>
                  <a:cubicBezTo>
                    <a:pt x="33" y="51"/>
                    <a:pt x="33" y="54"/>
                    <a:pt x="33" y="55"/>
                  </a:cubicBezTo>
                  <a:cubicBezTo>
                    <a:pt x="33" y="57"/>
                    <a:pt x="40" y="55"/>
                    <a:pt x="41" y="57"/>
                  </a:cubicBezTo>
                  <a:cubicBezTo>
                    <a:pt x="42" y="58"/>
                    <a:pt x="49" y="58"/>
                    <a:pt x="51" y="58"/>
                  </a:cubicBezTo>
                  <a:cubicBezTo>
                    <a:pt x="54" y="56"/>
                    <a:pt x="58" y="52"/>
                    <a:pt x="59" y="50"/>
                  </a:cubicBezTo>
                  <a:cubicBezTo>
                    <a:pt x="61" y="47"/>
                    <a:pt x="60" y="43"/>
                    <a:pt x="61" y="42"/>
                  </a:cubicBezTo>
                  <a:cubicBezTo>
                    <a:pt x="63" y="41"/>
                    <a:pt x="67" y="36"/>
                    <a:pt x="66" y="35"/>
                  </a:cubicBezTo>
                  <a:cubicBezTo>
                    <a:pt x="64" y="35"/>
                    <a:pt x="66" y="31"/>
                    <a:pt x="63" y="29"/>
                  </a:cubicBezTo>
                  <a:cubicBezTo>
                    <a:pt x="61" y="27"/>
                    <a:pt x="66" y="26"/>
                    <a:pt x="66" y="22"/>
                  </a:cubicBezTo>
                  <a:cubicBezTo>
                    <a:pt x="65" y="18"/>
                    <a:pt x="66" y="9"/>
                    <a:pt x="65" y="9"/>
                  </a:cubicBezTo>
                  <a:cubicBezTo>
                    <a:pt x="64" y="8"/>
                    <a:pt x="59" y="7"/>
                    <a:pt x="56" y="5"/>
                  </a:cubicBezTo>
                  <a:cubicBezTo>
                    <a:pt x="52" y="3"/>
                    <a:pt x="45" y="3"/>
                    <a:pt x="45" y="3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395D0D9-8503-8B4F-C29F-29E0FDB37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437" y="4519371"/>
              <a:ext cx="155530" cy="184737"/>
            </a:xfrm>
            <a:custGeom>
              <a:avLst/>
              <a:gdLst>
                <a:gd name="T0" fmla="*/ 69 w 75"/>
                <a:gd name="T1" fmla="*/ 33 h 81"/>
                <a:gd name="T2" fmla="*/ 63 w 75"/>
                <a:gd name="T3" fmla="*/ 27 h 81"/>
                <a:gd name="T4" fmla="*/ 60 w 75"/>
                <a:gd name="T5" fmla="*/ 20 h 81"/>
                <a:gd name="T6" fmla="*/ 51 w 75"/>
                <a:gd name="T7" fmla="*/ 15 h 81"/>
                <a:gd name="T8" fmla="*/ 47 w 75"/>
                <a:gd name="T9" fmla="*/ 4 h 81"/>
                <a:gd name="T10" fmla="*/ 42 w 75"/>
                <a:gd name="T11" fmla="*/ 0 h 81"/>
                <a:gd name="T12" fmla="*/ 36 w 75"/>
                <a:gd name="T13" fmla="*/ 1 h 81"/>
                <a:gd name="T14" fmla="*/ 30 w 75"/>
                <a:gd name="T15" fmla="*/ 4 h 81"/>
                <a:gd name="T16" fmla="*/ 26 w 75"/>
                <a:gd name="T17" fmla="*/ 1 h 81"/>
                <a:gd name="T18" fmla="*/ 16 w 75"/>
                <a:gd name="T19" fmla="*/ 4 h 81"/>
                <a:gd name="T20" fmla="*/ 9 w 75"/>
                <a:gd name="T21" fmla="*/ 5 h 81"/>
                <a:gd name="T22" fmla="*/ 9 w 75"/>
                <a:gd name="T23" fmla="*/ 34 h 81"/>
                <a:gd name="T24" fmla="*/ 0 w 75"/>
                <a:gd name="T25" fmla="*/ 37 h 81"/>
                <a:gd name="T26" fmla="*/ 0 w 75"/>
                <a:gd name="T27" fmla="*/ 62 h 81"/>
                <a:gd name="T28" fmla="*/ 4 w 75"/>
                <a:gd name="T29" fmla="*/ 64 h 81"/>
                <a:gd name="T30" fmla="*/ 7 w 75"/>
                <a:gd name="T31" fmla="*/ 74 h 81"/>
                <a:gd name="T32" fmla="*/ 5 w 75"/>
                <a:gd name="T33" fmla="*/ 76 h 81"/>
                <a:gd name="T34" fmla="*/ 7 w 75"/>
                <a:gd name="T35" fmla="*/ 80 h 81"/>
                <a:gd name="T36" fmla="*/ 15 w 75"/>
                <a:gd name="T37" fmla="*/ 79 h 81"/>
                <a:gd name="T38" fmla="*/ 23 w 75"/>
                <a:gd name="T39" fmla="*/ 70 h 81"/>
                <a:gd name="T40" fmla="*/ 28 w 75"/>
                <a:gd name="T41" fmla="*/ 66 h 81"/>
                <a:gd name="T42" fmla="*/ 38 w 75"/>
                <a:gd name="T43" fmla="*/ 69 h 81"/>
                <a:gd name="T44" fmla="*/ 46 w 75"/>
                <a:gd name="T45" fmla="*/ 65 h 81"/>
                <a:gd name="T46" fmla="*/ 50 w 75"/>
                <a:gd name="T47" fmla="*/ 59 h 81"/>
                <a:gd name="T48" fmla="*/ 57 w 75"/>
                <a:gd name="T49" fmla="*/ 54 h 81"/>
                <a:gd name="T50" fmla="*/ 60 w 75"/>
                <a:gd name="T51" fmla="*/ 48 h 81"/>
                <a:gd name="T52" fmla="*/ 67 w 75"/>
                <a:gd name="T53" fmla="*/ 43 h 81"/>
                <a:gd name="T54" fmla="*/ 72 w 75"/>
                <a:gd name="T55" fmla="*/ 40 h 81"/>
                <a:gd name="T56" fmla="*/ 75 w 75"/>
                <a:gd name="T57" fmla="*/ 36 h 81"/>
                <a:gd name="T58" fmla="*/ 75 w 75"/>
                <a:gd name="T59" fmla="*/ 36 h 81"/>
                <a:gd name="T60" fmla="*/ 69 w 75"/>
                <a:gd name="T61" fmla="*/ 3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81">
                  <a:moveTo>
                    <a:pt x="69" y="33"/>
                  </a:moveTo>
                  <a:cubicBezTo>
                    <a:pt x="67" y="33"/>
                    <a:pt x="63" y="29"/>
                    <a:pt x="63" y="27"/>
                  </a:cubicBezTo>
                  <a:cubicBezTo>
                    <a:pt x="63" y="24"/>
                    <a:pt x="60" y="22"/>
                    <a:pt x="60" y="20"/>
                  </a:cubicBezTo>
                  <a:cubicBezTo>
                    <a:pt x="60" y="19"/>
                    <a:pt x="54" y="16"/>
                    <a:pt x="51" y="15"/>
                  </a:cubicBezTo>
                  <a:cubicBezTo>
                    <a:pt x="49" y="13"/>
                    <a:pt x="48" y="4"/>
                    <a:pt x="47" y="4"/>
                  </a:cubicBezTo>
                  <a:cubicBezTo>
                    <a:pt x="46" y="4"/>
                    <a:pt x="43" y="2"/>
                    <a:pt x="42" y="0"/>
                  </a:cubicBezTo>
                  <a:cubicBezTo>
                    <a:pt x="40" y="0"/>
                    <a:pt x="38" y="1"/>
                    <a:pt x="36" y="1"/>
                  </a:cubicBezTo>
                  <a:cubicBezTo>
                    <a:pt x="34" y="1"/>
                    <a:pt x="31" y="3"/>
                    <a:pt x="30" y="4"/>
                  </a:cubicBezTo>
                  <a:cubicBezTo>
                    <a:pt x="29" y="6"/>
                    <a:pt x="27" y="2"/>
                    <a:pt x="26" y="1"/>
                  </a:cubicBezTo>
                  <a:cubicBezTo>
                    <a:pt x="24" y="0"/>
                    <a:pt x="18" y="3"/>
                    <a:pt x="16" y="4"/>
                  </a:cubicBezTo>
                  <a:cubicBezTo>
                    <a:pt x="15" y="4"/>
                    <a:pt x="9" y="5"/>
                    <a:pt x="9" y="5"/>
                  </a:cubicBezTo>
                  <a:cubicBezTo>
                    <a:pt x="9" y="5"/>
                    <a:pt x="9" y="31"/>
                    <a:pt x="9" y="34"/>
                  </a:cubicBezTo>
                  <a:cubicBezTo>
                    <a:pt x="9" y="37"/>
                    <a:pt x="0" y="35"/>
                    <a:pt x="0" y="37"/>
                  </a:cubicBezTo>
                  <a:cubicBezTo>
                    <a:pt x="0" y="38"/>
                    <a:pt x="0" y="50"/>
                    <a:pt x="0" y="62"/>
                  </a:cubicBezTo>
                  <a:cubicBezTo>
                    <a:pt x="2" y="63"/>
                    <a:pt x="4" y="63"/>
                    <a:pt x="4" y="64"/>
                  </a:cubicBezTo>
                  <a:cubicBezTo>
                    <a:pt x="5" y="67"/>
                    <a:pt x="7" y="72"/>
                    <a:pt x="7" y="74"/>
                  </a:cubicBezTo>
                  <a:cubicBezTo>
                    <a:pt x="6" y="75"/>
                    <a:pt x="5" y="74"/>
                    <a:pt x="5" y="76"/>
                  </a:cubicBezTo>
                  <a:cubicBezTo>
                    <a:pt x="5" y="77"/>
                    <a:pt x="4" y="80"/>
                    <a:pt x="7" y="80"/>
                  </a:cubicBezTo>
                  <a:cubicBezTo>
                    <a:pt x="9" y="80"/>
                    <a:pt x="13" y="81"/>
                    <a:pt x="15" y="79"/>
                  </a:cubicBezTo>
                  <a:cubicBezTo>
                    <a:pt x="17" y="77"/>
                    <a:pt x="22" y="73"/>
                    <a:pt x="23" y="70"/>
                  </a:cubicBezTo>
                  <a:cubicBezTo>
                    <a:pt x="23" y="68"/>
                    <a:pt x="24" y="63"/>
                    <a:pt x="28" y="66"/>
                  </a:cubicBezTo>
                  <a:cubicBezTo>
                    <a:pt x="33" y="69"/>
                    <a:pt x="33" y="69"/>
                    <a:pt x="38" y="69"/>
                  </a:cubicBezTo>
                  <a:cubicBezTo>
                    <a:pt x="44" y="69"/>
                    <a:pt x="45" y="69"/>
                    <a:pt x="46" y="65"/>
                  </a:cubicBezTo>
                  <a:cubicBezTo>
                    <a:pt x="47" y="62"/>
                    <a:pt x="46" y="59"/>
                    <a:pt x="50" y="59"/>
                  </a:cubicBezTo>
                  <a:cubicBezTo>
                    <a:pt x="53" y="59"/>
                    <a:pt x="57" y="56"/>
                    <a:pt x="57" y="54"/>
                  </a:cubicBezTo>
                  <a:cubicBezTo>
                    <a:pt x="57" y="52"/>
                    <a:pt x="58" y="48"/>
                    <a:pt x="60" y="48"/>
                  </a:cubicBezTo>
                  <a:cubicBezTo>
                    <a:pt x="62" y="48"/>
                    <a:pt x="67" y="46"/>
                    <a:pt x="67" y="43"/>
                  </a:cubicBezTo>
                  <a:cubicBezTo>
                    <a:pt x="68" y="41"/>
                    <a:pt x="71" y="42"/>
                    <a:pt x="72" y="40"/>
                  </a:cubicBezTo>
                  <a:cubicBezTo>
                    <a:pt x="73" y="40"/>
                    <a:pt x="74" y="38"/>
                    <a:pt x="75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5"/>
                    <a:pt x="75" y="32"/>
                    <a:pt x="69" y="33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9C9B0BC-0053-4EDA-E841-288520212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964" y="4679092"/>
              <a:ext cx="22846" cy="31752"/>
            </a:xfrm>
            <a:custGeom>
              <a:avLst/>
              <a:gdLst>
                <a:gd name="T0" fmla="*/ 5 w 11"/>
                <a:gd name="T1" fmla="*/ 0 h 14"/>
                <a:gd name="T2" fmla="*/ 0 w 11"/>
                <a:gd name="T3" fmla="*/ 6 h 14"/>
                <a:gd name="T4" fmla="*/ 5 w 11"/>
                <a:gd name="T5" fmla="*/ 14 h 14"/>
                <a:gd name="T6" fmla="*/ 9 w 11"/>
                <a:gd name="T7" fmla="*/ 12 h 14"/>
                <a:gd name="T8" fmla="*/ 11 w 11"/>
                <a:gd name="T9" fmla="*/ 10 h 14"/>
                <a:gd name="T10" fmla="*/ 10 w 11"/>
                <a:gd name="T11" fmla="*/ 2 h 14"/>
                <a:gd name="T12" fmla="*/ 5 w 1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4">
                  <a:moveTo>
                    <a:pt x="5" y="0"/>
                  </a:moveTo>
                  <a:cubicBezTo>
                    <a:pt x="3" y="0"/>
                    <a:pt x="0" y="5"/>
                    <a:pt x="0" y="6"/>
                  </a:cubicBezTo>
                  <a:cubicBezTo>
                    <a:pt x="0" y="7"/>
                    <a:pt x="2" y="14"/>
                    <a:pt x="5" y="14"/>
                  </a:cubicBezTo>
                  <a:cubicBezTo>
                    <a:pt x="7" y="14"/>
                    <a:pt x="9" y="14"/>
                    <a:pt x="9" y="12"/>
                  </a:cubicBezTo>
                  <a:cubicBezTo>
                    <a:pt x="10" y="11"/>
                    <a:pt x="10" y="10"/>
                    <a:pt x="11" y="10"/>
                  </a:cubicBezTo>
                  <a:cubicBezTo>
                    <a:pt x="11" y="8"/>
                    <a:pt x="10" y="4"/>
                    <a:pt x="10" y="2"/>
                  </a:cubicBezTo>
                  <a:cubicBezTo>
                    <a:pt x="9" y="1"/>
                    <a:pt x="7" y="0"/>
                    <a:pt x="5" y="0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188A15EE-D6BD-2563-9285-6A95D489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819" y="4732974"/>
              <a:ext cx="39541" cy="46184"/>
            </a:xfrm>
            <a:custGeom>
              <a:avLst/>
              <a:gdLst>
                <a:gd name="T0" fmla="*/ 14 w 19"/>
                <a:gd name="T1" fmla="*/ 2 h 20"/>
                <a:gd name="T2" fmla="*/ 5 w 19"/>
                <a:gd name="T3" fmla="*/ 5 h 20"/>
                <a:gd name="T4" fmla="*/ 0 w 19"/>
                <a:gd name="T5" fmla="*/ 13 h 20"/>
                <a:gd name="T6" fmla="*/ 5 w 19"/>
                <a:gd name="T7" fmla="*/ 20 h 20"/>
                <a:gd name="T8" fmla="*/ 9 w 19"/>
                <a:gd name="T9" fmla="*/ 20 h 20"/>
                <a:gd name="T10" fmla="*/ 11 w 19"/>
                <a:gd name="T11" fmla="*/ 16 h 20"/>
                <a:gd name="T12" fmla="*/ 16 w 19"/>
                <a:gd name="T13" fmla="*/ 14 h 20"/>
                <a:gd name="T14" fmla="*/ 19 w 19"/>
                <a:gd name="T15" fmla="*/ 8 h 20"/>
                <a:gd name="T16" fmla="*/ 14 w 19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0">
                  <a:moveTo>
                    <a:pt x="14" y="2"/>
                  </a:moveTo>
                  <a:cubicBezTo>
                    <a:pt x="13" y="0"/>
                    <a:pt x="6" y="3"/>
                    <a:pt x="5" y="5"/>
                  </a:cubicBezTo>
                  <a:cubicBezTo>
                    <a:pt x="4" y="7"/>
                    <a:pt x="0" y="13"/>
                    <a:pt x="0" y="13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10" y="18"/>
                    <a:pt x="11" y="16"/>
                  </a:cubicBezTo>
                  <a:cubicBezTo>
                    <a:pt x="12" y="14"/>
                    <a:pt x="16" y="16"/>
                    <a:pt x="16" y="14"/>
                  </a:cubicBezTo>
                  <a:cubicBezTo>
                    <a:pt x="16" y="12"/>
                    <a:pt x="19" y="10"/>
                    <a:pt x="19" y="8"/>
                  </a:cubicBezTo>
                  <a:cubicBezTo>
                    <a:pt x="19" y="6"/>
                    <a:pt x="15" y="4"/>
                    <a:pt x="14" y="2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6B06F9D1-474C-2173-1F93-CE3CA89148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6806" y="4601155"/>
              <a:ext cx="280306" cy="271334"/>
            </a:xfrm>
            <a:custGeom>
              <a:avLst/>
              <a:gdLst>
                <a:gd name="T0" fmla="*/ 129 w 135"/>
                <a:gd name="T1" fmla="*/ 44 h 119"/>
                <a:gd name="T2" fmla="*/ 129 w 135"/>
                <a:gd name="T3" fmla="*/ 44 h 119"/>
                <a:gd name="T4" fmla="*/ 127 w 135"/>
                <a:gd name="T5" fmla="*/ 46 h 119"/>
                <a:gd name="T6" fmla="*/ 123 w 135"/>
                <a:gd name="T7" fmla="*/ 48 h 119"/>
                <a:gd name="T8" fmla="*/ 118 w 135"/>
                <a:gd name="T9" fmla="*/ 40 h 119"/>
                <a:gd name="T10" fmla="*/ 123 w 135"/>
                <a:gd name="T11" fmla="*/ 34 h 119"/>
                <a:gd name="T12" fmla="*/ 128 w 135"/>
                <a:gd name="T13" fmla="*/ 36 h 119"/>
                <a:gd name="T14" fmla="*/ 128 w 135"/>
                <a:gd name="T15" fmla="*/ 35 h 119"/>
                <a:gd name="T16" fmla="*/ 127 w 135"/>
                <a:gd name="T17" fmla="*/ 19 h 119"/>
                <a:gd name="T18" fmla="*/ 122 w 135"/>
                <a:gd name="T19" fmla="*/ 4 h 119"/>
                <a:gd name="T20" fmla="*/ 112 w 135"/>
                <a:gd name="T21" fmla="*/ 2 h 119"/>
                <a:gd name="T22" fmla="*/ 104 w 135"/>
                <a:gd name="T23" fmla="*/ 0 h 119"/>
                <a:gd name="T24" fmla="*/ 101 w 135"/>
                <a:gd name="T25" fmla="*/ 4 h 119"/>
                <a:gd name="T26" fmla="*/ 96 w 135"/>
                <a:gd name="T27" fmla="*/ 7 h 119"/>
                <a:gd name="T28" fmla="*/ 89 w 135"/>
                <a:gd name="T29" fmla="*/ 12 h 119"/>
                <a:gd name="T30" fmla="*/ 86 w 135"/>
                <a:gd name="T31" fmla="*/ 18 h 119"/>
                <a:gd name="T32" fmla="*/ 79 w 135"/>
                <a:gd name="T33" fmla="*/ 23 h 119"/>
                <a:gd name="T34" fmla="*/ 75 w 135"/>
                <a:gd name="T35" fmla="*/ 29 h 119"/>
                <a:gd name="T36" fmla="*/ 67 w 135"/>
                <a:gd name="T37" fmla="*/ 33 h 119"/>
                <a:gd name="T38" fmla="*/ 57 w 135"/>
                <a:gd name="T39" fmla="*/ 30 h 119"/>
                <a:gd name="T40" fmla="*/ 52 w 135"/>
                <a:gd name="T41" fmla="*/ 34 h 119"/>
                <a:gd name="T42" fmla="*/ 44 w 135"/>
                <a:gd name="T43" fmla="*/ 43 h 119"/>
                <a:gd name="T44" fmla="*/ 36 w 135"/>
                <a:gd name="T45" fmla="*/ 44 h 119"/>
                <a:gd name="T46" fmla="*/ 34 w 135"/>
                <a:gd name="T47" fmla="*/ 40 h 119"/>
                <a:gd name="T48" fmla="*/ 36 w 135"/>
                <a:gd name="T49" fmla="*/ 38 h 119"/>
                <a:gd name="T50" fmla="*/ 33 w 135"/>
                <a:gd name="T51" fmla="*/ 28 h 119"/>
                <a:gd name="T52" fmla="*/ 29 w 135"/>
                <a:gd name="T53" fmla="*/ 26 h 119"/>
                <a:gd name="T54" fmla="*/ 29 w 135"/>
                <a:gd name="T55" fmla="*/ 57 h 119"/>
                <a:gd name="T56" fmla="*/ 24 w 135"/>
                <a:gd name="T57" fmla="*/ 62 h 119"/>
                <a:gd name="T58" fmla="*/ 13 w 135"/>
                <a:gd name="T59" fmla="*/ 62 h 119"/>
                <a:gd name="T60" fmla="*/ 8 w 135"/>
                <a:gd name="T61" fmla="*/ 56 h 119"/>
                <a:gd name="T62" fmla="*/ 4 w 135"/>
                <a:gd name="T63" fmla="*/ 59 h 119"/>
                <a:gd name="T64" fmla="*/ 0 w 135"/>
                <a:gd name="T65" fmla="*/ 60 h 119"/>
                <a:gd name="T66" fmla="*/ 6 w 135"/>
                <a:gd name="T67" fmla="*/ 73 h 119"/>
                <a:gd name="T68" fmla="*/ 14 w 135"/>
                <a:gd name="T69" fmla="*/ 90 h 119"/>
                <a:gd name="T70" fmla="*/ 14 w 135"/>
                <a:gd name="T71" fmla="*/ 98 h 119"/>
                <a:gd name="T72" fmla="*/ 15 w 135"/>
                <a:gd name="T73" fmla="*/ 105 h 119"/>
                <a:gd name="T74" fmla="*/ 17 w 135"/>
                <a:gd name="T75" fmla="*/ 112 h 119"/>
                <a:gd name="T76" fmla="*/ 21 w 135"/>
                <a:gd name="T77" fmla="*/ 114 h 119"/>
                <a:gd name="T78" fmla="*/ 25 w 135"/>
                <a:gd name="T79" fmla="*/ 117 h 119"/>
                <a:gd name="T80" fmla="*/ 31 w 135"/>
                <a:gd name="T81" fmla="*/ 117 h 119"/>
                <a:gd name="T82" fmla="*/ 41 w 135"/>
                <a:gd name="T83" fmla="*/ 114 h 119"/>
                <a:gd name="T84" fmla="*/ 48 w 135"/>
                <a:gd name="T85" fmla="*/ 111 h 119"/>
                <a:gd name="T86" fmla="*/ 61 w 135"/>
                <a:gd name="T87" fmla="*/ 111 h 119"/>
                <a:gd name="T88" fmla="*/ 70 w 135"/>
                <a:gd name="T89" fmla="*/ 110 h 119"/>
                <a:gd name="T90" fmla="*/ 75 w 135"/>
                <a:gd name="T91" fmla="*/ 109 h 119"/>
                <a:gd name="T92" fmla="*/ 82 w 135"/>
                <a:gd name="T93" fmla="*/ 107 h 119"/>
                <a:gd name="T94" fmla="*/ 99 w 135"/>
                <a:gd name="T95" fmla="*/ 96 h 119"/>
                <a:gd name="T96" fmla="*/ 119 w 135"/>
                <a:gd name="T97" fmla="*/ 71 h 119"/>
                <a:gd name="T98" fmla="*/ 131 w 135"/>
                <a:gd name="T99" fmla="*/ 58 h 119"/>
                <a:gd name="T100" fmla="*/ 135 w 135"/>
                <a:gd name="T101" fmla="*/ 44 h 119"/>
                <a:gd name="T102" fmla="*/ 129 w 135"/>
                <a:gd name="T103" fmla="*/ 44 h 119"/>
                <a:gd name="T104" fmla="*/ 103 w 135"/>
                <a:gd name="T105" fmla="*/ 72 h 119"/>
                <a:gd name="T106" fmla="*/ 98 w 135"/>
                <a:gd name="T107" fmla="*/ 74 h 119"/>
                <a:gd name="T108" fmla="*/ 96 w 135"/>
                <a:gd name="T109" fmla="*/ 78 h 119"/>
                <a:gd name="T110" fmla="*/ 92 w 135"/>
                <a:gd name="T111" fmla="*/ 78 h 119"/>
                <a:gd name="T112" fmla="*/ 87 w 135"/>
                <a:gd name="T113" fmla="*/ 71 h 119"/>
                <a:gd name="T114" fmla="*/ 92 w 135"/>
                <a:gd name="T115" fmla="*/ 63 h 119"/>
                <a:gd name="T116" fmla="*/ 101 w 135"/>
                <a:gd name="T117" fmla="*/ 60 h 119"/>
                <a:gd name="T118" fmla="*/ 106 w 135"/>
                <a:gd name="T119" fmla="*/ 66 h 119"/>
                <a:gd name="T120" fmla="*/ 103 w 135"/>
                <a:gd name="T121" fmla="*/ 7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5" h="119">
                  <a:moveTo>
                    <a:pt x="129" y="44"/>
                  </a:moveTo>
                  <a:cubicBezTo>
                    <a:pt x="129" y="44"/>
                    <a:pt x="129" y="44"/>
                    <a:pt x="129" y="44"/>
                  </a:cubicBezTo>
                  <a:cubicBezTo>
                    <a:pt x="128" y="44"/>
                    <a:pt x="128" y="45"/>
                    <a:pt x="127" y="46"/>
                  </a:cubicBezTo>
                  <a:cubicBezTo>
                    <a:pt x="127" y="48"/>
                    <a:pt x="125" y="48"/>
                    <a:pt x="123" y="48"/>
                  </a:cubicBezTo>
                  <a:cubicBezTo>
                    <a:pt x="120" y="48"/>
                    <a:pt x="118" y="41"/>
                    <a:pt x="118" y="40"/>
                  </a:cubicBezTo>
                  <a:cubicBezTo>
                    <a:pt x="118" y="39"/>
                    <a:pt x="121" y="34"/>
                    <a:pt x="123" y="34"/>
                  </a:cubicBezTo>
                  <a:cubicBezTo>
                    <a:pt x="125" y="34"/>
                    <a:pt x="127" y="35"/>
                    <a:pt x="128" y="36"/>
                  </a:cubicBezTo>
                  <a:cubicBezTo>
                    <a:pt x="128" y="36"/>
                    <a:pt x="128" y="35"/>
                    <a:pt x="128" y="35"/>
                  </a:cubicBezTo>
                  <a:cubicBezTo>
                    <a:pt x="128" y="34"/>
                    <a:pt x="130" y="21"/>
                    <a:pt x="127" y="19"/>
                  </a:cubicBezTo>
                  <a:cubicBezTo>
                    <a:pt x="125" y="18"/>
                    <a:pt x="123" y="5"/>
                    <a:pt x="122" y="4"/>
                  </a:cubicBezTo>
                  <a:cubicBezTo>
                    <a:pt x="121" y="2"/>
                    <a:pt x="113" y="3"/>
                    <a:pt x="112" y="2"/>
                  </a:cubicBezTo>
                  <a:cubicBezTo>
                    <a:pt x="111" y="0"/>
                    <a:pt x="104" y="2"/>
                    <a:pt x="104" y="0"/>
                  </a:cubicBezTo>
                  <a:cubicBezTo>
                    <a:pt x="103" y="2"/>
                    <a:pt x="102" y="4"/>
                    <a:pt x="101" y="4"/>
                  </a:cubicBezTo>
                  <a:cubicBezTo>
                    <a:pt x="100" y="6"/>
                    <a:pt x="97" y="5"/>
                    <a:pt x="96" y="7"/>
                  </a:cubicBezTo>
                  <a:cubicBezTo>
                    <a:pt x="96" y="10"/>
                    <a:pt x="91" y="12"/>
                    <a:pt x="89" y="12"/>
                  </a:cubicBezTo>
                  <a:cubicBezTo>
                    <a:pt x="87" y="12"/>
                    <a:pt x="86" y="16"/>
                    <a:pt x="86" y="18"/>
                  </a:cubicBezTo>
                  <a:cubicBezTo>
                    <a:pt x="86" y="20"/>
                    <a:pt x="82" y="23"/>
                    <a:pt x="79" y="23"/>
                  </a:cubicBezTo>
                  <a:cubicBezTo>
                    <a:pt x="75" y="23"/>
                    <a:pt x="76" y="26"/>
                    <a:pt x="75" y="29"/>
                  </a:cubicBezTo>
                  <a:cubicBezTo>
                    <a:pt x="74" y="33"/>
                    <a:pt x="73" y="33"/>
                    <a:pt x="67" y="33"/>
                  </a:cubicBezTo>
                  <a:cubicBezTo>
                    <a:pt x="62" y="33"/>
                    <a:pt x="62" y="33"/>
                    <a:pt x="57" y="30"/>
                  </a:cubicBezTo>
                  <a:cubicBezTo>
                    <a:pt x="53" y="27"/>
                    <a:pt x="52" y="32"/>
                    <a:pt x="52" y="34"/>
                  </a:cubicBezTo>
                  <a:cubicBezTo>
                    <a:pt x="51" y="37"/>
                    <a:pt x="46" y="41"/>
                    <a:pt x="44" y="43"/>
                  </a:cubicBezTo>
                  <a:cubicBezTo>
                    <a:pt x="42" y="45"/>
                    <a:pt x="38" y="44"/>
                    <a:pt x="36" y="44"/>
                  </a:cubicBezTo>
                  <a:cubicBezTo>
                    <a:pt x="33" y="44"/>
                    <a:pt x="34" y="41"/>
                    <a:pt x="34" y="40"/>
                  </a:cubicBezTo>
                  <a:cubicBezTo>
                    <a:pt x="34" y="38"/>
                    <a:pt x="35" y="39"/>
                    <a:pt x="36" y="38"/>
                  </a:cubicBezTo>
                  <a:cubicBezTo>
                    <a:pt x="36" y="36"/>
                    <a:pt x="34" y="31"/>
                    <a:pt x="33" y="28"/>
                  </a:cubicBezTo>
                  <a:cubicBezTo>
                    <a:pt x="33" y="27"/>
                    <a:pt x="31" y="27"/>
                    <a:pt x="29" y="26"/>
                  </a:cubicBezTo>
                  <a:cubicBezTo>
                    <a:pt x="29" y="40"/>
                    <a:pt x="29" y="55"/>
                    <a:pt x="29" y="57"/>
                  </a:cubicBezTo>
                  <a:cubicBezTo>
                    <a:pt x="29" y="59"/>
                    <a:pt x="25" y="61"/>
                    <a:pt x="24" y="62"/>
                  </a:cubicBezTo>
                  <a:cubicBezTo>
                    <a:pt x="23" y="64"/>
                    <a:pt x="16" y="62"/>
                    <a:pt x="13" y="62"/>
                  </a:cubicBezTo>
                  <a:cubicBezTo>
                    <a:pt x="9" y="62"/>
                    <a:pt x="10" y="59"/>
                    <a:pt x="8" y="56"/>
                  </a:cubicBezTo>
                  <a:cubicBezTo>
                    <a:pt x="7" y="54"/>
                    <a:pt x="4" y="57"/>
                    <a:pt x="4" y="59"/>
                  </a:cubicBezTo>
                  <a:cubicBezTo>
                    <a:pt x="4" y="60"/>
                    <a:pt x="2" y="60"/>
                    <a:pt x="0" y="60"/>
                  </a:cubicBezTo>
                  <a:cubicBezTo>
                    <a:pt x="3" y="64"/>
                    <a:pt x="5" y="69"/>
                    <a:pt x="6" y="73"/>
                  </a:cubicBezTo>
                  <a:cubicBezTo>
                    <a:pt x="8" y="80"/>
                    <a:pt x="13" y="86"/>
                    <a:pt x="14" y="90"/>
                  </a:cubicBezTo>
                  <a:cubicBezTo>
                    <a:pt x="16" y="94"/>
                    <a:pt x="17" y="97"/>
                    <a:pt x="14" y="98"/>
                  </a:cubicBezTo>
                  <a:cubicBezTo>
                    <a:pt x="12" y="98"/>
                    <a:pt x="12" y="100"/>
                    <a:pt x="15" y="105"/>
                  </a:cubicBezTo>
                  <a:cubicBezTo>
                    <a:pt x="17" y="109"/>
                    <a:pt x="15" y="111"/>
                    <a:pt x="17" y="112"/>
                  </a:cubicBezTo>
                  <a:cubicBezTo>
                    <a:pt x="20" y="112"/>
                    <a:pt x="19" y="114"/>
                    <a:pt x="21" y="114"/>
                  </a:cubicBezTo>
                  <a:cubicBezTo>
                    <a:pt x="23" y="114"/>
                    <a:pt x="24" y="116"/>
                    <a:pt x="25" y="117"/>
                  </a:cubicBezTo>
                  <a:cubicBezTo>
                    <a:pt x="27" y="119"/>
                    <a:pt x="29" y="119"/>
                    <a:pt x="31" y="117"/>
                  </a:cubicBezTo>
                  <a:cubicBezTo>
                    <a:pt x="32" y="115"/>
                    <a:pt x="36" y="114"/>
                    <a:pt x="41" y="114"/>
                  </a:cubicBezTo>
                  <a:cubicBezTo>
                    <a:pt x="45" y="114"/>
                    <a:pt x="44" y="113"/>
                    <a:pt x="48" y="111"/>
                  </a:cubicBezTo>
                  <a:cubicBezTo>
                    <a:pt x="53" y="110"/>
                    <a:pt x="58" y="110"/>
                    <a:pt x="61" y="111"/>
                  </a:cubicBezTo>
                  <a:cubicBezTo>
                    <a:pt x="65" y="113"/>
                    <a:pt x="68" y="111"/>
                    <a:pt x="70" y="110"/>
                  </a:cubicBezTo>
                  <a:cubicBezTo>
                    <a:pt x="71" y="109"/>
                    <a:pt x="75" y="112"/>
                    <a:pt x="75" y="109"/>
                  </a:cubicBezTo>
                  <a:cubicBezTo>
                    <a:pt x="75" y="106"/>
                    <a:pt x="79" y="107"/>
                    <a:pt x="82" y="107"/>
                  </a:cubicBezTo>
                  <a:cubicBezTo>
                    <a:pt x="85" y="107"/>
                    <a:pt x="93" y="102"/>
                    <a:pt x="99" y="96"/>
                  </a:cubicBezTo>
                  <a:cubicBezTo>
                    <a:pt x="105" y="90"/>
                    <a:pt x="116" y="77"/>
                    <a:pt x="119" y="71"/>
                  </a:cubicBezTo>
                  <a:cubicBezTo>
                    <a:pt x="123" y="65"/>
                    <a:pt x="128" y="60"/>
                    <a:pt x="131" y="58"/>
                  </a:cubicBezTo>
                  <a:cubicBezTo>
                    <a:pt x="133" y="56"/>
                    <a:pt x="135" y="49"/>
                    <a:pt x="135" y="44"/>
                  </a:cubicBezTo>
                  <a:cubicBezTo>
                    <a:pt x="132" y="44"/>
                    <a:pt x="129" y="44"/>
                    <a:pt x="129" y="44"/>
                  </a:cubicBezTo>
                  <a:close/>
                  <a:moveTo>
                    <a:pt x="103" y="72"/>
                  </a:moveTo>
                  <a:cubicBezTo>
                    <a:pt x="103" y="74"/>
                    <a:pt x="99" y="72"/>
                    <a:pt x="98" y="74"/>
                  </a:cubicBezTo>
                  <a:cubicBezTo>
                    <a:pt x="97" y="76"/>
                    <a:pt x="96" y="78"/>
                    <a:pt x="96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91" y="65"/>
                    <a:pt x="92" y="63"/>
                  </a:cubicBezTo>
                  <a:cubicBezTo>
                    <a:pt x="93" y="61"/>
                    <a:pt x="100" y="58"/>
                    <a:pt x="101" y="60"/>
                  </a:cubicBezTo>
                  <a:cubicBezTo>
                    <a:pt x="102" y="62"/>
                    <a:pt x="106" y="64"/>
                    <a:pt x="106" y="66"/>
                  </a:cubicBezTo>
                  <a:cubicBezTo>
                    <a:pt x="106" y="68"/>
                    <a:pt x="103" y="70"/>
                    <a:pt x="103" y="72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A23B64C1-8CFC-F6FE-F18B-174D54CA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16" y="4284600"/>
              <a:ext cx="205616" cy="236695"/>
            </a:xfrm>
            <a:custGeom>
              <a:avLst/>
              <a:gdLst>
                <a:gd name="T0" fmla="*/ 6 w 99"/>
                <a:gd name="T1" fmla="*/ 96 h 104"/>
                <a:gd name="T2" fmla="*/ 10 w 99"/>
                <a:gd name="T3" fmla="*/ 97 h 104"/>
                <a:gd name="T4" fmla="*/ 18 w 99"/>
                <a:gd name="T5" fmla="*/ 98 h 104"/>
                <a:gd name="T6" fmla="*/ 25 w 99"/>
                <a:gd name="T7" fmla="*/ 100 h 104"/>
                <a:gd name="T8" fmla="*/ 54 w 99"/>
                <a:gd name="T9" fmla="*/ 100 h 104"/>
                <a:gd name="T10" fmla="*/ 57 w 99"/>
                <a:gd name="T11" fmla="*/ 103 h 104"/>
                <a:gd name="T12" fmla="*/ 76 w 99"/>
                <a:gd name="T13" fmla="*/ 103 h 104"/>
                <a:gd name="T14" fmla="*/ 89 w 99"/>
                <a:gd name="T15" fmla="*/ 102 h 104"/>
                <a:gd name="T16" fmla="*/ 91 w 99"/>
                <a:gd name="T17" fmla="*/ 101 h 104"/>
                <a:gd name="T18" fmla="*/ 81 w 99"/>
                <a:gd name="T19" fmla="*/ 88 h 104"/>
                <a:gd name="T20" fmla="*/ 82 w 99"/>
                <a:gd name="T21" fmla="*/ 60 h 104"/>
                <a:gd name="T22" fmla="*/ 95 w 99"/>
                <a:gd name="T23" fmla="*/ 61 h 104"/>
                <a:gd name="T24" fmla="*/ 97 w 99"/>
                <a:gd name="T25" fmla="*/ 59 h 104"/>
                <a:gd name="T26" fmla="*/ 99 w 99"/>
                <a:gd name="T27" fmla="*/ 42 h 104"/>
                <a:gd name="T28" fmla="*/ 96 w 99"/>
                <a:gd name="T29" fmla="*/ 42 h 104"/>
                <a:gd name="T30" fmla="*/ 89 w 99"/>
                <a:gd name="T31" fmla="*/ 43 h 104"/>
                <a:gd name="T32" fmla="*/ 84 w 99"/>
                <a:gd name="T33" fmla="*/ 45 h 104"/>
                <a:gd name="T34" fmla="*/ 84 w 99"/>
                <a:gd name="T35" fmla="*/ 38 h 104"/>
                <a:gd name="T36" fmla="*/ 80 w 99"/>
                <a:gd name="T37" fmla="*/ 31 h 104"/>
                <a:gd name="T38" fmla="*/ 81 w 99"/>
                <a:gd name="T39" fmla="*/ 19 h 104"/>
                <a:gd name="T40" fmla="*/ 80 w 99"/>
                <a:gd name="T41" fmla="*/ 13 h 104"/>
                <a:gd name="T42" fmla="*/ 74 w 99"/>
                <a:gd name="T43" fmla="*/ 12 h 104"/>
                <a:gd name="T44" fmla="*/ 70 w 99"/>
                <a:gd name="T45" fmla="*/ 10 h 104"/>
                <a:gd name="T46" fmla="*/ 64 w 99"/>
                <a:gd name="T47" fmla="*/ 10 h 104"/>
                <a:gd name="T48" fmla="*/ 60 w 99"/>
                <a:gd name="T49" fmla="*/ 17 h 104"/>
                <a:gd name="T50" fmla="*/ 50 w 99"/>
                <a:gd name="T51" fmla="*/ 19 h 104"/>
                <a:gd name="T52" fmla="*/ 43 w 99"/>
                <a:gd name="T53" fmla="*/ 13 h 104"/>
                <a:gd name="T54" fmla="*/ 40 w 99"/>
                <a:gd name="T55" fmla="*/ 7 h 104"/>
                <a:gd name="T56" fmla="*/ 39 w 99"/>
                <a:gd name="T57" fmla="*/ 0 h 104"/>
                <a:gd name="T58" fmla="*/ 11 w 99"/>
                <a:gd name="T59" fmla="*/ 0 h 104"/>
                <a:gd name="T60" fmla="*/ 7 w 99"/>
                <a:gd name="T61" fmla="*/ 3 h 104"/>
                <a:gd name="T62" fmla="*/ 14 w 99"/>
                <a:gd name="T63" fmla="*/ 20 h 104"/>
                <a:gd name="T64" fmla="*/ 13 w 99"/>
                <a:gd name="T65" fmla="*/ 29 h 104"/>
                <a:gd name="T66" fmla="*/ 18 w 99"/>
                <a:gd name="T67" fmla="*/ 47 h 104"/>
                <a:gd name="T68" fmla="*/ 12 w 99"/>
                <a:gd name="T69" fmla="*/ 59 h 104"/>
                <a:gd name="T70" fmla="*/ 6 w 99"/>
                <a:gd name="T71" fmla="*/ 75 h 104"/>
                <a:gd name="T72" fmla="*/ 1 w 99"/>
                <a:gd name="T73" fmla="*/ 87 h 104"/>
                <a:gd name="T74" fmla="*/ 0 w 99"/>
                <a:gd name="T75" fmla="*/ 98 h 104"/>
                <a:gd name="T76" fmla="*/ 0 w 99"/>
                <a:gd name="T77" fmla="*/ 98 h 104"/>
                <a:gd name="T78" fmla="*/ 3 w 99"/>
                <a:gd name="T79" fmla="*/ 98 h 104"/>
                <a:gd name="T80" fmla="*/ 6 w 99"/>
                <a:gd name="T8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9" h="104">
                  <a:moveTo>
                    <a:pt x="6" y="96"/>
                  </a:moveTo>
                  <a:cubicBezTo>
                    <a:pt x="8" y="96"/>
                    <a:pt x="7" y="99"/>
                    <a:pt x="10" y="97"/>
                  </a:cubicBezTo>
                  <a:cubicBezTo>
                    <a:pt x="13" y="96"/>
                    <a:pt x="15" y="96"/>
                    <a:pt x="18" y="98"/>
                  </a:cubicBezTo>
                  <a:cubicBezTo>
                    <a:pt x="20" y="99"/>
                    <a:pt x="22" y="100"/>
                    <a:pt x="25" y="100"/>
                  </a:cubicBezTo>
                  <a:cubicBezTo>
                    <a:pt x="28" y="100"/>
                    <a:pt x="54" y="100"/>
                    <a:pt x="54" y="100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73" y="102"/>
                    <a:pt x="76" y="103"/>
                  </a:cubicBezTo>
                  <a:cubicBezTo>
                    <a:pt x="78" y="104"/>
                    <a:pt x="86" y="103"/>
                    <a:pt x="89" y="102"/>
                  </a:cubicBezTo>
                  <a:cubicBezTo>
                    <a:pt x="89" y="102"/>
                    <a:pt x="90" y="102"/>
                    <a:pt x="91" y="101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95" y="61"/>
                    <a:pt x="95" y="61"/>
                    <a:pt x="95" y="61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8" y="42"/>
                    <a:pt x="97" y="41"/>
                    <a:pt x="96" y="42"/>
                  </a:cubicBezTo>
                  <a:cubicBezTo>
                    <a:pt x="94" y="43"/>
                    <a:pt x="92" y="43"/>
                    <a:pt x="89" y="43"/>
                  </a:cubicBezTo>
                  <a:cubicBezTo>
                    <a:pt x="86" y="43"/>
                    <a:pt x="86" y="45"/>
                    <a:pt x="84" y="45"/>
                  </a:cubicBezTo>
                  <a:cubicBezTo>
                    <a:pt x="83" y="44"/>
                    <a:pt x="84" y="40"/>
                    <a:pt x="84" y="38"/>
                  </a:cubicBezTo>
                  <a:cubicBezTo>
                    <a:pt x="85" y="36"/>
                    <a:pt x="82" y="33"/>
                    <a:pt x="80" y="31"/>
                  </a:cubicBezTo>
                  <a:cubicBezTo>
                    <a:pt x="79" y="30"/>
                    <a:pt x="83" y="20"/>
                    <a:pt x="81" y="19"/>
                  </a:cubicBezTo>
                  <a:cubicBezTo>
                    <a:pt x="80" y="18"/>
                    <a:pt x="80" y="15"/>
                    <a:pt x="80" y="13"/>
                  </a:cubicBezTo>
                  <a:cubicBezTo>
                    <a:pt x="80" y="10"/>
                    <a:pt x="78" y="12"/>
                    <a:pt x="74" y="12"/>
                  </a:cubicBezTo>
                  <a:cubicBezTo>
                    <a:pt x="71" y="12"/>
                    <a:pt x="70" y="10"/>
                    <a:pt x="70" y="10"/>
                  </a:cubicBezTo>
                  <a:cubicBezTo>
                    <a:pt x="70" y="10"/>
                    <a:pt x="66" y="9"/>
                    <a:pt x="64" y="10"/>
                  </a:cubicBezTo>
                  <a:cubicBezTo>
                    <a:pt x="61" y="11"/>
                    <a:pt x="62" y="17"/>
                    <a:pt x="60" y="17"/>
                  </a:cubicBezTo>
                  <a:cubicBezTo>
                    <a:pt x="59" y="17"/>
                    <a:pt x="54" y="17"/>
                    <a:pt x="50" y="19"/>
                  </a:cubicBezTo>
                  <a:cubicBezTo>
                    <a:pt x="47" y="20"/>
                    <a:pt x="45" y="18"/>
                    <a:pt x="43" y="13"/>
                  </a:cubicBezTo>
                  <a:cubicBezTo>
                    <a:pt x="42" y="9"/>
                    <a:pt x="39" y="10"/>
                    <a:pt x="40" y="7"/>
                  </a:cubicBezTo>
                  <a:cubicBezTo>
                    <a:pt x="41" y="4"/>
                    <a:pt x="39" y="0"/>
                    <a:pt x="39" y="0"/>
                  </a:cubicBezTo>
                  <a:cubicBezTo>
                    <a:pt x="39" y="0"/>
                    <a:pt x="14" y="0"/>
                    <a:pt x="11" y="0"/>
                  </a:cubicBezTo>
                  <a:cubicBezTo>
                    <a:pt x="10" y="0"/>
                    <a:pt x="8" y="1"/>
                    <a:pt x="7" y="3"/>
                  </a:cubicBezTo>
                  <a:cubicBezTo>
                    <a:pt x="8" y="8"/>
                    <a:pt x="13" y="18"/>
                    <a:pt x="14" y="20"/>
                  </a:cubicBezTo>
                  <a:cubicBezTo>
                    <a:pt x="15" y="22"/>
                    <a:pt x="13" y="25"/>
                    <a:pt x="13" y="29"/>
                  </a:cubicBezTo>
                  <a:cubicBezTo>
                    <a:pt x="13" y="33"/>
                    <a:pt x="17" y="41"/>
                    <a:pt x="18" y="47"/>
                  </a:cubicBezTo>
                  <a:cubicBezTo>
                    <a:pt x="18" y="52"/>
                    <a:pt x="15" y="55"/>
                    <a:pt x="12" y="59"/>
                  </a:cubicBezTo>
                  <a:cubicBezTo>
                    <a:pt x="9" y="62"/>
                    <a:pt x="6" y="70"/>
                    <a:pt x="6" y="75"/>
                  </a:cubicBezTo>
                  <a:cubicBezTo>
                    <a:pt x="6" y="80"/>
                    <a:pt x="1" y="85"/>
                    <a:pt x="1" y="87"/>
                  </a:cubicBezTo>
                  <a:cubicBezTo>
                    <a:pt x="1" y="89"/>
                    <a:pt x="1" y="96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4" y="96"/>
                    <a:pt x="6" y="96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6B0195E-75B1-F8C9-A02B-E6EAA587E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828" y="4327898"/>
              <a:ext cx="201223" cy="196284"/>
            </a:xfrm>
            <a:custGeom>
              <a:avLst/>
              <a:gdLst>
                <a:gd name="T0" fmla="*/ 75 w 97"/>
                <a:gd name="T1" fmla="*/ 4 h 86"/>
                <a:gd name="T2" fmla="*/ 69 w 97"/>
                <a:gd name="T3" fmla="*/ 0 h 86"/>
                <a:gd name="T4" fmla="*/ 59 w 97"/>
                <a:gd name="T5" fmla="*/ 2 h 86"/>
                <a:gd name="T6" fmla="*/ 57 w 97"/>
                <a:gd name="T7" fmla="*/ 7 h 86"/>
                <a:gd name="T8" fmla="*/ 55 w 97"/>
                <a:gd name="T9" fmla="*/ 12 h 86"/>
                <a:gd name="T10" fmla="*/ 55 w 97"/>
                <a:gd name="T11" fmla="*/ 21 h 86"/>
                <a:gd name="T12" fmla="*/ 53 w 97"/>
                <a:gd name="T13" fmla="*/ 29 h 86"/>
                <a:gd name="T14" fmla="*/ 59 w 97"/>
                <a:gd name="T15" fmla="*/ 36 h 86"/>
                <a:gd name="T16" fmla="*/ 64 w 97"/>
                <a:gd name="T17" fmla="*/ 34 h 86"/>
                <a:gd name="T18" fmla="*/ 65 w 97"/>
                <a:gd name="T19" fmla="*/ 40 h 86"/>
                <a:gd name="T20" fmla="*/ 64 w 97"/>
                <a:gd name="T21" fmla="*/ 44 h 86"/>
                <a:gd name="T22" fmla="*/ 58 w 97"/>
                <a:gd name="T23" fmla="*/ 44 h 86"/>
                <a:gd name="T24" fmla="*/ 55 w 97"/>
                <a:gd name="T25" fmla="*/ 37 h 86"/>
                <a:gd name="T26" fmla="*/ 48 w 97"/>
                <a:gd name="T27" fmla="*/ 35 h 86"/>
                <a:gd name="T28" fmla="*/ 44 w 97"/>
                <a:gd name="T29" fmla="*/ 30 h 86"/>
                <a:gd name="T30" fmla="*/ 41 w 97"/>
                <a:gd name="T31" fmla="*/ 32 h 86"/>
                <a:gd name="T32" fmla="*/ 37 w 97"/>
                <a:gd name="T33" fmla="*/ 33 h 86"/>
                <a:gd name="T34" fmla="*/ 30 w 97"/>
                <a:gd name="T35" fmla="*/ 31 h 86"/>
                <a:gd name="T36" fmla="*/ 27 w 97"/>
                <a:gd name="T37" fmla="*/ 26 h 86"/>
                <a:gd name="T38" fmla="*/ 22 w 97"/>
                <a:gd name="T39" fmla="*/ 27 h 86"/>
                <a:gd name="T40" fmla="*/ 20 w 97"/>
                <a:gd name="T41" fmla="*/ 25 h 86"/>
                <a:gd name="T42" fmla="*/ 18 w 97"/>
                <a:gd name="T43" fmla="*/ 23 h 86"/>
                <a:gd name="T44" fmla="*/ 16 w 97"/>
                <a:gd name="T45" fmla="*/ 40 h 86"/>
                <a:gd name="T46" fmla="*/ 14 w 97"/>
                <a:gd name="T47" fmla="*/ 42 h 86"/>
                <a:gd name="T48" fmla="*/ 1 w 97"/>
                <a:gd name="T49" fmla="*/ 41 h 86"/>
                <a:gd name="T50" fmla="*/ 0 w 97"/>
                <a:gd name="T51" fmla="*/ 69 h 86"/>
                <a:gd name="T52" fmla="*/ 10 w 97"/>
                <a:gd name="T53" fmla="*/ 82 h 86"/>
                <a:gd name="T54" fmla="*/ 25 w 97"/>
                <a:gd name="T55" fmla="*/ 82 h 86"/>
                <a:gd name="T56" fmla="*/ 26 w 97"/>
                <a:gd name="T57" fmla="*/ 84 h 86"/>
                <a:gd name="T58" fmla="*/ 30 w 97"/>
                <a:gd name="T59" fmla="*/ 83 h 86"/>
                <a:gd name="T60" fmla="*/ 41 w 97"/>
                <a:gd name="T61" fmla="*/ 85 h 86"/>
                <a:gd name="T62" fmla="*/ 50 w 97"/>
                <a:gd name="T63" fmla="*/ 75 h 86"/>
                <a:gd name="T64" fmla="*/ 58 w 97"/>
                <a:gd name="T65" fmla="*/ 69 h 86"/>
                <a:gd name="T66" fmla="*/ 62 w 97"/>
                <a:gd name="T67" fmla="*/ 65 h 86"/>
                <a:gd name="T68" fmla="*/ 69 w 97"/>
                <a:gd name="T69" fmla="*/ 65 h 86"/>
                <a:gd name="T70" fmla="*/ 70 w 97"/>
                <a:gd name="T71" fmla="*/ 65 h 86"/>
                <a:gd name="T72" fmla="*/ 68 w 97"/>
                <a:gd name="T73" fmla="*/ 59 h 86"/>
                <a:gd name="T74" fmla="*/ 92 w 97"/>
                <a:gd name="T75" fmla="*/ 50 h 86"/>
                <a:gd name="T76" fmla="*/ 90 w 97"/>
                <a:gd name="T77" fmla="*/ 46 h 86"/>
                <a:gd name="T78" fmla="*/ 91 w 97"/>
                <a:gd name="T79" fmla="*/ 38 h 86"/>
                <a:gd name="T80" fmla="*/ 95 w 97"/>
                <a:gd name="T81" fmla="*/ 36 h 86"/>
                <a:gd name="T82" fmla="*/ 94 w 97"/>
                <a:gd name="T83" fmla="*/ 22 h 86"/>
                <a:gd name="T84" fmla="*/ 97 w 97"/>
                <a:gd name="T85" fmla="*/ 21 h 86"/>
                <a:gd name="T86" fmla="*/ 93 w 97"/>
                <a:gd name="T87" fmla="*/ 12 h 86"/>
                <a:gd name="T88" fmla="*/ 83 w 97"/>
                <a:gd name="T89" fmla="*/ 7 h 86"/>
                <a:gd name="T90" fmla="*/ 75 w 97"/>
                <a:gd name="T91" fmla="*/ 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7" h="86">
                  <a:moveTo>
                    <a:pt x="75" y="4"/>
                  </a:moveTo>
                  <a:cubicBezTo>
                    <a:pt x="74" y="4"/>
                    <a:pt x="71" y="2"/>
                    <a:pt x="69" y="0"/>
                  </a:cubicBezTo>
                  <a:cubicBezTo>
                    <a:pt x="67" y="2"/>
                    <a:pt x="62" y="2"/>
                    <a:pt x="59" y="2"/>
                  </a:cubicBezTo>
                  <a:cubicBezTo>
                    <a:pt x="56" y="2"/>
                    <a:pt x="58" y="6"/>
                    <a:pt x="57" y="7"/>
                  </a:cubicBezTo>
                  <a:cubicBezTo>
                    <a:pt x="55" y="9"/>
                    <a:pt x="54" y="11"/>
                    <a:pt x="55" y="12"/>
                  </a:cubicBezTo>
                  <a:cubicBezTo>
                    <a:pt x="57" y="13"/>
                    <a:pt x="55" y="19"/>
                    <a:pt x="55" y="21"/>
                  </a:cubicBezTo>
                  <a:cubicBezTo>
                    <a:pt x="55" y="24"/>
                    <a:pt x="52" y="28"/>
                    <a:pt x="53" y="29"/>
                  </a:cubicBezTo>
                  <a:cubicBezTo>
                    <a:pt x="54" y="30"/>
                    <a:pt x="56" y="35"/>
                    <a:pt x="59" y="36"/>
                  </a:cubicBezTo>
                  <a:cubicBezTo>
                    <a:pt x="61" y="37"/>
                    <a:pt x="63" y="34"/>
                    <a:pt x="64" y="34"/>
                  </a:cubicBezTo>
                  <a:cubicBezTo>
                    <a:pt x="65" y="34"/>
                    <a:pt x="65" y="37"/>
                    <a:pt x="65" y="40"/>
                  </a:cubicBezTo>
                  <a:cubicBezTo>
                    <a:pt x="65" y="43"/>
                    <a:pt x="64" y="44"/>
                    <a:pt x="64" y="44"/>
                  </a:cubicBezTo>
                  <a:cubicBezTo>
                    <a:pt x="64" y="44"/>
                    <a:pt x="60" y="45"/>
                    <a:pt x="58" y="44"/>
                  </a:cubicBezTo>
                  <a:cubicBezTo>
                    <a:pt x="56" y="42"/>
                    <a:pt x="55" y="38"/>
                    <a:pt x="55" y="37"/>
                  </a:cubicBezTo>
                  <a:cubicBezTo>
                    <a:pt x="55" y="35"/>
                    <a:pt x="50" y="35"/>
                    <a:pt x="48" y="35"/>
                  </a:cubicBezTo>
                  <a:cubicBezTo>
                    <a:pt x="46" y="35"/>
                    <a:pt x="45" y="32"/>
                    <a:pt x="44" y="30"/>
                  </a:cubicBezTo>
                  <a:cubicBezTo>
                    <a:pt x="43" y="29"/>
                    <a:pt x="41" y="31"/>
                    <a:pt x="41" y="32"/>
                  </a:cubicBezTo>
                  <a:cubicBezTo>
                    <a:pt x="41" y="33"/>
                    <a:pt x="39" y="33"/>
                    <a:pt x="37" y="33"/>
                  </a:cubicBezTo>
                  <a:cubicBezTo>
                    <a:pt x="35" y="33"/>
                    <a:pt x="31" y="30"/>
                    <a:pt x="30" y="31"/>
                  </a:cubicBezTo>
                  <a:cubicBezTo>
                    <a:pt x="28" y="31"/>
                    <a:pt x="27" y="28"/>
                    <a:pt x="27" y="26"/>
                  </a:cubicBezTo>
                  <a:cubicBezTo>
                    <a:pt x="28" y="25"/>
                    <a:pt x="24" y="26"/>
                    <a:pt x="22" y="27"/>
                  </a:cubicBezTo>
                  <a:cubicBezTo>
                    <a:pt x="21" y="28"/>
                    <a:pt x="20" y="25"/>
                    <a:pt x="20" y="25"/>
                  </a:cubicBezTo>
                  <a:cubicBezTo>
                    <a:pt x="20" y="25"/>
                    <a:pt x="19" y="23"/>
                    <a:pt x="18" y="23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15" y="81"/>
                    <a:pt x="25" y="80"/>
                    <a:pt x="25" y="82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8" y="83"/>
                    <a:pt x="29" y="83"/>
                    <a:pt x="30" y="83"/>
                  </a:cubicBezTo>
                  <a:cubicBezTo>
                    <a:pt x="32" y="83"/>
                    <a:pt x="39" y="86"/>
                    <a:pt x="41" y="85"/>
                  </a:cubicBezTo>
                  <a:cubicBezTo>
                    <a:pt x="43" y="84"/>
                    <a:pt x="47" y="76"/>
                    <a:pt x="50" y="75"/>
                  </a:cubicBezTo>
                  <a:cubicBezTo>
                    <a:pt x="53" y="74"/>
                    <a:pt x="58" y="71"/>
                    <a:pt x="58" y="69"/>
                  </a:cubicBezTo>
                  <a:cubicBezTo>
                    <a:pt x="58" y="68"/>
                    <a:pt x="58" y="66"/>
                    <a:pt x="62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59"/>
                    <a:pt x="90" y="50"/>
                    <a:pt x="92" y="50"/>
                  </a:cubicBezTo>
                  <a:cubicBezTo>
                    <a:pt x="91" y="48"/>
                    <a:pt x="90" y="47"/>
                    <a:pt x="90" y="46"/>
                  </a:cubicBezTo>
                  <a:cubicBezTo>
                    <a:pt x="91" y="46"/>
                    <a:pt x="91" y="40"/>
                    <a:pt x="91" y="38"/>
                  </a:cubicBezTo>
                  <a:cubicBezTo>
                    <a:pt x="91" y="37"/>
                    <a:pt x="97" y="38"/>
                    <a:pt x="95" y="36"/>
                  </a:cubicBezTo>
                  <a:cubicBezTo>
                    <a:pt x="93" y="34"/>
                    <a:pt x="93" y="24"/>
                    <a:pt x="94" y="22"/>
                  </a:cubicBezTo>
                  <a:cubicBezTo>
                    <a:pt x="95" y="20"/>
                    <a:pt x="97" y="22"/>
                    <a:pt x="97" y="21"/>
                  </a:cubicBezTo>
                  <a:cubicBezTo>
                    <a:pt x="97" y="19"/>
                    <a:pt x="95" y="13"/>
                    <a:pt x="93" y="12"/>
                  </a:cubicBezTo>
                  <a:cubicBezTo>
                    <a:pt x="93" y="10"/>
                    <a:pt x="85" y="7"/>
                    <a:pt x="83" y="7"/>
                  </a:cubicBezTo>
                  <a:cubicBezTo>
                    <a:pt x="81" y="6"/>
                    <a:pt x="77" y="4"/>
                    <a:pt x="75" y="4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AF44B4E3-B925-E44E-A81E-C213724BE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209" y="4191269"/>
              <a:ext cx="35148" cy="31752"/>
            </a:xfrm>
            <a:custGeom>
              <a:avLst/>
              <a:gdLst>
                <a:gd name="T0" fmla="*/ 13 w 17"/>
                <a:gd name="T1" fmla="*/ 0 h 14"/>
                <a:gd name="T2" fmla="*/ 9 w 17"/>
                <a:gd name="T3" fmla="*/ 1 h 14"/>
                <a:gd name="T4" fmla="*/ 5 w 17"/>
                <a:gd name="T5" fmla="*/ 2 h 14"/>
                <a:gd name="T6" fmla="*/ 4 w 17"/>
                <a:gd name="T7" fmla="*/ 3 h 14"/>
                <a:gd name="T8" fmla="*/ 2 w 17"/>
                <a:gd name="T9" fmla="*/ 8 h 14"/>
                <a:gd name="T10" fmla="*/ 0 w 17"/>
                <a:gd name="T11" fmla="*/ 11 h 14"/>
                <a:gd name="T12" fmla="*/ 2 w 17"/>
                <a:gd name="T13" fmla="*/ 13 h 14"/>
                <a:gd name="T14" fmla="*/ 4 w 17"/>
                <a:gd name="T15" fmla="*/ 13 h 14"/>
                <a:gd name="T16" fmla="*/ 9 w 17"/>
                <a:gd name="T17" fmla="*/ 11 h 14"/>
                <a:gd name="T18" fmla="*/ 16 w 17"/>
                <a:gd name="T19" fmla="*/ 9 h 14"/>
                <a:gd name="T20" fmla="*/ 15 w 17"/>
                <a:gd name="T21" fmla="*/ 3 h 14"/>
                <a:gd name="T22" fmla="*/ 13 w 17"/>
                <a:gd name="T2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4">
                  <a:moveTo>
                    <a:pt x="13" y="0"/>
                  </a:moveTo>
                  <a:cubicBezTo>
                    <a:pt x="12" y="0"/>
                    <a:pt x="10" y="1"/>
                    <a:pt x="9" y="1"/>
                  </a:cubicBezTo>
                  <a:cubicBezTo>
                    <a:pt x="8" y="2"/>
                    <a:pt x="7" y="2"/>
                    <a:pt x="5" y="2"/>
                  </a:cubicBezTo>
                  <a:cubicBezTo>
                    <a:pt x="4" y="2"/>
                    <a:pt x="4" y="3"/>
                    <a:pt x="4" y="3"/>
                  </a:cubicBezTo>
                  <a:cubicBezTo>
                    <a:pt x="1" y="4"/>
                    <a:pt x="2" y="8"/>
                    <a:pt x="2" y="8"/>
                  </a:cubicBezTo>
                  <a:cubicBezTo>
                    <a:pt x="2" y="8"/>
                    <a:pt x="0" y="8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16" y="11"/>
                    <a:pt x="16" y="9"/>
                  </a:cubicBezTo>
                  <a:cubicBezTo>
                    <a:pt x="17" y="7"/>
                    <a:pt x="15" y="3"/>
                    <a:pt x="15" y="3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BA4C2BF-6F68-A9D3-2209-A4709C98C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220" y="3934367"/>
              <a:ext cx="182770" cy="265560"/>
            </a:xfrm>
            <a:custGeom>
              <a:avLst/>
              <a:gdLst>
                <a:gd name="T0" fmla="*/ 21 w 88"/>
                <a:gd name="T1" fmla="*/ 22 h 117"/>
                <a:gd name="T2" fmla="*/ 26 w 88"/>
                <a:gd name="T3" fmla="*/ 27 h 117"/>
                <a:gd name="T4" fmla="*/ 43 w 88"/>
                <a:gd name="T5" fmla="*/ 33 h 117"/>
                <a:gd name="T6" fmla="*/ 55 w 88"/>
                <a:gd name="T7" fmla="*/ 36 h 117"/>
                <a:gd name="T8" fmla="*/ 58 w 88"/>
                <a:gd name="T9" fmla="*/ 37 h 117"/>
                <a:gd name="T10" fmla="*/ 35 w 88"/>
                <a:gd name="T11" fmla="*/ 60 h 117"/>
                <a:gd name="T12" fmla="*/ 26 w 88"/>
                <a:gd name="T13" fmla="*/ 62 h 117"/>
                <a:gd name="T14" fmla="*/ 15 w 88"/>
                <a:gd name="T15" fmla="*/ 67 h 117"/>
                <a:gd name="T16" fmla="*/ 8 w 88"/>
                <a:gd name="T17" fmla="*/ 68 h 117"/>
                <a:gd name="T18" fmla="*/ 4 w 88"/>
                <a:gd name="T19" fmla="*/ 74 h 117"/>
                <a:gd name="T20" fmla="*/ 0 w 88"/>
                <a:gd name="T21" fmla="*/ 80 h 117"/>
                <a:gd name="T22" fmla="*/ 1 w 88"/>
                <a:gd name="T23" fmla="*/ 110 h 117"/>
                <a:gd name="T24" fmla="*/ 5 w 88"/>
                <a:gd name="T25" fmla="*/ 117 h 117"/>
                <a:gd name="T26" fmla="*/ 24 w 88"/>
                <a:gd name="T27" fmla="*/ 97 h 117"/>
                <a:gd name="T28" fmla="*/ 38 w 88"/>
                <a:gd name="T29" fmla="*/ 86 h 117"/>
                <a:gd name="T30" fmla="*/ 59 w 88"/>
                <a:gd name="T31" fmla="*/ 66 h 117"/>
                <a:gd name="T32" fmla="*/ 69 w 88"/>
                <a:gd name="T33" fmla="*/ 50 h 117"/>
                <a:gd name="T34" fmla="*/ 77 w 88"/>
                <a:gd name="T35" fmla="*/ 37 h 117"/>
                <a:gd name="T36" fmla="*/ 84 w 88"/>
                <a:gd name="T37" fmla="*/ 20 h 117"/>
                <a:gd name="T38" fmla="*/ 87 w 88"/>
                <a:gd name="T39" fmla="*/ 6 h 117"/>
                <a:gd name="T40" fmla="*/ 82 w 88"/>
                <a:gd name="T41" fmla="*/ 3 h 117"/>
                <a:gd name="T42" fmla="*/ 63 w 88"/>
                <a:gd name="T43" fmla="*/ 8 h 117"/>
                <a:gd name="T44" fmla="*/ 49 w 88"/>
                <a:gd name="T45" fmla="*/ 11 h 117"/>
                <a:gd name="T46" fmla="*/ 39 w 88"/>
                <a:gd name="T47" fmla="*/ 13 h 117"/>
                <a:gd name="T48" fmla="*/ 25 w 88"/>
                <a:gd name="T49" fmla="*/ 12 h 117"/>
                <a:gd name="T50" fmla="*/ 20 w 88"/>
                <a:gd name="T51" fmla="*/ 7 h 117"/>
                <a:gd name="T52" fmla="*/ 16 w 88"/>
                <a:gd name="T53" fmla="*/ 14 h 117"/>
                <a:gd name="T54" fmla="*/ 21 w 88"/>
                <a:gd name="T55" fmla="*/ 2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17">
                  <a:moveTo>
                    <a:pt x="21" y="22"/>
                  </a:moveTo>
                  <a:cubicBezTo>
                    <a:pt x="22" y="23"/>
                    <a:pt x="25" y="27"/>
                    <a:pt x="26" y="27"/>
                  </a:cubicBezTo>
                  <a:cubicBezTo>
                    <a:pt x="28" y="27"/>
                    <a:pt x="37" y="31"/>
                    <a:pt x="43" y="33"/>
                  </a:cubicBezTo>
                  <a:cubicBezTo>
                    <a:pt x="49" y="35"/>
                    <a:pt x="53" y="36"/>
                    <a:pt x="55" y="36"/>
                  </a:cubicBezTo>
                  <a:cubicBezTo>
                    <a:pt x="57" y="36"/>
                    <a:pt x="60" y="36"/>
                    <a:pt x="58" y="37"/>
                  </a:cubicBezTo>
                  <a:cubicBezTo>
                    <a:pt x="56" y="39"/>
                    <a:pt x="38" y="57"/>
                    <a:pt x="35" y="60"/>
                  </a:cubicBezTo>
                  <a:cubicBezTo>
                    <a:pt x="33" y="62"/>
                    <a:pt x="32" y="62"/>
                    <a:pt x="26" y="62"/>
                  </a:cubicBezTo>
                  <a:cubicBezTo>
                    <a:pt x="21" y="62"/>
                    <a:pt x="17" y="67"/>
                    <a:pt x="15" y="67"/>
                  </a:cubicBezTo>
                  <a:cubicBezTo>
                    <a:pt x="14" y="67"/>
                    <a:pt x="11" y="68"/>
                    <a:pt x="8" y="68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8" y="113"/>
                    <a:pt x="17" y="104"/>
                    <a:pt x="24" y="97"/>
                  </a:cubicBezTo>
                  <a:cubicBezTo>
                    <a:pt x="31" y="90"/>
                    <a:pt x="34" y="88"/>
                    <a:pt x="38" y="86"/>
                  </a:cubicBezTo>
                  <a:cubicBezTo>
                    <a:pt x="42" y="84"/>
                    <a:pt x="52" y="74"/>
                    <a:pt x="59" y="66"/>
                  </a:cubicBezTo>
                  <a:cubicBezTo>
                    <a:pt x="64" y="60"/>
                    <a:pt x="68" y="54"/>
                    <a:pt x="69" y="50"/>
                  </a:cubicBezTo>
                  <a:cubicBezTo>
                    <a:pt x="70" y="46"/>
                    <a:pt x="74" y="41"/>
                    <a:pt x="77" y="37"/>
                  </a:cubicBezTo>
                  <a:cubicBezTo>
                    <a:pt x="80" y="33"/>
                    <a:pt x="85" y="23"/>
                    <a:pt x="84" y="20"/>
                  </a:cubicBezTo>
                  <a:cubicBezTo>
                    <a:pt x="84" y="17"/>
                    <a:pt x="87" y="11"/>
                    <a:pt x="87" y="6"/>
                  </a:cubicBezTo>
                  <a:cubicBezTo>
                    <a:pt x="88" y="0"/>
                    <a:pt x="83" y="0"/>
                    <a:pt x="82" y="3"/>
                  </a:cubicBezTo>
                  <a:cubicBezTo>
                    <a:pt x="80" y="6"/>
                    <a:pt x="70" y="8"/>
                    <a:pt x="63" y="8"/>
                  </a:cubicBezTo>
                  <a:cubicBezTo>
                    <a:pt x="56" y="8"/>
                    <a:pt x="52" y="9"/>
                    <a:pt x="49" y="11"/>
                  </a:cubicBezTo>
                  <a:cubicBezTo>
                    <a:pt x="47" y="13"/>
                    <a:pt x="41" y="10"/>
                    <a:pt x="39" y="13"/>
                  </a:cubicBezTo>
                  <a:cubicBezTo>
                    <a:pt x="36" y="16"/>
                    <a:pt x="27" y="18"/>
                    <a:pt x="25" y="12"/>
                  </a:cubicBezTo>
                  <a:cubicBezTo>
                    <a:pt x="23" y="9"/>
                    <a:pt x="22" y="8"/>
                    <a:pt x="20" y="7"/>
                  </a:cubicBezTo>
                  <a:cubicBezTo>
                    <a:pt x="18" y="9"/>
                    <a:pt x="15" y="13"/>
                    <a:pt x="16" y="14"/>
                  </a:cubicBezTo>
                  <a:cubicBezTo>
                    <a:pt x="16" y="16"/>
                    <a:pt x="19" y="21"/>
                    <a:pt x="21" y="22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B1D48D2-C7C0-FB45-2870-3462D0367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037" y="3444621"/>
              <a:ext cx="210010" cy="183775"/>
            </a:xfrm>
            <a:custGeom>
              <a:avLst/>
              <a:gdLst>
                <a:gd name="T0" fmla="*/ 37 w 101"/>
                <a:gd name="T1" fmla="*/ 81 h 81"/>
                <a:gd name="T2" fmla="*/ 37 w 101"/>
                <a:gd name="T3" fmla="*/ 70 h 81"/>
                <a:gd name="T4" fmla="*/ 50 w 101"/>
                <a:gd name="T5" fmla="*/ 61 h 81"/>
                <a:gd name="T6" fmla="*/ 56 w 101"/>
                <a:gd name="T7" fmla="*/ 59 h 81"/>
                <a:gd name="T8" fmla="*/ 63 w 101"/>
                <a:gd name="T9" fmla="*/ 58 h 81"/>
                <a:gd name="T10" fmla="*/ 67 w 101"/>
                <a:gd name="T11" fmla="*/ 53 h 81"/>
                <a:gd name="T12" fmla="*/ 74 w 101"/>
                <a:gd name="T13" fmla="*/ 50 h 81"/>
                <a:gd name="T14" fmla="*/ 78 w 101"/>
                <a:gd name="T15" fmla="*/ 48 h 81"/>
                <a:gd name="T16" fmla="*/ 79 w 101"/>
                <a:gd name="T17" fmla="*/ 43 h 81"/>
                <a:gd name="T18" fmla="*/ 81 w 101"/>
                <a:gd name="T19" fmla="*/ 41 h 81"/>
                <a:gd name="T20" fmla="*/ 86 w 101"/>
                <a:gd name="T21" fmla="*/ 38 h 81"/>
                <a:gd name="T22" fmla="*/ 99 w 101"/>
                <a:gd name="T23" fmla="*/ 37 h 81"/>
                <a:gd name="T24" fmla="*/ 101 w 101"/>
                <a:gd name="T25" fmla="*/ 34 h 81"/>
                <a:gd name="T26" fmla="*/ 97 w 101"/>
                <a:gd name="T27" fmla="*/ 28 h 81"/>
                <a:gd name="T28" fmla="*/ 97 w 101"/>
                <a:gd name="T29" fmla="*/ 20 h 81"/>
                <a:gd name="T30" fmla="*/ 94 w 101"/>
                <a:gd name="T31" fmla="*/ 11 h 81"/>
                <a:gd name="T32" fmla="*/ 93 w 101"/>
                <a:gd name="T33" fmla="*/ 9 h 81"/>
                <a:gd name="T34" fmla="*/ 83 w 101"/>
                <a:gd name="T35" fmla="*/ 7 h 81"/>
                <a:gd name="T36" fmla="*/ 69 w 101"/>
                <a:gd name="T37" fmla="*/ 5 h 81"/>
                <a:gd name="T38" fmla="*/ 61 w 101"/>
                <a:gd name="T39" fmla="*/ 1 h 81"/>
                <a:gd name="T40" fmla="*/ 52 w 101"/>
                <a:gd name="T41" fmla="*/ 19 h 81"/>
                <a:gd name="T42" fmla="*/ 39 w 101"/>
                <a:gd name="T43" fmla="*/ 25 h 81"/>
                <a:gd name="T44" fmla="*/ 33 w 101"/>
                <a:gd name="T45" fmla="*/ 32 h 81"/>
                <a:gd name="T46" fmla="*/ 28 w 101"/>
                <a:gd name="T47" fmla="*/ 40 h 81"/>
                <a:gd name="T48" fmla="*/ 28 w 101"/>
                <a:gd name="T49" fmla="*/ 53 h 81"/>
                <a:gd name="T50" fmla="*/ 18 w 101"/>
                <a:gd name="T51" fmla="*/ 67 h 81"/>
                <a:gd name="T52" fmla="*/ 6 w 101"/>
                <a:gd name="T53" fmla="*/ 75 h 81"/>
                <a:gd name="T54" fmla="*/ 0 w 101"/>
                <a:gd name="T55" fmla="*/ 78 h 81"/>
                <a:gd name="T56" fmla="*/ 31 w 101"/>
                <a:gd name="T57" fmla="*/ 78 h 81"/>
                <a:gd name="T58" fmla="*/ 37 w 101"/>
                <a:gd name="T5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81">
                  <a:moveTo>
                    <a:pt x="37" y="81"/>
                  </a:moveTo>
                  <a:cubicBezTo>
                    <a:pt x="37" y="76"/>
                    <a:pt x="37" y="70"/>
                    <a:pt x="37" y="70"/>
                  </a:cubicBezTo>
                  <a:cubicBezTo>
                    <a:pt x="37" y="69"/>
                    <a:pt x="48" y="62"/>
                    <a:pt x="50" y="61"/>
                  </a:cubicBezTo>
                  <a:cubicBezTo>
                    <a:pt x="52" y="60"/>
                    <a:pt x="56" y="61"/>
                    <a:pt x="56" y="59"/>
                  </a:cubicBezTo>
                  <a:cubicBezTo>
                    <a:pt x="56" y="57"/>
                    <a:pt x="60" y="58"/>
                    <a:pt x="63" y="58"/>
                  </a:cubicBezTo>
                  <a:cubicBezTo>
                    <a:pt x="66" y="57"/>
                    <a:pt x="67" y="55"/>
                    <a:pt x="67" y="53"/>
                  </a:cubicBezTo>
                  <a:cubicBezTo>
                    <a:pt x="67" y="50"/>
                    <a:pt x="71" y="51"/>
                    <a:pt x="74" y="50"/>
                  </a:cubicBezTo>
                  <a:cubicBezTo>
                    <a:pt x="76" y="50"/>
                    <a:pt x="76" y="48"/>
                    <a:pt x="78" y="48"/>
                  </a:cubicBezTo>
                  <a:cubicBezTo>
                    <a:pt x="79" y="48"/>
                    <a:pt x="78" y="45"/>
                    <a:pt x="79" y="43"/>
                  </a:cubicBezTo>
                  <a:cubicBezTo>
                    <a:pt x="79" y="40"/>
                    <a:pt x="79" y="41"/>
                    <a:pt x="81" y="41"/>
                  </a:cubicBezTo>
                  <a:cubicBezTo>
                    <a:pt x="84" y="41"/>
                    <a:pt x="86" y="39"/>
                    <a:pt x="86" y="38"/>
                  </a:cubicBezTo>
                  <a:cubicBezTo>
                    <a:pt x="86" y="36"/>
                    <a:pt x="97" y="37"/>
                    <a:pt x="99" y="37"/>
                  </a:cubicBezTo>
                  <a:cubicBezTo>
                    <a:pt x="100" y="37"/>
                    <a:pt x="101" y="35"/>
                    <a:pt x="101" y="34"/>
                  </a:cubicBezTo>
                  <a:cubicBezTo>
                    <a:pt x="100" y="32"/>
                    <a:pt x="99" y="28"/>
                    <a:pt x="97" y="28"/>
                  </a:cubicBezTo>
                  <a:cubicBezTo>
                    <a:pt x="96" y="28"/>
                    <a:pt x="97" y="24"/>
                    <a:pt x="97" y="20"/>
                  </a:cubicBezTo>
                  <a:cubicBezTo>
                    <a:pt x="97" y="17"/>
                    <a:pt x="96" y="14"/>
                    <a:pt x="94" y="11"/>
                  </a:cubicBezTo>
                  <a:cubicBezTo>
                    <a:pt x="94" y="11"/>
                    <a:pt x="94" y="10"/>
                    <a:pt x="93" y="9"/>
                  </a:cubicBezTo>
                  <a:cubicBezTo>
                    <a:pt x="90" y="9"/>
                    <a:pt x="86" y="7"/>
                    <a:pt x="83" y="7"/>
                  </a:cubicBezTo>
                  <a:cubicBezTo>
                    <a:pt x="79" y="6"/>
                    <a:pt x="72" y="9"/>
                    <a:pt x="69" y="5"/>
                  </a:cubicBezTo>
                  <a:cubicBezTo>
                    <a:pt x="66" y="1"/>
                    <a:pt x="63" y="0"/>
                    <a:pt x="61" y="1"/>
                  </a:cubicBezTo>
                  <a:cubicBezTo>
                    <a:pt x="59" y="3"/>
                    <a:pt x="54" y="15"/>
                    <a:pt x="52" y="19"/>
                  </a:cubicBezTo>
                  <a:cubicBezTo>
                    <a:pt x="49" y="22"/>
                    <a:pt x="42" y="25"/>
                    <a:pt x="39" y="25"/>
                  </a:cubicBezTo>
                  <a:cubicBezTo>
                    <a:pt x="36" y="25"/>
                    <a:pt x="35" y="30"/>
                    <a:pt x="33" y="32"/>
                  </a:cubicBezTo>
                  <a:cubicBezTo>
                    <a:pt x="30" y="34"/>
                    <a:pt x="31" y="37"/>
                    <a:pt x="28" y="40"/>
                  </a:cubicBezTo>
                  <a:cubicBezTo>
                    <a:pt x="25" y="42"/>
                    <a:pt x="26" y="50"/>
                    <a:pt x="28" y="53"/>
                  </a:cubicBezTo>
                  <a:cubicBezTo>
                    <a:pt x="30" y="55"/>
                    <a:pt x="22" y="64"/>
                    <a:pt x="18" y="67"/>
                  </a:cubicBezTo>
                  <a:cubicBezTo>
                    <a:pt x="14" y="69"/>
                    <a:pt x="12" y="74"/>
                    <a:pt x="6" y="75"/>
                  </a:cubicBezTo>
                  <a:cubicBezTo>
                    <a:pt x="3" y="75"/>
                    <a:pt x="1" y="76"/>
                    <a:pt x="0" y="78"/>
                  </a:cubicBezTo>
                  <a:cubicBezTo>
                    <a:pt x="10" y="78"/>
                    <a:pt x="26" y="78"/>
                    <a:pt x="31" y="78"/>
                  </a:cubicBezTo>
                  <a:cubicBezTo>
                    <a:pt x="37" y="78"/>
                    <a:pt x="36" y="79"/>
                    <a:pt x="37" y="81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86B91868-3B25-D0DD-AA91-8ED5AAF0B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5669" y="3411906"/>
              <a:ext cx="74690" cy="154911"/>
            </a:xfrm>
            <a:custGeom>
              <a:avLst/>
              <a:gdLst>
                <a:gd name="T0" fmla="*/ 10 w 36"/>
                <a:gd name="T1" fmla="*/ 17 h 68"/>
                <a:gd name="T2" fmla="*/ 8 w 36"/>
                <a:gd name="T3" fmla="*/ 26 h 68"/>
                <a:gd name="T4" fmla="*/ 2 w 36"/>
                <a:gd name="T5" fmla="*/ 32 h 68"/>
                <a:gd name="T6" fmla="*/ 6 w 36"/>
                <a:gd name="T7" fmla="*/ 41 h 68"/>
                <a:gd name="T8" fmla="*/ 9 w 36"/>
                <a:gd name="T9" fmla="*/ 46 h 68"/>
                <a:gd name="T10" fmla="*/ 16 w 36"/>
                <a:gd name="T11" fmla="*/ 51 h 68"/>
                <a:gd name="T12" fmla="*/ 20 w 36"/>
                <a:gd name="T13" fmla="*/ 66 h 68"/>
                <a:gd name="T14" fmla="*/ 20 w 36"/>
                <a:gd name="T15" fmla="*/ 68 h 68"/>
                <a:gd name="T16" fmla="*/ 24 w 36"/>
                <a:gd name="T17" fmla="*/ 65 h 68"/>
                <a:gd name="T18" fmla="*/ 25 w 36"/>
                <a:gd name="T19" fmla="*/ 58 h 68"/>
                <a:gd name="T20" fmla="*/ 26 w 36"/>
                <a:gd name="T21" fmla="*/ 55 h 68"/>
                <a:gd name="T22" fmla="*/ 33 w 36"/>
                <a:gd name="T23" fmla="*/ 49 h 68"/>
                <a:gd name="T24" fmla="*/ 36 w 36"/>
                <a:gd name="T25" fmla="*/ 46 h 68"/>
                <a:gd name="T26" fmla="*/ 36 w 36"/>
                <a:gd name="T27" fmla="*/ 42 h 68"/>
                <a:gd name="T28" fmla="*/ 33 w 36"/>
                <a:gd name="T29" fmla="*/ 38 h 68"/>
                <a:gd name="T30" fmla="*/ 30 w 36"/>
                <a:gd name="T31" fmla="*/ 35 h 68"/>
                <a:gd name="T32" fmla="*/ 23 w 36"/>
                <a:gd name="T33" fmla="*/ 32 h 68"/>
                <a:gd name="T34" fmla="*/ 30 w 36"/>
                <a:gd name="T35" fmla="*/ 26 h 68"/>
                <a:gd name="T36" fmla="*/ 30 w 36"/>
                <a:gd name="T37" fmla="*/ 15 h 68"/>
                <a:gd name="T38" fmla="*/ 31 w 36"/>
                <a:gd name="T39" fmla="*/ 8 h 68"/>
                <a:gd name="T40" fmla="*/ 30 w 36"/>
                <a:gd name="T41" fmla="*/ 5 h 68"/>
                <a:gd name="T42" fmla="*/ 26 w 36"/>
                <a:gd name="T43" fmla="*/ 3 h 68"/>
                <a:gd name="T44" fmla="*/ 15 w 36"/>
                <a:gd name="T45" fmla="*/ 3 h 68"/>
                <a:gd name="T46" fmla="*/ 10 w 36"/>
                <a:gd name="T47" fmla="*/ 4 h 68"/>
                <a:gd name="T48" fmla="*/ 10 w 36"/>
                <a:gd name="T49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68">
                  <a:moveTo>
                    <a:pt x="10" y="17"/>
                  </a:moveTo>
                  <a:cubicBezTo>
                    <a:pt x="12" y="20"/>
                    <a:pt x="10" y="25"/>
                    <a:pt x="8" y="26"/>
                  </a:cubicBezTo>
                  <a:cubicBezTo>
                    <a:pt x="6" y="27"/>
                    <a:pt x="4" y="32"/>
                    <a:pt x="2" y="32"/>
                  </a:cubicBezTo>
                  <a:cubicBezTo>
                    <a:pt x="0" y="32"/>
                    <a:pt x="2" y="39"/>
                    <a:pt x="6" y="41"/>
                  </a:cubicBezTo>
                  <a:cubicBezTo>
                    <a:pt x="9" y="42"/>
                    <a:pt x="9" y="45"/>
                    <a:pt x="9" y="46"/>
                  </a:cubicBezTo>
                  <a:cubicBezTo>
                    <a:pt x="9" y="48"/>
                    <a:pt x="14" y="49"/>
                    <a:pt x="16" y="51"/>
                  </a:cubicBezTo>
                  <a:cubicBezTo>
                    <a:pt x="17" y="53"/>
                    <a:pt x="20" y="63"/>
                    <a:pt x="20" y="66"/>
                  </a:cubicBezTo>
                  <a:cubicBezTo>
                    <a:pt x="20" y="67"/>
                    <a:pt x="20" y="68"/>
                    <a:pt x="20" y="68"/>
                  </a:cubicBezTo>
                  <a:cubicBezTo>
                    <a:pt x="22" y="67"/>
                    <a:pt x="23" y="66"/>
                    <a:pt x="24" y="65"/>
                  </a:cubicBezTo>
                  <a:cubicBezTo>
                    <a:pt x="25" y="63"/>
                    <a:pt x="26" y="59"/>
                    <a:pt x="25" y="58"/>
                  </a:cubicBezTo>
                  <a:cubicBezTo>
                    <a:pt x="25" y="57"/>
                    <a:pt x="25" y="56"/>
                    <a:pt x="26" y="55"/>
                  </a:cubicBezTo>
                  <a:cubicBezTo>
                    <a:pt x="27" y="54"/>
                    <a:pt x="32" y="49"/>
                    <a:pt x="33" y="49"/>
                  </a:cubicBezTo>
                  <a:cubicBezTo>
                    <a:pt x="33" y="48"/>
                    <a:pt x="36" y="49"/>
                    <a:pt x="36" y="46"/>
                  </a:cubicBezTo>
                  <a:cubicBezTo>
                    <a:pt x="36" y="45"/>
                    <a:pt x="36" y="43"/>
                    <a:pt x="36" y="42"/>
                  </a:cubicBezTo>
                  <a:cubicBezTo>
                    <a:pt x="34" y="40"/>
                    <a:pt x="33" y="39"/>
                    <a:pt x="33" y="38"/>
                  </a:cubicBezTo>
                  <a:cubicBezTo>
                    <a:pt x="33" y="36"/>
                    <a:pt x="31" y="34"/>
                    <a:pt x="30" y="35"/>
                  </a:cubicBezTo>
                  <a:cubicBezTo>
                    <a:pt x="28" y="37"/>
                    <a:pt x="24" y="35"/>
                    <a:pt x="23" y="32"/>
                  </a:cubicBezTo>
                  <a:cubicBezTo>
                    <a:pt x="23" y="29"/>
                    <a:pt x="26" y="29"/>
                    <a:pt x="30" y="26"/>
                  </a:cubicBezTo>
                  <a:cubicBezTo>
                    <a:pt x="33" y="24"/>
                    <a:pt x="34" y="18"/>
                    <a:pt x="30" y="15"/>
                  </a:cubicBezTo>
                  <a:cubicBezTo>
                    <a:pt x="26" y="12"/>
                    <a:pt x="29" y="10"/>
                    <a:pt x="31" y="8"/>
                  </a:cubicBezTo>
                  <a:cubicBezTo>
                    <a:pt x="34" y="5"/>
                    <a:pt x="32" y="4"/>
                    <a:pt x="30" y="5"/>
                  </a:cubicBezTo>
                  <a:cubicBezTo>
                    <a:pt x="29" y="6"/>
                    <a:pt x="27" y="6"/>
                    <a:pt x="26" y="3"/>
                  </a:cubicBezTo>
                  <a:cubicBezTo>
                    <a:pt x="26" y="0"/>
                    <a:pt x="18" y="0"/>
                    <a:pt x="15" y="3"/>
                  </a:cubicBezTo>
                  <a:cubicBezTo>
                    <a:pt x="14" y="4"/>
                    <a:pt x="12" y="4"/>
                    <a:pt x="10" y="4"/>
                  </a:cubicBezTo>
                  <a:cubicBezTo>
                    <a:pt x="10" y="9"/>
                    <a:pt x="9" y="15"/>
                    <a:pt x="10" y="17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9F7D1351-48F3-1C30-E2F2-E4BFC1A3A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4484" y="3416717"/>
              <a:ext cx="363783" cy="384870"/>
            </a:xfrm>
            <a:custGeom>
              <a:avLst/>
              <a:gdLst>
                <a:gd name="T0" fmla="*/ 60 w 175"/>
                <a:gd name="T1" fmla="*/ 32 h 169"/>
                <a:gd name="T2" fmla="*/ 60 w 175"/>
                <a:gd name="T3" fmla="*/ 40 h 169"/>
                <a:gd name="T4" fmla="*/ 64 w 175"/>
                <a:gd name="T5" fmla="*/ 46 h 169"/>
                <a:gd name="T6" fmla="*/ 62 w 175"/>
                <a:gd name="T7" fmla="*/ 49 h 169"/>
                <a:gd name="T8" fmla="*/ 49 w 175"/>
                <a:gd name="T9" fmla="*/ 50 h 169"/>
                <a:gd name="T10" fmla="*/ 44 w 175"/>
                <a:gd name="T11" fmla="*/ 53 h 169"/>
                <a:gd name="T12" fmla="*/ 42 w 175"/>
                <a:gd name="T13" fmla="*/ 55 h 169"/>
                <a:gd name="T14" fmla="*/ 41 w 175"/>
                <a:gd name="T15" fmla="*/ 60 h 169"/>
                <a:gd name="T16" fmla="*/ 37 w 175"/>
                <a:gd name="T17" fmla="*/ 62 h 169"/>
                <a:gd name="T18" fmla="*/ 30 w 175"/>
                <a:gd name="T19" fmla="*/ 65 h 169"/>
                <a:gd name="T20" fmla="*/ 26 w 175"/>
                <a:gd name="T21" fmla="*/ 70 h 169"/>
                <a:gd name="T22" fmla="*/ 19 w 175"/>
                <a:gd name="T23" fmla="*/ 71 h 169"/>
                <a:gd name="T24" fmla="*/ 13 w 175"/>
                <a:gd name="T25" fmla="*/ 73 h 169"/>
                <a:gd name="T26" fmla="*/ 0 w 175"/>
                <a:gd name="T27" fmla="*/ 82 h 169"/>
                <a:gd name="T28" fmla="*/ 0 w 175"/>
                <a:gd name="T29" fmla="*/ 93 h 169"/>
                <a:gd name="T30" fmla="*/ 2 w 175"/>
                <a:gd name="T31" fmla="*/ 95 h 169"/>
                <a:gd name="T32" fmla="*/ 83 w 175"/>
                <a:gd name="T33" fmla="*/ 149 h 169"/>
                <a:gd name="T34" fmla="*/ 89 w 175"/>
                <a:gd name="T35" fmla="*/ 157 h 169"/>
                <a:gd name="T36" fmla="*/ 98 w 175"/>
                <a:gd name="T37" fmla="*/ 160 h 169"/>
                <a:gd name="T38" fmla="*/ 102 w 175"/>
                <a:gd name="T39" fmla="*/ 169 h 169"/>
                <a:gd name="T40" fmla="*/ 111 w 175"/>
                <a:gd name="T41" fmla="*/ 167 h 169"/>
                <a:gd name="T42" fmla="*/ 124 w 175"/>
                <a:gd name="T43" fmla="*/ 163 h 169"/>
                <a:gd name="T44" fmla="*/ 139 w 175"/>
                <a:gd name="T45" fmla="*/ 150 h 169"/>
                <a:gd name="T46" fmla="*/ 175 w 175"/>
                <a:gd name="T47" fmla="*/ 128 h 169"/>
                <a:gd name="T48" fmla="*/ 175 w 175"/>
                <a:gd name="T49" fmla="*/ 128 h 169"/>
                <a:gd name="T50" fmla="*/ 171 w 175"/>
                <a:gd name="T51" fmla="*/ 121 h 169"/>
                <a:gd name="T52" fmla="*/ 165 w 175"/>
                <a:gd name="T53" fmla="*/ 119 h 169"/>
                <a:gd name="T54" fmla="*/ 159 w 175"/>
                <a:gd name="T55" fmla="*/ 115 h 169"/>
                <a:gd name="T56" fmla="*/ 158 w 175"/>
                <a:gd name="T57" fmla="*/ 109 h 169"/>
                <a:gd name="T58" fmla="*/ 154 w 175"/>
                <a:gd name="T59" fmla="*/ 104 h 169"/>
                <a:gd name="T60" fmla="*/ 158 w 175"/>
                <a:gd name="T61" fmla="*/ 99 h 169"/>
                <a:gd name="T62" fmla="*/ 157 w 175"/>
                <a:gd name="T63" fmla="*/ 96 h 169"/>
                <a:gd name="T64" fmla="*/ 157 w 175"/>
                <a:gd name="T65" fmla="*/ 90 h 169"/>
                <a:gd name="T66" fmla="*/ 157 w 175"/>
                <a:gd name="T67" fmla="*/ 85 h 169"/>
                <a:gd name="T68" fmla="*/ 157 w 175"/>
                <a:gd name="T69" fmla="*/ 76 h 169"/>
                <a:gd name="T70" fmla="*/ 154 w 175"/>
                <a:gd name="T71" fmla="*/ 68 h 169"/>
                <a:gd name="T72" fmla="*/ 155 w 175"/>
                <a:gd name="T73" fmla="*/ 66 h 169"/>
                <a:gd name="T74" fmla="*/ 155 w 175"/>
                <a:gd name="T75" fmla="*/ 64 h 169"/>
                <a:gd name="T76" fmla="*/ 151 w 175"/>
                <a:gd name="T77" fmla="*/ 49 h 169"/>
                <a:gd name="T78" fmla="*/ 144 w 175"/>
                <a:gd name="T79" fmla="*/ 44 h 169"/>
                <a:gd name="T80" fmla="*/ 141 w 175"/>
                <a:gd name="T81" fmla="*/ 39 h 169"/>
                <a:gd name="T82" fmla="*/ 137 w 175"/>
                <a:gd name="T83" fmla="*/ 30 h 169"/>
                <a:gd name="T84" fmla="*/ 143 w 175"/>
                <a:gd name="T85" fmla="*/ 24 h 169"/>
                <a:gd name="T86" fmla="*/ 145 w 175"/>
                <a:gd name="T87" fmla="*/ 15 h 169"/>
                <a:gd name="T88" fmla="*/ 145 w 175"/>
                <a:gd name="T89" fmla="*/ 2 h 169"/>
                <a:gd name="T90" fmla="*/ 137 w 175"/>
                <a:gd name="T91" fmla="*/ 1 h 169"/>
                <a:gd name="T92" fmla="*/ 129 w 175"/>
                <a:gd name="T93" fmla="*/ 1 h 169"/>
                <a:gd name="T94" fmla="*/ 117 w 175"/>
                <a:gd name="T95" fmla="*/ 4 h 169"/>
                <a:gd name="T96" fmla="*/ 85 w 175"/>
                <a:gd name="T97" fmla="*/ 6 h 169"/>
                <a:gd name="T98" fmla="*/ 72 w 175"/>
                <a:gd name="T99" fmla="*/ 13 h 169"/>
                <a:gd name="T100" fmla="*/ 59 w 175"/>
                <a:gd name="T101" fmla="*/ 19 h 169"/>
                <a:gd name="T102" fmla="*/ 56 w 175"/>
                <a:gd name="T103" fmla="*/ 21 h 169"/>
                <a:gd name="T104" fmla="*/ 57 w 175"/>
                <a:gd name="T105" fmla="*/ 23 h 169"/>
                <a:gd name="T106" fmla="*/ 60 w 175"/>
                <a:gd name="T107" fmla="*/ 3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5" h="169">
                  <a:moveTo>
                    <a:pt x="60" y="32"/>
                  </a:moveTo>
                  <a:cubicBezTo>
                    <a:pt x="60" y="36"/>
                    <a:pt x="59" y="40"/>
                    <a:pt x="60" y="40"/>
                  </a:cubicBezTo>
                  <a:cubicBezTo>
                    <a:pt x="62" y="40"/>
                    <a:pt x="63" y="44"/>
                    <a:pt x="64" y="46"/>
                  </a:cubicBezTo>
                  <a:cubicBezTo>
                    <a:pt x="64" y="47"/>
                    <a:pt x="63" y="49"/>
                    <a:pt x="62" y="49"/>
                  </a:cubicBezTo>
                  <a:cubicBezTo>
                    <a:pt x="60" y="49"/>
                    <a:pt x="49" y="48"/>
                    <a:pt x="49" y="50"/>
                  </a:cubicBezTo>
                  <a:cubicBezTo>
                    <a:pt x="49" y="51"/>
                    <a:pt x="47" y="53"/>
                    <a:pt x="44" y="53"/>
                  </a:cubicBezTo>
                  <a:cubicBezTo>
                    <a:pt x="42" y="53"/>
                    <a:pt x="42" y="52"/>
                    <a:pt x="42" y="55"/>
                  </a:cubicBezTo>
                  <a:cubicBezTo>
                    <a:pt x="41" y="57"/>
                    <a:pt x="42" y="60"/>
                    <a:pt x="41" y="60"/>
                  </a:cubicBezTo>
                  <a:cubicBezTo>
                    <a:pt x="39" y="60"/>
                    <a:pt x="39" y="62"/>
                    <a:pt x="37" y="62"/>
                  </a:cubicBezTo>
                  <a:cubicBezTo>
                    <a:pt x="34" y="63"/>
                    <a:pt x="30" y="62"/>
                    <a:pt x="30" y="65"/>
                  </a:cubicBezTo>
                  <a:cubicBezTo>
                    <a:pt x="30" y="67"/>
                    <a:pt x="29" y="69"/>
                    <a:pt x="26" y="70"/>
                  </a:cubicBezTo>
                  <a:cubicBezTo>
                    <a:pt x="23" y="70"/>
                    <a:pt x="19" y="69"/>
                    <a:pt x="19" y="71"/>
                  </a:cubicBezTo>
                  <a:cubicBezTo>
                    <a:pt x="19" y="73"/>
                    <a:pt x="15" y="72"/>
                    <a:pt x="13" y="73"/>
                  </a:cubicBezTo>
                  <a:cubicBezTo>
                    <a:pt x="11" y="74"/>
                    <a:pt x="0" y="81"/>
                    <a:pt x="0" y="82"/>
                  </a:cubicBezTo>
                  <a:cubicBezTo>
                    <a:pt x="0" y="82"/>
                    <a:pt x="0" y="88"/>
                    <a:pt x="0" y="93"/>
                  </a:cubicBezTo>
                  <a:cubicBezTo>
                    <a:pt x="0" y="94"/>
                    <a:pt x="1" y="94"/>
                    <a:pt x="2" y="95"/>
                  </a:cubicBezTo>
                  <a:cubicBezTo>
                    <a:pt x="6" y="97"/>
                    <a:pt x="81" y="147"/>
                    <a:pt x="83" y="149"/>
                  </a:cubicBezTo>
                  <a:cubicBezTo>
                    <a:pt x="86" y="151"/>
                    <a:pt x="89" y="157"/>
                    <a:pt x="89" y="157"/>
                  </a:cubicBezTo>
                  <a:cubicBezTo>
                    <a:pt x="89" y="157"/>
                    <a:pt x="94" y="157"/>
                    <a:pt x="98" y="160"/>
                  </a:cubicBezTo>
                  <a:cubicBezTo>
                    <a:pt x="102" y="162"/>
                    <a:pt x="102" y="169"/>
                    <a:pt x="102" y="169"/>
                  </a:cubicBezTo>
                  <a:cubicBezTo>
                    <a:pt x="102" y="169"/>
                    <a:pt x="108" y="167"/>
                    <a:pt x="111" y="167"/>
                  </a:cubicBezTo>
                  <a:cubicBezTo>
                    <a:pt x="113" y="166"/>
                    <a:pt x="124" y="163"/>
                    <a:pt x="124" y="163"/>
                  </a:cubicBezTo>
                  <a:cubicBezTo>
                    <a:pt x="139" y="150"/>
                    <a:pt x="139" y="150"/>
                    <a:pt x="139" y="150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74" y="124"/>
                    <a:pt x="173" y="121"/>
                    <a:pt x="171" y="121"/>
                  </a:cubicBezTo>
                  <a:cubicBezTo>
                    <a:pt x="169" y="121"/>
                    <a:pt x="167" y="119"/>
                    <a:pt x="165" y="119"/>
                  </a:cubicBezTo>
                  <a:cubicBezTo>
                    <a:pt x="162" y="119"/>
                    <a:pt x="159" y="118"/>
                    <a:pt x="159" y="115"/>
                  </a:cubicBezTo>
                  <a:cubicBezTo>
                    <a:pt x="158" y="113"/>
                    <a:pt x="160" y="112"/>
                    <a:pt x="158" y="109"/>
                  </a:cubicBezTo>
                  <a:cubicBezTo>
                    <a:pt x="156" y="106"/>
                    <a:pt x="154" y="105"/>
                    <a:pt x="154" y="104"/>
                  </a:cubicBezTo>
                  <a:cubicBezTo>
                    <a:pt x="154" y="102"/>
                    <a:pt x="157" y="100"/>
                    <a:pt x="158" y="99"/>
                  </a:cubicBezTo>
                  <a:cubicBezTo>
                    <a:pt x="158" y="99"/>
                    <a:pt x="157" y="97"/>
                    <a:pt x="157" y="96"/>
                  </a:cubicBezTo>
                  <a:cubicBezTo>
                    <a:pt x="157" y="94"/>
                    <a:pt x="155" y="92"/>
                    <a:pt x="157" y="90"/>
                  </a:cubicBezTo>
                  <a:cubicBezTo>
                    <a:pt x="158" y="89"/>
                    <a:pt x="159" y="87"/>
                    <a:pt x="157" y="85"/>
                  </a:cubicBezTo>
                  <a:cubicBezTo>
                    <a:pt x="156" y="82"/>
                    <a:pt x="159" y="79"/>
                    <a:pt x="157" y="76"/>
                  </a:cubicBezTo>
                  <a:cubicBezTo>
                    <a:pt x="156" y="72"/>
                    <a:pt x="153" y="69"/>
                    <a:pt x="154" y="68"/>
                  </a:cubicBezTo>
                  <a:cubicBezTo>
                    <a:pt x="154" y="67"/>
                    <a:pt x="154" y="67"/>
                    <a:pt x="155" y="66"/>
                  </a:cubicBezTo>
                  <a:cubicBezTo>
                    <a:pt x="155" y="66"/>
                    <a:pt x="155" y="65"/>
                    <a:pt x="155" y="64"/>
                  </a:cubicBezTo>
                  <a:cubicBezTo>
                    <a:pt x="155" y="61"/>
                    <a:pt x="152" y="51"/>
                    <a:pt x="151" y="49"/>
                  </a:cubicBezTo>
                  <a:cubicBezTo>
                    <a:pt x="149" y="47"/>
                    <a:pt x="144" y="46"/>
                    <a:pt x="144" y="44"/>
                  </a:cubicBezTo>
                  <a:cubicBezTo>
                    <a:pt x="144" y="43"/>
                    <a:pt x="144" y="40"/>
                    <a:pt x="141" y="39"/>
                  </a:cubicBezTo>
                  <a:cubicBezTo>
                    <a:pt x="137" y="37"/>
                    <a:pt x="135" y="30"/>
                    <a:pt x="137" y="30"/>
                  </a:cubicBezTo>
                  <a:cubicBezTo>
                    <a:pt x="139" y="30"/>
                    <a:pt x="141" y="25"/>
                    <a:pt x="143" y="24"/>
                  </a:cubicBezTo>
                  <a:cubicBezTo>
                    <a:pt x="145" y="23"/>
                    <a:pt x="147" y="18"/>
                    <a:pt x="145" y="15"/>
                  </a:cubicBezTo>
                  <a:cubicBezTo>
                    <a:pt x="144" y="13"/>
                    <a:pt x="145" y="7"/>
                    <a:pt x="145" y="2"/>
                  </a:cubicBezTo>
                  <a:cubicBezTo>
                    <a:pt x="142" y="2"/>
                    <a:pt x="138" y="1"/>
                    <a:pt x="137" y="1"/>
                  </a:cubicBezTo>
                  <a:cubicBezTo>
                    <a:pt x="136" y="0"/>
                    <a:pt x="132" y="1"/>
                    <a:pt x="129" y="1"/>
                  </a:cubicBezTo>
                  <a:cubicBezTo>
                    <a:pt x="126" y="2"/>
                    <a:pt x="119" y="6"/>
                    <a:pt x="117" y="4"/>
                  </a:cubicBezTo>
                  <a:cubicBezTo>
                    <a:pt x="115" y="2"/>
                    <a:pt x="92" y="5"/>
                    <a:pt x="85" y="6"/>
                  </a:cubicBezTo>
                  <a:cubicBezTo>
                    <a:pt x="79" y="6"/>
                    <a:pt x="76" y="13"/>
                    <a:pt x="72" y="13"/>
                  </a:cubicBezTo>
                  <a:cubicBezTo>
                    <a:pt x="69" y="13"/>
                    <a:pt x="62" y="16"/>
                    <a:pt x="59" y="19"/>
                  </a:cubicBezTo>
                  <a:cubicBezTo>
                    <a:pt x="58" y="20"/>
                    <a:pt x="57" y="21"/>
                    <a:pt x="56" y="21"/>
                  </a:cubicBezTo>
                  <a:cubicBezTo>
                    <a:pt x="57" y="22"/>
                    <a:pt x="57" y="23"/>
                    <a:pt x="57" y="23"/>
                  </a:cubicBezTo>
                  <a:cubicBezTo>
                    <a:pt x="59" y="26"/>
                    <a:pt x="60" y="29"/>
                    <a:pt x="60" y="32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5B9E8DEA-707E-C2AC-CB81-61FC89E5C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574" y="3508124"/>
              <a:ext cx="268004" cy="278068"/>
            </a:xfrm>
            <a:custGeom>
              <a:avLst/>
              <a:gdLst>
                <a:gd name="T0" fmla="*/ 15 w 129"/>
                <a:gd name="T1" fmla="*/ 7 h 122"/>
                <a:gd name="T2" fmla="*/ 8 w 129"/>
                <a:gd name="T3" fmla="*/ 13 h 122"/>
                <a:gd name="T4" fmla="*/ 7 w 129"/>
                <a:gd name="T5" fmla="*/ 16 h 122"/>
                <a:gd name="T6" fmla="*/ 6 w 129"/>
                <a:gd name="T7" fmla="*/ 23 h 122"/>
                <a:gd name="T8" fmla="*/ 1 w 129"/>
                <a:gd name="T9" fmla="*/ 28 h 122"/>
                <a:gd name="T10" fmla="*/ 4 w 129"/>
                <a:gd name="T11" fmla="*/ 36 h 122"/>
                <a:gd name="T12" fmla="*/ 4 w 129"/>
                <a:gd name="T13" fmla="*/ 45 h 122"/>
                <a:gd name="T14" fmla="*/ 4 w 129"/>
                <a:gd name="T15" fmla="*/ 50 h 122"/>
                <a:gd name="T16" fmla="*/ 4 w 129"/>
                <a:gd name="T17" fmla="*/ 56 h 122"/>
                <a:gd name="T18" fmla="*/ 5 w 129"/>
                <a:gd name="T19" fmla="*/ 59 h 122"/>
                <a:gd name="T20" fmla="*/ 1 w 129"/>
                <a:gd name="T21" fmla="*/ 64 h 122"/>
                <a:gd name="T22" fmla="*/ 5 w 129"/>
                <a:gd name="T23" fmla="*/ 69 h 122"/>
                <a:gd name="T24" fmla="*/ 6 w 129"/>
                <a:gd name="T25" fmla="*/ 75 h 122"/>
                <a:gd name="T26" fmla="*/ 12 w 129"/>
                <a:gd name="T27" fmla="*/ 79 h 122"/>
                <a:gd name="T28" fmla="*/ 18 w 129"/>
                <a:gd name="T29" fmla="*/ 81 h 122"/>
                <a:gd name="T30" fmla="*/ 22 w 129"/>
                <a:gd name="T31" fmla="*/ 88 h 122"/>
                <a:gd name="T32" fmla="*/ 34 w 129"/>
                <a:gd name="T33" fmla="*/ 90 h 122"/>
                <a:gd name="T34" fmla="*/ 40 w 129"/>
                <a:gd name="T35" fmla="*/ 95 h 122"/>
                <a:gd name="T36" fmla="*/ 54 w 129"/>
                <a:gd name="T37" fmla="*/ 88 h 122"/>
                <a:gd name="T38" fmla="*/ 118 w 129"/>
                <a:gd name="T39" fmla="*/ 122 h 122"/>
                <a:gd name="T40" fmla="*/ 118 w 129"/>
                <a:gd name="T41" fmla="*/ 118 h 122"/>
                <a:gd name="T42" fmla="*/ 126 w 129"/>
                <a:gd name="T43" fmla="*/ 118 h 122"/>
                <a:gd name="T44" fmla="*/ 126 w 129"/>
                <a:gd name="T45" fmla="*/ 35 h 122"/>
                <a:gd name="T46" fmla="*/ 126 w 129"/>
                <a:gd name="T47" fmla="*/ 23 h 122"/>
                <a:gd name="T48" fmla="*/ 127 w 129"/>
                <a:gd name="T49" fmla="*/ 12 h 122"/>
                <a:gd name="T50" fmla="*/ 128 w 129"/>
                <a:gd name="T51" fmla="*/ 10 h 122"/>
                <a:gd name="T52" fmla="*/ 128 w 129"/>
                <a:gd name="T53" fmla="*/ 10 h 122"/>
                <a:gd name="T54" fmla="*/ 116 w 129"/>
                <a:gd name="T55" fmla="*/ 7 h 122"/>
                <a:gd name="T56" fmla="*/ 103 w 129"/>
                <a:gd name="T57" fmla="*/ 0 h 122"/>
                <a:gd name="T58" fmla="*/ 85 w 129"/>
                <a:gd name="T59" fmla="*/ 10 h 122"/>
                <a:gd name="T60" fmla="*/ 86 w 129"/>
                <a:gd name="T61" fmla="*/ 21 h 122"/>
                <a:gd name="T62" fmla="*/ 73 w 129"/>
                <a:gd name="T63" fmla="*/ 21 h 122"/>
                <a:gd name="T64" fmla="*/ 57 w 129"/>
                <a:gd name="T65" fmla="*/ 16 h 122"/>
                <a:gd name="T66" fmla="*/ 49 w 129"/>
                <a:gd name="T67" fmla="*/ 10 h 122"/>
                <a:gd name="T68" fmla="*/ 43 w 129"/>
                <a:gd name="T69" fmla="*/ 5 h 122"/>
                <a:gd name="T70" fmla="*/ 28 w 129"/>
                <a:gd name="T71" fmla="*/ 2 h 122"/>
                <a:gd name="T72" fmla="*/ 18 w 129"/>
                <a:gd name="T73" fmla="*/ 0 h 122"/>
                <a:gd name="T74" fmla="*/ 18 w 129"/>
                <a:gd name="T75" fmla="*/ 4 h 122"/>
                <a:gd name="T76" fmla="*/ 15 w 129"/>
                <a:gd name="T77" fmla="*/ 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9" h="122">
                  <a:moveTo>
                    <a:pt x="15" y="7"/>
                  </a:moveTo>
                  <a:cubicBezTo>
                    <a:pt x="14" y="7"/>
                    <a:pt x="9" y="12"/>
                    <a:pt x="8" y="13"/>
                  </a:cubicBezTo>
                  <a:cubicBezTo>
                    <a:pt x="7" y="14"/>
                    <a:pt x="7" y="15"/>
                    <a:pt x="7" y="16"/>
                  </a:cubicBezTo>
                  <a:cubicBezTo>
                    <a:pt x="8" y="17"/>
                    <a:pt x="7" y="21"/>
                    <a:pt x="6" y="23"/>
                  </a:cubicBezTo>
                  <a:cubicBezTo>
                    <a:pt x="5" y="25"/>
                    <a:pt x="1" y="27"/>
                    <a:pt x="1" y="28"/>
                  </a:cubicBezTo>
                  <a:cubicBezTo>
                    <a:pt x="0" y="29"/>
                    <a:pt x="3" y="32"/>
                    <a:pt x="4" y="36"/>
                  </a:cubicBezTo>
                  <a:cubicBezTo>
                    <a:pt x="6" y="39"/>
                    <a:pt x="3" y="42"/>
                    <a:pt x="4" y="45"/>
                  </a:cubicBezTo>
                  <a:cubicBezTo>
                    <a:pt x="6" y="47"/>
                    <a:pt x="5" y="49"/>
                    <a:pt x="4" y="50"/>
                  </a:cubicBezTo>
                  <a:cubicBezTo>
                    <a:pt x="2" y="52"/>
                    <a:pt x="4" y="54"/>
                    <a:pt x="4" y="56"/>
                  </a:cubicBezTo>
                  <a:cubicBezTo>
                    <a:pt x="4" y="57"/>
                    <a:pt x="5" y="59"/>
                    <a:pt x="5" y="59"/>
                  </a:cubicBezTo>
                  <a:cubicBezTo>
                    <a:pt x="4" y="60"/>
                    <a:pt x="1" y="62"/>
                    <a:pt x="1" y="64"/>
                  </a:cubicBezTo>
                  <a:cubicBezTo>
                    <a:pt x="1" y="65"/>
                    <a:pt x="3" y="66"/>
                    <a:pt x="5" y="69"/>
                  </a:cubicBezTo>
                  <a:cubicBezTo>
                    <a:pt x="7" y="72"/>
                    <a:pt x="5" y="73"/>
                    <a:pt x="6" y="75"/>
                  </a:cubicBezTo>
                  <a:cubicBezTo>
                    <a:pt x="6" y="78"/>
                    <a:pt x="9" y="79"/>
                    <a:pt x="12" y="79"/>
                  </a:cubicBezTo>
                  <a:cubicBezTo>
                    <a:pt x="14" y="79"/>
                    <a:pt x="16" y="81"/>
                    <a:pt x="18" y="81"/>
                  </a:cubicBezTo>
                  <a:cubicBezTo>
                    <a:pt x="20" y="81"/>
                    <a:pt x="21" y="84"/>
                    <a:pt x="22" y="88"/>
                  </a:cubicBezTo>
                  <a:cubicBezTo>
                    <a:pt x="23" y="88"/>
                    <a:pt x="31" y="88"/>
                    <a:pt x="34" y="90"/>
                  </a:cubicBezTo>
                  <a:cubicBezTo>
                    <a:pt x="38" y="93"/>
                    <a:pt x="40" y="95"/>
                    <a:pt x="40" y="95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118" y="122"/>
                    <a:pt x="118" y="122"/>
                    <a:pt x="118" y="122"/>
                  </a:cubicBezTo>
                  <a:cubicBezTo>
                    <a:pt x="118" y="118"/>
                    <a:pt x="118" y="118"/>
                    <a:pt x="118" y="118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126" y="118"/>
                    <a:pt x="126" y="41"/>
                    <a:pt x="126" y="35"/>
                  </a:cubicBezTo>
                  <a:cubicBezTo>
                    <a:pt x="126" y="30"/>
                    <a:pt x="123" y="26"/>
                    <a:pt x="126" y="23"/>
                  </a:cubicBezTo>
                  <a:cubicBezTo>
                    <a:pt x="129" y="20"/>
                    <a:pt x="125" y="18"/>
                    <a:pt x="127" y="12"/>
                  </a:cubicBezTo>
                  <a:cubicBezTo>
                    <a:pt x="127" y="12"/>
                    <a:pt x="128" y="11"/>
                    <a:pt x="128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7" y="8"/>
                    <a:pt x="124" y="8"/>
                    <a:pt x="116" y="7"/>
                  </a:cubicBezTo>
                  <a:cubicBezTo>
                    <a:pt x="109" y="6"/>
                    <a:pt x="112" y="1"/>
                    <a:pt x="103" y="0"/>
                  </a:cubicBezTo>
                  <a:cubicBezTo>
                    <a:pt x="95" y="0"/>
                    <a:pt x="85" y="7"/>
                    <a:pt x="85" y="10"/>
                  </a:cubicBezTo>
                  <a:cubicBezTo>
                    <a:pt x="85" y="14"/>
                    <a:pt x="89" y="17"/>
                    <a:pt x="86" y="21"/>
                  </a:cubicBezTo>
                  <a:cubicBezTo>
                    <a:pt x="83" y="25"/>
                    <a:pt x="77" y="25"/>
                    <a:pt x="73" y="21"/>
                  </a:cubicBezTo>
                  <a:cubicBezTo>
                    <a:pt x="69" y="17"/>
                    <a:pt x="62" y="16"/>
                    <a:pt x="57" y="16"/>
                  </a:cubicBezTo>
                  <a:cubicBezTo>
                    <a:pt x="52" y="16"/>
                    <a:pt x="49" y="12"/>
                    <a:pt x="49" y="10"/>
                  </a:cubicBezTo>
                  <a:cubicBezTo>
                    <a:pt x="49" y="7"/>
                    <a:pt x="48" y="6"/>
                    <a:pt x="43" y="5"/>
                  </a:cubicBezTo>
                  <a:cubicBezTo>
                    <a:pt x="39" y="4"/>
                    <a:pt x="36" y="0"/>
                    <a:pt x="28" y="2"/>
                  </a:cubicBezTo>
                  <a:cubicBezTo>
                    <a:pt x="24" y="2"/>
                    <a:pt x="21" y="1"/>
                    <a:pt x="18" y="0"/>
                  </a:cubicBezTo>
                  <a:cubicBezTo>
                    <a:pt x="18" y="1"/>
                    <a:pt x="18" y="3"/>
                    <a:pt x="18" y="4"/>
                  </a:cubicBezTo>
                  <a:cubicBezTo>
                    <a:pt x="18" y="7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7DDA84B3-DA8D-C3D1-AE59-5E5B69C1F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891" y="3897805"/>
              <a:ext cx="51843" cy="20205"/>
            </a:xfrm>
            <a:custGeom>
              <a:avLst/>
              <a:gdLst>
                <a:gd name="T0" fmla="*/ 13 w 25"/>
                <a:gd name="T1" fmla="*/ 5 h 9"/>
                <a:gd name="T2" fmla="*/ 20 w 25"/>
                <a:gd name="T3" fmla="*/ 7 h 9"/>
                <a:gd name="T4" fmla="*/ 25 w 25"/>
                <a:gd name="T5" fmla="*/ 6 h 9"/>
                <a:gd name="T6" fmla="*/ 20 w 25"/>
                <a:gd name="T7" fmla="*/ 5 h 9"/>
                <a:gd name="T8" fmla="*/ 12 w 25"/>
                <a:gd name="T9" fmla="*/ 2 h 9"/>
                <a:gd name="T10" fmla="*/ 2 w 25"/>
                <a:gd name="T11" fmla="*/ 3 h 9"/>
                <a:gd name="T12" fmla="*/ 0 w 25"/>
                <a:gd name="T13" fmla="*/ 9 h 9"/>
                <a:gd name="T14" fmla="*/ 3 w 25"/>
                <a:gd name="T15" fmla="*/ 8 h 9"/>
                <a:gd name="T16" fmla="*/ 13 w 25"/>
                <a:gd name="T1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9">
                  <a:moveTo>
                    <a:pt x="13" y="5"/>
                  </a:moveTo>
                  <a:cubicBezTo>
                    <a:pt x="14" y="4"/>
                    <a:pt x="17" y="7"/>
                    <a:pt x="20" y="7"/>
                  </a:cubicBezTo>
                  <a:cubicBezTo>
                    <a:pt x="22" y="8"/>
                    <a:pt x="25" y="6"/>
                    <a:pt x="25" y="6"/>
                  </a:cubicBezTo>
                  <a:cubicBezTo>
                    <a:pt x="25" y="6"/>
                    <a:pt x="24" y="6"/>
                    <a:pt x="20" y="5"/>
                  </a:cubicBezTo>
                  <a:cubicBezTo>
                    <a:pt x="16" y="5"/>
                    <a:pt x="16" y="0"/>
                    <a:pt x="12" y="2"/>
                  </a:cubicBezTo>
                  <a:cubicBezTo>
                    <a:pt x="9" y="3"/>
                    <a:pt x="6" y="4"/>
                    <a:pt x="2" y="3"/>
                  </a:cubicBezTo>
                  <a:cubicBezTo>
                    <a:pt x="2" y="5"/>
                    <a:pt x="1" y="7"/>
                    <a:pt x="0" y="9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5" y="8"/>
                    <a:pt x="11" y="7"/>
                    <a:pt x="13" y="5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0DA422AD-E95B-A196-AD11-5ECD1873C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3347" y="3844885"/>
              <a:ext cx="103687" cy="89482"/>
            </a:xfrm>
            <a:custGeom>
              <a:avLst/>
              <a:gdLst>
                <a:gd name="T0" fmla="*/ 12 w 50"/>
                <a:gd name="T1" fmla="*/ 38 h 39"/>
                <a:gd name="T2" fmla="*/ 16 w 50"/>
                <a:gd name="T3" fmla="*/ 36 h 39"/>
                <a:gd name="T4" fmla="*/ 29 w 50"/>
                <a:gd name="T5" fmla="*/ 35 h 39"/>
                <a:gd name="T6" fmla="*/ 31 w 50"/>
                <a:gd name="T7" fmla="*/ 35 h 39"/>
                <a:gd name="T8" fmla="*/ 31 w 50"/>
                <a:gd name="T9" fmla="*/ 35 h 39"/>
                <a:gd name="T10" fmla="*/ 37 w 50"/>
                <a:gd name="T11" fmla="*/ 37 h 39"/>
                <a:gd name="T12" fmla="*/ 49 w 50"/>
                <a:gd name="T13" fmla="*/ 38 h 39"/>
                <a:gd name="T14" fmla="*/ 50 w 50"/>
                <a:gd name="T15" fmla="*/ 37 h 39"/>
                <a:gd name="T16" fmla="*/ 50 w 50"/>
                <a:gd name="T17" fmla="*/ 32 h 39"/>
                <a:gd name="T18" fmla="*/ 45 w 50"/>
                <a:gd name="T19" fmla="*/ 27 h 39"/>
                <a:gd name="T20" fmla="*/ 44 w 50"/>
                <a:gd name="T21" fmla="*/ 21 h 39"/>
                <a:gd name="T22" fmla="*/ 43 w 50"/>
                <a:gd name="T23" fmla="*/ 19 h 39"/>
                <a:gd name="T24" fmla="*/ 38 w 50"/>
                <a:gd name="T25" fmla="*/ 13 h 39"/>
                <a:gd name="T26" fmla="*/ 32 w 50"/>
                <a:gd name="T27" fmla="*/ 5 h 39"/>
                <a:gd name="T28" fmla="*/ 29 w 50"/>
                <a:gd name="T29" fmla="*/ 5 h 39"/>
                <a:gd name="T30" fmla="*/ 24 w 50"/>
                <a:gd name="T31" fmla="*/ 1 h 39"/>
                <a:gd name="T32" fmla="*/ 18 w 50"/>
                <a:gd name="T33" fmla="*/ 2 h 39"/>
                <a:gd name="T34" fmla="*/ 10 w 50"/>
                <a:gd name="T35" fmla="*/ 2 h 39"/>
                <a:gd name="T36" fmla="*/ 5 w 50"/>
                <a:gd name="T37" fmla="*/ 6 h 39"/>
                <a:gd name="T38" fmla="*/ 5 w 50"/>
                <a:gd name="T39" fmla="*/ 6 h 39"/>
                <a:gd name="T40" fmla="*/ 3 w 50"/>
                <a:gd name="T41" fmla="*/ 13 h 39"/>
                <a:gd name="T42" fmla="*/ 6 w 50"/>
                <a:gd name="T43" fmla="*/ 25 h 39"/>
                <a:gd name="T44" fmla="*/ 7 w 50"/>
                <a:gd name="T45" fmla="*/ 26 h 39"/>
                <a:gd name="T46" fmla="*/ 17 w 50"/>
                <a:gd name="T47" fmla="*/ 25 h 39"/>
                <a:gd name="T48" fmla="*/ 25 w 50"/>
                <a:gd name="T49" fmla="*/ 28 h 39"/>
                <a:gd name="T50" fmla="*/ 30 w 50"/>
                <a:gd name="T51" fmla="*/ 29 h 39"/>
                <a:gd name="T52" fmla="*/ 25 w 50"/>
                <a:gd name="T53" fmla="*/ 30 h 39"/>
                <a:gd name="T54" fmla="*/ 18 w 50"/>
                <a:gd name="T55" fmla="*/ 28 h 39"/>
                <a:gd name="T56" fmla="*/ 8 w 50"/>
                <a:gd name="T57" fmla="*/ 31 h 39"/>
                <a:gd name="T58" fmla="*/ 5 w 50"/>
                <a:gd name="T59" fmla="*/ 32 h 39"/>
                <a:gd name="T60" fmla="*/ 6 w 50"/>
                <a:gd name="T61" fmla="*/ 35 h 39"/>
                <a:gd name="T62" fmla="*/ 7 w 50"/>
                <a:gd name="T63" fmla="*/ 36 h 39"/>
                <a:gd name="T64" fmla="*/ 12 w 50"/>
                <a:gd name="T6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" h="39">
                  <a:moveTo>
                    <a:pt x="12" y="38"/>
                  </a:moveTo>
                  <a:cubicBezTo>
                    <a:pt x="13" y="38"/>
                    <a:pt x="16" y="36"/>
                    <a:pt x="16" y="36"/>
                  </a:cubicBezTo>
                  <a:cubicBezTo>
                    <a:pt x="16" y="36"/>
                    <a:pt x="27" y="35"/>
                    <a:pt x="29" y="35"/>
                  </a:cubicBezTo>
                  <a:cubicBezTo>
                    <a:pt x="29" y="35"/>
                    <a:pt x="30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6" y="36"/>
                    <a:pt x="37" y="37"/>
                  </a:cubicBezTo>
                  <a:cubicBezTo>
                    <a:pt x="37" y="38"/>
                    <a:pt x="45" y="39"/>
                    <a:pt x="49" y="38"/>
                  </a:cubicBezTo>
                  <a:cubicBezTo>
                    <a:pt x="49" y="38"/>
                    <a:pt x="50" y="38"/>
                    <a:pt x="50" y="37"/>
                  </a:cubicBezTo>
                  <a:cubicBezTo>
                    <a:pt x="50" y="36"/>
                    <a:pt x="50" y="33"/>
                    <a:pt x="50" y="32"/>
                  </a:cubicBezTo>
                  <a:cubicBezTo>
                    <a:pt x="50" y="31"/>
                    <a:pt x="47" y="28"/>
                    <a:pt x="45" y="27"/>
                  </a:cubicBezTo>
                  <a:cubicBezTo>
                    <a:pt x="44" y="25"/>
                    <a:pt x="44" y="21"/>
                    <a:pt x="44" y="21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9"/>
                    <a:pt x="41" y="14"/>
                    <a:pt x="38" y="13"/>
                  </a:cubicBezTo>
                  <a:cubicBezTo>
                    <a:pt x="34" y="12"/>
                    <a:pt x="32" y="5"/>
                    <a:pt x="32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7" y="3"/>
                    <a:pt x="24" y="1"/>
                  </a:cubicBezTo>
                  <a:cubicBezTo>
                    <a:pt x="22" y="0"/>
                    <a:pt x="18" y="2"/>
                    <a:pt x="18" y="2"/>
                  </a:cubicBezTo>
                  <a:cubicBezTo>
                    <a:pt x="18" y="2"/>
                    <a:pt x="13" y="3"/>
                    <a:pt x="10" y="2"/>
                  </a:cubicBezTo>
                  <a:cubicBezTo>
                    <a:pt x="7" y="1"/>
                    <a:pt x="8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9"/>
                    <a:pt x="4" y="11"/>
                    <a:pt x="3" y="13"/>
                  </a:cubicBezTo>
                  <a:cubicBezTo>
                    <a:pt x="0" y="17"/>
                    <a:pt x="4" y="23"/>
                    <a:pt x="6" y="25"/>
                  </a:cubicBezTo>
                  <a:cubicBezTo>
                    <a:pt x="6" y="25"/>
                    <a:pt x="7" y="26"/>
                    <a:pt x="7" y="26"/>
                  </a:cubicBezTo>
                  <a:cubicBezTo>
                    <a:pt x="11" y="27"/>
                    <a:pt x="14" y="26"/>
                    <a:pt x="17" y="25"/>
                  </a:cubicBezTo>
                  <a:cubicBezTo>
                    <a:pt x="21" y="23"/>
                    <a:pt x="21" y="28"/>
                    <a:pt x="25" y="28"/>
                  </a:cubicBezTo>
                  <a:cubicBezTo>
                    <a:pt x="29" y="29"/>
                    <a:pt x="30" y="29"/>
                    <a:pt x="30" y="29"/>
                  </a:cubicBezTo>
                  <a:cubicBezTo>
                    <a:pt x="30" y="29"/>
                    <a:pt x="27" y="31"/>
                    <a:pt x="25" y="30"/>
                  </a:cubicBezTo>
                  <a:cubicBezTo>
                    <a:pt x="22" y="30"/>
                    <a:pt x="19" y="27"/>
                    <a:pt x="18" y="28"/>
                  </a:cubicBezTo>
                  <a:cubicBezTo>
                    <a:pt x="16" y="30"/>
                    <a:pt x="10" y="31"/>
                    <a:pt x="8" y="31"/>
                  </a:cubicBezTo>
                  <a:cubicBezTo>
                    <a:pt x="8" y="31"/>
                    <a:pt x="7" y="31"/>
                    <a:pt x="5" y="32"/>
                  </a:cubicBezTo>
                  <a:cubicBezTo>
                    <a:pt x="5" y="33"/>
                    <a:pt x="5" y="34"/>
                    <a:pt x="6" y="35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2" y="35"/>
                    <a:pt x="10" y="38"/>
                    <a:pt x="12" y="38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9B1CCE7E-93C1-1A87-0E0E-D97B6CC56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407" y="3924746"/>
              <a:ext cx="50086" cy="31752"/>
            </a:xfrm>
            <a:custGeom>
              <a:avLst/>
              <a:gdLst>
                <a:gd name="T0" fmla="*/ 13 w 24"/>
                <a:gd name="T1" fmla="*/ 13 h 14"/>
                <a:gd name="T2" fmla="*/ 19 w 24"/>
                <a:gd name="T3" fmla="*/ 9 h 14"/>
                <a:gd name="T4" fmla="*/ 22 w 24"/>
                <a:gd name="T5" fmla="*/ 7 h 14"/>
                <a:gd name="T6" fmla="*/ 22 w 24"/>
                <a:gd name="T7" fmla="*/ 4 h 14"/>
                <a:gd name="T8" fmla="*/ 24 w 24"/>
                <a:gd name="T9" fmla="*/ 0 h 14"/>
                <a:gd name="T10" fmla="*/ 22 w 24"/>
                <a:gd name="T11" fmla="*/ 0 h 14"/>
                <a:gd name="T12" fmla="*/ 9 w 24"/>
                <a:gd name="T13" fmla="*/ 1 h 14"/>
                <a:gd name="T14" fmla="*/ 5 w 24"/>
                <a:gd name="T15" fmla="*/ 3 h 14"/>
                <a:gd name="T16" fmla="*/ 0 w 24"/>
                <a:gd name="T17" fmla="*/ 1 h 14"/>
                <a:gd name="T18" fmla="*/ 7 w 24"/>
                <a:gd name="T19" fmla="*/ 7 h 14"/>
                <a:gd name="T20" fmla="*/ 11 w 24"/>
                <a:gd name="T21" fmla="*/ 13 h 14"/>
                <a:gd name="T22" fmla="*/ 12 w 24"/>
                <a:gd name="T23" fmla="*/ 14 h 14"/>
                <a:gd name="T24" fmla="*/ 13 w 24"/>
                <a:gd name="T2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14">
                  <a:moveTo>
                    <a:pt x="13" y="13"/>
                  </a:moveTo>
                  <a:cubicBezTo>
                    <a:pt x="14" y="12"/>
                    <a:pt x="18" y="8"/>
                    <a:pt x="19" y="9"/>
                  </a:cubicBezTo>
                  <a:cubicBezTo>
                    <a:pt x="21" y="9"/>
                    <a:pt x="22" y="8"/>
                    <a:pt x="22" y="7"/>
                  </a:cubicBezTo>
                  <a:cubicBezTo>
                    <a:pt x="22" y="7"/>
                    <a:pt x="20" y="4"/>
                    <a:pt x="22" y="4"/>
                  </a:cubicBezTo>
                  <a:cubicBezTo>
                    <a:pt x="23" y="3"/>
                    <a:pt x="24" y="1"/>
                    <a:pt x="24" y="0"/>
                  </a:cubicBezTo>
                  <a:cubicBezTo>
                    <a:pt x="23" y="0"/>
                    <a:pt x="22" y="0"/>
                    <a:pt x="22" y="0"/>
                  </a:cubicBezTo>
                  <a:cubicBezTo>
                    <a:pt x="20" y="0"/>
                    <a:pt x="9" y="1"/>
                    <a:pt x="9" y="1"/>
                  </a:cubicBezTo>
                  <a:cubicBezTo>
                    <a:pt x="9" y="1"/>
                    <a:pt x="6" y="3"/>
                    <a:pt x="5" y="3"/>
                  </a:cubicBezTo>
                  <a:cubicBezTo>
                    <a:pt x="3" y="3"/>
                    <a:pt x="5" y="0"/>
                    <a:pt x="0" y="1"/>
                  </a:cubicBezTo>
                  <a:cubicBezTo>
                    <a:pt x="2" y="4"/>
                    <a:pt x="3" y="5"/>
                    <a:pt x="7" y="7"/>
                  </a:cubicBezTo>
                  <a:cubicBezTo>
                    <a:pt x="12" y="8"/>
                    <a:pt x="7" y="11"/>
                    <a:pt x="11" y="13"/>
                  </a:cubicBezTo>
                  <a:cubicBezTo>
                    <a:pt x="11" y="13"/>
                    <a:pt x="11" y="14"/>
                    <a:pt x="12" y="14"/>
                  </a:cubicBezTo>
                  <a:cubicBezTo>
                    <a:pt x="12" y="13"/>
                    <a:pt x="12" y="13"/>
                    <a:pt x="13" y="13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1BACE20F-5DCE-2F07-0D94-DE030F329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566" y="3951687"/>
              <a:ext cx="214404" cy="166457"/>
            </a:xfrm>
            <a:custGeom>
              <a:avLst/>
              <a:gdLst>
                <a:gd name="T0" fmla="*/ 95 w 103"/>
                <a:gd name="T1" fmla="*/ 42 h 73"/>
                <a:gd name="T2" fmla="*/ 92 w 103"/>
                <a:gd name="T3" fmla="*/ 36 h 73"/>
                <a:gd name="T4" fmla="*/ 87 w 103"/>
                <a:gd name="T5" fmla="*/ 31 h 73"/>
                <a:gd name="T6" fmla="*/ 84 w 103"/>
                <a:gd name="T7" fmla="*/ 26 h 73"/>
                <a:gd name="T8" fmla="*/ 77 w 103"/>
                <a:gd name="T9" fmla="*/ 23 h 73"/>
                <a:gd name="T10" fmla="*/ 76 w 103"/>
                <a:gd name="T11" fmla="*/ 21 h 73"/>
                <a:gd name="T12" fmla="*/ 72 w 103"/>
                <a:gd name="T13" fmla="*/ 20 h 73"/>
                <a:gd name="T14" fmla="*/ 73 w 103"/>
                <a:gd name="T15" fmla="*/ 17 h 73"/>
                <a:gd name="T16" fmla="*/ 73 w 103"/>
                <a:gd name="T17" fmla="*/ 10 h 73"/>
                <a:gd name="T18" fmla="*/ 67 w 103"/>
                <a:gd name="T19" fmla="*/ 2 h 73"/>
                <a:gd name="T20" fmla="*/ 65 w 103"/>
                <a:gd name="T21" fmla="*/ 1 h 73"/>
                <a:gd name="T22" fmla="*/ 58 w 103"/>
                <a:gd name="T23" fmla="*/ 4 h 73"/>
                <a:gd name="T24" fmla="*/ 57 w 103"/>
                <a:gd name="T25" fmla="*/ 8 h 73"/>
                <a:gd name="T26" fmla="*/ 48 w 103"/>
                <a:gd name="T27" fmla="*/ 16 h 73"/>
                <a:gd name="T28" fmla="*/ 36 w 103"/>
                <a:gd name="T29" fmla="*/ 19 h 73"/>
                <a:gd name="T30" fmla="*/ 36 w 103"/>
                <a:gd name="T31" fmla="*/ 23 h 73"/>
                <a:gd name="T32" fmla="*/ 28 w 103"/>
                <a:gd name="T33" fmla="*/ 27 h 73"/>
                <a:gd name="T34" fmla="*/ 19 w 103"/>
                <a:gd name="T35" fmla="*/ 30 h 73"/>
                <a:gd name="T36" fmla="*/ 14 w 103"/>
                <a:gd name="T37" fmla="*/ 30 h 73"/>
                <a:gd name="T38" fmla="*/ 9 w 103"/>
                <a:gd name="T39" fmla="*/ 32 h 73"/>
                <a:gd name="T40" fmla="*/ 8 w 103"/>
                <a:gd name="T41" fmla="*/ 31 h 73"/>
                <a:gd name="T42" fmla="*/ 4 w 103"/>
                <a:gd name="T43" fmla="*/ 37 h 73"/>
                <a:gd name="T44" fmla="*/ 0 w 103"/>
                <a:gd name="T45" fmla="*/ 45 h 73"/>
                <a:gd name="T46" fmla="*/ 1 w 103"/>
                <a:gd name="T47" fmla="*/ 52 h 73"/>
                <a:gd name="T48" fmla="*/ 3 w 103"/>
                <a:gd name="T49" fmla="*/ 59 h 73"/>
                <a:gd name="T50" fmla="*/ 5 w 103"/>
                <a:gd name="T51" fmla="*/ 64 h 73"/>
                <a:gd name="T52" fmla="*/ 7 w 103"/>
                <a:gd name="T53" fmla="*/ 66 h 73"/>
                <a:gd name="T54" fmla="*/ 12 w 103"/>
                <a:gd name="T55" fmla="*/ 72 h 73"/>
                <a:gd name="T56" fmla="*/ 13 w 103"/>
                <a:gd name="T57" fmla="*/ 73 h 73"/>
                <a:gd name="T58" fmla="*/ 14 w 103"/>
                <a:gd name="T59" fmla="*/ 72 h 73"/>
                <a:gd name="T60" fmla="*/ 16 w 103"/>
                <a:gd name="T61" fmla="*/ 66 h 73"/>
                <a:gd name="T62" fmla="*/ 20 w 103"/>
                <a:gd name="T63" fmla="*/ 65 h 73"/>
                <a:gd name="T64" fmla="*/ 24 w 103"/>
                <a:gd name="T65" fmla="*/ 64 h 73"/>
                <a:gd name="T66" fmla="*/ 31 w 103"/>
                <a:gd name="T67" fmla="*/ 65 h 73"/>
                <a:gd name="T68" fmla="*/ 31 w 103"/>
                <a:gd name="T69" fmla="*/ 59 h 73"/>
                <a:gd name="T70" fmla="*/ 40 w 103"/>
                <a:gd name="T71" fmla="*/ 53 h 73"/>
                <a:gd name="T72" fmla="*/ 47 w 103"/>
                <a:gd name="T73" fmla="*/ 57 h 73"/>
                <a:gd name="T74" fmla="*/ 63 w 103"/>
                <a:gd name="T75" fmla="*/ 60 h 73"/>
                <a:gd name="T76" fmla="*/ 65 w 103"/>
                <a:gd name="T77" fmla="*/ 55 h 73"/>
                <a:gd name="T78" fmla="*/ 72 w 103"/>
                <a:gd name="T79" fmla="*/ 55 h 73"/>
                <a:gd name="T80" fmla="*/ 81 w 103"/>
                <a:gd name="T81" fmla="*/ 52 h 73"/>
                <a:gd name="T82" fmla="*/ 88 w 103"/>
                <a:gd name="T83" fmla="*/ 51 h 73"/>
                <a:gd name="T84" fmla="*/ 97 w 103"/>
                <a:gd name="T85" fmla="*/ 52 h 73"/>
                <a:gd name="T86" fmla="*/ 103 w 103"/>
                <a:gd name="T87" fmla="*/ 51 h 73"/>
                <a:gd name="T88" fmla="*/ 101 w 103"/>
                <a:gd name="T89" fmla="*/ 46 h 73"/>
                <a:gd name="T90" fmla="*/ 95 w 103"/>
                <a:gd name="T91" fmla="*/ 4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3" h="73">
                  <a:moveTo>
                    <a:pt x="95" y="42"/>
                  </a:moveTo>
                  <a:cubicBezTo>
                    <a:pt x="95" y="40"/>
                    <a:pt x="95" y="39"/>
                    <a:pt x="92" y="36"/>
                  </a:cubicBezTo>
                  <a:cubicBezTo>
                    <a:pt x="89" y="33"/>
                    <a:pt x="87" y="33"/>
                    <a:pt x="87" y="31"/>
                  </a:cubicBezTo>
                  <a:cubicBezTo>
                    <a:pt x="87" y="30"/>
                    <a:pt x="86" y="29"/>
                    <a:pt x="84" y="26"/>
                  </a:cubicBezTo>
                  <a:cubicBezTo>
                    <a:pt x="81" y="23"/>
                    <a:pt x="77" y="23"/>
                    <a:pt x="77" y="23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70" y="18"/>
                    <a:pt x="73" y="17"/>
                  </a:cubicBezTo>
                  <a:cubicBezTo>
                    <a:pt x="76" y="15"/>
                    <a:pt x="73" y="11"/>
                    <a:pt x="73" y="10"/>
                  </a:cubicBezTo>
                  <a:cubicBezTo>
                    <a:pt x="72" y="8"/>
                    <a:pt x="68" y="3"/>
                    <a:pt x="67" y="2"/>
                  </a:cubicBezTo>
                  <a:cubicBezTo>
                    <a:pt x="66" y="2"/>
                    <a:pt x="66" y="2"/>
                    <a:pt x="65" y="1"/>
                  </a:cubicBezTo>
                  <a:cubicBezTo>
                    <a:pt x="63" y="0"/>
                    <a:pt x="60" y="2"/>
                    <a:pt x="58" y="4"/>
                  </a:cubicBezTo>
                  <a:cubicBezTo>
                    <a:pt x="57" y="6"/>
                    <a:pt x="58" y="7"/>
                    <a:pt x="57" y="8"/>
                  </a:cubicBezTo>
                  <a:cubicBezTo>
                    <a:pt x="55" y="9"/>
                    <a:pt x="51" y="13"/>
                    <a:pt x="48" y="16"/>
                  </a:cubicBezTo>
                  <a:cubicBezTo>
                    <a:pt x="46" y="20"/>
                    <a:pt x="39" y="18"/>
                    <a:pt x="36" y="19"/>
                  </a:cubicBezTo>
                  <a:cubicBezTo>
                    <a:pt x="34" y="20"/>
                    <a:pt x="37" y="22"/>
                    <a:pt x="36" y="23"/>
                  </a:cubicBezTo>
                  <a:cubicBezTo>
                    <a:pt x="34" y="25"/>
                    <a:pt x="30" y="27"/>
                    <a:pt x="28" y="27"/>
                  </a:cubicBezTo>
                  <a:cubicBezTo>
                    <a:pt x="27" y="28"/>
                    <a:pt x="21" y="28"/>
                    <a:pt x="19" y="30"/>
                  </a:cubicBezTo>
                  <a:cubicBezTo>
                    <a:pt x="17" y="32"/>
                    <a:pt x="15" y="28"/>
                    <a:pt x="14" y="30"/>
                  </a:cubicBezTo>
                  <a:cubicBezTo>
                    <a:pt x="12" y="33"/>
                    <a:pt x="10" y="33"/>
                    <a:pt x="9" y="32"/>
                  </a:cubicBezTo>
                  <a:cubicBezTo>
                    <a:pt x="9" y="32"/>
                    <a:pt x="8" y="32"/>
                    <a:pt x="8" y="31"/>
                  </a:cubicBezTo>
                  <a:cubicBezTo>
                    <a:pt x="7" y="33"/>
                    <a:pt x="5" y="34"/>
                    <a:pt x="4" y="37"/>
                  </a:cubicBezTo>
                  <a:cubicBezTo>
                    <a:pt x="3" y="40"/>
                    <a:pt x="0" y="43"/>
                    <a:pt x="0" y="45"/>
                  </a:cubicBezTo>
                  <a:cubicBezTo>
                    <a:pt x="0" y="47"/>
                    <a:pt x="1" y="49"/>
                    <a:pt x="1" y="52"/>
                  </a:cubicBezTo>
                  <a:cubicBezTo>
                    <a:pt x="1" y="55"/>
                    <a:pt x="2" y="56"/>
                    <a:pt x="3" y="59"/>
                  </a:cubicBezTo>
                  <a:cubicBezTo>
                    <a:pt x="5" y="61"/>
                    <a:pt x="5" y="64"/>
                    <a:pt x="5" y="64"/>
                  </a:cubicBezTo>
                  <a:cubicBezTo>
                    <a:pt x="5" y="64"/>
                    <a:pt x="5" y="65"/>
                    <a:pt x="7" y="66"/>
                  </a:cubicBezTo>
                  <a:cubicBezTo>
                    <a:pt x="8" y="68"/>
                    <a:pt x="12" y="70"/>
                    <a:pt x="12" y="72"/>
                  </a:cubicBezTo>
                  <a:cubicBezTo>
                    <a:pt x="12" y="72"/>
                    <a:pt x="13" y="73"/>
                    <a:pt x="13" y="73"/>
                  </a:cubicBezTo>
                  <a:cubicBezTo>
                    <a:pt x="14" y="73"/>
                    <a:pt x="14" y="73"/>
                    <a:pt x="14" y="72"/>
                  </a:cubicBezTo>
                  <a:cubicBezTo>
                    <a:pt x="16" y="70"/>
                    <a:pt x="16" y="66"/>
                    <a:pt x="16" y="66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6" y="53"/>
                    <a:pt x="40" y="53"/>
                  </a:cubicBezTo>
                  <a:cubicBezTo>
                    <a:pt x="44" y="53"/>
                    <a:pt x="47" y="57"/>
                    <a:pt x="47" y="57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4" y="56"/>
                    <a:pt x="65" y="55"/>
                  </a:cubicBezTo>
                  <a:cubicBezTo>
                    <a:pt x="67" y="54"/>
                    <a:pt x="70" y="56"/>
                    <a:pt x="72" y="55"/>
                  </a:cubicBezTo>
                  <a:cubicBezTo>
                    <a:pt x="74" y="54"/>
                    <a:pt x="77" y="52"/>
                    <a:pt x="81" y="52"/>
                  </a:cubicBezTo>
                  <a:cubicBezTo>
                    <a:pt x="85" y="52"/>
                    <a:pt x="86" y="54"/>
                    <a:pt x="88" y="51"/>
                  </a:cubicBezTo>
                  <a:cubicBezTo>
                    <a:pt x="89" y="48"/>
                    <a:pt x="97" y="52"/>
                    <a:pt x="97" y="52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46"/>
                    <a:pt x="95" y="43"/>
                    <a:pt x="95" y="42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4A201006-5940-B124-D012-9721AA6FB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950" y="3897805"/>
              <a:ext cx="210010" cy="190511"/>
            </a:xfrm>
            <a:custGeom>
              <a:avLst/>
              <a:gdLst>
                <a:gd name="T0" fmla="*/ 62 w 101"/>
                <a:gd name="T1" fmla="*/ 61 h 84"/>
                <a:gd name="T2" fmla="*/ 67 w 101"/>
                <a:gd name="T3" fmla="*/ 60 h 84"/>
                <a:gd name="T4" fmla="*/ 73 w 101"/>
                <a:gd name="T5" fmla="*/ 65 h 84"/>
                <a:gd name="T6" fmla="*/ 77 w 101"/>
                <a:gd name="T7" fmla="*/ 61 h 84"/>
                <a:gd name="T8" fmla="*/ 83 w 101"/>
                <a:gd name="T9" fmla="*/ 48 h 84"/>
                <a:gd name="T10" fmla="*/ 87 w 101"/>
                <a:gd name="T11" fmla="*/ 43 h 84"/>
                <a:gd name="T12" fmla="*/ 88 w 101"/>
                <a:gd name="T13" fmla="*/ 38 h 84"/>
                <a:gd name="T14" fmla="*/ 90 w 101"/>
                <a:gd name="T15" fmla="*/ 33 h 84"/>
                <a:gd name="T16" fmla="*/ 95 w 101"/>
                <a:gd name="T17" fmla="*/ 24 h 84"/>
                <a:gd name="T18" fmla="*/ 100 w 101"/>
                <a:gd name="T19" fmla="*/ 21 h 84"/>
                <a:gd name="T20" fmla="*/ 99 w 101"/>
                <a:gd name="T21" fmla="*/ 16 h 84"/>
                <a:gd name="T22" fmla="*/ 96 w 101"/>
                <a:gd name="T23" fmla="*/ 12 h 84"/>
                <a:gd name="T24" fmla="*/ 96 w 101"/>
                <a:gd name="T25" fmla="*/ 8 h 84"/>
                <a:gd name="T26" fmla="*/ 93 w 101"/>
                <a:gd name="T27" fmla="*/ 4 h 84"/>
                <a:gd name="T28" fmla="*/ 90 w 101"/>
                <a:gd name="T29" fmla="*/ 3 h 84"/>
                <a:gd name="T30" fmla="*/ 84 w 101"/>
                <a:gd name="T31" fmla="*/ 8 h 84"/>
                <a:gd name="T32" fmla="*/ 77 w 101"/>
                <a:gd name="T33" fmla="*/ 6 h 84"/>
                <a:gd name="T34" fmla="*/ 66 w 101"/>
                <a:gd name="T35" fmla="*/ 6 h 84"/>
                <a:gd name="T36" fmla="*/ 60 w 101"/>
                <a:gd name="T37" fmla="*/ 10 h 84"/>
                <a:gd name="T38" fmla="*/ 52 w 101"/>
                <a:gd name="T39" fmla="*/ 10 h 84"/>
                <a:gd name="T40" fmla="*/ 45 w 101"/>
                <a:gd name="T41" fmla="*/ 7 h 84"/>
                <a:gd name="T42" fmla="*/ 38 w 101"/>
                <a:gd name="T43" fmla="*/ 9 h 84"/>
                <a:gd name="T44" fmla="*/ 34 w 101"/>
                <a:gd name="T45" fmla="*/ 4 h 84"/>
                <a:gd name="T46" fmla="*/ 27 w 101"/>
                <a:gd name="T47" fmla="*/ 2 h 84"/>
                <a:gd name="T48" fmla="*/ 22 w 101"/>
                <a:gd name="T49" fmla="*/ 4 h 84"/>
                <a:gd name="T50" fmla="*/ 14 w 101"/>
                <a:gd name="T51" fmla="*/ 4 h 84"/>
                <a:gd name="T52" fmla="*/ 12 w 101"/>
                <a:gd name="T53" fmla="*/ 11 h 84"/>
                <a:gd name="T54" fmla="*/ 9 w 101"/>
                <a:gd name="T55" fmla="*/ 17 h 84"/>
                <a:gd name="T56" fmla="*/ 8 w 101"/>
                <a:gd name="T57" fmla="*/ 18 h 84"/>
                <a:gd name="T58" fmla="*/ 9 w 101"/>
                <a:gd name="T59" fmla="*/ 24 h 84"/>
                <a:gd name="T60" fmla="*/ 8 w 101"/>
                <a:gd name="T61" fmla="*/ 36 h 84"/>
                <a:gd name="T62" fmla="*/ 5 w 101"/>
                <a:gd name="T63" fmla="*/ 41 h 84"/>
                <a:gd name="T64" fmla="*/ 1 w 101"/>
                <a:gd name="T65" fmla="*/ 47 h 84"/>
                <a:gd name="T66" fmla="*/ 1 w 101"/>
                <a:gd name="T67" fmla="*/ 57 h 84"/>
                <a:gd name="T68" fmla="*/ 4 w 101"/>
                <a:gd name="T69" fmla="*/ 63 h 84"/>
                <a:gd name="T70" fmla="*/ 4 w 101"/>
                <a:gd name="T71" fmla="*/ 64 h 84"/>
                <a:gd name="T72" fmla="*/ 16 w 101"/>
                <a:gd name="T73" fmla="*/ 67 h 84"/>
                <a:gd name="T74" fmla="*/ 24 w 101"/>
                <a:gd name="T75" fmla="*/ 75 h 84"/>
                <a:gd name="T76" fmla="*/ 29 w 101"/>
                <a:gd name="T77" fmla="*/ 83 h 84"/>
                <a:gd name="T78" fmla="*/ 37 w 101"/>
                <a:gd name="T79" fmla="*/ 81 h 84"/>
                <a:gd name="T80" fmla="*/ 49 w 101"/>
                <a:gd name="T81" fmla="*/ 79 h 84"/>
                <a:gd name="T82" fmla="*/ 50 w 101"/>
                <a:gd name="T83" fmla="*/ 79 h 84"/>
                <a:gd name="T84" fmla="*/ 52 w 101"/>
                <a:gd name="T85" fmla="*/ 70 h 84"/>
                <a:gd name="T86" fmla="*/ 62 w 101"/>
                <a:gd name="T87" fmla="*/ 6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" h="84">
                  <a:moveTo>
                    <a:pt x="62" y="61"/>
                  </a:moveTo>
                  <a:cubicBezTo>
                    <a:pt x="63" y="61"/>
                    <a:pt x="65" y="62"/>
                    <a:pt x="67" y="60"/>
                  </a:cubicBezTo>
                  <a:cubicBezTo>
                    <a:pt x="69" y="59"/>
                    <a:pt x="73" y="62"/>
                    <a:pt x="73" y="65"/>
                  </a:cubicBezTo>
                  <a:cubicBezTo>
                    <a:pt x="74" y="67"/>
                    <a:pt x="75" y="64"/>
                    <a:pt x="77" y="61"/>
                  </a:cubicBezTo>
                  <a:cubicBezTo>
                    <a:pt x="78" y="58"/>
                    <a:pt x="83" y="50"/>
                    <a:pt x="83" y="48"/>
                  </a:cubicBezTo>
                  <a:cubicBezTo>
                    <a:pt x="83" y="46"/>
                    <a:pt x="87" y="44"/>
                    <a:pt x="87" y="43"/>
                  </a:cubicBezTo>
                  <a:cubicBezTo>
                    <a:pt x="87" y="42"/>
                    <a:pt x="87" y="39"/>
                    <a:pt x="88" y="38"/>
                  </a:cubicBezTo>
                  <a:cubicBezTo>
                    <a:pt x="89" y="38"/>
                    <a:pt x="90" y="34"/>
                    <a:pt x="90" y="33"/>
                  </a:cubicBezTo>
                  <a:cubicBezTo>
                    <a:pt x="90" y="32"/>
                    <a:pt x="94" y="25"/>
                    <a:pt x="95" y="24"/>
                  </a:cubicBezTo>
                  <a:cubicBezTo>
                    <a:pt x="96" y="23"/>
                    <a:pt x="99" y="23"/>
                    <a:pt x="100" y="21"/>
                  </a:cubicBezTo>
                  <a:cubicBezTo>
                    <a:pt x="100" y="19"/>
                    <a:pt x="101" y="16"/>
                    <a:pt x="99" y="16"/>
                  </a:cubicBezTo>
                  <a:cubicBezTo>
                    <a:pt x="98" y="15"/>
                    <a:pt x="96" y="14"/>
                    <a:pt x="96" y="12"/>
                  </a:cubicBezTo>
                  <a:cubicBezTo>
                    <a:pt x="96" y="12"/>
                    <a:pt x="96" y="10"/>
                    <a:pt x="96" y="8"/>
                  </a:cubicBezTo>
                  <a:cubicBezTo>
                    <a:pt x="94" y="8"/>
                    <a:pt x="94" y="6"/>
                    <a:pt x="93" y="4"/>
                  </a:cubicBezTo>
                  <a:cubicBezTo>
                    <a:pt x="92" y="3"/>
                    <a:pt x="92" y="2"/>
                    <a:pt x="90" y="3"/>
                  </a:cubicBezTo>
                  <a:cubicBezTo>
                    <a:pt x="88" y="3"/>
                    <a:pt x="86" y="7"/>
                    <a:pt x="84" y="8"/>
                  </a:cubicBezTo>
                  <a:cubicBezTo>
                    <a:pt x="82" y="9"/>
                    <a:pt x="79" y="7"/>
                    <a:pt x="77" y="6"/>
                  </a:cubicBezTo>
                  <a:cubicBezTo>
                    <a:pt x="76" y="6"/>
                    <a:pt x="69" y="6"/>
                    <a:pt x="66" y="6"/>
                  </a:cubicBezTo>
                  <a:cubicBezTo>
                    <a:pt x="64" y="6"/>
                    <a:pt x="62" y="9"/>
                    <a:pt x="60" y="10"/>
                  </a:cubicBezTo>
                  <a:cubicBezTo>
                    <a:pt x="58" y="11"/>
                    <a:pt x="53" y="11"/>
                    <a:pt x="52" y="10"/>
                  </a:cubicBezTo>
                  <a:cubicBezTo>
                    <a:pt x="50" y="10"/>
                    <a:pt x="47" y="7"/>
                    <a:pt x="45" y="7"/>
                  </a:cubicBezTo>
                  <a:cubicBezTo>
                    <a:pt x="44" y="7"/>
                    <a:pt x="41" y="7"/>
                    <a:pt x="38" y="9"/>
                  </a:cubicBezTo>
                  <a:cubicBezTo>
                    <a:pt x="36" y="10"/>
                    <a:pt x="35" y="6"/>
                    <a:pt x="34" y="4"/>
                  </a:cubicBezTo>
                  <a:cubicBezTo>
                    <a:pt x="32" y="2"/>
                    <a:pt x="29" y="4"/>
                    <a:pt x="27" y="2"/>
                  </a:cubicBezTo>
                  <a:cubicBezTo>
                    <a:pt x="25" y="0"/>
                    <a:pt x="24" y="4"/>
                    <a:pt x="22" y="4"/>
                  </a:cubicBezTo>
                  <a:cubicBezTo>
                    <a:pt x="20" y="4"/>
                    <a:pt x="16" y="3"/>
                    <a:pt x="14" y="4"/>
                  </a:cubicBezTo>
                  <a:cubicBezTo>
                    <a:pt x="13" y="5"/>
                    <a:pt x="13" y="10"/>
                    <a:pt x="12" y="11"/>
                  </a:cubicBezTo>
                  <a:cubicBezTo>
                    <a:pt x="12" y="11"/>
                    <a:pt x="9" y="15"/>
                    <a:pt x="9" y="17"/>
                  </a:cubicBezTo>
                  <a:cubicBezTo>
                    <a:pt x="9" y="17"/>
                    <a:pt x="8" y="18"/>
                    <a:pt x="8" y="18"/>
                  </a:cubicBezTo>
                  <a:cubicBezTo>
                    <a:pt x="8" y="20"/>
                    <a:pt x="9" y="23"/>
                    <a:pt x="9" y="24"/>
                  </a:cubicBezTo>
                  <a:cubicBezTo>
                    <a:pt x="9" y="26"/>
                    <a:pt x="10" y="34"/>
                    <a:pt x="8" y="36"/>
                  </a:cubicBezTo>
                  <a:cubicBezTo>
                    <a:pt x="6" y="38"/>
                    <a:pt x="5" y="41"/>
                    <a:pt x="5" y="41"/>
                  </a:cubicBezTo>
                  <a:cubicBezTo>
                    <a:pt x="5" y="41"/>
                    <a:pt x="2" y="43"/>
                    <a:pt x="1" y="47"/>
                  </a:cubicBezTo>
                  <a:cubicBezTo>
                    <a:pt x="0" y="51"/>
                    <a:pt x="1" y="54"/>
                    <a:pt x="1" y="57"/>
                  </a:cubicBezTo>
                  <a:cubicBezTo>
                    <a:pt x="1" y="59"/>
                    <a:pt x="3" y="61"/>
                    <a:pt x="4" y="63"/>
                  </a:cubicBezTo>
                  <a:cubicBezTo>
                    <a:pt x="4" y="63"/>
                    <a:pt x="4" y="63"/>
                    <a:pt x="4" y="64"/>
                  </a:cubicBezTo>
                  <a:cubicBezTo>
                    <a:pt x="5" y="66"/>
                    <a:pt x="12" y="66"/>
                    <a:pt x="16" y="67"/>
                  </a:cubicBezTo>
                  <a:cubicBezTo>
                    <a:pt x="20" y="68"/>
                    <a:pt x="25" y="73"/>
                    <a:pt x="24" y="75"/>
                  </a:cubicBezTo>
                  <a:cubicBezTo>
                    <a:pt x="24" y="77"/>
                    <a:pt x="27" y="82"/>
                    <a:pt x="29" y="83"/>
                  </a:cubicBezTo>
                  <a:cubicBezTo>
                    <a:pt x="31" y="84"/>
                    <a:pt x="35" y="81"/>
                    <a:pt x="37" y="81"/>
                  </a:cubicBezTo>
                  <a:cubicBezTo>
                    <a:pt x="40" y="81"/>
                    <a:pt x="47" y="81"/>
                    <a:pt x="49" y="79"/>
                  </a:cubicBezTo>
                  <a:cubicBezTo>
                    <a:pt x="49" y="79"/>
                    <a:pt x="50" y="79"/>
                    <a:pt x="50" y="79"/>
                  </a:cubicBezTo>
                  <a:cubicBezTo>
                    <a:pt x="52" y="75"/>
                    <a:pt x="52" y="70"/>
                    <a:pt x="52" y="70"/>
                  </a:cubicBezTo>
                  <a:cubicBezTo>
                    <a:pt x="52" y="70"/>
                    <a:pt x="61" y="61"/>
                    <a:pt x="62" y="61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D8F96AF4-F23D-3464-D92D-26EF0B129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559" y="3926670"/>
              <a:ext cx="54479" cy="121234"/>
            </a:xfrm>
            <a:custGeom>
              <a:avLst/>
              <a:gdLst>
                <a:gd name="T0" fmla="*/ 17 w 26"/>
                <a:gd name="T1" fmla="*/ 34 h 53"/>
                <a:gd name="T2" fmla="*/ 21 w 26"/>
                <a:gd name="T3" fmla="*/ 28 h 53"/>
                <a:gd name="T4" fmla="*/ 24 w 26"/>
                <a:gd name="T5" fmla="*/ 23 h 53"/>
                <a:gd name="T6" fmla="*/ 25 w 26"/>
                <a:gd name="T7" fmla="*/ 11 h 53"/>
                <a:gd name="T8" fmla="*/ 24 w 26"/>
                <a:gd name="T9" fmla="*/ 5 h 53"/>
                <a:gd name="T10" fmla="*/ 21 w 26"/>
                <a:gd name="T11" fmla="*/ 5 h 53"/>
                <a:gd name="T12" fmla="*/ 18 w 26"/>
                <a:gd name="T13" fmla="*/ 1 h 53"/>
                <a:gd name="T14" fmla="*/ 15 w 26"/>
                <a:gd name="T15" fmla="*/ 5 h 53"/>
                <a:gd name="T16" fmla="*/ 13 w 26"/>
                <a:gd name="T17" fmla="*/ 8 h 53"/>
                <a:gd name="T18" fmla="*/ 6 w 26"/>
                <a:gd name="T19" fmla="*/ 10 h 53"/>
                <a:gd name="T20" fmla="*/ 1 w 26"/>
                <a:gd name="T21" fmla="*/ 13 h 53"/>
                <a:gd name="T22" fmla="*/ 0 w 26"/>
                <a:gd name="T23" fmla="*/ 13 h 53"/>
                <a:gd name="T24" fmla="*/ 5 w 26"/>
                <a:gd name="T25" fmla="*/ 21 h 53"/>
                <a:gd name="T26" fmla="*/ 6 w 26"/>
                <a:gd name="T27" fmla="*/ 27 h 53"/>
                <a:gd name="T28" fmla="*/ 8 w 26"/>
                <a:gd name="T29" fmla="*/ 37 h 53"/>
                <a:gd name="T30" fmla="*/ 8 w 26"/>
                <a:gd name="T31" fmla="*/ 53 h 53"/>
                <a:gd name="T32" fmla="*/ 14 w 26"/>
                <a:gd name="T33" fmla="*/ 52 h 53"/>
                <a:gd name="T34" fmla="*/ 20 w 26"/>
                <a:gd name="T35" fmla="*/ 50 h 53"/>
                <a:gd name="T36" fmla="*/ 17 w 26"/>
                <a:gd name="T37" fmla="*/ 44 h 53"/>
                <a:gd name="T38" fmla="*/ 17 w 26"/>
                <a:gd name="T39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" h="53">
                  <a:moveTo>
                    <a:pt x="17" y="34"/>
                  </a:moveTo>
                  <a:cubicBezTo>
                    <a:pt x="18" y="30"/>
                    <a:pt x="21" y="28"/>
                    <a:pt x="21" y="28"/>
                  </a:cubicBezTo>
                  <a:cubicBezTo>
                    <a:pt x="21" y="28"/>
                    <a:pt x="22" y="25"/>
                    <a:pt x="24" y="23"/>
                  </a:cubicBezTo>
                  <a:cubicBezTo>
                    <a:pt x="26" y="21"/>
                    <a:pt x="25" y="13"/>
                    <a:pt x="25" y="11"/>
                  </a:cubicBezTo>
                  <a:cubicBezTo>
                    <a:pt x="25" y="10"/>
                    <a:pt x="24" y="7"/>
                    <a:pt x="24" y="5"/>
                  </a:cubicBezTo>
                  <a:cubicBezTo>
                    <a:pt x="23" y="6"/>
                    <a:pt x="22" y="6"/>
                    <a:pt x="21" y="5"/>
                  </a:cubicBezTo>
                  <a:cubicBezTo>
                    <a:pt x="19" y="4"/>
                    <a:pt x="21" y="2"/>
                    <a:pt x="18" y="1"/>
                  </a:cubicBezTo>
                  <a:cubicBezTo>
                    <a:pt x="16" y="0"/>
                    <a:pt x="15" y="3"/>
                    <a:pt x="15" y="5"/>
                  </a:cubicBezTo>
                  <a:cubicBezTo>
                    <a:pt x="16" y="7"/>
                    <a:pt x="14" y="7"/>
                    <a:pt x="13" y="8"/>
                  </a:cubicBezTo>
                  <a:cubicBezTo>
                    <a:pt x="12" y="10"/>
                    <a:pt x="8" y="10"/>
                    <a:pt x="6" y="10"/>
                  </a:cubicBezTo>
                  <a:cubicBezTo>
                    <a:pt x="5" y="10"/>
                    <a:pt x="3" y="13"/>
                    <a:pt x="1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20"/>
                    <a:pt x="2" y="19"/>
                    <a:pt x="5" y="21"/>
                  </a:cubicBezTo>
                  <a:cubicBezTo>
                    <a:pt x="8" y="23"/>
                    <a:pt x="5" y="26"/>
                    <a:pt x="6" y="27"/>
                  </a:cubicBezTo>
                  <a:cubicBezTo>
                    <a:pt x="8" y="29"/>
                    <a:pt x="7" y="33"/>
                    <a:pt x="8" y="37"/>
                  </a:cubicBezTo>
                  <a:cubicBezTo>
                    <a:pt x="8" y="40"/>
                    <a:pt x="8" y="47"/>
                    <a:pt x="8" y="53"/>
                  </a:cubicBezTo>
                  <a:cubicBezTo>
                    <a:pt x="10" y="52"/>
                    <a:pt x="13" y="52"/>
                    <a:pt x="14" y="52"/>
                  </a:cubicBezTo>
                  <a:cubicBezTo>
                    <a:pt x="17" y="52"/>
                    <a:pt x="18" y="49"/>
                    <a:pt x="20" y="50"/>
                  </a:cubicBezTo>
                  <a:cubicBezTo>
                    <a:pt x="19" y="48"/>
                    <a:pt x="17" y="46"/>
                    <a:pt x="17" y="44"/>
                  </a:cubicBezTo>
                  <a:cubicBezTo>
                    <a:pt x="17" y="41"/>
                    <a:pt x="16" y="38"/>
                    <a:pt x="17" y="34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642C0E8A-8FFD-8DD9-BC2F-DB0EACFF6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500" y="3954573"/>
              <a:ext cx="30754" cy="100067"/>
            </a:xfrm>
            <a:custGeom>
              <a:avLst/>
              <a:gdLst>
                <a:gd name="T0" fmla="*/ 13 w 15"/>
                <a:gd name="T1" fmla="*/ 15 h 44"/>
                <a:gd name="T2" fmla="*/ 12 w 15"/>
                <a:gd name="T3" fmla="*/ 9 h 44"/>
                <a:gd name="T4" fmla="*/ 7 w 15"/>
                <a:gd name="T5" fmla="*/ 1 h 44"/>
                <a:gd name="T6" fmla="*/ 1 w 15"/>
                <a:gd name="T7" fmla="*/ 0 h 44"/>
                <a:gd name="T8" fmla="*/ 0 w 15"/>
                <a:gd name="T9" fmla="*/ 0 h 44"/>
                <a:gd name="T10" fmla="*/ 1 w 15"/>
                <a:gd name="T11" fmla="*/ 6 h 44"/>
                <a:gd name="T12" fmla="*/ 3 w 15"/>
                <a:gd name="T13" fmla="*/ 11 h 44"/>
                <a:gd name="T14" fmla="*/ 4 w 15"/>
                <a:gd name="T15" fmla="*/ 22 h 44"/>
                <a:gd name="T16" fmla="*/ 6 w 15"/>
                <a:gd name="T17" fmla="*/ 34 h 44"/>
                <a:gd name="T18" fmla="*/ 9 w 15"/>
                <a:gd name="T19" fmla="*/ 44 h 44"/>
                <a:gd name="T20" fmla="*/ 11 w 15"/>
                <a:gd name="T21" fmla="*/ 43 h 44"/>
                <a:gd name="T22" fmla="*/ 15 w 15"/>
                <a:gd name="T23" fmla="*/ 41 h 44"/>
                <a:gd name="T24" fmla="*/ 15 w 15"/>
                <a:gd name="T25" fmla="*/ 25 h 44"/>
                <a:gd name="T26" fmla="*/ 13 w 15"/>
                <a:gd name="T27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44">
                  <a:moveTo>
                    <a:pt x="13" y="15"/>
                  </a:moveTo>
                  <a:cubicBezTo>
                    <a:pt x="12" y="14"/>
                    <a:pt x="15" y="11"/>
                    <a:pt x="12" y="9"/>
                  </a:cubicBezTo>
                  <a:cubicBezTo>
                    <a:pt x="9" y="7"/>
                    <a:pt x="7" y="8"/>
                    <a:pt x="7" y="1"/>
                  </a:cubicBezTo>
                  <a:cubicBezTo>
                    <a:pt x="5" y="1"/>
                    <a:pt x="3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5"/>
                    <a:pt x="1" y="6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3"/>
                    <a:pt x="3" y="20"/>
                    <a:pt x="4" y="22"/>
                  </a:cubicBezTo>
                  <a:cubicBezTo>
                    <a:pt x="5" y="25"/>
                    <a:pt x="6" y="30"/>
                    <a:pt x="6" y="34"/>
                  </a:cubicBezTo>
                  <a:cubicBezTo>
                    <a:pt x="6" y="37"/>
                    <a:pt x="7" y="41"/>
                    <a:pt x="9" y="44"/>
                  </a:cubicBezTo>
                  <a:cubicBezTo>
                    <a:pt x="10" y="43"/>
                    <a:pt x="10" y="43"/>
                    <a:pt x="11" y="43"/>
                  </a:cubicBezTo>
                  <a:cubicBezTo>
                    <a:pt x="12" y="42"/>
                    <a:pt x="14" y="41"/>
                    <a:pt x="15" y="41"/>
                  </a:cubicBezTo>
                  <a:cubicBezTo>
                    <a:pt x="15" y="35"/>
                    <a:pt x="15" y="28"/>
                    <a:pt x="15" y="25"/>
                  </a:cubicBezTo>
                  <a:cubicBezTo>
                    <a:pt x="14" y="21"/>
                    <a:pt x="15" y="17"/>
                    <a:pt x="13" y="15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A454E0DE-EA0C-1DDF-79E9-F7B5137AD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8516" y="3916087"/>
              <a:ext cx="128291" cy="220338"/>
            </a:xfrm>
            <a:custGeom>
              <a:avLst/>
              <a:gdLst>
                <a:gd name="T0" fmla="*/ 26 w 62"/>
                <a:gd name="T1" fmla="*/ 92 h 97"/>
                <a:gd name="T2" fmla="*/ 48 w 62"/>
                <a:gd name="T3" fmla="*/ 93 h 97"/>
                <a:gd name="T4" fmla="*/ 60 w 62"/>
                <a:gd name="T5" fmla="*/ 97 h 97"/>
                <a:gd name="T6" fmla="*/ 62 w 62"/>
                <a:gd name="T7" fmla="*/ 89 h 97"/>
                <a:gd name="T8" fmla="*/ 61 w 62"/>
                <a:gd name="T9" fmla="*/ 88 h 97"/>
                <a:gd name="T10" fmla="*/ 56 w 62"/>
                <a:gd name="T11" fmla="*/ 82 h 97"/>
                <a:gd name="T12" fmla="*/ 54 w 62"/>
                <a:gd name="T13" fmla="*/ 80 h 97"/>
                <a:gd name="T14" fmla="*/ 52 w 62"/>
                <a:gd name="T15" fmla="*/ 75 h 97"/>
                <a:gd name="T16" fmla="*/ 50 w 62"/>
                <a:gd name="T17" fmla="*/ 68 h 97"/>
                <a:gd name="T18" fmla="*/ 49 w 62"/>
                <a:gd name="T19" fmla="*/ 61 h 97"/>
                <a:gd name="T20" fmla="*/ 53 w 62"/>
                <a:gd name="T21" fmla="*/ 53 h 97"/>
                <a:gd name="T22" fmla="*/ 57 w 62"/>
                <a:gd name="T23" fmla="*/ 47 h 97"/>
                <a:gd name="T24" fmla="*/ 55 w 62"/>
                <a:gd name="T25" fmla="*/ 41 h 97"/>
                <a:gd name="T26" fmla="*/ 48 w 62"/>
                <a:gd name="T27" fmla="*/ 34 h 97"/>
                <a:gd name="T28" fmla="*/ 46 w 62"/>
                <a:gd name="T29" fmla="*/ 28 h 97"/>
                <a:gd name="T30" fmla="*/ 53 w 62"/>
                <a:gd name="T31" fmla="*/ 27 h 97"/>
                <a:gd name="T32" fmla="*/ 56 w 62"/>
                <a:gd name="T33" fmla="*/ 26 h 97"/>
                <a:gd name="T34" fmla="*/ 53 w 62"/>
                <a:gd name="T35" fmla="*/ 15 h 97"/>
                <a:gd name="T36" fmla="*/ 52 w 62"/>
                <a:gd name="T37" fmla="*/ 8 h 97"/>
                <a:gd name="T38" fmla="*/ 47 w 62"/>
                <a:gd name="T39" fmla="*/ 0 h 97"/>
                <a:gd name="T40" fmla="*/ 46 w 62"/>
                <a:gd name="T41" fmla="*/ 0 h 97"/>
                <a:gd name="T42" fmla="*/ 46 w 62"/>
                <a:gd name="T43" fmla="*/ 4 h 97"/>
                <a:gd name="T44" fmla="*/ 49 w 62"/>
                <a:gd name="T45" fmla="*/ 8 h 97"/>
                <a:gd name="T46" fmla="*/ 50 w 62"/>
                <a:gd name="T47" fmla="*/ 13 h 97"/>
                <a:gd name="T48" fmla="*/ 45 w 62"/>
                <a:gd name="T49" fmla="*/ 16 h 97"/>
                <a:gd name="T50" fmla="*/ 40 w 62"/>
                <a:gd name="T51" fmla="*/ 25 h 97"/>
                <a:gd name="T52" fmla="*/ 38 w 62"/>
                <a:gd name="T53" fmla="*/ 30 h 97"/>
                <a:gd name="T54" fmla="*/ 37 w 62"/>
                <a:gd name="T55" fmla="*/ 35 h 97"/>
                <a:gd name="T56" fmla="*/ 33 w 62"/>
                <a:gd name="T57" fmla="*/ 40 h 97"/>
                <a:gd name="T58" fmla="*/ 27 w 62"/>
                <a:gd name="T59" fmla="*/ 53 h 97"/>
                <a:gd name="T60" fmla="*/ 23 w 62"/>
                <a:gd name="T61" fmla="*/ 57 h 97"/>
                <a:gd name="T62" fmla="*/ 17 w 62"/>
                <a:gd name="T63" fmla="*/ 52 h 97"/>
                <a:gd name="T64" fmla="*/ 12 w 62"/>
                <a:gd name="T65" fmla="*/ 53 h 97"/>
                <a:gd name="T66" fmla="*/ 2 w 62"/>
                <a:gd name="T67" fmla="*/ 62 h 97"/>
                <a:gd name="T68" fmla="*/ 0 w 62"/>
                <a:gd name="T69" fmla="*/ 71 h 97"/>
                <a:gd name="T70" fmla="*/ 4 w 62"/>
                <a:gd name="T71" fmla="*/ 76 h 97"/>
                <a:gd name="T72" fmla="*/ 10 w 62"/>
                <a:gd name="T73" fmla="*/ 77 h 97"/>
                <a:gd name="T74" fmla="*/ 12 w 62"/>
                <a:gd name="T75" fmla="*/ 86 h 97"/>
                <a:gd name="T76" fmla="*/ 11 w 62"/>
                <a:gd name="T77" fmla="*/ 93 h 97"/>
                <a:gd name="T78" fmla="*/ 22 w 62"/>
                <a:gd name="T79" fmla="*/ 93 h 97"/>
                <a:gd name="T80" fmla="*/ 26 w 62"/>
                <a:gd name="T81" fmla="*/ 9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2" h="97">
                  <a:moveTo>
                    <a:pt x="26" y="92"/>
                  </a:moveTo>
                  <a:cubicBezTo>
                    <a:pt x="26" y="92"/>
                    <a:pt x="46" y="93"/>
                    <a:pt x="48" y="93"/>
                  </a:cubicBezTo>
                  <a:cubicBezTo>
                    <a:pt x="51" y="92"/>
                    <a:pt x="60" y="97"/>
                    <a:pt x="60" y="97"/>
                  </a:cubicBezTo>
                  <a:cubicBezTo>
                    <a:pt x="60" y="97"/>
                    <a:pt x="61" y="92"/>
                    <a:pt x="62" y="89"/>
                  </a:cubicBezTo>
                  <a:cubicBezTo>
                    <a:pt x="62" y="89"/>
                    <a:pt x="61" y="88"/>
                    <a:pt x="61" y="88"/>
                  </a:cubicBezTo>
                  <a:cubicBezTo>
                    <a:pt x="61" y="86"/>
                    <a:pt x="57" y="84"/>
                    <a:pt x="56" y="82"/>
                  </a:cubicBezTo>
                  <a:cubicBezTo>
                    <a:pt x="54" y="81"/>
                    <a:pt x="54" y="80"/>
                    <a:pt x="54" y="80"/>
                  </a:cubicBezTo>
                  <a:cubicBezTo>
                    <a:pt x="54" y="80"/>
                    <a:pt x="54" y="77"/>
                    <a:pt x="52" y="75"/>
                  </a:cubicBezTo>
                  <a:cubicBezTo>
                    <a:pt x="51" y="72"/>
                    <a:pt x="50" y="71"/>
                    <a:pt x="50" y="68"/>
                  </a:cubicBezTo>
                  <a:cubicBezTo>
                    <a:pt x="50" y="65"/>
                    <a:pt x="49" y="63"/>
                    <a:pt x="49" y="61"/>
                  </a:cubicBezTo>
                  <a:cubicBezTo>
                    <a:pt x="49" y="59"/>
                    <a:pt x="52" y="56"/>
                    <a:pt x="53" y="53"/>
                  </a:cubicBezTo>
                  <a:cubicBezTo>
                    <a:pt x="54" y="50"/>
                    <a:pt x="56" y="49"/>
                    <a:pt x="57" y="47"/>
                  </a:cubicBezTo>
                  <a:cubicBezTo>
                    <a:pt x="56" y="46"/>
                    <a:pt x="55" y="44"/>
                    <a:pt x="55" y="41"/>
                  </a:cubicBezTo>
                  <a:cubicBezTo>
                    <a:pt x="54" y="38"/>
                    <a:pt x="51" y="37"/>
                    <a:pt x="48" y="34"/>
                  </a:cubicBezTo>
                  <a:cubicBezTo>
                    <a:pt x="45" y="31"/>
                    <a:pt x="46" y="29"/>
                    <a:pt x="46" y="28"/>
                  </a:cubicBezTo>
                  <a:cubicBezTo>
                    <a:pt x="46" y="27"/>
                    <a:pt x="50" y="27"/>
                    <a:pt x="53" y="27"/>
                  </a:cubicBezTo>
                  <a:cubicBezTo>
                    <a:pt x="56" y="27"/>
                    <a:pt x="58" y="27"/>
                    <a:pt x="56" y="26"/>
                  </a:cubicBezTo>
                  <a:cubicBezTo>
                    <a:pt x="55" y="25"/>
                    <a:pt x="53" y="19"/>
                    <a:pt x="53" y="15"/>
                  </a:cubicBezTo>
                  <a:cubicBezTo>
                    <a:pt x="53" y="11"/>
                    <a:pt x="52" y="10"/>
                    <a:pt x="52" y="8"/>
                  </a:cubicBezTo>
                  <a:cubicBezTo>
                    <a:pt x="52" y="6"/>
                    <a:pt x="49" y="0"/>
                    <a:pt x="47" y="0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46" y="2"/>
                    <a:pt x="46" y="4"/>
                    <a:pt x="46" y="4"/>
                  </a:cubicBezTo>
                  <a:cubicBezTo>
                    <a:pt x="46" y="6"/>
                    <a:pt x="48" y="7"/>
                    <a:pt x="49" y="8"/>
                  </a:cubicBezTo>
                  <a:cubicBezTo>
                    <a:pt x="51" y="8"/>
                    <a:pt x="50" y="11"/>
                    <a:pt x="50" y="13"/>
                  </a:cubicBezTo>
                  <a:cubicBezTo>
                    <a:pt x="49" y="15"/>
                    <a:pt x="46" y="15"/>
                    <a:pt x="45" y="16"/>
                  </a:cubicBezTo>
                  <a:cubicBezTo>
                    <a:pt x="44" y="17"/>
                    <a:pt x="40" y="24"/>
                    <a:pt x="40" y="25"/>
                  </a:cubicBezTo>
                  <a:cubicBezTo>
                    <a:pt x="40" y="26"/>
                    <a:pt x="39" y="30"/>
                    <a:pt x="38" y="30"/>
                  </a:cubicBezTo>
                  <a:cubicBezTo>
                    <a:pt x="37" y="31"/>
                    <a:pt x="37" y="34"/>
                    <a:pt x="37" y="35"/>
                  </a:cubicBezTo>
                  <a:cubicBezTo>
                    <a:pt x="37" y="36"/>
                    <a:pt x="33" y="38"/>
                    <a:pt x="33" y="40"/>
                  </a:cubicBezTo>
                  <a:cubicBezTo>
                    <a:pt x="33" y="42"/>
                    <a:pt x="28" y="50"/>
                    <a:pt x="27" y="53"/>
                  </a:cubicBezTo>
                  <a:cubicBezTo>
                    <a:pt x="25" y="56"/>
                    <a:pt x="24" y="59"/>
                    <a:pt x="23" y="57"/>
                  </a:cubicBezTo>
                  <a:cubicBezTo>
                    <a:pt x="23" y="54"/>
                    <a:pt x="19" y="51"/>
                    <a:pt x="17" y="52"/>
                  </a:cubicBezTo>
                  <a:cubicBezTo>
                    <a:pt x="15" y="54"/>
                    <a:pt x="13" y="53"/>
                    <a:pt x="12" y="53"/>
                  </a:cubicBezTo>
                  <a:cubicBezTo>
                    <a:pt x="11" y="53"/>
                    <a:pt x="2" y="62"/>
                    <a:pt x="2" y="62"/>
                  </a:cubicBezTo>
                  <a:cubicBezTo>
                    <a:pt x="2" y="62"/>
                    <a:pt x="2" y="67"/>
                    <a:pt x="0" y="71"/>
                  </a:cubicBezTo>
                  <a:cubicBezTo>
                    <a:pt x="1" y="72"/>
                    <a:pt x="2" y="74"/>
                    <a:pt x="4" y="76"/>
                  </a:cubicBezTo>
                  <a:cubicBezTo>
                    <a:pt x="5" y="79"/>
                    <a:pt x="9" y="77"/>
                    <a:pt x="10" y="77"/>
                  </a:cubicBezTo>
                  <a:cubicBezTo>
                    <a:pt x="11" y="78"/>
                    <a:pt x="13" y="84"/>
                    <a:pt x="12" y="86"/>
                  </a:cubicBezTo>
                  <a:cubicBezTo>
                    <a:pt x="12" y="87"/>
                    <a:pt x="10" y="91"/>
                    <a:pt x="11" y="93"/>
                  </a:cubicBezTo>
                  <a:cubicBezTo>
                    <a:pt x="22" y="93"/>
                    <a:pt x="22" y="93"/>
                    <a:pt x="22" y="93"/>
                  </a:cubicBezTo>
                  <a:lnTo>
                    <a:pt x="26" y="92"/>
                  </a:ln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BB7F5B67-0FB8-6E0F-9622-51B33943E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4484" y="3961309"/>
              <a:ext cx="110716" cy="123159"/>
            </a:xfrm>
            <a:custGeom>
              <a:avLst/>
              <a:gdLst>
                <a:gd name="T0" fmla="*/ 50 w 53"/>
                <a:gd name="T1" fmla="*/ 45 h 54"/>
                <a:gd name="T2" fmla="*/ 46 w 53"/>
                <a:gd name="T3" fmla="*/ 36 h 54"/>
                <a:gd name="T4" fmla="*/ 49 w 53"/>
                <a:gd name="T5" fmla="*/ 27 h 54"/>
                <a:gd name="T6" fmla="*/ 53 w 53"/>
                <a:gd name="T7" fmla="*/ 22 h 54"/>
                <a:gd name="T8" fmla="*/ 50 w 53"/>
                <a:gd name="T9" fmla="*/ 9 h 54"/>
                <a:gd name="T10" fmla="*/ 48 w 53"/>
                <a:gd name="T11" fmla="*/ 8 h 54"/>
                <a:gd name="T12" fmla="*/ 38 w 53"/>
                <a:gd name="T13" fmla="*/ 9 h 54"/>
                <a:gd name="T14" fmla="*/ 31 w 53"/>
                <a:gd name="T15" fmla="*/ 6 h 54"/>
                <a:gd name="T16" fmla="*/ 24 w 53"/>
                <a:gd name="T17" fmla="*/ 4 h 54"/>
                <a:gd name="T18" fmla="*/ 21 w 53"/>
                <a:gd name="T19" fmla="*/ 3 h 54"/>
                <a:gd name="T20" fmla="*/ 17 w 53"/>
                <a:gd name="T21" fmla="*/ 3 h 54"/>
                <a:gd name="T22" fmla="*/ 12 w 53"/>
                <a:gd name="T23" fmla="*/ 5 h 54"/>
                <a:gd name="T24" fmla="*/ 8 w 53"/>
                <a:gd name="T25" fmla="*/ 4 h 54"/>
                <a:gd name="T26" fmla="*/ 5 w 53"/>
                <a:gd name="T27" fmla="*/ 5 h 54"/>
                <a:gd name="T28" fmla="*/ 5 w 53"/>
                <a:gd name="T29" fmla="*/ 11 h 54"/>
                <a:gd name="T30" fmla="*/ 7 w 53"/>
                <a:gd name="T31" fmla="*/ 15 h 54"/>
                <a:gd name="T32" fmla="*/ 8 w 53"/>
                <a:gd name="T33" fmla="*/ 21 h 54"/>
                <a:gd name="T34" fmla="*/ 4 w 53"/>
                <a:gd name="T35" fmla="*/ 21 h 54"/>
                <a:gd name="T36" fmla="*/ 5 w 53"/>
                <a:gd name="T37" fmla="*/ 26 h 54"/>
                <a:gd name="T38" fmla="*/ 3 w 53"/>
                <a:gd name="T39" fmla="*/ 31 h 54"/>
                <a:gd name="T40" fmla="*/ 2 w 53"/>
                <a:gd name="T41" fmla="*/ 37 h 54"/>
                <a:gd name="T42" fmla="*/ 4 w 53"/>
                <a:gd name="T43" fmla="*/ 39 h 54"/>
                <a:gd name="T44" fmla="*/ 11 w 53"/>
                <a:gd name="T45" fmla="*/ 46 h 54"/>
                <a:gd name="T46" fmla="*/ 8 w 53"/>
                <a:gd name="T47" fmla="*/ 54 h 54"/>
                <a:gd name="T48" fmla="*/ 33 w 53"/>
                <a:gd name="T49" fmla="*/ 48 h 54"/>
                <a:gd name="T50" fmla="*/ 50 w 53"/>
                <a:gd name="T51" fmla="*/ 49 h 54"/>
                <a:gd name="T52" fmla="*/ 50 w 53"/>
                <a:gd name="T53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54">
                  <a:moveTo>
                    <a:pt x="50" y="45"/>
                  </a:moveTo>
                  <a:cubicBezTo>
                    <a:pt x="49" y="44"/>
                    <a:pt x="46" y="37"/>
                    <a:pt x="46" y="36"/>
                  </a:cubicBezTo>
                  <a:cubicBezTo>
                    <a:pt x="46" y="34"/>
                    <a:pt x="50" y="30"/>
                    <a:pt x="49" y="27"/>
                  </a:cubicBezTo>
                  <a:cubicBezTo>
                    <a:pt x="49" y="25"/>
                    <a:pt x="53" y="24"/>
                    <a:pt x="53" y="22"/>
                  </a:cubicBezTo>
                  <a:cubicBezTo>
                    <a:pt x="53" y="20"/>
                    <a:pt x="52" y="13"/>
                    <a:pt x="50" y="9"/>
                  </a:cubicBezTo>
                  <a:cubicBezTo>
                    <a:pt x="49" y="9"/>
                    <a:pt x="49" y="9"/>
                    <a:pt x="48" y="8"/>
                  </a:cubicBezTo>
                  <a:cubicBezTo>
                    <a:pt x="47" y="7"/>
                    <a:pt x="40" y="7"/>
                    <a:pt x="38" y="9"/>
                  </a:cubicBezTo>
                  <a:cubicBezTo>
                    <a:pt x="36" y="12"/>
                    <a:pt x="31" y="7"/>
                    <a:pt x="31" y="6"/>
                  </a:cubicBezTo>
                  <a:cubicBezTo>
                    <a:pt x="30" y="5"/>
                    <a:pt x="27" y="2"/>
                    <a:pt x="24" y="4"/>
                  </a:cubicBezTo>
                  <a:cubicBezTo>
                    <a:pt x="22" y="5"/>
                    <a:pt x="21" y="5"/>
                    <a:pt x="21" y="3"/>
                  </a:cubicBezTo>
                  <a:cubicBezTo>
                    <a:pt x="21" y="0"/>
                    <a:pt x="17" y="1"/>
                    <a:pt x="17" y="3"/>
                  </a:cubicBezTo>
                  <a:cubicBezTo>
                    <a:pt x="16" y="5"/>
                    <a:pt x="13" y="7"/>
                    <a:pt x="12" y="5"/>
                  </a:cubicBezTo>
                  <a:cubicBezTo>
                    <a:pt x="11" y="4"/>
                    <a:pt x="9" y="2"/>
                    <a:pt x="8" y="4"/>
                  </a:cubicBezTo>
                  <a:cubicBezTo>
                    <a:pt x="7" y="6"/>
                    <a:pt x="6" y="5"/>
                    <a:pt x="5" y="5"/>
                  </a:cubicBezTo>
                  <a:cubicBezTo>
                    <a:pt x="5" y="7"/>
                    <a:pt x="4" y="11"/>
                    <a:pt x="5" y="11"/>
                  </a:cubicBezTo>
                  <a:cubicBezTo>
                    <a:pt x="7" y="12"/>
                    <a:pt x="7" y="14"/>
                    <a:pt x="7" y="15"/>
                  </a:cubicBezTo>
                  <a:cubicBezTo>
                    <a:pt x="6" y="16"/>
                    <a:pt x="9" y="19"/>
                    <a:pt x="8" y="21"/>
                  </a:cubicBezTo>
                  <a:cubicBezTo>
                    <a:pt x="7" y="22"/>
                    <a:pt x="5" y="19"/>
                    <a:pt x="4" y="21"/>
                  </a:cubicBezTo>
                  <a:cubicBezTo>
                    <a:pt x="3" y="23"/>
                    <a:pt x="6" y="25"/>
                    <a:pt x="5" y="26"/>
                  </a:cubicBezTo>
                  <a:cubicBezTo>
                    <a:pt x="4" y="28"/>
                    <a:pt x="2" y="28"/>
                    <a:pt x="3" y="31"/>
                  </a:cubicBezTo>
                  <a:cubicBezTo>
                    <a:pt x="3" y="34"/>
                    <a:pt x="3" y="36"/>
                    <a:pt x="2" y="37"/>
                  </a:cubicBezTo>
                  <a:cubicBezTo>
                    <a:pt x="0" y="38"/>
                    <a:pt x="2" y="38"/>
                    <a:pt x="4" y="39"/>
                  </a:cubicBezTo>
                  <a:cubicBezTo>
                    <a:pt x="7" y="41"/>
                    <a:pt x="11" y="43"/>
                    <a:pt x="11" y="46"/>
                  </a:cubicBezTo>
                  <a:cubicBezTo>
                    <a:pt x="11" y="48"/>
                    <a:pt x="9" y="49"/>
                    <a:pt x="8" y="54"/>
                  </a:cubicBezTo>
                  <a:cubicBezTo>
                    <a:pt x="14" y="54"/>
                    <a:pt x="23" y="50"/>
                    <a:pt x="33" y="48"/>
                  </a:cubicBezTo>
                  <a:cubicBezTo>
                    <a:pt x="40" y="47"/>
                    <a:pt x="46" y="48"/>
                    <a:pt x="50" y="49"/>
                  </a:cubicBezTo>
                  <a:cubicBezTo>
                    <a:pt x="50" y="48"/>
                    <a:pt x="50" y="46"/>
                    <a:pt x="50" y="45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8A532236-DC5D-752B-F7A7-78FC798D8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263" y="3954573"/>
              <a:ext cx="74690" cy="125083"/>
            </a:xfrm>
            <a:custGeom>
              <a:avLst/>
              <a:gdLst>
                <a:gd name="T0" fmla="*/ 31 w 36"/>
                <a:gd name="T1" fmla="*/ 22 h 55"/>
                <a:gd name="T2" fmla="*/ 30 w 36"/>
                <a:gd name="T3" fmla="*/ 11 h 55"/>
                <a:gd name="T4" fmla="*/ 28 w 36"/>
                <a:gd name="T5" fmla="*/ 6 h 55"/>
                <a:gd name="T6" fmla="*/ 27 w 36"/>
                <a:gd name="T7" fmla="*/ 0 h 55"/>
                <a:gd name="T8" fmla="*/ 25 w 36"/>
                <a:gd name="T9" fmla="*/ 2 h 55"/>
                <a:gd name="T10" fmla="*/ 3 w 36"/>
                <a:gd name="T11" fmla="*/ 2 h 55"/>
                <a:gd name="T12" fmla="*/ 5 w 36"/>
                <a:gd name="T13" fmla="*/ 10 h 55"/>
                <a:gd name="T14" fmla="*/ 4 w 36"/>
                <a:gd name="T15" fmla="*/ 12 h 55"/>
                <a:gd name="T16" fmla="*/ 7 w 36"/>
                <a:gd name="T17" fmla="*/ 25 h 55"/>
                <a:gd name="T18" fmla="*/ 3 w 36"/>
                <a:gd name="T19" fmla="*/ 30 h 55"/>
                <a:gd name="T20" fmla="*/ 0 w 36"/>
                <a:gd name="T21" fmla="*/ 39 h 55"/>
                <a:gd name="T22" fmla="*/ 4 w 36"/>
                <a:gd name="T23" fmla="*/ 48 h 55"/>
                <a:gd name="T24" fmla="*/ 4 w 36"/>
                <a:gd name="T25" fmla="*/ 52 h 55"/>
                <a:gd name="T26" fmla="*/ 10 w 36"/>
                <a:gd name="T27" fmla="*/ 54 h 55"/>
                <a:gd name="T28" fmla="*/ 26 w 36"/>
                <a:gd name="T29" fmla="*/ 48 h 55"/>
                <a:gd name="T30" fmla="*/ 36 w 36"/>
                <a:gd name="T31" fmla="*/ 44 h 55"/>
                <a:gd name="T32" fmla="*/ 33 w 36"/>
                <a:gd name="T33" fmla="*/ 34 h 55"/>
                <a:gd name="T34" fmla="*/ 31 w 36"/>
                <a:gd name="T35" fmla="*/ 2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55">
                  <a:moveTo>
                    <a:pt x="31" y="22"/>
                  </a:moveTo>
                  <a:cubicBezTo>
                    <a:pt x="30" y="20"/>
                    <a:pt x="30" y="13"/>
                    <a:pt x="30" y="11"/>
                  </a:cubicBezTo>
                  <a:cubicBezTo>
                    <a:pt x="31" y="8"/>
                    <a:pt x="30" y="6"/>
                    <a:pt x="28" y="6"/>
                  </a:cubicBezTo>
                  <a:cubicBezTo>
                    <a:pt x="28" y="5"/>
                    <a:pt x="27" y="3"/>
                    <a:pt x="27" y="0"/>
                  </a:cubicBezTo>
                  <a:cubicBezTo>
                    <a:pt x="25" y="1"/>
                    <a:pt x="25" y="3"/>
                    <a:pt x="25" y="2"/>
                  </a:cubicBezTo>
                  <a:cubicBezTo>
                    <a:pt x="24" y="1"/>
                    <a:pt x="4" y="0"/>
                    <a:pt x="3" y="2"/>
                  </a:cubicBezTo>
                  <a:cubicBezTo>
                    <a:pt x="2" y="3"/>
                    <a:pt x="5" y="9"/>
                    <a:pt x="5" y="10"/>
                  </a:cubicBezTo>
                  <a:cubicBezTo>
                    <a:pt x="5" y="11"/>
                    <a:pt x="4" y="12"/>
                    <a:pt x="4" y="12"/>
                  </a:cubicBezTo>
                  <a:cubicBezTo>
                    <a:pt x="6" y="16"/>
                    <a:pt x="7" y="23"/>
                    <a:pt x="7" y="25"/>
                  </a:cubicBezTo>
                  <a:cubicBezTo>
                    <a:pt x="7" y="27"/>
                    <a:pt x="3" y="28"/>
                    <a:pt x="3" y="30"/>
                  </a:cubicBezTo>
                  <a:cubicBezTo>
                    <a:pt x="4" y="33"/>
                    <a:pt x="0" y="37"/>
                    <a:pt x="0" y="39"/>
                  </a:cubicBezTo>
                  <a:cubicBezTo>
                    <a:pt x="0" y="40"/>
                    <a:pt x="3" y="47"/>
                    <a:pt x="4" y="48"/>
                  </a:cubicBezTo>
                  <a:cubicBezTo>
                    <a:pt x="4" y="49"/>
                    <a:pt x="4" y="51"/>
                    <a:pt x="4" y="52"/>
                  </a:cubicBezTo>
                  <a:cubicBezTo>
                    <a:pt x="7" y="53"/>
                    <a:pt x="9" y="54"/>
                    <a:pt x="10" y="54"/>
                  </a:cubicBezTo>
                  <a:cubicBezTo>
                    <a:pt x="11" y="55"/>
                    <a:pt x="22" y="50"/>
                    <a:pt x="26" y="48"/>
                  </a:cubicBezTo>
                  <a:cubicBezTo>
                    <a:pt x="30" y="46"/>
                    <a:pt x="33" y="45"/>
                    <a:pt x="36" y="44"/>
                  </a:cubicBezTo>
                  <a:cubicBezTo>
                    <a:pt x="34" y="41"/>
                    <a:pt x="33" y="37"/>
                    <a:pt x="33" y="34"/>
                  </a:cubicBezTo>
                  <a:cubicBezTo>
                    <a:pt x="33" y="30"/>
                    <a:pt x="32" y="25"/>
                    <a:pt x="31" y="22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0B8881E4-E527-F131-0EC8-BFC3D4E58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89" y="3924746"/>
              <a:ext cx="130927" cy="109688"/>
            </a:xfrm>
            <a:custGeom>
              <a:avLst/>
              <a:gdLst>
                <a:gd name="T0" fmla="*/ 21 w 63"/>
                <a:gd name="T1" fmla="*/ 25 h 48"/>
                <a:gd name="T2" fmla="*/ 25 w 63"/>
                <a:gd name="T3" fmla="*/ 24 h 48"/>
                <a:gd name="T4" fmla="*/ 31 w 63"/>
                <a:gd name="T5" fmla="*/ 23 h 48"/>
                <a:gd name="T6" fmla="*/ 38 w 63"/>
                <a:gd name="T7" fmla="*/ 31 h 48"/>
                <a:gd name="T8" fmla="*/ 39 w 63"/>
                <a:gd name="T9" fmla="*/ 36 h 48"/>
                <a:gd name="T10" fmla="*/ 39 w 63"/>
                <a:gd name="T11" fmla="*/ 37 h 48"/>
                <a:gd name="T12" fmla="*/ 45 w 63"/>
                <a:gd name="T13" fmla="*/ 36 h 48"/>
                <a:gd name="T14" fmla="*/ 48 w 63"/>
                <a:gd name="T15" fmla="*/ 43 h 48"/>
                <a:gd name="T16" fmla="*/ 52 w 63"/>
                <a:gd name="T17" fmla="*/ 46 h 48"/>
                <a:gd name="T18" fmla="*/ 55 w 63"/>
                <a:gd name="T19" fmla="*/ 43 h 48"/>
                <a:gd name="T20" fmla="*/ 57 w 63"/>
                <a:gd name="T21" fmla="*/ 45 h 48"/>
                <a:gd name="T22" fmla="*/ 59 w 63"/>
                <a:gd name="T23" fmla="*/ 42 h 48"/>
                <a:gd name="T24" fmla="*/ 58 w 63"/>
                <a:gd name="T25" fmla="*/ 37 h 48"/>
                <a:gd name="T26" fmla="*/ 62 w 63"/>
                <a:gd name="T27" fmla="*/ 37 h 48"/>
                <a:gd name="T28" fmla="*/ 61 w 63"/>
                <a:gd name="T29" fmla="*/ 31 h 48"/>
                <a:gd name="T30" fmla="*/ 59 w 63"/>
                <a:gd name="T31" fmla="*/ 27 h 48"/>
                <a:gd name="T32" fmla="*/ 59 w 63"/>
                <a:gd name="T33" fmla="*/ 21 h 48"/>
                <a:gd name="T34" fmla="*/ 58 w 63"/>
                <a:gd name="T35" fmla="*/ 20 h 48"/>
                <a:gd name="T36" fmla="*/ 56 w 63"/>
                <a:gd name="T37" fmla="*/ 15 h 48"/>
                <a:gd name="T38" fmla="*/ 56 w 63"/>
                <a:gd name="T39" fmla="*/ 12 h 48"/>
                <a:gd name="T40" fmla="*/ 53 w 63"/>
                <a:gd name="T41" fmla="*/ 8 h 48"/>
                <a:gd name="T42" fmla="*/ 50 w 63"/>
                <a:gd name="T43" fmla="*/ 2 h 48"/>
                <a:gd name="T44" fmla="*/ 44 w 63"/>
                <a:gd name="T45" fmla="*/ 6 h 48"/>
                <a:gd name="T46" fmla="*/ 38 w 63"/>
                <a:gd name="T47" fmla="*/ 5 h 48"/>
                <a:gd name="T48" fmla="*/ 33 w 63"/>
                <a:gd name="T49" fmla="*/ 6 h 48"/>
                <a:gd name="T50" fmla="*/ 31 w 63"/>
                <a:gd name="T51" fmla="*/ 4 h 48"/>
                <a:gd name="T52" fmla="*/ 31 w 63"/>
                <a:gd name="T53" fmla="*/ 2 h 48"/>
                <a:gd name="T54" fmla="*/ 30 w 63"/>
                <a:gd name="T55" fmla="*/ 3 h 48"/>
                <a:gd name="T56" fmla="*/ 18 w 63"/>
                <a:gd name="T57" fmla="*/ 2 h 48"/>
                <a:gd name="T58" fmla="*/ 12 w 63"/>
                <a:gd name="T59" fmla="*/ 0 h 48"/>
                <a:gd name="T60" fmla="*/ 10 w 63"/>
                <a:gd name="T61" fmla="*/ 4 h 48"/>
                <a:gd name="T62" fmla="*/ 10 w 63"/>
                <a:gd name="T63" fmla="*/ 7 h 48"/>
                <a:gd name="T64" fmla="*/ 7 w 63"/>
                <a:gd name="T65" fmla="*/ 9 h 48"/>
                <a:gd name="T66" fmla="*/ 1 w 63"/>
                <a:gd name="T67" fmla="*/ 13 h 48"/>
                <a:gd name="T68" fmla="*/ 0 w 63"/>
                <a:gd name="T69" fmla="*/ 14 h 48"/>
                <a:gd name="T70" fmla="*/ 6 w 63"/>
                <a:gd name="T71" fmla="*/ 21 h 48"/>
                <a:gd name="T72" fmla="*/ 15 w 63"/>
                <a:gd name="T73" fmla="*/ 31 h 48"/>
                <a:gd name="T74" fmla="*/ 21 w 63"/>
                <a:gd name="T75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48">
                  <a:moveTo>
                    <a:pt x="21" y="25"/>
                  </a:moveTo>
                  <a:cubicBezTo>
                    <a:pt x="21" y="23"/>
                    <a:pt x="23" y="24"/>
                    <a:pt x="25" y="24"/>
                  </a:cubicBezTo>
                  <a:cubicBezTo>
                    <a:pt x="27" y="25"/>
                    <a:pt x="29" y="23"/>
                    <a:pt x="31" y="23"/>
                  </a:cubicBezTo>
                  <a:cubicBezTo>
                    <a:pt x="33" y="23"/>
                    <a:pt x="38" y="29"/>
                    <a:pt x="38" y="31"/>
                  </a:cubicBezTo>
                  <a:cubicBezTo>
                    <a:pt x="38" y="33"/>
                    <a:pt x="38" y="35"/>
                    <a:pt x="39" y="36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2" y="36"/>
                    <a:pt x="45" y="36"/>
                    <a:pt x="45" y="36"/>
                  </a:cubicBezTo>
                  <a:cubicBezTo>
                    <a:pt x="46" y="36"/>
                    <a:pt x="48" y="40"/>
                    <a:pt x="48" y="43"/>
                  </a:cubicBezTo>
                  <a:cubicBezTo>
                    <a:pt x="47" y="46"/>
                    <a:pt x="50" y="48"/>
                    <a:pt x="52" y="46"/>
                  </a:cubicBezTo>
                  <a:cubicBezTo>
                    <a:pt x="53" y="44"/>
                    <a:pt x="55" y="42"/>
                    <a:pt x="55" y="43"/>
                  </a:cubicBezTo>
                  <a:cubicBezTo>
                    <a:pt x="55" y="44"/>
                    <a:pt x="56" y="44"/>
                    <a:pt x="57" y="45"/>
                  </a:cubicBezTo>
                  <a:cubicBezTo>
                    <a:pt x="57" y="44"/>
                    <a:pt x="58" y="43"/>
                    <a:pt x="59" y="42"/>
                  </a:cubicBezTo>
                  <a:cubicBezTo>
                    <a:pt x="60" y="41"/>
                    <a:pt x="57" y="39"/>
                    <a:pt x="58" y="37"/>
                  </a:cubicBezTo>
                  <a:cubicBezTo>
                    <a:pt x="59" y="35"/>
                    <a:pt x="61" y="38"/>
                    <a:pt x="62" y="37"/>
                  </a:cubicBezTo>
                  <a:cubicBezTo>
                    <a:pt x="63" y="35"/>
                    <a:pt x="60" y="32"/>
                    <a:pt x="61" y="31"/>
                  </a:cubicBezTo>
                  <a:cubicBezTo>
                    <a:pt x="61" y="30"/>
                    <a:pt x="61" y="28"/>
                    <a:pt x="59" y="27"/>
                  </a:cubicBezTo>
                  <a:cubicBezTo>
                    <a:pt x="58" y="27"/>
                    <a:pt x="59" y="23"/>
                    <a:pt x="59" y="21"/>
                  </a:cubicBezTo>
                  <a:cubicBezTo>
                    <a:pt x="59" y="20"/>
                    <a:pt x="58" y="20"/>
                    <a:pt x="58" y="20"/>
                  </a:cubicBezTo>
                  <a:cubicBezTo>
                    <a:pt x="57" y="18"/>
                    <a:pt x="58" y="15"/>
                    <a:pt x="56" y="15"/>
                  </a:cubicBezTo>
                  <a:cubicBezTo>
                    <a:pt x="54" y="15"/>
                    <a:pt x="55" y="12"/>
                    <a:pt x="56" y="12"/>
                  </a:cubicBezTo>
                  <a:cubicBezTo>
                    <a:pt x="58" y="11"/>
                    <a:pt x="53" y="10"/>
                    <a:pt x="53" y="8"/>
                  </a:cubicBezTo>
                  <a:cubicBezTo>
                    <a:pt x="53" y="6"/>
                    <a:pt x="51" y="2"/>
                    <a:pt x="50" y="2"/>
                  </a:cubicBezTo>
                  <a:cubicBezTo>
                    <a:pt x="49" y="1"/>
                    <a:pt x="45" y="6"/>
                    <a:pt x="44" y="6"/>
                  </a:cubicBezTo>
                  <a:cubicBezTo>
                    <a:pt x="42" y="6"/>
                    <a:pt x="39" y="3"/>
                    <a:pt x="38" y="5"/>
                  </a:cubicBezTo>
                  <a:cubicBezTo>
                    <a:pt x="37" y="8"/>
                    <a:pt x="35" y="4"/>
                    <a:pt x="33" y="6"/>
                  </a:cubicBezTo>
                  <a:cubicBezTo>
                    <a:pt x="32" y="8"/>
                    <a:pt x="31" y="4"/>
                    <a:pt x="31" y="4"/>
                  </a:cubicBezTo>
                  <a:cubicBezTo>
                    <a:pt x="31" y="4"/>
                    <a:pt x="31" y="3"/>
                    <a:pt x="31" y="2"/>
                  </a:cubicBezTo>
                  <a:cubicBezTo>
                    <a:pt x="31" y="3"/>
                    <a:pt x="30" y="3"/>
                    <a:pt x="30" y="3"/>
                  </a:cubicBezTo>
                  <a:cubicBezTo>
                    <a:pt x="26" y="4"/>
                    <a:pt x="18" y="3"/>
                    <a:pt x="18" y="2"/>
                  </a:cubicBezTo>
                  <a:cubicBezTo>
                    <a:pt x="17" y="1"/>
                    <a:pt x="12" y="0"/>
                    <a:pt x="12" y="0"/>
                  </a:cubicBezTo>
                  <a:cubicBezTo>
                    <a:pt x="12" y="0"/>
                    <a:pt x="12" y="3"/>
                    <a:pt x="10" y="4"/>
                  </a:cubicBezTo>
                  <a:cubicBezTo>
                    <a:pt x="8" y="4"/>
                    <a:pt x="10" y="7"/>
                    <a:pt x="10" y="7"/>
                  </a:cubicBezTo>
                  <a:cubicBezTo>
                    <a:pt x="10" y="8"/>
                    <a:pt x="9" y="9"/>
                    <a:pt x="7" y="9"/>
                  </a:cubicBezTo>
                  <a:cubicBezTo>
                    <a:pt x="6" y="8"/>
                    <a:pt x="2" y="12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3" y="16"/>
                    <a:pt x="2" y="19"/>
                    <a:pt x="6" y="21"/>
                  </a:cubicBezTo>
                  <a:cubicBezTo>
                    <a:pt x="9" y="23"/>
                    <a:pt x="13" y="27"/>
                    <a:pt x="15" y="31"/>
                  </a:cubicBezTo>
                  <a:cubicBezTo>
                    <a:pt x="18" y="29"/>
                    <a:pt x="21" y="27"/>
                    <a:pt x="21" y="25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48872B66-ED08-2688-7FA5-B7BFC8997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277" y="4006531"/>
              <a:ext cx="72054" cy="77936"/>
            </a:xfrm>
            <a:custGeom>
              <a:avLst/>
              <a:gdLst>
                <a:gd name="T0" fmla="*/ 28 w 35"/>
                <a:gd name="T1" fmla="*/ 19 h 34"/>
                <a:gd name="T2" fmla="*/ 26 w 35"/>
                <a:gd name="T3" fmla="*/ 17 h 34"/>
                <a:gd name="T4" fmla="*/ 27 w 35"/>
                <a:gd name="T5" fmla="*/ 11 h 34"/>
                <a:gd name="T6" fmla="*/ 27 w 35"/>
                <a:gd name="T7" fmla="*/ 9 h 34"/>
                <a:gd name="T8" fmla="*/ 25 w 35"/>
                <a:gd name="T9" fmla="*/ 7 h 34"/>
                <a:gd name="T10" fmla="*/ 22 w 35"/>
                <a:gd name="T11" fmla="*/ 10 h 34"/>
                <a:gd name="T12" fmla="*/ 18 w 35"/>
                <a:gd name="T13" fmla="*/ 7 h 34"/>
                <a:gd name="T14" fmla="*/ 15 w 35"/>
                <a:gd name="T15" fmla="*/ 0 h 34"/>
                <a:gd name="T16" fmla="*/ 9 w 35"/>
                <a:gd name="T17" fmla="*/ 1 h 34"/>
                <a:gd name="T18" fmla="*/ 8 w 35"/>
                <a:gd name="T19" fmla="*/ 5 h 34"/>
                <a:gd name="T20" fmla="*/ 2 w 35"/>
                <a:gd name="T21" fmla="*/ 11 h 34"/>
                <a:gd name="T22" fmla="*/ 0 w 35"/>
                <a:gd name="T23" fmla="*/ 14 h 34"/>
                <a:gd name="T24" fmla="*/ 11 w 35"/>
                <a:gd name="T25" fmla="*/ 21 h 34"/>
                <a:gd name="T26" fmla="*/ 30 w 35"/>
                <a:gd name="T27" fmla="*/ 33 h 34"/>
                <a:gd name="T28" fmla="*/ 32 w 35"/>
                <a:gd name="T29" fmla="*/ 34 h 34"/>
                <a:gd name="T30" fmla="*/ 35 w 35"/>
                <a:gd name="T31" fmla="*/ 26 h 34"/>
                <a:gd name="T32" fmla="*/ 28 w 35"/>
                <a:gd name="T33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34">
                  <a:moveTo>
                    <a:pt x="28" y="19"/>
                  </a:moveTo>
                  <a:cubicBezTo>
                    <a:pt x="26" y="18"/>
                    <a:pt x="24" y="18"/>
                    <a:pt x="26" y="17"/>
                  </a:cubicBezTo>
                  <a:cubicBezTo>
                    <a:pt x="27" y="16"/>
                    <a:pt x="27" y="14"/>
                    <a:pt x="27" y="11"/>
                  </a:cubicBezTo>
                  <a:cubicBezTo>
                    <a:pt x="26" y="10"/>
                    <a:pt x="27" y="9"/>
                    <a:pt x="27" y="9"/>
                  </a:cubicBezTo>
                  <a:cubicBezTo>
                    <a:pt x="26" y="8"/>
                    <a:pt x="25" y="8"/>
                    <a:pt x="25" y="7"/>
                  </a:cubicBezTo>
                  <a:cubicBezTo>
                    <a:pt x="25" y="6"/>
                    <a:pt x="23" y="8"/>
                    <a:pt x="22" y="10"/>
                  </a:cubicBezTo>
                  <a:cubicBezTo>
                    <a:pt x="20" y="12"/>
                    <a:pt x="17" y="10"/>
                    <a:pt x="18" y="7"/>
                  </a:cubicBezTo>
                  <a:cubicBezTo>
                    <a:pt x="18" y="4"/>
                    <a:pt x="16" y="0"/>
                    <a:pt x="15" y="0"/>
                  </a:cubicBezTo>
                  <a:cubicBezTo>
                    <a:pt x="15" y="0"/>
                    <a:pt x="12" y="0"/>
                    <a:pt x="9" y="1"/>
                  </a:cubicBezTo>
                  <a:cubicBezTo>
                    <a:pt x="10" y="2"/>
                    <a:pt x="9" y="4"/>
                    <a:pt x="8" y="5"/>
                  </a:cubicBezTo>
                  <a:cubicBezTo>
                    <a:pt x="8" y="7"/>
                    <a:pt x="4" y="9"/>
                    <a:pt x="2" y="11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3" y="16"/>
                    <a:pt x="7" y="18"/>
                    <a:pt x="11" y="21"/>
                  </a:cubicBezTo>
                  <a:cubicBezTo>
                    <a:pt x="17" y="26"/>
                    <a:pt x="26" y="32"/>
                    <a:pt x="30" y="33"/>
                  </a:cubicBezTo>
                  <a:cubicBezTo>
                    <a:pt x="31" y="34"/>
                    <a:pt x="32" y="34"/>
                    <a:pt x="32" y="34"/>
                  </a:cubicBezTo>
                  <a:cubicBezTo>
                    <a:pt x="33" y="29"/>
                    <a:pt x="35" y="28"/>
                    <a:pt x="35" y="26"/>
                  </a:cubicBezTo>
                  <a:cubicBezTo>
                    <a:pt x="35" y="23"/>
                    <a:pt x="31" y="21"/>
                    <a:pt x="28" y="19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7BADC9FB-F99E-0942-140B-B53B3A957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644" y="3976704"/>
              <a:ext cx="51843" cy="61579"/>
            </a:xfrm>
            <a:custGeom>
              <a:avLst/>
              <a:gdLst>
                <a:gd name="T0" fmla="*/ 23 w 25"/>
                <a:gd name="T1" fmla="*/ 18 h 27"/>
                <a:gd name="T2" fmla="*/ 24 w 25"/>
                <a:gd name="T3" fmla="*/ 13 h 27"/>
                <a:gd name="T4" fmla="*/ 23 w 25"/>
                <a:gd name="T5" fmla="*/ 8 h 27"/>
                <a:gd name="T6" fmla="*/ 16 w 25"/>
                <a:gd name="T7" fmla="*/ 0 h 27"/>
                <a:gd name="T8" fmla="*/ 10 w 25"/>
                <a:gd name="T9" fmla="*/ 1 h 27"/>
                <a:gd name="T10" fmla="*/ 6 w 25"/>
                <a:gd name="T11" fmla="*/ 2 h 27"/>
                <a:gd name="T12" fmla="*/ 0 w 25"/>
                <a:gd name="T13" fmla="*/ 8 h 27"/>
                <a:gd name="T14" fmla="*/ 1 w 25"/>
                <a:gd name="T15" fmla="*/ 12 h 27"/>
                <a:gd name="T16" fmla="*/ 8 w 25"/>
                <a:gd name="T17" fmla="*/ 22 h 27"/>
                <a:gd name="T18" fmla="*/ 15 w 25"/>
                <a:gd name="T19" fmla="*/ 27 h 27"/>
                <a:gd name="T20" fmla="*/ 17 w 25"/>
                <a:gd name="T21" fmla="*/ 24 h 27"/>
                <a:gd name="T22" fmla="*/ 23 w 25"/>
                <a:gd name="T2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7">
                  <a:moveTo>
                    <a:pt x="23" y="18"/>
                  </a:moveTo>
                  <a:cubicBezTo>
                    <a:pt x="24" y="17"/>
                    <a:pt x="25" y="15"/>
                    <a:pt x="24" y="13"/>
                  </a:cubicBezTo>
                  <a:cubicBezTo>
                    <a:pt x="23" y="12"/>
                    <a:pt x="23" y="10"/>
                    <a:pt x="23" y="8"/>
                  </a:cubicBezTo>
                  <a:cubicBezTo>
                    <a:pt x="23" y="6"/>
                    <a:pt x="18" y="0"/>
                    <a:pt x="16" y="0"/>
                  </a:cubicBezTo>
                  <a:cubicBezTo>
                    <a:pt x="14" y="0"/>
                    <a:pt x="12" y="2"/>
                    <a:pt x="10" y="1"/>
                  </a:cubicBezTo>
                  <a:cubicBezTo>
                    <a:pt x="8" y="1"/>
                    <a:pt x="6" y="0"/>
                    <a:pt x="6" y="2"/>
                  </a:cubicBezTo>
                  <a:cubicBezTo>
                    <a:pt x="6" y="4"/>
                    <a:pt x="3" y="6"/>
                    <a:pt x="0" y="8"/>
                  </a:cubicBezTo>
                  <a:cubicBezTo>
                    <a:pt x="1" y="9"/>
                    <a:pt x="1" y="10"/>
                    <a:pt x="1" y="12"/>
                  </a:cubicBezTo>
                  <a:cubicBezTo>
                    <a:pt x="3" y="18"/>
                    <a:pt x="5" y="20"/>
                    <a:pt x="8" y="22"/>
                  </a:cubicBezTo>
                  <a:cubicBezTo>
                    <a:pt x="9" y="23"/>
                    <a:pt x="12" y="25"/>
                    <a:pt x="15" y="27"/>
                  </a:cubicBezTo>
                  <a:cubicBezTo>
                    <a:pt x="16" y="25"/>
                    <a:pt x="16" y="24"/>
                    <a:pt x="17" y="24"/>
                  </a:cubicBezTo>
                  <a:cubicBezTo>
                    <a:pt x="19" y="22"/>
                    <a:pt x="23" y="20"/>
                    <a:pt x="23" y="18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448CDA89-2255-410E-A3B8-FD648CC7C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6862" y="3621661"/>
              <a:ext cx="147622" cy="129893"/>
            </a:xfrm>
            <a:custGeom>
              <a:avLst/>
              <a:gdLst>
                <a:gd name="T0" fmla="*/ 34 w 71"/>
                <a:gd name="T1" fmla="*/ 44 h 57"/>
                <a:gd name="T2" fmla="*/ 42 w 71"/>
                <a:gd name="T3" fmla="*/ 38 h 57"/>
                <a:gd name="T4" fmla="*/ 42 w 71"/>
                <a:gd name="T5" fmla="*/ 15 h 57"/>
                <a:gd name="T6" fmla="*/ 71 w 71"/>
                <a:gd name="T7" fmla="*/ 15 h 57"/>
                <a:gd name="T8" fmla="*/ 71 w 71"/>
                <a:gd name="T9" fmla="*/ 3 h 57"/>
                <a:gd name="T10" fmla="*/ 65 w 71"/>
                <a:gd name="T11" fmla="*/ 0 h 57"/>
                <a:gd name="T12" fmla="*/ 34 w 71"/>
                <a:gd name="T13" fmla="*/ 0 h 57"/>
                <a:gd name="T14" fmla="*/ 29 w 71"/>
                <a:gd name="T15" fmla="*/ 8 h 57"/>
                <a:gd name="T16" fmla="*/ 18 w 71"/>
                <a:gd name="T17" fmla="*/ 23 h 57"/>
                <a:gd name="T18" fmla="*/ 3 w 71"/>
                <a:gd name="T19" fmla="*/ 49 h 57"/>
                <a:gd name="T20" fmla="*/ 0 w 71"/>
                <a:gd name="T21" fmla="*/ 57 h 57"/>
                <a:gd name="T22" fmla="*/ 34 w 71"/>
                <a:gd name="T23" fmla="*/ 57 h 57"/>
                <a:gd name="T24" fmla="*/ 34 w 71"/>
                <a:gd name="T25" fmla="*/ 4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57">
                  <a:moveTo>
                    <a:pt x="34" y="44"/>
                  </a:moveTo>
                  <a:cubicBezTo>
                    <a:pt x="34" y="42"/>
                    <a:pt x="42" y="40"/>
                    <a:pt x="42" y="38"/>
                  </a:cubicBezTo>
                  <a:cubicBezTo>
                    <a:pt x="42" y="36"/>
                    <a:pt x="42" y="15"/>
                    <a:pt x="42" y="15"/>
                  </a:cubicBezTo>
                  <a:cubicBezTo>
                    <a:pt x="42" y="15"/>
                    <a:pt x="70" y="16"/>
                    <a:pt x="71" y="15"/>
                  </a:cubicBezTo>
                  <a:cubicBezTo>
                    <a:pt x="71" y="15"/>
                    <a:pt x="71" y="9"/>
                    <a:pt x="71" y="3"/>
                  </a:cubicBezTo>
                  <a:cubicBezTo>
                    <a:pt x="70" y="1"/>
                    <a:pt x="71" y="0"/>
                    <a:pt x="65" y="0"/>
                  </a:cubicBezTo>
                  <a:cubicBezTo>
                    <a:pt x="60" y="0"/>
                    <a:pt x="44" y="0"/>
                    <a:pt x="34" y="0"/>
                  </a:cubicBezTo>
                  <a:cubicBezTo>
                    <a:pt x="31" y="2"/>
                    <a:pt x="30" y="5"/>
                    <a:pt x="29" y="8"/>
                  </a:cubicBezTo>
                  <a:cubicBezTo>
                    <a:pt x="27" y="12"/>
                    <a:pt x="18" y="17"/>
                    <a:pt x="18" y="23"/>
                  </a:cubicBezTo>
                  <a:cubicBezTo>
                    <a:pt x="17" y="29"/>
                    <a:pt x="9" y="37"/>
                    <a:pt x="3" y="49"/>
                  </a:cubicBezTo>
                  <a:cubicBezTo>
                    <a:pt x="1" y="53"/>
                    <a:pt x="1" y="55"/>
                    <a:pt x="0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57"/>
                    <a:pt x="34" y="46"/>
                    <a:pt x="34" y="44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82DBDDEB-0B16-037C-5226-5003300B3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6862" y="3628396"/>
              <a:ext cx="212646" cy="254976"/>
            </a:xfrm>
            <a:custGeom>
              <a:avLst/>
              <a:gdLst>
                <a:gd name="T0" fmla="*/ 8 w 102"/>
                <a:gd name="T1" fmla="*/ 97 h 112"/>
                <a:gd name="T2" fmla="*/ 16 w 102"/>
                <a:gd name="T3" fmla="*/ 97 h 112"/>
                <a:gd name="T4" fmla="*/ 22 w 102"/>
                <a:gd name="T5" fmla="*/ 96 h 112"/>
                <a:gd name="T6" fmla="*/ 27 w 102"/>
                <a:gd name="T7" fmla="*/ 100 h 112"/>
                <a:gd name="T8" fmla="*/ 30 w 102"/>
                <a:gd name="T9" fmla="*/ 100 h 112"/>
                <a:gd name="T10" fmla="*/ 36 w 102"/>
                <a:gd name="T11" fmla="*/ 108 h 112"/>
                <a:gd name="T12" fmla="*/ 40 w 102"/>
                <a:gd name="T13" fmla="*/ 112 h 112"/>
                <a:gd name="T14" fmla="*/ 44 w 102"/>
                <a:gd name="T15" fmla="*/ 109 h 112"/>
                <a:gd name="T16" fmla="*/ 49 w 102"/>
                <a:gd name="T17" fmla="*/ 108 h 112"/>
                <a:gd name="T18" fmla="*/ 54 w 102"/>
                <a:gd name="T19" fmla="*/ 107 h 112"/>
                <a:gd name="T20" fmla="*/ 59 w 102"/>
                <a:gd name="T21" fmla="*/ 107 h 112"/>
                <a:gd name="T22" fmla="*/ 65 w 102"/>
                <a:gd name="T23" fmla="*/ 106 h 112"/>
                <a:gd name="T24" fmla="*/ 98 w 102"/>
                <a:gd name="T25" fmla="*/ 105 h 112"/>
                <a:gd name="T26" fmla="*/ 99 w 102"/>
                <a:gd name="T27" fmla="*/ 98 h 112"/>
                <a:gd name="T28" fmla="*/ 96 w 102"/>
                <a:gd name="T29" fmla="*/ 95 h 112"/>
                <a:gd name="T30" fmla="*/ 88 w 102"/>
                <a:gd name="T31" fmla="*/ 21 h 112"/>
                <a:gd name="T32" fmla="*/ 102 w 102"/>
                <a:gd name="T33" fmla="*/ 21 h 112"/>
                <a:gd name="T34" fmla="*/ 73 w 102"/>
                <a:gd name="T35" fmla="*/ 2 h 112"/>
                <a:gd name="T36" fmla="*/ 71 w 102"/>
                <a:gd name="T37" fmla="*/ 0 h 112"/>
                <a:gd name="T38" fmla="*/ 71 w 102"/>
                <a:gd name="T39" fmla="*/ 12 h 112"/>
                <a:gd name="T40" fmla="*/ 42 w 102"/>
                <a:gd name="T41" fmla="*/ 12 h 112"/>
                <a:gd name="T42" fmla="*/ 42 w 102"/>
                <a:gd name="T43" fmla="*/ 35 h 112"/>
                <a:gd name="T44" fmla="*/ 34 w 102"/>
                <a:gd name="T45" fmla="*/ 41 h 112"/>
                <a:gd name="T46" fmla="*/ 34 w 102"/>
                <a:gd name="T47" fmla="*/ 54 h 112"/>
                <a:gd name="T48" fmla="*/ 0 w 102"/>
                <a:gd name="T49" fmla="*/ 54 h 112"/>
                <a:gd name="T50" fmla="*/ 5 w 102"/>
                <a:gd name="T51" fmla="*/ 64 h 112"/>
                <a:gd name="T52" fmla="*/ 7 w 102"/>
                <a:gd name="T53" fmla="*/ 77 h 112"/>
                <a:gd name="T54" fmla="*/ 4 w 102"/>
                <a:gd name="T55" fmla="*/ 94 h 112"/>
                <a:gd name="T56" fmla="*/ 3 w 102"/>
                <a:gd name="T57" fmla="*/ 101 h 112"/>
                <a:gd name="T58" fmla="*/ 3 w 102"/>
                <a:gd name="T59" fmla="*/ 101 h 112"/>
                <a:gd name="T60" fmla="*/ 8 w 102"/>
                <a:gd name="T61" fmla="*/ 9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112">
                  <a:moveTo>
                    <a:pt x="8" y="97"/>
                  </a:moveTo>
                  <a:cubicBezTo>
                    <a:pt x="11" y="98"/>
                    <a:pt x="16" y="97"/>
                    <a:pt x="16" y="97"/>
                  </a:cubicBezTo>
                  <a:cubicBezTo>
                    <a:pt x="16" y="97"/>
                    <a:pt x="20" y="95"/>
                    <a:pt x="22" y="96"/>
                  </a:cubicBezTo>
                  <a:cubicBezTo>
                    <a:pt x="25" y="98"/>
                    <a:pt x="27" y="100"/>
                    <a:pt x="27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0" y="100"/>
                    <a:pt x="32" y="107"/>
                    <a:pt x="36" y="108"/>
                  </a:cubicBezTo>
                  <a:cubicBezTo>
                    <a:pt x="38" y="109"/>
                    <a:pt x="39" y="111"/>
                    <a:pt x="40" y="112"/>
                  </a:cubicBezTo>
                  <a:cubicBezTo>
                    <a:pt x="42" y="112"/>
                    <a:pt x="44" y="111"/>
                    <a:pt x="44" y="109"/>
                  </a:cubicBezTo>
                  <a:cubicBezTo>
                    <a:pt x="44" y="107"/>
                    <a:pt x="46" y="104"/>
                    <a:pt x="49" y="108"/>
                  </a:cubicBezTo>
                  <a:cubicBezTo>
                    <a:pt x="53" y="111"/>
                    <a:pt x="53" y="108"/>
                    <a:pt x="54" y="107"/>
                  </a:cubicBezTo>
                  <a:cubicBezTo>
                    <a:pt x="55" y="106"/>
                    <a:pt x="57" y="107"/>
                    <a:pt x="59" y="107"/>
                  </a:cubicBezTo>
                  <a:cubicBezTo>
                    <a:pt x="62" y="107"/>
                    <a:pt x="65" y="106"/>
                    <a:pt x="65" y="106"/>
                  </a:cubicBezTo>
                  <a:cubicBezTo>
                    <a:pt x="65" y="106"/>
                    <a:pt x="96" y="106"/>
                    <a:pt x="98" y="105"/>
                  </a:cubicBezTo>
                  <a:cubicBezTo>
                    <a:pt x="99" y="105"/>
                    <a:pt x="99" y="98"/>
                    <a:pt x="99" y="98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87" y="11"/>
                    <a:pt x="74" y="3"/>
                    <a:pt x="73" y="2"/>
                  </a:cubicBezTo>
                  <a:cubicBezTo>
                    <a:pt x="72" y="1"/>
                    <a:pt x="71" y="1"/>
                    <a:pt x="71" y="0"/>
                  </a:cubicBezTo>
                  <a:cubicBezTo>
                    <a:pt x="71" y="6"/>
                    <a:pt x="71" y="12"/>
                    <a:pt x="71" y="12"/>
                  </a:cubicBezTo>
                  <a:cubicBezTo>
                    <a:pt x="70" y="13"/>
                    <a:pt x="42" y="12"/>
                    <a:pt x="42" y="12"/>
                  </a:cubicBezTo>
                  <a:cubicBezTo>
                    <a:pt x="42" y="12"/>
                    <a:pt x="42" y="33"/>
                    <a:pt x="42" y="35"/>
                  </a:cubicBezTo>
                  <a:cubicBezTo>
                    <a:pt x="42" y="37"/>
                    <a:pt x="34" y="39"/>
                    <a:pt x="34" y="41"/>
                  </a:cubicBezTo>
                  <a:cubicBezTo>
                    <a:pt x="34" y="43"/>
                    <a:pt x="34" y="54"/>
                    <a:pt x="34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3" y="62"/>
                    <a:pt x="5" y="64"/>
                  </a:cubicBezTo>
                  <a:cubicBezTo>
                    <a:pt x="8" y="67"/>
                    <a:pt x="3" y="72"/>
                    <a:pt x="7" y="77"/>
                  </a:cubicBezTo>
                  <a:cubicBezTo>
                    <a:pt x="11" y="83"/>
                    <a:pt x="6" y="91"/>
                    <a:pt x="4" y="94"/>
                  </a:cubicBezTo>
                  <a:cubicBezTo>
                    <a:pt x="3" y="96"/>
                    <a:pt x="3" y="98"/>
                    <a:pt x="3" y="101"/>
                  </a:cubicBezTo>
                  <a:cubicBezTo>
                    <a:pt x="3" y="101"/>
                    <a:pt x="3" y="101"/>
                    <a:pt x="3" y="101"/>
                  </a:cubicBezTo>
                  <a:cubicBezTo>
                    <a:pt x="6" y="100"/>
                    <a:pt x="5" y="96"/>
                    <a:pt x="8" y="97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B886D809-8B5C-4A2D-C5E8-9C594223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338" y="3676505"/>
              <a:ext cx="292608" cy="300199"/>
            </a:xfrm>
            <a:custGeom>
              <a:avLst/>
              <a:gdLst>
                <a:gd name="T0" fmla="*/ 133 w 141"/>
                <a:gd name="T1" fmla="*/ 55 h 132"/>
                <a:gd name="T2" fmla="*/ 129 w 141"/>
                <a:gd name="T3" fmla="*/ 46 h 132"/>
                <a:gd name="T4" fmla="*/ 120 w 141"/>
                <a:gd name="T5" fmla="*/ 43 h 132"/>
                <a:gd name="T6" fmla="*/ 114 w 141"/>
                <a:gd name="T7" fmla="*/ 35 h 132"/>
                <a:gd name="T8" fmla="*/ 62 w 141"/>
                <a:gd name="T9" fmla="*/ 0 h 132"/>
                <a:gd name="T10" fmla="*/ 48 w 141"/>
                <a:gd name="T11" fmla="*/ 0 h 132"/>
                <a:gd name="T12" fmla="*/ 56 w 141"/>
                <a:gd name="T13" fmla="*/ 74 h 132"/>
                <a:gd name="T14" fmla="*/ 59 w 141"/>
                <a:gd name="T15" fmla="*/ 77 h 132"/>
                <a:gd name="T16" fmla="*/ 58 w 141"/>
                <a:gd name="T17" fmla="*/ 84 h 132"/>
                <a:gd name="T18" fmla="*/ 25 w 141"/>
                <a:gd name="T19" fmla="*/ 85 h 132"/>
                <a:gd name="T20" fmla="*/ 19 w 141"/>
                <a:gd name="T21" fmla="*/ 86 h 132"/>
                <a:gd name="T22" fmla="*/ 14 w 141"/>
                <a:gd name="T23" fmla="*/ 86 h 132"/>
                <a:gd name="T24" fmla="*/ 9 w 141"/>
                <a:gd name="T25" fmla="*/ 87 h 132"/>
                <a:gd name="T26" fmla="*/ 4 w 141"/>
                <a:gd name="T27" fmla="*/ 88 h 132"/>
                <a:gd name="T28" fmla="*/ 0 w 141"/>
                <a:gd name="T29" fmla="*/ 91 h 132"/>
                <a:gd name="T30" fmla="*/ 1 w 141"/>
                <a:gd name="T31" fmla="*/ 93 h 132"/>
                <a:gd name="T32" fmla="*/ 2 w 141"/>
                <a:gd name="T33" fmla="*/ 95 h 132"/>
                <a:gd name="T34" fmla="*/ 3 w 141"/>
                <a:gd name="T35" fmla="*/ 101 h 132"/>
                <a:gd name="T36" fmla="*/ 8 w 141"/>
                <a:gd name="T37" fmla="*/ 106 h 132"/>
                <a:gd name="T38" fmla="*/ 8 w 141"/>
                <a:gd name="T39" fmla="*/ 113 h 132"/>
                <a:gd name="T40" fmla="*/ 10 w 141"/>
                <a:gd name="T41" fmla="*/ 115 h 132"/>
                <a:gd name="T42" fmla="*/ 15 w 141"/>
                <a:gd name="T43" fmla="*/ 114 h 132"/>
                <a:gd name="T44" fmla="*/ 21 w 141"/>
                <a:gd name="T45" fmla="*/ 115 h 132"/>
                <a:gd name="T46" fmla="*/ 27 w 141"/>
                <a:gd name="T47" fmla="*/ 111 h 132"/>
                <a:gd name="T48" fmla="*/ 30 w 141"/>
                <a:gd name="T49" fmla="*/ 117 h 132"/>
                <a:gd name="T50" fmla="*/ 33 w 141"/>
                <a:gd name="T51" fmla="*/ 121 h 132"/>
                <a:gd name="T52" fmla="*/ 33 w 141"/>
                <a:gd name="T53" fmla="*/ 124 h 132"/>
                <a:gd name="T54" fmla="*/ 35 w 141"/>
                <a:gd name="T55" fmla="*/ 129 h 132"/>
                <a:gd name="T56" fmla="*/ 39 w 141"/>
                <a:gd name="T57" fmla="*/ 129 h 132"/>
                <a:gd name="T58" fmla="*/ 43 w 141"/>
                <a:gd name="T59" fmla="*/ 130 h 132"/>
                <a:gd name="T60" fmla="*/ 48 w 141"/>
                <a:gd name="T61" fmla="*/ 128 h 132"/>
                <a:gd name="T62" fmla="*/ 52 w 141"/>
                <a:gd name="T63" fmla="*/ 128 h 132"/>
                <a:gd name="T64" fmla="*/ 55 w 141"/>
                <a:gd name="T65" fmla="*/ 129 h 132"/>
                <a:gd name="T66" fmla="*/ 58 w 141"/>
                <a:gd name="T67" fmla="*/ 128 h 132"/>
                <a:gd name="T68" fmla="*/ 60 w 141"/>
                <a:gd name="T69" fmla="*/ 122 h 132"/>
                <a:gd name="T70" fmla="*/ 59 w 141"/>
                <a:gd name="T71" fmla="*/ 116 h 132"/>
                <a:gd name="T72" fmla="*/ 66 w 141"/>
                <a:gd name="T73" fmla="*/ 113 h 132"/>
                <a:gd name="T74" fmla="*/ 69 w 141"/>
                <a:gd name="T75" fmla="*/ 108 h 132"/>
                <a:gd name="T76" fmla="*/ 72 w 141"/>
                <a:gd name="T77" fmla="*/ 102 h 132"/>
                <a:gd name="T78" fmla="*/ 77 w 141"/>
                <a:gd name="T79" fmla="*/ 102 h 132"/>
                <a:gd name="T80" fmla="*/ 81 w 141"/>
                <a:gd name="T81" fmla="*/ 98 h 132"/>
                <a:gd name="T82" fmla="*/ 85 w 141"/>
                <a:gd name="T83" fmla="*/ 96 h 132"/>
                <a:gd name="T84" fmla="*/ 88 w 141"/>
                <a:gd name="T85" fmla="*/ 94 h 132"/>
                <a:gd name="T86" fmla="*/ 95 w 141"/>
                <a:gd name="T87" fmla="*/ 91 h 132"/>
                <a:gd name="T88" fmla="*/ 101 w 141"/>
                <a:gd name="T89" fmla="*/ 88 h 132"/>
                <a:gd name="T90" fmla="*/ 112 w 141"/>
                <a:gd name="T91" fmla="*/ 89 h 132"/>
                <a:gd name="T92" fmla="*/ 119 w 141"/>
                <a:gd name="T93" fmla="*/ 87 h 132"/>
                <a:gd name="T94" fmla="*/ 132 w 141"/>
                <a:gd name="T95" fmla="*/ 85 h 132"/>
                <a:gd name="T96" fmla="*/ 137 w 141"/>
                <a:gd name="T97" fmla="*/ 82 h 132"/>
                <a:gd name="T98" fmla="*/ 140 w 141"/>
                <a:gd name="T99" fmla="*/ 75 h 132"/>
                <a:gd name="T100" fmla="*/ 140 w 141"/>
                <a:gd name="T101" fmla="*/ 53 h 132"/>
                <a:gd name="T102" fmla="*/ 133 w 141"/>
                <a:gd name="T103" fmla="*/ 5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1" h="132">
                  <a:moveTo>
                    <a:pt x="133" y="55"/>
                  </a:moveTo>
                  <a:cubicBezTo>
                    <a:pt x="133" y="55"/>
                    <a:pt x="133" y="48"/>
                    <a:pt x="129" y="46"/>
                  </a:cubicBezTo>
                  <a:cubicBezTo>
                    <a:pt x="125" y="43"/>
                    <a:pt x="120" y="43"/>
                    <a:pt x="120" y="43"/>
                  </a:cubicBezTo>
                  <a:cubicBezTo>
                    <a:pt x="120" y="43"/>
                    <a:pt x="117" y="37"/>
                    <a:pt x="114" y="35"/>
                  </a:cubicBezTo>
                  <a:cubicBezTo>
                    <a:pt x="113" y="34"/>
                    <a:pt x="85" y="15"/>
                    <a:pt x="6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7"/>
                    <a:pt x="59" y="84"/>
                    <a:pt x="58" y="84"/>
                  </a:cubicBezTo>
                  <a:cubicBezTo>
                    <a:pt x="56" y="85"/>
                    <a:pt x="25" y="85"/>
                    <a:pt x="25" y="85"/>
                  </a:cubicBezTo>
                  <a:cubicBezTo>
                    <a:pt x="25" y="85"/>
                    <a:pt x="22" y="86"/>
                    <a:pt x="19" y="86"/>
                  </a:cubicBezTo>
                  <a:cubicBezTo>
                    <a:pt x="17" y="86"/>
                    <a:pt x="15" y="85"/>
                    <a:pt x="14" y="86"/>
                  </a:cubicBezTo>
                  <a:cubicBezTo>
                    <a:pt x="13" y="87"/>
                    <a:pt x="13" y="90"/>
                    <a:pt x="9" y="87"/>
                  </a:cubicBezTo>
                  <a:cubicBezTo>
                    <a:pt x="6" y="83"/>
                    <a:pt x="4" y="86"/>
                    <a:pt x="4" y="88"/>
                  </a:cubicBezTo>
                  <a:cubicBezTo>
                    <a:pt x="4" y="90"/>
                    <a:pt x="2" y="91"/>
                    <a:pt x="0" y="91"/>
                  </a:cubicBezTo>
                  <a:cubicBezTo>
                    <a:pt x="0" y="92"/>
                    <a:pt x="1" y="93"/>
                    <a:pt x="1" y="93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5"/>
                    <a:pt x="2" y="99"/>
                    <a:pt x="3" y="101"/>
                  </a:cubicBezTo>
                  <a:cubicBezTo>
                    <a:pt x="5" y="102"/>
                    <a:pt x="8" y="105"/>
                    <a:pt x="8" y="106"/>
                  </a:cubicBezTo>
                  <a:cubicBezTo>
                    <a:pt x="8" y="107"/>
                    <a:pt x="8" y="113"/>
                    <a:pt x="8" y="113"/>
                  </a:cubicBezTo>
                  <a:cubicBezTo>
                    <a:pt x="8" y="113"/>
                    <a:pt x="9" y="117"/>
                    <a:pt x="10" y="115"/>
                  </a:cubicBezTo>
                  <a:cubicBezTo>
                    <a:pt x="12" y="113"/>
                    <a:pt x="14" y="117"/>
                    <a:pt x="15" y="114"/>
                  </a:cubicBezTo>
                  <a:cubicBezTo>
                    <a:pt x="16" y="112"/>
                    <a:pt x="19" y="115"/>
                    <a:pt x="21" y="115"/>
                  </a:cubicBezTo>
                  <a:cubicBezTo>
                    <a:pt x="22" y="115"/>
                    <a:pt x="26" y="110"/>
                    <a:pt x="27" y="111"/>
                  </a:cubicBezTo>
                  <a:cubicBezTo>
                    <a:pt x="28" y="111"/>
                    <a:pt x="30" y="115"/>
                    <a:pt x="30" y="117"/>
                  </a:cubicBezTo>
                  <a:cubicBezTo>
                    <a:pt x="30" y="119"/>
                    <a:pt x="35" y="120"/>
                    <a:pt x="33" y="121"/>
                  </a:cubicBezTo>
                  <a:cubicBezTo>
                    <a:pt x="32" y="121"/>
                    <a:pt x="31" y="124"/>
                    <a:pt x="33" y="124"/>
                  </a:cubicBezTo>
                  <a:cubicBezTo>
                    <a:pt x="35" y="124"/>
                    <a:pt x="34" y="127"/>
                    <a:pt x="35" y="129"/>
                  </a:cubicBezTo>
                  <a:cubicBezTo>
                    <a:pt x="36" y="130"/>
                    <a:pt x="38" y="131"/>
                    <a:pt x="39" y="129"/>
                  </a:cubicBezTo>
                  <a:cubicBezTo>
                    <a:pt x="40" y="127"/>
                    <a:pt x="42" y="129"/>
                    <a:pt x="43" y="130"/>
                  </a:cubicBezTo>
                  <a:cubicBezTo>
                    <a:pt x="44" y="132"/>
                    <a:pt x="47" y="130"/>
                    <a:pt x="48" y="128"/>
                  </a:cubicBezTo>
                  <a:cubicBezTo>
                    <a:pt x="48" y="126"/>
                    <a:pt x="52" y="125"/>
                    <a:pt x="52" y="128"/>
                  </a:cubicBezTo>
                  <a:cubicBezTo>
                    <a:pt x="52" y="130"/>
                    <a:pt x="53" y="130"/>
                    <a:pt x="55" y="129"/>
                  </a:cubicBezTo>
                  <a:cubicBezTo>
                    <a:pt x="56" y="128"/>
                    <a:pt x="57" y="128"/>
                    <a:pt x="58" y="128"/>
                  </a:cubicBezTo>
                  <a:cubicBezTo>
                    <a:pt x="58" y="125"/>
                    <a:pt x="59" y="122"/>
                    <a:pt x="60" y="122"/>
                  </a:cubicBezTo>
                  <a:cubicBezTo>
                    <a:pt x="61" y="120"/>
                    <a:pt x="58" y="117"/>
                    <a:pt x="59" y="116"/>
                  </a:cubicBezTo>
                  <a:cubicBezTo>
                    <a:pt x="61" y="116"/>
                    <a:pt x="65" y="117"/>
                    <a:pt x="66" y="113"/>
                  </a:cubicBezTo>
                  <a:cubicBezTo>
                    <a:pt x="67" y="110"/>
                    <a:pt x="69" y="108"/>
                    <a:pt x="69" y="108"/>
                  </a:cubicBezTo>
                  <a:cubicBezTo>
                    <a:pt x="69" y="108"/>
                    <a:pt x="69" y="100"/>
                    <a:pt x="72" y="102"/>
                  </a:cubicBezTo>
                  <a:cubicBezTo>
                    <a:pt x="74" y="103"/>
                    <a:pt x="77" y="105"/>
                    <a:pt x="77" y="102"/>
                  </a:cubicBezTo>
                  <a:cubicBezTo>
                    <a:pt x="77" y="99"/>
                    <a:pt x="80" y="101"/>
                    <a:pt x="81" y="98"/>
                  </a:cubicBezTo>
                  <a:cubicBezTo>
                    <a:pt x="81" y="95"/>
                    <a:pt x="83" y="95"/>
                    <a:pt x="85" y="96"/>
                  </a:cubicBezTo>
                  <a:cubicBezTo>
                    <a:pt x="86" y="96"/>
                    <a:pt x="88" y="96"/>
                    <a:pt x="88" y="94"/>
                  </a:cubicBezTo>
                  <a:cubicBezTo>
                    <a:pt x="88" y="93"/>
                    <a:pt x="92" y="93"/>
                    <a:pt x="95" y="91"/>
                  </a:cubicBezTo>
                  <a:cubicBezTo>
                    <a:pt x="98" y="89"/>
                    <a:pt x="100" y="87"/>
                    <a:pt x="101" y="88"/>
                  </a:cubicBezTo>
                  <a:cubicBezTo>
                    <a:pt x="103" y="90"/>
                    <a:pt x="111" y="89"/>
                    <a:pt x="112" y="89"/>
                  </a:cubicBezTo>
                  <a:cubicBezTo>
                    <a:pt x="113" y="88"/>
                    <a:pt x="116" y="86"/>
                    <a:pt x="119" y="87"/>
                  </a:cubicBezTo>
                  <a:cubicBezTo>
                    <a:pt x="122" y="87"/>
                    <a:pt x="129" y="85"/>
                    <a:pt x="132" y="85"/>
                  </a:cubicBezTo>
                  <a:cubicBezTo>
                    <a:pt x="135" y="85"/>
                    <a:pt x="136" y="83"/>
                    <a:pt x="137" y="82"/>
                  </a:cubicBezTo>
                  <a:cubicBezTo>
                    <a:pt x="138" y="81"/>
                    <a:pt x="139" y="76"/>
                    <a:pt x="140" y="75"/>
                  </a:cubicBezTo>
                  <a:cubicBezTo>
                    <a:pt x="141" y="75"/>
                    <a:pt x="140" y="59"/>
                    <a:pt x="140" y="53"/>
                  </a:cubicBezTo>
                  <a:cubicBezTo>
                    <a:pt x="137" y="54"/>
                    <a:pt x="133" y="55"/>
                    <a:pt x="133" y="55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105F296-F3E3-AFF1-D243-90252BC14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721" y="3874713"/>
              <a:ext cx="143229" cy="113537"/>
            </a:xfrm>
            <a:custGeom>
              <a:avLst/>
              <a:gdLst>
                <a:gd name="T0" fmla="*/ 68 w 69"/>
                <a:gd name="T1" fmla="*/ 28 h 50"/>
                <a:gd name="T2" fmla="*/ 65 w 69"/>
                <a:gd name="T3" fmla="*/ 26 h 50"/>
                <a:gd name="T4" fmla="*/ 64 w 69"/>
                <a:gd name="T5" fmla="*/ 22 h 50"/>
                <a:gd name="T6" fmla="*/ 60 w 69"/>
                <a:gd name="T7" fmla="*/ 22 h 50"/>
                <a:gd name="T8" fmla="*/ 57 w 69"/>
                <a:gd name="T9" fmla="*/ 19 h 50"/>
                <a:gd name="T10" fmla="*/ 55 w 69"/>
                <a:gd name="T11" fmla="*/ 16 h 50"/>
                <a:gd name="T12" fmla="*/ 51 w 69"/>
                <a:gd name="T13" fmla="*/ 12 h 50"/>
                <a:gd name="T14" fmla="*/ 49 w 69"/>
                <a:gd name="T15" fmla="*/ 7 h 50"/>
                <a:gd name="T16" fmla="*/ 48 w 69"/>
                <a:gd name="T17" fmla="*/ 2 h 50"/>
                <a:gd name="T18" fmla="*/ 43 w 69"/>
                <a:gd name="T19" fmla="*/ 1 h 50"/>
                <a:gd name="T20" fmla="*/ 37 w 69"/>
                <a:gd name="T21" fmla="*/ 4 h 50"/>
                <a:gd name="T22" fmla="*/ 30 w 69"/>
                <a:gd name="T23" fmla="*/ 7 h 50"/>
                <a:gd name="T24" fmla="*/ 27 w 69"/>
                <a:gd name="T25" fmla="*/ 9 h 50"/>
                <a:gd name="T26" fmla="*/ 23 w 69"/>
                <a:gd name="T27" fmla="*/ 11 h 50"/>
                <a:gd name="T28" fmla="*/ 19 w 69"/>
                <a:gd name="T29" fmla="*/ 15 h 50"/>
                <a:gd name="T30" fmla="*/ 14 w 69"/>
                <a:gd name="T31" fmla="*/ 15 h 50"/>
                <a:gd name="T32" fmla="*/ 11 w 69"/>
                <a:gd name="T33" fmla="*/ 21 h 50"/>
                <a:gd name="T34" fmla="*/ 8 w 69"/>
                <a:gd name="T35" fmla="*/ 26 h 50"/>
                <a:gd name="T36" fmla="*/ 1 w 69"/>
                <a:gd name="T37" fmla="*/ 29 h 50"/>
                <a:gd name="T38" fmla="*/ 2 w 69"/>
                <a:gd name="T39" fmla="*/ 35 h 50"/>
                <a:gd name="T40" fmla="*/ 0 w 69"/>
                <a:gd name="T41" fmla="*/ 41 h 50"/>
                <a:gd name="T42" fmla="*/ 4 w 69"/>
                <a:gd name="T43" fmla="*/ 44 h 50"/>
                <a:gd name="T44" fmla="*/ 11 w 69"/>
                <a:gd name="T45" fmla="*/ 47 h 50"/>
                <a:gd name="T46" fmla="*/ 21 w 69"/>
                <a:gd name="T47" fmla="*/ 46 h 50"/>
                <a:gd name="T48" fmla="*/ 24 w 69"/>
                <a:gd name="T49" fmla="*/ 45 h 50"/>
                <a:gd name="T50" fmla="*/ 22 w 69"/>
                <a:gd name="T51" fmla="*/ 37 h 50"/>
                <a:gd name="T52" fmla="*/ 44 w 69"/>
                <a:gd name="T53" fmla="*/ 37 h 50"/>
                <a:gd name="T54" fmla="*/ 47 w 69"/>
                <a:gd name="T55" fmla="*/ 35 h 50"/>
                <a:gd name="T56" fmla="*/ 54 w 69"/>
                <a:gd name="T57" fmla="*/ 36 h 50"/>
                <a:gd name="T58" fmla="*/ 59 w 69"/>
                <a:gd name="T59" fmla="*/ 33 h 50"/>
                <a:gd name="T60" fmla="*/ 66 w 69"/>
                <a:gd name="T61" fmla="*/ 31 h 50"/>
                <a:gd name="T62" fmla="*/ 68 w 69"/>
                <a:gd name="T63" fmla="*/ 28 h 50"/>
                <a:gd name="T64" fmla="*/ 68 w 69"/>
                <a:gd name="T65" fmla="*/ 2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50">
                  <a:moveTo>
                    <a:pt x="68" y="28"/>
                  </a:moveTo>
                  <a:cubicBezTo>
                    <a:pt x="67" y="27"/>
                    <a:pt x="65" y="26"/>
                    <a:pt x="65" y="26"/>
                  </a:cubicBezTo>
                  <a:cubicBezTo>
                    <a:pt x="64" y="26"/>
                    <a:pt x="65" y="22"/>
                    <a:pt x="64" y="22"/>
                  </a:cubicBezTo>
                  <a:cubicBezTo>
                    <a:pt x="64" y="21"/>
                    <a:pt x="62" y="23"/>
                    <a:pt x="60" y="22"/>
                  </a:cubicBezTo>
                  <a:cubicBezTo>
                    <a:pt x="59" y="22"/>
                    <a:pt x="58" y="19"/>
                    <a:pt x="57" y="19"/>
                  </a:cubicBezTo>
                  <a:cubicBezTo>
                    <a:pt x="55" y="19"/>
                    <a:pt x="55" y="18"/>
                    <a:pt x="55" y="16"/>
                  </a:cubicBezTo>
                  <a:cubicBezTo>
                    <a:pt x="55" y="14"/>
                    <a:pt x="53" y="13"/>
                    <a:pt x="51" y="12"/>
                  </a:cubicBezTo>
                  <a:cubicBezTo>
                    <a:pt x="50" y="11"/>
                    <a:pt x="49" y="7"/>
                    <a:pt x="49" y="7"/>
                  </a:cubicBezTo>
                  <a:cubicBezTo>
                    <a:pt x="48" y="7"/>
                    <a:pt x="48" y="4"/>
                    <a:pt x="48" y="2"/>
                  </a:cubicBezTo>
                  <a:cubicBezTo>
                    <a:pt x="46" y="2"/>
                    <a:pt x="44" y="2"/>
                    <a:pt x="43" y="1"/>
                  </a:cubicBezTo>
                  <a:cubicBezTo>
                    <a:pt x="42" y="0"/>
                    <a:pt x="40" y="2"/>
                    <a:pt x="37" y="4"/>
                  </a:cubicBezTo>
                  <a:cubicBezTo>
                    <a:pt x="34" y="6"/>
                    <a:pt x="30" y="6"/>
                    <a:pt x="30" y="7"/>
                  </a:cubicBezTo>
                  <a:cubicBezTo>
                    <a:pt x="30" y="9"/>
                    <a:pt x="28" y="9"/>
                    <a:pt x="27" y="9"/>
                  </a:cubicBezTo>
                  <a:cubicBezTo>
                    <a:pt x="25" y="8"/>
                    <a:pt x="23" y="8"/>
                    <a:pt x="23" y="11"/>
                  </a:cubicBezTo>
                  <a:cubicBezTo>
                    <a:pt x="22" y="14"/>
                    <a:pt x="19" y="12"/>
                    <a:pt x="19" y="15"/>
                  </a:cubicBezTo>
                  <a:cubicBezTo>
                    <a:pt x="19" y="18"/>
                    <a:pt x="16" y="16"/>
                    <a:pt x="14" y="15"/>
                  </a:cubicBezTo>
                  <a:cubicBezTo>
                    <a:pt x="11" y="13"/>
                    <a:pt x="11" y="21"/>
                    <a:pt x="11" y="21"/>
                  </a:cubicBezTo>
                  <a:cubicBezTo>
                    <a:pt x="11" y="21"/>
                    <a:pt x="9" y="23"/>
                    <a:pt x="8" y="26"/>
                  </a:cubicBezTo>
                  <a:cubicBezTo>
                    <a:pt x="7" y="30"/>
                    <a:pt x="3" y="29"/>
                    <a:pt x="1" y="29"/>
                  </a:cubicBezTo>
                  <a:cubicBezTo>
                    <a:pt x="0" y="30"/>
                    <a:pt x="3" y="33"/>
                    <a:pt x="2" y="35"/>
                  </a:cubicBezTo>
                  <a:cubicBezTo>
                    <a:pt x="1" y="35"/>
                    <a:pt x="0" y="38"/>
                    <a:pt x="0" y="41"/>
                  </a:cubicBezTo>
                  <a:cubicBezTo>
                    <a:pt x="1" y="41"/>
                    <a:pt x="3" y="43"/>
                    <a:pt x="4" y="44"/>
                  </a:cubicBezTo>
                  <a:cubicBezTo>
                    <a:pt x="4" y="45"/>
                    <a:pt x="9" y="50"/>
                    <a:pt x="11" y="47"/>
                  </a:cubicBezTo>
                  <a:cubicBezTo>
                    <a:pt x="13" y="45"/>
                    <a:pt x="20" y="45"/>
                    <a:pt x="21" y="46"/>
                  </a:cubicBezTo>
                  <a:cubicBezTo>
                    <a:pt x="23" y="47"/>
                    <a:pt x="24" y="47"/>
                    <a:pt x="24" y="45"/>
                  </a:cubicBezTo>
                  <a:cubicBezTo>
                    <a:pt x="24" y="44"/>
                    <a:pt x="21" y="38"/>
                    <a:pt x="22" y="37"/>
                  </a:cubicBezTo>
                  <a:cubicBezTo>
                    <a:pt x="23" y="35"/>
                    <a:pt x="43" y="36"/>
                    <a:pt x="44" y="37"/>
                  </a:cubicBezTo>
                  <a:cubicBezTo>
                    <a:pt x="44" y="39"/>
                    <a:pt x="44" y="35"/>
                    <a:pt x="47" y="35"/>
                  </a:cubicBezTo>
                  <a:cubicBezTo>
                    <a:pt x="49" y="35"/>
                    <a:pt x="53" y="37"/>
                    <a:pt x="54" y="36"/>
                  </a:cubicBezTo>
                  <a:cubicBezTo>
                    <a:pt x="56" y="36"/>
                    <a:pt x="58" y="33"/>
                    <a:pt x="59" y="33"/>
                  </a:cubicBezTo>
                  <a:cubicBezTo>
                    <a:pt x="61" y="33"/>
                    <a:pt x="65" y="33"/>
                    <a:pt x="66" y="31"/>
                  </a:cubicBezTo>
                  <a:cubicBezTo>
                    <a:pt x="67" y="30"/>
                    <a:pt x="69" y="30"/>
                    <a:pt x="68" y="28"/>
                  </a:cubicBezTo>
                  <a:cubicBezTo>
                    <a:pt x="68" y="28"/>
                    <a:pt x="68" y="28"/>
                    <a:pt x="68" y="28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F278C6FE-2334-DC4A-5103-233DA6263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893" y="3708256"/>
              <a:ext cx="271520" cy="232847"/>
            </a:xfrm>
            <a:custGeom>
              <a:avLst/>
              <a:gdLst>
                <a:gd name="T0" fmla="*/ 125 w 131"/>
                <a:gd name="T1" fmla="*/ 15 h 102"/>
                <a:gd name="T2" fmla="*/ 124 w 131"/>
                <a:gd name="T3" fmla="*/ 4 h 102"/>
                <a:gd name="T4" fmla="*/ 118 w 131"/>
                <a:gd name="T5" fmla="*/ 7 h 102"/>
                <a:gd name="T6" fmla="*/ 112 w 131"/>
                <a:gd name="T7" fmla="*/ 2 h 102"/>
                <a:gd name="T8" fmla="*/ 100 w 131"/>
                <a:gd name="T9" fmla="*/ 0 h 102"/>
                <a:gd name="T10" fmla="*/ 64 w 131"/>
                <a:gd name="T11" fmla="*/ 22 h 102"/>
                <a:gd name="T12" fmla="*/ 49 w 131"/>
                <a:gd name="T13" fmla="*/ 35 h 102"/>
                <a:gd name="T14" fmla="*/ 36 w 131"/>
                <a:gd name="T15" fmla="*/ 39 h 102"/>
                <a:gd name="T16" fmla="*/ 34 w 131"/>
                <a:gd name="T17" fmla="*/ 39 h 102"/>
                <a:gd name="T18" fmla="*/ 34 w 131"/>
                <a:gd name="T19" fmla="*/ 61 h 102"/>
                <a:gd name="T20" fmla="*/ 31 w 131"/>
                <a:gd name="T21" fmla="*/ 68 h 102"/>
                <a:gd name="T22" fmla="*/ 26 w 131"/>
                <a:gd name="T23" fmla="*/ 71 h 102"/>
                <a:gd name="T24" fmla="*/ 13 w 131"/>
                <a:gd name="T25" fmla="*/ 73 h 102"/>
                <a:gd name="T26" fmla="*/ 6 w 131"/>
                <a:gd name="T27" fmla="*/ 75 h 102"/>
                <a:gd name="T28" fmla="*/ 0 w 131"/>
                <a:gd name="T29" fmla="*/ 75 h 102"/>
                <a:gd name="T30" fmla="*/ 1 w 131"/>
                <a:gd name="T31" fmla="*/ 80 h 102"/>
                <a:gd name="T32" fmla="*/ 3 w 131"/>
                <a:gd name="T33" fmla="*/ 85 h 102"/>
                <a:gd name="T34" fmla="*/ 7 w 131"/>
                <a:gd name="T35" fmla="*/ 89 h 102"/>
                <a:gd name="T36" fmla="*/ 9 w 131"/>
                <a:gd name="T37" fmla="*/ 92 h 102"/>
                <a:gd name="T38" fmla="*/ 12 w 131"/>
                <a:gd name="T39" fmla="*/ 95 h 102"/>
                <a:gd name="T40" fmla="*/ 16 w 131"/>
                <a:gd name="T41" fmla="*/ 95 h 102"/>
                <a:gd name="T42" fmla="*/ 17 w 131"/>
                <a:gd name="T43" fmla="*/ 99 h 102"/>
                <a:gd name="T44" fmla="*/ 20 w 131"/>
                <a:gd name="T45" fmla="*/ 101 h 102"/>
                <a:gd name="T46" fmla="*/ 23 w 131"/>
                <a:gd name="T47" fmla="*/ 97 h 102"/>
                <a:gd name="T48" fmla="*/ 26 w 131"/>
                <a:gd name="T49" fmla="*/ 101 h 102"/>
                <a:gd name="T50" fmla="*/ 30 w 131"/>
                <a:gd name="T51" fmla="*/ 100 h 102"/>
                <a:gd name="T52" fmla="*/ 33 w 131"/>
                <a:gd name="T53" fmla="*/ 94 h 102"/>
                <a:gd name="T54" fmla="*/ 35 w 131"/>
                <a:gd name="T55" fmla="*/ 87 h 102"/>
                <a:gd name="T56" fmla="*/ 43 w 131"/>
                <a:gd name="T57" fmla="*/ 87 h 102"/>
                <a:gd name="T58" fmla="*/ 48 w 131"/>
                <a:gd name="T59" fmla="*/ 85 h 102"/>
                <a:gd name="T60" fmla="*/ 55 w 131"/>
                <a:gd name="T61" fmla="*/ 87 h 102"/>
                <a:gd name="T62" fmla="*/ 59 w 131"/>
                <a:gd name="T63" fmla="*/ 92 h 102"/>
                <a:gd name="T64" fmla="*/ 66 w 131"/>
                <a:gd name="T65" fmla="*/ 90 h 102"/>
                <a:gd name="T66" fmla="*/ 73 w 131"/>
                <a:gd name="T67" fmla="*/ 93 h 102"/>
                <a:gd name="T68" fmla="*/ 81 w 131"/>
                <a:gd name="T69" fmla="*/ 93 h 102"/>
                <a:gd name="T70" fmla="*/ 87 w 131"/>
                <a:gd name="T71" fmla="*/ 89 h 102"/>
                <a:gd name="T72" fmla="*/ 98 w 131"/>
                <a:gd name="T73" fmla="*/ 89 h 102"/>
                <a:gd name="T74" fmla="*/ 105 w 131"/>
                <a:gd name="T75" fmla="*/ 91 h 102"/>
                <a:gd name="T76" fmla="*/ 111 w 131"/>
                <a:gd name="T77" fmla="*/ 86 h 102"/>
                <a:gd name="T78" fmla="*/ 112 w 131"/>
                <a:gd name="T79" fmla="*/ 86 h 102"/>
                <a:gd name="T80" fmla="*/ 112 w 131"/>
                <a:gd name="T81" fmla="*/ 83 h 102"/>
                <a:gd name="T82" fmla="*/ 114 w 131"/>
                <a:gd name="T83" fmla="*/ 76 h 102"/>
                <a:gd name="T84" fmla="*/ 127 w 131"/>
                <a:gd name="T85" fmla="*/ 59 h 102"/>
                <a:gd name="T86" fmla="*/ 128 w 131"/>
                <a:gd name="T87" fmla="*/ 38 h 102"/>
                <a:gd name="T88" fmla="*/ 130 w 131"/>
                <a:gd name="T89" fmla="*/ 29 h 102"/>
                <a:gd name="T90" fmla="*/ 128 w 131"/>
                <a:gd name="T91" fmla="*/ 22 h 102"/>
                <a:gd name="T92" fmla="*/ 125 w 131"/>
                <a:gd name="T93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1" h="102">
                  <a:moveTo>
                    <a:pt x="125" y="15"/>
                  </a:moveTo>
                  <a:cubicBezTo>
                    <a:pt x="125" y="13"/>
                    <a:pt x="125" y="8"/>
                    <a:pt x="124" y="4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8" y="7"/>
                    <a:pt x="116" y="5"/>
                    <a:pt x="112" y="2"/>
                  </a:cubicBezTo>
                  <a:cubicBezTo>
                    <a:pt x="109" y="0"/>
                    <a:pt x="100" y="0"/>
                    <a:pt x="100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5"/>
                    <a:pt x="38" y="38"/>
                    <a:pt x="36" y="39"/>
                  </a:cubicBezTo>
                  <a:cubicBezTo>
                    <a:pt x="35" y="39"/>
                    <a:pt x="35" y="39"/>
                    <a:pt x="34" y="39"/>
                  </a:cubicBezTo>
                  <a:cubicBezTo>
                    <a:pt x="34" y="45"/>
                    <a:pt x="35" y="61"/>
                    <a:pt x="34" y="61"/>
                  </a:cubicBezTo>
                  <a:cubicBezTo>
                    <a:pt x="33" y="62"/>
                    <a:pt x="32" y="67"/>
                    <a:pt x="31" y="68"/>
                  </a:cubicBezTo>
                  <a:cubicBezTo>
                    <a:pt x="30" y="69"/>
                    <a:pt x="29" y="71"/>
                    <a:pt x="26" y="71"/>
                  </a:cubicBezTo>
                  <a:cubicBezTo>
                    <a:pt x="23" y="71"/>
                    <a:pt x="16" y="73"/>
                    <a:pt x="13" y="73"/>
                  </a:cubicBezTo>
                  <a:cubicBezTo>
                    <a:pt x="10" y="72"/>
                    <a:pt x="7" y="74"/>
                    <a:pt x="6" y="75"/>
                  </a:cubicBezTo>
                  <a:cubicBezTo>
                    <a:pt x="5" y="75"/>
                    <a:pt x="3" y="75"/>
                    <a:pt x="0" y="75"/>
                  </a:cubicBezTo>
                  <a:cubicBezTo>
                    <a:pt x="0" y="77"/>
                    <a:pt x="0" y="80"/>
                    <a:pt x="1" y="80"/>
                  </a:cubicBezTo>
                  <a:cubicBezTo>
                    <a:pt x="1" y="80"/>
                    <a:pt x="2" y="84"/>
                    <a:pt x="3" y="85"/>
                  </a:cubicBezTo>
                  <a:cubicBezTo>
                    <a:pt x="5" y="86"/>
                    <a:pt x="7" y="87"/>
                    <a:pt x="7" y="89"/>
                  </a:cubicBezTo>
                  <a:cubicBezTo>
                    <a:pt x="7" y="91"/>
                    <a:pt x="7" y="92"/>
                    <a:pt x="9" y="92"/>
                  </a:cubicBezTo>
                  <a:cubicBezTo>
                    <a:pt x="10" y="92"/>
                    <a:pt x="11" y="95"/>
                    <a:pt x="12" y="95"/>
                  </a:cubicBezTo>
                  <a:cubicBezTo>
                    <a:pt x="14" y="96"/>
                    <a:pt x="16" y="94"/>
                    <a:pt x="16" y="95"/>
                  </a:cubicBezTo>
                  <a:cubicBezTo>
                    <a:pt x="17" y="95"/>
                    <a:pt x="16" y="99"/>
                    <a:pt x="17" y="99"/>
                  </a:cubicBezTo>
                  <a:cubicBezTo>
                    <a:pt x="17" y="99"/>
                    <a:pt x="19" y="100"/>
                    <a:pt x="20" y="101"/>
                  </a:cubicBezTo>
                  <a:cubicBezTo>
                    <a:pt x="20" y="99"/>
                    <a:pt x="21" y="96"/>
                    <a:pt x="23" y="97"/>
                  </a:cubicBezTo>
                  <a:cubicBezTo>
                    <a:pt x="26" y="98"/>
                    <a:pt x="24" y="100"/>
                    <a:pt x="26" y="101"/>
                  </a:cubicBezTo>
                  <a:cubicBezTo>
                    <a:pt x="28" y="102"/>
                    <a:pt x="30" y="101"/>
                    <a:pt x="30" y="100"/>
                  </a:cubicBezTo>
                  <a:cubicBezTo>
                    <a:pt x="30" y="98"/>
                    <a:pt x="33" y="94"/>
                    <a:pt x="33" y="94"/>
                  </a:cubicBezTo>
                  <a:cubicBezTo>
                    <a:pt x="34" y="93"/>
                    <a:pt x="34" y="88"/>
                    <a:pt x="35" y="87"/>
                  </a:cubicBezTo>
                  <a:cubicBezTo>
                    <a:pt x="37" y="86"/>
                    <a:pt x="41" y="87"/>
                    <a:pt x="43" y="87"/>
                  </a:cubicBezTo>
                  <a:cubicBezTo>
                    <a:pt x="45" y="87"/>
                    <a:pt x="46" y="83"/>
                    <a:pt x="48" y="85"/>
                  </a:cubicBezTo>
                  <a:cubicBezTo>
                    <a:pt x="50" y="87"/>
                    <a:pt x="53" y="85"/>
                    <a:pt x="55" y="87"/>
                  </a:cubicBezTo>
                  <a:cubicBezTo>
                    <a:pt x="56" y="89"/>
                    <a:pt x="57" y="93"/>
                    <a:pt x="59" y="92"/>
                  </a:cubicBezTo>
                  <a:cubicBezTo>
                    <a:pt x="62" y="90"/>
                    <a:pt x="65" y="90"/>
                    <a:pt x="66" y="90"/>
                  </a:cubicBezTo>
                  <a:cubicBezTo>
                    <a:pt x="68" y="90"/>
                    <a:pt x="71" y="93"/>
                    <a:pt x="73" y="93"/>
                  </a:cubicBezTo>
                  <a:cubicBezTo>
                    <a:pt x="74" y="94"/>
                    <a:pt x="79" y="94"/>
                    <a:pt x="81" y="93"/>
                  </a:cubicBezTo>
                  <a:cubicBezTo>
                    <a:pt x="83" y="92"/>
                    <a:pt x="85" y="89"/>
                    <a:pt x="87" y="89"/>
                  </a:cubicBezTo>
                  <a:cubicBezTo>
                    <a:pt x="90" y="89"/>
                    <a:pt x="97" y="89"/>
                    <a:pt x="98" y="89"/>
                  </a:cubicBezTo>
                  <a:cubicBezTo>
                    <a:pt x="100" y="90"/>
                    <a:pt x="103" y="92"/>
                    <a:pt x="105" y="91"/>
                  </a:cubicBezTo>
                  <a:cubicBezTo>
                    <a:pt x="107" y="90"/>
                    <a:pt x="109" y="86"/>
                    <a:pt x="111" y="86"/>
                  </a:cubicBezTo>
                  <a:cubicBezTo>
                    <a:pt x="112" y="85"/>
                    <a:pt x="112" y="86"/>
                    <a:pt x="112" y="86"/>
                  </a:cubicBezTo>
                  <a:cubicBezTo>
                    <a:pt x="112" y="85"/>
                    <a:pt x="112" y="84"/>
                    <a:pt x="112" y="83"/>
                  </a:cubicBezTo>
                  <a:cubicBezTo>
                    <a:pt x="112" y="78"/>
                    <a:pt x="113" y="80"/>
                    <a:pt x="114" y="76"/>
                  </a:cubicBezTo>
                  <a:cubicBezTo>
                    <a:pt x="115" y="71"/>
                    <a:pt x="126" y="59"/>
                    <a:pt x="127" y="59"/>
                  </a:cubicBezTo>
                  <a:cubicBezTo>
                    <a:pt x="128" y="58"/>
                    <a:pt x="128" y="40"/>
                    <a:pt x="128" y="38"/>
                  </a:cubicBezTo>
                  <a:cubicBezTo>
                    <a:pt x="128" y="35"/>
                    <a:pt x="129" y="32"/>
                    <a:pt x="130" y="29"/>
                  </a:cubicBezTo>
                  <a:cubicBezTo>
                    <a:pt x="131" y="25"/>
                    <a:pt x="128" y="26"/>
                    <a:pt x="128" y="22"/>
                  </a:cubicBezTo>
                  <a:cubicBezTo>
                    <a:pt x="129" y="19"/>
                    <a:pt x="125" y="17"/>
                    <a:pt x="125" y="15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FBFD1C2D-569D-D827-D246-592C2B0E2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871" y="3708256"/>
              <a:ext cx="176619" cy="319442"/>
            </a:xfrm>
            <a:custGeom>
              <a:avLst/>
              <a:gdLst>
                <a:gd name="T0" fmla="*/ 84 w 85"/>
                <a:gd name="T1" fmla="*/ 34 h 140"/>
                <a:gd name="T2" fmla="*/ 20 w 85"/>
                <a:gd name="T3" fmla="*/ 0 h 140"/>
                <a:gd name="T4" fmla="*/ 12 w 85"/>
                <a:gd name="T5" fmla="*/ 4 h 140"/>
                <a:gd name="T6" fmla="*/ 13 w 85"/>
                <a:gd name="T7" fmla="*/ 15 h 140"/>
                <a:gd name="T8" fmla="*/ 16 w 85"/>
                <a:gd name="T9" fmla="*/ 22 h 140"/>
                <a:gd name="T10" fmla="*/ 18 w 85"/>
                <a:gd name="T11" fmla="*/ 29 h 140"/>
                <a:gd name="T12" fmla="*/ 16 w 85"/>
                <a:gd name="T13" fmla="*/ 38 h 140"/>
                <a:gd name="T14" fmla="*/ 15 w 85"/>
                <a:gd name="T15" fmla="*/ 59 h 140"/>
                <a:gd name="T16" fmla="*/ 2 w 85"/>
                <a:gd name="T17" fmla="*/ 76 h 140"/>
                <a:gd name="T18" fmla="*/ 0 w 85"/>
                <a:gd name="T19" fmla="*/ 83 h 140"/>
                <a:gd name="T20" fmla="*/ 0 w 85"/>
                <a:gd name="T21" fmla="*/ 86 h 140"/>
                <a:gd name="T22" fmla="*/ 2 w 85"/>
                <a:gd name="T23" fmla="*/ 87 h 140"/>
                <a:gd name="T24" fmla="*/ 6 w 85"/>
                <a:gd name="T25" fmla="*/ 91 h 140"/>
                <a:gd name="T26" fmla="*/ 11 w 85"/>
                <a:gd name="T27" fmla="*/ 99 h 140"/>
                <a:gd name="T28" fmla="*/ 12 w 85"/>
                <a:gd name="T29" fmla="*/ 106 h 140"/>
                <a:gd name="T30" fmla="*/ 15 w 85"/>
                <a:gd name="T31" fmla="*/ 117 h 140"/>
                <a:gd name="T32" fmla="*/ 12 w 85"/>
                <a:gd name="T33" fmla="*/ 118 h 140"/>
                <a:gd name="T34" fmla="*/ 5 w 85"/>
                <a:gd name="T35" fmla="*/ 119 h 140"/>
                <a:gd name="T36" fmla="*/ 7 w 85"/>
                <a:gd name="T37" fmla="*/ 125 h 140"/>
                <a:gd name="T38" fmla="*/ 14 w 85"/>
                <a:gd name="T39" fmla="*/ 132 h 140"/>
                <a:gd name="T40" fmla="*/ 17 w 85"/>
                <a:gd name="T41" fmla="*/ 139 h 140"/>
                <a:gd name="T42" fmla="*/ 22 w 85"/>
                <a:gd name="T43" fmla="*/ 137 h 140"/>
                <a:gd name="T44" fmla="*/ 27 w 85"/>
                <a:gd name="T45" fmla="*/ 137 h 140"/>
                <a:gd name="T46" fmla="*/ 36 w 85"/>
                <a:gd name="T47" fmla="*/ 134 h 140"/>
                <a:gd name="T48" fmla="*/ 44 w 85"/>
                <a:gd name="T49" fmla="*/ 130 h 140"/>
                <a:gd name="T50" fmla="*/ 44 w 85"/>
                <a:gd name="T51" fmla="*/ 126 h 140"/>
                <a:gd name="T52" fmla="*/ 56 w 85"/>
                <a:gd name="T53" fmla="*/ 123 h 140"/>
                <a:gd name="T54" fmla="*/ 65 w 85"/>
                <a:gd name="T55" fmla="*/ 115 h 140"/>
                <a:gd name="T56" fmla="*/ 66 w 85"/>
                <a:gd name="T57" fmla="*/ 111 h 140"/>
                <a:gd name="T58" fmla="*/ 73 w 85"/>
                <a:gd name="T59" fmla="*/ 108 h 140"/>
                <a:gd name="T60" fmla="*/ 75 w 85"/>
                <a:gd name="T61" fmla="*/ 109 h 140"/>
                <a:gd name="T62" fmla="*/ 74 w 85"/>
                <a:gd name="T63" fmla="*/ 108 h 140"/>
                <a:gd name="T64" fmla="*/ 75 w 85"/>
                <a:gd name="T65" fmla="*/ 105 h 140"/>
                <a:gd name="T66" fmla="*/ 71 w 85"/>
                <a:gd name="T67" fmla="*/ 99 h 140"/>
                <a:gd name="T68" fmla="*/ 70 w 85"/>
                <a:gd name="T69" fmla="*/ 93 h 140"/>
                <a:gd name="T70" fmla="*/ 69 w 85"/>
                <a:gd name="T71" fmla="*/ 89 h 140"/>
                <a:gd name="T72" fmla="*/ 69 w 85"/>
                <a:gd name="T73" fmla="*/ 82 h 140"/>
                <a:gd name="T74" fmla="*/ 73 w 85"/>
                <a:gd name="T75" fmla="*/ 76 h 140"/>
                <a:gd name="T76" fmla="*/ 76 w 85"/>
                <a:gd name="T77" fmla="*/ 71 h 140"/>
                <a:gd name="T78" fmla="*/ 83 w 85"/>
                <a:gd name="T79" fmla="*/ 66 h 140"/>
                <a:gd name="T80" fmla="*/ 84 w 85"/>
                <a:gd name="T81" fmla="*/ 57 h 140"/>
                <a:gd name="T82" fmla="*/ 84 w 85"/>
                <a:gd name="T83" fmla="*/ 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" h="140">
                  <a:moveTo>
                    <a:pt x="84" y="34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8"/>
                    <a:pt x="13" y="13"/>
                    <a:pt x="13" y="15"/>
                  </a:cubicBezTo>
                  <a:cubicBezTo>
                    <a:pt x="13" y="17"/>
                    <a:pt x="17" y="19"/>
                    <a:pt x="16" y="22"/>
                  </a:cubicBezTo>
                  <a:cubicBezTo>
                    <a:pt x="16" y="26"/>
                    <a:pt x="19" y="25"/>
                    <a:pt x="18" y="29"/>
                  </a:cubicBezTo>
                  <a:cubicBezTo>
                    <a:pt x="17" y="32"/>
                    <a:pt x="16" y="35"/>
                    <a:pt x="16" y="38"/>
                  </a:cubicBezTo>
                  <a:cubicBezTo>
                    <a:pt x="16" y="40"/>
                    <a:pt x="16" y="58"/>
                    <a:pt x="15" y="59"/>
                  </a:cubicBezTo>
                  <a:cubicBezTo>
                    <a:pt x="14" y="59"/>
                    <a:pt x="3" y="71"/>
                    <a:pt x="2" y="76"/>
                  </a:cubicBezTo>
                  <a:cubicBezTo>
                    <a:pt x="1" y="80"/>
                    <a:pt x="0" y="78"/>
                    <a:pt x="0" y="83"/>
                  </a:cubicBezTo>
                  <a:cubicBezTo>
                    <a:pt x="0" y="84"/>
                    <a:pt x="0" y="85"/>
                    <a:pt x="0" y="86"/>
                  </a:cubicBezTo>
                  <a:cubicBezTo>
                    <a:pt x="1" y="86"/>
                    <a:pt x="1" y="87"/>
                    <a:pt x="2" y="87"/>
                  </a:cubicBezTo>
                  <a:cubicBezTo>
                    <a:pt x="3" y="89"/>
                    <a:pt x="3" y="91"/>
                    <a:pt x="6" y="91"/>
                  </a:cubicBezTo>
                  <a:cubicBezTo>
                    <a:pt x="8" y="91"/>
                    <a:pt x="11" y="97"/>
                    <a:pt x="11" y="99"/>
                  </a:cubicBezTo>
                  <a:cubicBezTo>
                    <a:pt x="11" y="101"/>
                    <a:pt x="12" y="102"/>
                    <a:pt x="12" y="106"/>
                  </a:cubicBezTo>
                  <a:cubicBezTo>
                    <a:pt x="12" y="110"/>
                    <a:pt x="14" y="116"/>
                    <a:pt x="15" y="117"/>
                  </a:cubicBezTo>
                  <a:cubicBezTo>
                    <a:pt x="17" y="118"/>
                    <a:pt x="15" y="118"/>
                    <a:pt x="12" y="118"/>
                  </a:cubicBezTo>
                  <a:cubicBezTo>
                    <a:pt x="9" y="118"/>
                    <a:pt x="5" y="118"/>
                    <a:pt x="5" y="119"/>
                  </a:cubicBezTo>
                  <a:cubicBezTo>
                    <a:pt x="5" y="120"/>
                    <a:pt x="4" y="122"/>
                    <a:pt x="7" y="125"/>
                  </a:cubicBezTo>
                  <a:cubicBezTo>
                    <a:pt x="10" y="128"/>
                    <a:pt x="13" y="129"/>
                    <a:pt x="14" y="132"/>
                  </a:cubicBezTo>
                  <a:cubicBezTo>
                    <a:pt x="15" y="135"/>
                    <a:pt x="16" y="138"/>
                    <a:pt x="17" y="139"/>
                  </a:cubicBezTo>
                  <a:cubicBezTo>
                    <a:pt x="18" y="140"/>
                    <a:pt x="20" y="140"/>
                    <a:pt x="22" y="137"/>
                  </a:cubicBezTo>
                  <a:cubicBezTo>
                    <a:pt x="23" y="135"/>
                    <a:pt x="25" y="139"/>
                    <a:pt x="27" y="137"/>
                  </a:cubicBezTo>
                  <a:cubicBezTo>
                    <a:pt x="29" y="135"/>
                    <a:pt x="35" y="135"/>
                    <a:pt x="36" y="134"/>
                  </a:cubicBezTo>
                  <a:cubicBezTo>
                    <a:pt x="38" y="134"/>
                    <a:pt x="42" y="132"/>
                    <a:pt x="44" y="130"/>
                  </a:cubicBezTo>
                  <a:cubicBezTo>
                    <a:pt x="45" y="129"/>
                    <a:pt x="42" y="127"/>
                    <a:pt x="44" y="126"/>
                  </a:cubicBezTo>
                  <a:cubicBezTo>
                    <a:pt x="47" y="125"/>
                    <a:pt x="54" y="127"/>
                    <a:pt x="56" y="123"/>
                  </a:cubicBezTo>
                  <a:cubicBezTo>
                    <a:pt x="59" y="120"/>
                    <a:pt x="63" y="116"/>
                    <a:pt x="65" y="115"/>
                  </a:cubicBezTo>
                  <a:cubicBezTo>
                    <a:pt x="66" y="114"/>
                    <a:pt x="65" y="113"/>
                    <a:pt x="66" y="111"/>
                  </a:cubicBezTo>
                  <a:cubicBezTo>
                    <a:pt x="68" y="109"/>
                    <a:pt x="71" y="107"/>
                    <a:pt x="73" y="108"/>
                  </a:cubicBezTo>
                  <a:cubicBezTo>
                    <a:pt x="74" y="109"/>
                    <a:pt x="74" y="109"/>
                    <a:pt x="75" y="109"/>
                  </a:cubicBezTo>
                  <a:cubicBezTo>
                    <a:pt x="75" y="108"/>
                    <a:pt x="74" y="108"/>
                    <a:pt x="74" y="108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05"/>
                    <a:pt x="71" y="103"/>
                    <a:pt x="71" y="99"/>
                  </a:cubicBezTo>
                  <a:cubicBezTo>
                    <a:pt x="71" y="96"/>
                    <a:pt x="72" y="93"/>
                    <a:pt x="70" y="93"/>
                  </a:cubicBezTo>
                  <a:cubicBezTo>
                    <a:pt x="67" y="93"/>
                    <a:pt x="67" y="91"/>
                    <a:pt x="69" y="89"/>
                  </a:cubicBezTo>
                  <a:cubicBezTo>
                    <a:pt x="71" y="86"/>
                    <a:pt x="66" y="82"/>
                    <a:pt x="69" y="82"/>
                  </a:cubicBezTo>
                  <a:cubicBezTo>
                    <a:pt x="73" y="82"/>
                    <a:pt x="70" y="77"/>
                    <a:pt x="73" y="76"/>
                  </a:cubicBezTo>
                  <a:cubicBezTo>
                    <a:pt x="75" y="76"/>
                    <a:pt x="76" y="74"/>
                    <a:pt x="76" y="71"/>
                  </a:cubicBezTo>
                  <a:cubicBezTo>
                    <a:pt x="76" y="68"/>
                    <a:pt x="82" y="67"/>
                    <a:pt x="83" y="66"/>
                  </a:cubicBezTo>
                  <a:cubicBezTo>
                    <a:pt x="85" y="66"/>
                    <a:pt x="84" y="57"/>
                    <a:pt x="84" y="57"/>
                  </a:cubicBezTo>
                  <a:lnTo>
                    <a:pt x="84" y="34"/>
                  </a:ln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0EEEE903-25E8-3836-8242-E28B64A9C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78" y="3530255"/>
              <a:ext cx="193315" cy="209754"/>
            </a:xfrm>
            <a:custGeom>
              <a:avLst/>
              <a:gdLst>
                <a:gd name="T0" fmla="*/ 87 w 93"/>
                <a:gd name="T1" fmla="*/ 20 h 92"/>
                <a:gd name="T2" fmla="*/ 81 w 93"/>
                <a:gd name="T3" fmla="*/ 5 h 92"/>
                <a:gd name="T4" fmla="*/ 80 w 93"/>
                <a:gd name="T5" fmla="*/ 7 h 92"/>
                <a:gd name="T6" fmla="*/ 71 w 93"/>
                <a:gd name="T7" fmla="*/ 6 h 92"/>
                <a:gd name="T8" fmla="*/ 60 w 93"/>
                <a:gd name="T9" fmla="*/ 4 h 92"/>
                <a:gd name="T10" fmla="*/ 42 w 93"/>
                <a:gd name="T11" fmla="*/ 7 h 92"/>
                <a:gd name="T12" fmla="*/ 33 w 93"/>
                <a:gd name="T13" fmla="*/ 8 h 92"/>
                <a:gd name="T14" fmla="*/ 18 w 93"/>
                <a:gd name="T15" fmla="*/ 3 h 92"/>
                <a:gd name="T16" fmla="*/ 5 w 93"/>
                <a:gd name="T17" fmla="*/ 0 h 92"/>
                <a:gd name="T18" fmla="*/ 4 w 93"/>
                <a:gd name="T19" fmla="*/ 2 h 92"/>
                <a:gd name="T20" fmla="*/ 3 w 93"/>
                <a:gd name="T21" fmla="*/ 13 h 92"/>
                <a:gd name="T22" fmla="*/ 3 w 93"/>
                <a:gd name="T23" fmla="*/ 25 h 92"/>
                <a:gd name="T24" fmla="*/ 3 w 93"/>
                <a:gd name="T25" fmla="*/ 90 h 92"/>
                <a:gd name="T26" fmla="*/ 54 w 93"/>
                <a:gd name="T27" fmla="*/ 90 h 92"/>
                <a:gd name="T28" fmla="*/ 57 w 93"/>
                <a:gd name="T29" fmla="*/ 88 h 92"/>
                <a:gd name="T30" fmla="*/ 61 w 93"/>
                <a:gd name="T31" fmla="*/ 90 h 92"/>
                <a:gd name="T32" fmla="*/ 72 w 93"/>
                <a:gd name="T33" fmla="*/ 90 h 92"/>
                <a:gd name="T34" fmla="*/ 77 w 93"/>
                <a:gd name="T35" fmla="*/ 92 h 92"/>
                <a:gd name="T36" fmla="*/ 82 w 93"/>
                <a:gd name="T37" fmla="*/ 88 h 92"/>
                <a:gd name="T38" fmla="*/ 87 w 93"/>
                <a:gd name="T39" fmla="*/ 82 h 92"/>
                <a:gd name="T40" fmla="*/ 92 w 93"/>
                <a:gd name="T41" fmla="*/ 79 h 92"/>
                <a:gd name="T42" fmla="*/ 92 w 93"/>
                <a:gd name="T43" fmla="*/ 79 h 92"/>
                <a:gd name="T44" fmla="*/ 92 w 93"/>
                <a:gd name="T45" fmla="*/ 76 h 92"/>
                <a:gd name="T46" fmla="*/ 88 w 93"/>
                <a:gd name="T47" fmla="*/ 66 h 92"/>
                <a:gd name="T48" fmla="*/ 79 w 93"/>
                <a:gd name="T49" fmla="*/ 49 h 92"/>
                <a:gd name="T50" fmla="*/ 75 w 93"/>
                <a:gd name="T51" fmla="*/ 40 h 92"/>
                <a:gd name="T52" fmla="*/ 69 w 93"/>
                <a:gd name="T53" fmla="*/ 31 h 92"/>
                <a:gd name="T54" fmla="*/ 66 w 93"/>
                <a:gd name="T55" fmla="*/ 16 h 92"/>
                <a:gd name="T56" fmla="*/ 71 w 93"/>
                <a:gd name="T57" fmla="*/ 26 h 92"/>
                <a:gd name="T58" fmla="*/ 80 w 93"/>
                <a:gd name="T59" fmla="*/ 38 h 92"/>
                <a:gd name="T60" fmla="*/ 85 w 93"/>
                <a:gd name="T61" fmla="*/ 26 h 92"/>
                <a:gd name="T62" fmla="*/ 85 w 93"/>
                <a:gd name="T63" fmla="*/ 26 h 92"/>
                <a:gd name="T64" fmla="*/ 85 w 93"/>
                <a:gd name="T65" fmla="*/ 24 h 92"/>
                <a:gd name="T66" fmla="*/ 87 w 93"/>
                <a:gd name="T67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3" h="92">
                  <a:moveTo>
                    <a:pt x="87" y="20"/>
                  </a:moveTo>
                  <a:cubicBezTo>
                    <a:pt x="81" y="5"/>
                    <a:pt x="81" y="5"/>
                    <a:pt x="81" y="5"/>
                  </a:cubicBezTo>
                  <a:cubicBezTo>
                    <a:pt x="80" y="6"/>
                    <a:pt x="80" y="7"/>
                    <a:pt x="80" y="7"/>
                  </a:cubicBezTo>
                  <a:cubicBezTo>
                    <a:pt x="79" y="8"/>
                    <a:pt x="74" y="5"/>
                    <a:pt x="71" y="6"/>
                  </a:cubicBezTo>
                  <a:cubicBezTo>
                    <a:pt x="67" y="7"/>
                    <a:pt x="64" y="6"/>
                    <a:pt x="60" y="4"/>
                  </a:cubicBezTo>
                  <a:cubicBezTo>
                    <a:pt x="56" y="2"/>
                    <a:pt x="44" y="5"/>
                    <a:pt x="42" y="7"/>
                  </a:cubicBezTo>
                  <a:cubicBezTo>
                    <a:pt x="41" y="9"/>
                    <a:pt x="37" y="9"/>
                    <a:pt x="33" y="8"/>
                  </a:cubicBezTo>
                  <a:cubicBezTo>
                    <a:pt x="29" y="6"/>
                    <a:pt x="24" y="4"/>
                    <a:pt x="18" y="3"/>
                  </a:cubicBezTo>
                  <a:cubicBezTo>
                    <a:pt x="11" y="3"/>
                    <a:pt x="6" y="2"/>
                    <a:pt x="5" y="0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2" y="8"/>
                    <a:pt x="6" y="10"/>
                    <a:pt x="3" y="13"/>
                  </a:cubicBezTo>
                  <a:cubicBezTo>
                    <a:pt x="0" y="16"/>
                    <a:pt x="3" y="20"/>
                    <a:pt x="3" y="25"/>
                  </a:cubicBezTo>
                  <a:cubicBezTo>
                    <a:pt x="3" y="29"/>
                    <a:pt x="3" y="67"/>
                    <a:pt x="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6" y="89"/>
                    <a:pt x="57" y="88"/>
                  </a:cubicBezTo>
                  <a:cubicBezTo>
                    <a:pt x="59" y="87"/>
                    <a:pt x="61" y="90"/>
                    <a:pt x="61" y="90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2" y="90"/>
                    <a:pt x="74" y="92"/>
                    <a:pt x="77" y="92"/>
                  </a:cubicBezTo>
                  <a:cubicBezTo>
                    <a:pt x="79" y="92"/>
                    <a:pt x="78" y="88"/>
                    <a:pt x="82" y="88"/>
                  </a:cubicBezTo>
                  <a:cubicBezTo>
                    <a:pt x="86" y="88"/>
                    <a:pt x="85" y="82"/>
                    <a:pt x="87" y="82"/>
                  </a:cubicBezTo>
                  <a:cubicBezTo>
                    <a:pt x="90" y="82"/>
                    <a:pt x="89" y="83"/>
                    <a:pt x="92" y="79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92" y="78"/>
                    <a:pt x="92" y="77"/>
                    <a:pt x="92" y="76"/>
                  </a:cubicBezTo>
                  <a:cubicBezTo>
                    <a:pt x="93" y="72"/>
                    <a:pt x="90" y="72"/>
                    <a:pt x="88" y="66"/>
                  </a:cubicBezTo>
                  <a:cubicBezTo>
                    <a:pt x="86" y="61"/>
                    <a:pt x="79" y="52"/>
                    <a:pt x="79" y="49"/>
                  </a:cubicBezTo>
                  <a:cubicBezTo>
                    <a:pt x="79" y="46"/>
                    <a:pt x="75" y="44"/>
                    <a:pt x="75" y="40"/>
                  </a:cubicBezTo>
                  <a:cubicBezTo>
                    <a:pt x="75" y="37"/>
                    <a:pt x="73" y="37"/>
                    <a:pt x="69" y="31"/>
                  </a:cubicBezTo>
                  <a:cubicBezTo>
                    <a:pt x="66" y="26"/>
                    <a:pt x="64" y="16"/>
                    <a:pt x="66" y="16"/>
                  </a:cubicBezTo>
                  <a:cubicBezTo>
                    <a:pt x="67" y="15"/>
                    <a:pt x="70" y="24"/>
                    <a:pt x="71" y="26"/>
                  </a:cubicBezTo>
                  <a:cubicBezTo>
                    <a:pt x="72" y="29"/>
                    <a:pt x="77" y="38"/>
                    <a:pt x="80" y="38"/>
                  </a:cubicBezTo>
                  <a:cubicBezTo>
                    <a:pt x="83" y="38"/>
                    <a:pt x="84" y="25"/>
                    <a:pt x="85" y="26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5" y="24"/>
                    <a:pt x="85" y="24"/>
                    <a:pt x="85" y="24"/>
                  </a:cubicBezTo>
                  <a:lnTo>
                    <a:pt x="87" y="20"/>
                  </a:ln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E02B387A-F819-C66A-AB6C-3DB821055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0273" y="4124879"/>
              <a:ext cx="99294" cy="121234"/>
            </a:xfrm>
            <a:custGeom>
              <a:avLst/>
              <a:gdLst>
                <a:gd name="T0" fmla="*/ 24 w 48"/>
                <a:gd name="T1" fmla="*/ 50 h 53"/>
                <a:gd name="T2" fmla="*/ 25 w 48"/>
                <a:gd name="T3" fmla="*/ 44 h 53"/>
                <a:gd name="T4" fmla="*/ 30 w 48"/>
                <a:gd name="T5" fmla="*/ 40 h 53"/>
                <a:gd name="T6" fmla="*/ 34 w 48"/>
                <a:gd name="T7" fmla="*/ 35 h 53"/>
                <a:gd name="T8" fmla="*/ 39 w 48"/>
                <a:gd name="T9" fmla="*/ 41 h 53"/>
                <a:gd name="T10" fmla="*/ 45 w 48"/>
                <a:gd name="T11" fmla="*/ 42 h 53"/>
                <a:gd name="T12" fmla="*/ 48 w 48"/>
                <a:gd name="T13" fmla="*/ 32 h 53"/>
                <a:gd name="T14" fmla="*/ 46 w 48"/>
                <a:gd name="T15" fmla="*/ 23 h 53"/>
                <a:gd name="T16" fmla="*/ 44 w 48"/>
                <a:gd name="T17" fmla="*/ 16 h 53"/>
                <a:gd name="T18" fmla="*/ 45 w 48"/>
                <a:gd name="T19" fmla="*/ 9 h 53"/>
                <a:gd name="T20" fmla="*/ 37 w 48"/>
                <a:gd name="T21" fmla="*/ 9 h 53"/>
                <a:gd name="T22" fmla="*/ 38 w 48"/>
                <a:gd name="T23" fmla="*/ 1 h 53"/>
                <a:gd name="T24" fmla="*/ 25 w 48"/>
                <a:gd name="T25" fmla="*/ 0 h 53"/>
                <a:gd name="T26" fmla="*/ 24 w 48"/>
                <a:gd name="T27" fmla="*/ 1 h 53"/>
                <a:gd name="T28" fmla="*/ 23 w 48"/>
                <a:gd name="T29" fmla="*/ 11 h 53"/>
                <a:gd name="T30" fmla="*/ 12 w 48"/>
                <a:gd name="T31" fmla="*/ 12 h 53"/>
                <a:gd name="T32" fmla="*/ 8 w 48"/>
                <a:gd name="T33" fmla="*/ 12 h 53"/>
                <a:gd name="T34" fmla="*/ 6 w 48"/>
                <a:gd name="T35" fmla="*/ 14 h 53"/>
                <a:gd name="T36" fmla="*/ 10 w 48"/>
                <a:gd name="T37" fmla="*/ 18 h 53"/>
                <a:gd name="T38" fmla="*/ 5 w 48"/>
                <a:gd name="T39" fmla="*/ 22 h 53"/>
                <a:gd name="T40" fmla="*/ 2 w 48"/>
                <a:gd name="T41" fmla="*/ 27 h 53"/>
                <a:gd name="T42" fmla="*/ 6 w 48"/>
                <a:gd name="T43" fmla="*/ 35 h 53"/>
                <a:gd name="T44" fmla="*/ 12 w 48"/>
                <a:gd name="T45" fmla="*/ 42 h 53"/>
                <a:gd name="T46" fmla="*/ 20 w 48"/>
                <a:gd name="T47" fmla="*/ 53 h 53"/>
                <a:gd name="T48" fmla="*/ 24 w 48"/>
                <a:gd name="T49" fmla="*/ 5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53">
                  <a:moveTo>
                    <a:pt x="24" y="50"/>
                  </a:moveTo>
                  <a:cubicBezTo>
                    <a:pt x="28" y="50"/>
                    <a:pt x="27" y="48"/>
                    <a:pt x="25" y="44"/>
                  </a:cubicBezTo>
                  <a:cubicBezTo>
                    <a:pt x="24" y="39"/>
                    <a:pt x="28" y="40"/>
                    <a:pt x="30" y="40"/>
                  </a:cubicBezTo>
                  <a:cubicBezTo>
                    <a:pt x="33" y="40"/>
                    <a:pt x="32" y="35"/>
                    <a:pt x="34" y="35"/>
                  </a:cubicBezTo>
                  <a:cubicBezTo>
                    <a:pt x="36" y="35"/>
                    <a:pt x="37" y="41"/>
                    <a:pt x="39" y="41"/>
                  </a:cubicBezTo>
                  <a:cubicBezTo>
                    <a:pt x="41" y="40"/>
                    <a:pt x="42" y="42"/>
                    <a:pt x="45" y="42"/>
                  </a:cubicBezTo>
                  <a:cubicBezTo>
                    <a:pt x="48" y="41"/>
                    <a:pt x="48" y="36"/>
                    <a:pt x="48" y="32"/>
                  </a:cubicBezTo>
                  <a:cubicBezTo>
                    <a:pt x="48" y="27"/>
                    <a:pt x="48" y="24"/>
                    <a:pt x="46" y="23"/>
                  </a:cubicBezTo>
                  <a:cubicBezTo>
                    <a:pt x="43" y="21"/>
                    <a:pt x="41" y="18"/>
                    <a:pt x="44" y="16"/>
                  </a:cubicBezTo>
                  <a:cubicBezTo>
                    <a:pt x="47" y="14"/>
                    <a:pt x="48" y="11"/>
                    <a:pt x="45" y="9"/>
                  </a:cubicBezTo>
                  <a:cubicBezTo>
                    <a:pt x="42" y="7"/>
                    <a:pt x="37" y="11"/>
                    <a:pt x="37" y="9"/>
                  </a:cubicBezTo>
                  <a:cubicBezTo>
                    <a:pt x="37" y="8"/>
                    <a:pt x="37" y="4"/>
                    <a:pt x="38" y="1"/>
                  </a:cubicBezTo>
                  <a:cubicBezTo>
                    <a:pt x="32" y="0"/>
                    <a:pt x="25" y="0"/>
                    <a:pt x="25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7"/>
                    <a:pt x="23" y="11"/>
                    <a:pt x="23" y="11"/>
                  </a:cubicBezTo>
                  <a:cubicBezTo>
                    <a:pt x="23" y="11"/>
                    <a:pt x="14" y="12"/>
                    <a:pt x="12" y="12"/>
                  </a:cubicBezTo>
                  <a:cubicBezTo>
                    <a:pt x="11" y="12"/>
                    <a:pt x="10" y="12"/>
                    <a:pt x="8" y="12"/>
                  </a:cubicBezTo>
                  <a:cubicBezTo>
                    <a:pt x="7" y="13"/>
                    <a:pt x="7" y="14"/>
                    <a:pt x="6" y="14"/>
                  </a:cubicBezTo>
                  <a:cubicBezTo>
                    <a:pt x="5" y="15"/>
                    <a:pt x="9" y="17"/>
                    <a:pt x="10" y="18"/>
                  </a:cubicBezTo>
                  <a:cubicBezTo>
                    <a:pt x="10" y="20"/>
                    <a:pt x="5" y="20"/>
                    <a:pt x="5" y="22"/>
                  </a:cubicBezTo>
                  <a:cubicBezTo>
                    <a:pt x="5" y="24"/>
                    <a:pt x="3" y="26"/>
                    <a:pt x="2" y="27"/>
                  </a:cubicBezTo>
                  <a:cubicBezTo>
                    <a:pt x="0" y="28"/>
                    <a:pt x="6" y="33"/>
                    <a:pt x="6" y="35"/>
                  </a:cubicBezTo>
                  <a:cubicBezTo>
                    <a:pt x="6" y="36"/>
                    <a:pt x="7" y="38"/>
                    <a:pt x="12" y="42"/>
                  </a:cubicBezTo>
                  <a:cubicBezTo>
                    <a:pt x="16" y="47"/>
                    <a:pt x="14" y="48"/>
                    <a:pt x="20" y="53"/>
                  </a:cubicBezTo>
                  <a:cubicBezTo>
                    <a:pt x="21" y="52"/>
                    <a:pt x="22" y="50"/>
                    <a:pt x="24" y="50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3A780B11-2C73-331A-710E-0559BEABD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817" y="4127765"/>
              <a:ext cx="39541" cy="25016"/>
            </a:xfrm>
            <a:custGeom>
              <a:avLst/>
              <a:gdLst>
                <a:gd name="T0" fmla="*/ 18 w 19"/>
                <a:gd name="T1" fmla="*/ 10 h 11"/>
                <a:gd name="T2" fmla="*/ 19 w 19"/>
                <a:gd name="T3" fmla="*/ 0 h 11"/>
                <a:gd name="T4" fmla="*/ 16 w 19"/>
                <a:gd name="T5" fmla="*/ 0 h 11"/>
                <a:gd name="T6" fmla="*/ 5 w 19"/>
                <a:gd name="T7" fmla="*/ 0 h 11"/>
                <a:gd name="T8" fmla="*/ 5 w 19"/>
                <a:gd name="T9" fmla="*/ 0 h 11"/>
                <a:gd name="T10" fmla="*/ 3 w 19"/>
                <a:gd name="T11" fmla="*/ 6 h 11"/>
                <a:gd name="T12" fmla="*/ 3 w 19"/>
                <a:gd name="T13" fmla="*/ 9 h 11"/>
                <a:gd name="T14" fmla="*/ 3 w 19"/>
                <a:gd name="T15" fmla="*/ 11 h 11"/>
                <a:gd name="T16" fmla="*/ 7 w 19"/>
                <a:gd name="T17" fmla="*/ 11 h 11"/>
                <a:gd name="T18" fmla="*/ 18 w 19"/>
                <a:gd name="T1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1">
                  <a:moveTo>
                    <a:pt x="18" y="10"/>
                  </a:moveTo>
                  <a:cubicBezTo>
                    <a:pt x="18" y="10"/>
                    <a:pt x="19" y="6"/>
                    <a:pt x="1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2"/>
                    <a:pt x="6" y="5"/>
                    <a:pt x="3" y="6"/>
                  </a:cubicBezTo>
                  <a:cubicBezTo>
                    <a:pt x="0" y="7"/>
                    <a:pt x="0" y="9"/>
                    <a:pt x="3" y="9"/>
                  </a:cubicBezTo>
                  <a:cubicBezTo>
                    <a:pt x="4" y="9"/>
                    <a:pt x="4" y="10"/>
                    <a:pt x="3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9" y="11"/>
                    <a:pt x="18" y="10"/>
                    <a:pt x="18" y="10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62CE2D8A-17A4-1327-F138-977EA84A4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572" y="4097938"/>
              <a:ext cx="124776" cy="168380"/>
            </a:xfrm>
            <a:custGeom>
              <a:avLst/>
              <a:gdLst>
                <a:gd name="T0" fmla="*/ 16 w 60"/>
                <a:gd name="T1" fmla="*/ 70 h 74"/>
                <a:gd name="T2" fmla="*/ 22 w 60"/>
                <a:gd name="T3" fmla="*/ 71 h 74"/>
                <a:gd name="T4" fmla="*/ 29 w 60"/>
                <a:gd name="T5" fmla="*/ 71 h 74"/>
                <a:gd name="T6" fmla="*/ 32 w 60"/>
                <a:gd name="T7" fmla="*/ 71 h 74"/>
                <a:gd name="T8" fmla="*/ 38 w 60"/>
                <a:gd name="T9" fmla="*/ 66 h 74"/>
                <a:gd name="T10" fmla="*/ 41 w 60"/>
                <a:gd name="T11" fmla="*/ 60 h 74"/>
                <a:gd name="T12" fmla="*/ 41 w 60"/>
                <a:gd name="T13" fmla="*/ 46 h 74"/>
                <a:gd name="T14" fmla="*/ 48 w 60"/>
                <a:gd name="T15" fmla="*/ 36 h 74"/>
                <a:gd name="T16" fmla="*/ 55 w 60"/>
                <a:gd name="T17" fmla="*/ 19 h 74"/>
                <a:gd name="T18" fmla="*/ 58 w 60"/>
                <a:gd name="T19" fmla="*/ 10 h 74"/>
                <a:gd name="T20" fmla="*/ 59 w 60"/>
                <a:gd name="T21" fmla="*/ 1 h 74"/>
                <a:gd name="T22" fmla="*/ 59 w 60"/>
                <a:gd name="T23" fmla="*/ 1 h 74"/>
                <a:gd name="T24" fmla="*/ 52 w 60"/>
                <a:gd name="T25" fmla="*/ 0 h 74"/>
                <a:gd name="T26" fmla="*/ 48 w 60"/>
                <a:gd name="T27" fmla="*/ 1 h 74"/>
                <a:gd name="T28" fmla="*/ 44 w 60"/>
                <a:gd name="T29" fmla="*/ 2 h 74"/>
                <a:gd name="T30" fmla="*/ 42 w 60"/>
                <a:gd name="T31" fmla="*/ 8 h 74"/>
                <a:gd name="T32" fmla="*/ 39 w 60"/>
                <a:gd name="T33" fmla="*/ 17 h 74"/>
                <a:gd name="T34" fmla="*/ 27 w 60"/>
                <a:gd name="T35" fmla="*/ 13 h 74"/>
                <a:gd name="T36" fmla="*/ 18 w 60"/>
                <a:gd name="T37" fmla="*/ 13 h 74"/>
                <a:gd name="T38" fmla="*/ 17 w 60"/>
                <a:gd name="T39" fmla="*/ 21 h 74"/>
                <a:gd name="T40" fmla="*/ 25 w 60"/>
                <a:gd name="T41" fmla="*/ 21 h 74"/>
                <a:gd name="T42" fmla="*/ 24 w 60"/>
                <a:gd name="T43" fmla="*/ 28 h 74"/>
                <a:gd name="T44" fmla="*/ 26 w 60"/>
                <a:gd name="T45" fmla="*/ 35 h 74"/>
                <a:gd name="T46" fmla="*/ 28 w 60"/>
                <a:gd name="T47" fmla="*/ 44 h 74"/>
                <a:gd name="T48" fmla="*/ 25 w 60"/>
                <a:gd name="T49" fmla="*/ 54 h 74"/>
                <a:gd name="T50" fmla="*/ 19 w 60"/>
                <a:gd name="T51" fmla="*/ 53 h 74"/>
                <a:gd name="T52" fmla="*/ 14 w 60"/>
                <a:gd name="T53" fmla="*/ 47 h 74"/>
                <a:gd name="T54" fmla="*/ 10 w 60"/>
                <a:gd name="T55" fmla="*/ 52 h 74"/>
                <a:gd name="T56" fmla="*/ 5 w 60"/>
                <a:gd name="T57" fmla="*/ 56 h 74"/>
                <a:gd name="T58" fmla="*/ 4 w 60"/>
                <a:gd name="T59" fmla="*/ 62 h 74"/>
                <a:gd name="T60" fmla="*/ 0 w 60"/>
                <a:gd name="T61" fmla="*/ 65 h 74"/>
                <a:gd name="T62" fmla="*/ 1 w 60"/>
                <a:gd name="T63" fmla="*/ 66 h 74"/>
                <a:gd name="T64" fmla="*/ 8 w 60"/>
                <a:gd name="T65" fmla="*/ 74 h 74"/>
                <a:gd name="T66" fmla="*/ 16 w 60"/>
                <a:gd name="T67" fmla="*/ 7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74">
                  <a:moveTo>
                    <a:pt x="16" y="70"/>
                  </a:moveTo>
                  <a:cubicBezTo>
                    <a:pt x="18" y="71"/>
                    <a:pt x="19" y="73"/>
                    <a:pt x="22" y="71"/>
                  </a:cubicBezTo>
                  <a:cubicBezTo>
                    <a:pt x="25" y="68"/>
                    <a:pt x="29" y="69"/>
                    <a:pt x="29" y="71"/>
                  </a:cubicBezTo>
                  <a:cubicBezTo>
                    <a:pt x="29" y="74"/>
                    <a:pt x="30" y="73"/>
                    <a:pt x="32" y="71"/>
                  </a:cubicBezTo>
                  <a:cubicBezTo>
                    <a:pt x="35" y="68"/>
                    <a:pt x="38" y="71"/>
                    <a:pt x="38" y="66"/>
                  </a:cubicBezTo>
                  <a:cubicBezTo>
                    <a:pt x="38" y="61"/>
                    <a:pt x="41" y="66"/>
                    <a:pt x="41" y="60"/>
                  </a:cubicBezTo>
                  <a:cubicBezTo>
                    <a:pt x="41" y="54"/>
                    <a:pt x="41" y="48"/>
                    <a:pt x="41" y="46"/>
                  </a:cubicBezTo>
                  <a:cubicBezTo>
                    <a:pt x="41" y="43"/>
                    <a:pt x="48" y="41"/>
                    <a:pt x="48" y="36"/>
                  </a:cubicBezTo>
                  <a:cubicBezTo>
                    <a:pt x="48" y="32"/>
                    <a:pt x="55" y="24"/>
                    <a:pt x="55" y="19"/>
                  </a:cubicBezTo>
                  <a:cubicBezTo>
                    <a:pt x="55" y="13"/>
                    <a:pt x="56" y="12"/>
                    <a:pt x="58" y="10"/>
                  </a:cubicBezTo>
                  <a:cubicBezTo>
                    <a:pt x="59" y="8"/>
                    <a:pt x="60" y="4"/>
                    <a:pt x="59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44" y="6"/>
                    <a:pt x="42" y="8"/>
                  </a:cubicBezTo>
                  <a:cubicBezTo>
                    <a:pt x="40" y="11"/>
                    <a:pt x="39" y="17"/>
                    <a:pt x="39" y="17"/>
                  </a:cubicBezTo>
                  <a:cubicBezTo>
                    <a:pt x="39" y="17"/>
                    <a:pt x="30" y="12"/>
                    <a:pt x="27" y="13"/>
                  </a:cubicBezTo>
                  <a:cubicBezTo>
                    <a:pt x="26" y="13"/>
                    <a:pt x="22" y="13"/>
                    <a:pt x="18" y="13"/>
                  </a:cubicBezTo>
                  <a:cubicBezTo>
                    <a:pt x="17" y="16"/>
                    <a:pt x="17" y="20"/>
                    <a:pt x="17" y="21"/>
                  </a:cubicBezTo>
                  <a:cubicBezTo>
                    <a:pt x="17" y="23"/>
                    <a:pt x="22" y="19"/>
                    <a:pt x="25" y="21"/>
                  </a:cubicBezTo>
                  <a:cubicBezTo>
                    <a:pt x="28" y="23"/>
                    <a:pt x="27" y="26"/>
                    <a:pt x="24" y="28"/>
                  </a:cubicBezTo>
                  <a:cubicBezTo>
                    <a:pt x="21" y="30"/>
                    <a:pt x="23" y="33"/>
                    <a:pt x="26" y="35"/>
                  </a:cubicBezTo>
                  <a:cubicBezTo>
                    <a:pt x="28" y="36"/>
                    <a:pt x="28" y="39"/>
                    <a:pt x="28" y="44"/>
                  </a:cubicBezTo>
                  <a:cubicBezTo>
                    <a:pt x="28" y="48"/>
                    <a:pt x="28" y="53"/>
                    <a:pt x="25" y="54"/>
                  </a:cubicBezTo>
                  <a:cubicBezTo>
                    <a:pt x="22" y="54"/>
                    <a:pt x="21" y="52"/>
                    <a:pt x="19" y="53"/>
                  </a:cubicBezTo>
                  <a:cubicBezTo>
                    <a:pt x="17" y="53"/>
                    <a:pt x="16" y="47"/>
                    <a:pt x="14" y="47"/>
                  </a:cubicBezTo>
                  <a:cubicBezTo>
                    <a:pt x="12" y="47"/>
                    <a:pt x="13" y="52"/>
                    <a:pt x="10" y="52"/>
                  </a:cubicBezTo>
                  <a:cubicBezTo>
                    <a:pt x="8" y="52"/>
                    <a:pt x="4" y="51"/>
                    <a:pt x="5" y="56"/>
                  </a:cubicBezTo>
                  <a:cubicBezTo>
                    <a:pt x="7" y="60"/>
                    <a:pt x="8" y="62"/>
                    <a:pt x="4" y="62"/>
                  </a:cubicBezTo>
                  <a:cubicBezTo>
                    <a:pt x="2" y="62"/>
                    <a:pt x="1" y="64"/>
                    <a:pt x="0" y="65"/>
                  </a:cubicBezTo>
                  <a:cubicBezTo>
                    <a:pt x="0" y="65"/>
                    <a:pt x="1" y="65"/>
                    <a:pt x="1" y="66"/>
                  </a:cubicBezTo>
                  <a:cubicBezTo>
                    <a:pt x="5" y="68"/>
                    <a:pt x="7" y="71"/>
                    <a:pt x="8" y="74"/>
                  </a:cubicBezTo>
                  <a:cubicBezTo>
                    <a:pt x="12" y="72"/>
                    <a:pt x="15" y="70"/>
                    <a:pt x="16" y="70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C55EB269-DDA3-3337-3053-92D76C516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828" y="3711143"/>
              <a:ext cx="288215" cy="391606"/>
            </a:xfrm>
            <a:custGeom>
              <a:avLst/>
              <a:gdLst>
                <a:gd name="T0" fmla="*/ 105 w 139"/>
                <a:gd name="T1" fmla="*/ 9 h 172"/>
                <a:gd name="T2" fmla="*/ 95 w 139"/>
                <a:gd name="T3" fmla="*/ 11 h 172"/>
                <a:gd name="T4" fmla="*/ 80 w 139"/>
                <a:gd name="T5" fmla="*/ 9 h 172"/>
                <a:gd name="T6" fmla="*/ 26 w 139"/>
                <a:gd name="T7" fmla="*/ 11 h 172"/>
                <a:gd name="T8" fmla="*/ 18 w 139"/>
                <a:gd name="T9" fmla="*/ 29 h 172"/>
                <a:gd name="T10" fmla="*/ 17 w 139"/>
                <a:gd name="T11" fmla="*/ 65 h 172"/>
                <a:gd name="T12" fmla="*/ 7 w 139"/>
                <a:gd name="T13" fmla="*/ 75 h 172"/>
                <a:gd name="T14" fmla="*/ 3 w 139"/>
                <a:gd name="T15" fmla="*/ 88 h 172"/>
                <a:gd name="T16" fmla="*/ 5 w 139"/>
                <a:gd name="T17" fmla="*/ 98 h 172"/>
                <a:gd name="T18" fmla="*/ 8 w 139"/>
                <a:gd name="T19" fmla="*/ 107 h 172"/>
                <a:gd name="T20" fmla="*/ 15 w 139"/>
                <a:gd name="T21" fmla="*/ 123 h 172"/>
                <a:gd name="T22" fmla="*/ 18 w 139"/>
                <a:gd name="T23" fmla="*/ 127 h 172"/>
                <a:gd name="T24" fmla="*/ 26 w 139"/>
                <a:gd name="T25" fmla="*/ 132 h 172"/>
                <a:gd name="T26" fmla="*/ 34 w 139"/>
                <a:gd name="T27" fmla="*/ 142 h 172"/>
                <a:gd name="T28" fmla="*/ 43 w 139"/>
                <a:gd name="T29" fmla="*/ 152 h 172"/>
                <a:gd name="T30" fmla="*/ 47 w 139"/>
                <a:gd name="T31" fmla="*/ 159 h 172"/>
                <a:gd name="T32" fmla="*/ 56 w 139"/>
                <a:gd name="T33" fmla="*/ 163 h 172"/>
                <a:gd name="T34" fmla="*/ 65 w 139"/>
                <a:gd name="T35" fmla="*/ 163 h 172"/>
                <a:gd name="T36" fmla="*/ 81 w 139"/>
                <a:gd name="T37" fmla="*/ 169 h 172"/>
                <a:gd name="T38" fmla="*/ 92 w 139"/>
                <a:gd name="T39" fmla="*/ 169 h 172"/>
                <a:gd name="T40" fmla="*/ 100 w 139"/>
                <a:gd name="T41" fmla="*/ 166 h 172"/>
                <a:gd name="T42" fmla="*/ 108 w 139"/>
                <a:gd name="T43" fmla="*/ 160 h 172"/>
                <a:gd name="T44" fmla="*/ 115 w 139"/>
                <a:gd name="T45" fmla="*/ 162 h 172"/>
                <a:gd name="T46" fmla="*/ 108 w 139"/>
                <a:gd name="T47" fmla="*/ 148 h 172"/>
                <a:gd name="T48" fmla="*/ 93 w 139"/>
                <a:gd name="T49" fmla="*/ 135 h 172"/>
                <a:gd name="T50" fmla="*/ 101 w 139"/>
                <a:gd name="T51" fmla="*/ 128 h 172"/>
                <a:gd name="T52" fmla="*/ 105 w 139"/>
                <a:gd name="T53" fmla="*/ 111 h 172"/>
                <a:gd name="T54" fmla="*/ 111 w 139"/>
                <a:gd name="T55" fmla="*/ 99 h 172"/>
                <a:gd name="T56" fmla="*/ 120 w 139"/>
                <a:gd name="T57" fmla="*/ 89 h 172"/>
                <a:gd name="T58" fmla="*/ 123 w 139"/>
                <a:gd name="T59" fmla="*/ 67 h 172"/>
                <a:gd name="T60" fmla="*/ 131 w 139"/>
                <a:gd name="T61" fmla="*/ 54 h 172"/>
                <a:gd name="T62" fmla="*/ 134 w 139"/>
                <a:gd name="T63" fmla="*/ 42 h 172"/>
                <a:gd name="T64" fmla="*/ 127 w 139"/>
                <a:gd name="T65" fmla="*/ 15 h 172"/>
                <a:gd name="T66" fmla="*/ 115 w 139"/>
                <a:gd name="T67" fmla="*/ 0 h 172"/>
                <a:gd name="T68" fmla="*/ 110 w 139"/>
                <a:gd name="T69" fmla="*/ 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9" h="172">
                  <a:moveTo>
                    <a:pt x="110" y="3"/>
                  </a:moveTo>
                  <a:cubicBezTo>
                    <a:pt x="108" y="3"/>
                    <a:pt x="109" y="9"/>
                    <a:pt x="105" y="9"/>
                  </a:cubicBezTo>
                  <a:cubicBezTo>
                    <a:pt x="101" y="9"/>
                    <a:pt x="102" y="13"/>
                    <a:pt x="100" y="13"/>
                  </a:cubicBezTo>
                  <a:cubicBezTo>
                    <a:pt x="97" y="13"/>
                    <a:pt x="95" y="11"/>
                    <a:pt x="95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2" y="8"/>
                    <a:pt x="80" y="9"/>
                  </a:cubicBezTo>
                  <a:cubicBezTo>
                    <a:pt x="79" y="10"/>
                    <a:pt x="77" y="11"/>
                    <a:pt x="77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22"/>
                    <a:pt x="26" y="29"/>
                    <a:pt x="26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6"/>
                    <a:pt x="19" y="65"/>
                    <a:pt x="17" y="65"/>
                  </a:cubicBezTo>
                  <a:cubicBezTo>
                    <a:pt x="16" y="66"/>
                    <a:pt x="10" y="67"/>
                    <a:pt x="10" y="70"/>
                  </a:cubicBezTo>
                  <a:cubicBezTo>
                    <a:pt x="10" y="73"/>
                    <a:pt x="9" y="75"/>
                    <a:pt x="7" y="75"/>
                  </a:cubicBezTo>
                  <a:cubicBezTo>
                    <a:pt x="4" y="76"/>
                    <a:pt x="7" y="81"/>
                    <a:pt x="3" y="81"/>
                  </a:cubicBezTo>
                  <a:cubicBezTo>
                    <a:pt x="0" y="81"/>
                    <a:pt x="5" y="85"/>
                    <a:pt x="3" y="88"/>
                  </a:cubicBezTo>
                  <a:cubicBezTo>
                    <a:pt x="1" y="90"/>
                    <a:pt x="1" y="92"/>
                    <a:pt x="4" y="92"/>
                  </a:cubicBezTo>
                  <a:cubicBezTo>
                    <a:pt x="6" y="92"/>
                    <a:pt x="5" y="95"/>
                    <a:pt x="5" y="98"/>
                  </a:cubicBezTo>
                  <a:cubicBezTo>
                    <a:pt x="5" y="102"/>
                    <a:pt x="9" y="104"/>
                    <a:pt x="9" y="104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8" y="107"/>
                    <a:pt x="14" y="114"/>
                    <a:pt x="15" y="116"/>
                  </a:cubicBezTo>
                  <a:cubicBezTo>
                    <a:pt x="15" y="117"/>
                    <a:pt x="18" y="121"/>
                    <a:pt x="15" y="123"/>
                  </a:cubicBezTo>
                  <a:cubicBezTo>
                    <a:pt x="12" y="124"/>
                    <a:pt x="14" y="126"/>
                    <a:pt x="14" y="126"/>
                  </a:cubicBezTo>
                  <a:cubicBezTo>
                    <a:pt x="18" y="127"/>
                    <a:pt x="18" y="127"/>
                    <a:pt x="18" y="127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19" y="129"/>
                    <a:pt x="23" y="129"/>
                    <a:pt x="26" y="132"/>
                  </a:cubicBezTo>
                  <a:cubicBezTo>
                    <a:pt x="28" y="135"/>
                    <a:pt x="29" y="136"/>
                    <a:pt x="29" y="137"/>
                  </a:cubicBezTo>
                  <a:cubicBezTo>
                    <a:pt x="29" y="139"/>
                    <a:pt x="31" y="139"/>
                    <a:pt x="34" y="142"/>
                  </a:cubicBezTo>
                  <a:cubicBezTo>
                    <a:pt x="37" y="145"/>
                    <a:pt x="37" y="146"/>
                    <a:pt x="37" y="148"/>
                  </a:cubicBezTo>
                  <a:cubicBezTo>
                    <a:pt x="37" y="149"/>
                    <a:pt x="43" y="152"/>
                    <a:pt x="43" y="152"/>
                  </a:cubicBezTo>
                  <a:cubicBezTo>
                    <a:pt x="45" y="157"/>
                    <a:pt x="45" y="157"/>
                    <a:pt x="45" y="157"/>
                  </a:cubicBezTo>
                  <a:cubicBezTo>
                    <a:pt x="46" y="157"/>
                    <a:pt x="47" y="158"/>
                    <a:pt x="47" y="159"/>
                  </a:cubicBezTo>
                  <a:cubicBezTo>
                    <a:pt x="48" y="162"/>
                    <a:pt x="51" y="163"/>
                    <a:pt x="51" y="163"/>
                  </a:cubicBezTo>
                  <a:cubicBezTo>
                    <a:pt x="51" y="163"/>
                    <a:pt x="54" y="165"/>
                    <a:pt x="56" y="163"/>
                  </a:cubicBezTo>
                  <a:cubicBezTo>
                    <a:pt x="58" y="161"/>
                    <a:pt x="61" y="164"/>
                    <a:pt x="61" y="164"/>
                  </a:cubicBezTo>
                  <a:cubicBezTo>
                    <a:pt x="61" y="164"/>
                    <a:pt x="63" y="162"/>
                    <a:pt x="65" y="163"/>
                  </a:cubicBezTo>
                  <a:cubicBezTo>
                    <a:pt x="66" y="163"/>
                    <a:pt x="71" y="167"/>
                    <a:pt x="75" y="171"/>
                  </a:cubicBezTo>
                  <a:cubicBezTo>
                    <a:pt x="75" y="171"/>
                    <a:pt x="79" y="169"/>
                    <a:pt x="81" y="169"/>
                  </a:cubicBezTo>
                  <a:cubicBezTo>
                    <a:pt x="83" y="169"/>
                    <a:pt x="85" y="172"/>
                    <a:pt x="86" y="171"/>
                  </a:cubicBezTo>
                  <a:cubicBezTo>
                    <a:pt x="87" y="170"/>
                    <a:pt x="91" y="168"/>
                    <a:pt x="92" y="169"/>
                  </a:cubicBezTo>
                  <a:cubicBezTo>
                    <a:pt x="94" y="170"/>
                    <a:pt x="97" y="170"/>
                    <a:pt x="98" y="168"/>
                  </a:cubicBezTo>
                  <a:cubicBezTo>
                    <a:pt x="98" y="168"/>
                    <a:pt x="99" y="167"/>
                    <a:pt x="100" y="166"/>
                  </a:cubicBezTo>
                  <a:cubicBezTo>
                    <a:pt x="101" y="165"/>
                    <a:pt x="101" y="165"/>
                    <a:pt x="102" y="164"/>
                  </a:cubicBezTo>
                  <a:cubicBezTo>
                    <a:pt x="102" y="163"/>
                    <a:pt x="106" y="160"/>
                    <a:pt x="108" y="160"/>
                  </a:cubicBezTo>
                  <a:cubicBezTo>
                    <a:pt x="110" y="160"/>
                    <a:pt x="112" y="159"/>
                    <a:pt x="113" y="160"/>
                  </a:cubicBezTo>
                  <a:cubicBezTo>
                    <a:pt x="114" y="161"/>
                    <a:pt x="115" y="161"/>
                    <a:pt x="115" y="162"/>
                  </a:cubicBezTo>
                  <a:cubicBezTo>
                    <a:pt x="116" y="157"/>
                    <a:pt x="117" y="154"/>
                    <a:pt x="116" y="154"/>
                  </a:cubicBezTo>
                  <a:cubicBezTo>
                    <a:pt x="113" y="154"/>
                    <a:pt x="109" y="152"/>
                    <a:pt x="108" y="148"/>
                  </a:cubicBezTo>
                  <a:cubicBezTo>
                    <a:pt x="106" y="144"/>
                    <a:pt x="101" y="141"/>
                    <a:pt x="100" y="139"/>
                  </a:cubicBezTo>
                  <a:cubicBezTo>
                    <a:pt x="99" y="136"/>
                    <a:pt x="94" y="137"/>
                    <a:pt x="93" y="135"/>
                  </a:cubicBezTo>
                  <a:cubicBezTo>
                    <a:pt x="92" y="132"/>
                    <a:pt x="94" y="132"/>
                    <a:pt x="94" y="130"/>
                  </a:cubicBezTo>
                  <a:cubicBezTo>
                    <a:pt x="94" y="127"/>
                    <a:pt x="100" y="129"/>
                    <a:pt x="101" y="128"/>
                  </a:cubicBezTo>
                  <a:cubicBezTo>
                    <a:pt x="101" y="128"/>
                    <a:pt x="102" y="122"/>
                    <a:pt x="102" y="119"/>
                  </a:cubicBezTo>
                  <a:cubicBezTo>
                    <a:pt x="102" y="116"/>
                    <a:pt x="106" y="113"/>
                    <a:pt x="105" y="111"/>
                  </a:cubicBezTo>
                  <a:cubicBezTo>
                    <a:pt x="103" y="110"/>
                    <a:pt x="106" y="109"/>
                    <a:pt x="108" y="107"/>
                  </a:cubicBezTo>
                  <a:cubicBezTo>
                    <a:pt x="110" y="106"/>
                    <a:pt x="109" y="101"/>
                    <a:pt x="111" y="99"/>
                  </a:cubicBezTo>
                  <a:cubicBezTo>
                    <a:pt x="113" y="97"/>
                    <a:pt x="114" y="93"/>
                    <a:pt x="116" y="93"/>
                  </a:cubicBezTo>
                  <a:cubicBezTo>
                    <a:pt x="118" y="93"/>
                    <a:pt x="120" y="91"/>
                    <a:pt x="120" y="89"/>
                  </a:cubicBezTo>
                  <a:cubicBezTo>
                    <a:pt x="120" y="87"/>
                    <a:pt x="123" y="82"/>
                    <a:pt x="123" y="79"/>
                  </a:cubicBezTo>
                  <a:cubicBezTo>
                    <a:pt x="122" y="75"/>
                    <a:pt x="121" y="71"/>
                    <a:pt x="123" y="67"/>
                  </a:cubicBezTo>
                  <a:cubicBezTo>
                    <a:pt x="126" y="64"/>
                    <a:pt x="127" y="62"/>
                    <a:pt x="126" y="59"/>
                  </a:cubicBezTo>
                  <a:cubicBezTo>
                    <a:pt x="126" y="56"/>
                    <a:pt x="130" y="56"/>
                    <a:pt x="131" y="54"/>
                  </a:cubicBezTo>
                  <a:cubicBezTo>
                    <a:pt x="132" y="53"/>
                    <a:pt x="136" y="52"/>
                    <a:pt x="139" y="47"/>
                  </a:cubicBezTo>
                  <a:cubicBezTo>
                    <a:pt x="137" y="45"/>
                    <a:pt x="135" y="43"/>
                    <a:pt x="134" y="42"/>
                  </a:cubicBezTo>
                  <a:cubicBezTo>
                    <a:pt x="131" y="41"/>
                    <a:pt x="129" y="35"/>
                    <a:pt x="129" y="29"/>
                  </a:cubicBezTo>
                  <a:cubicBezTo>
                    <a:pt x="129" y="22"/>
                    <a:pt x="127" y="17"/>
                    <a:pt x="127" y="15"/>
                  </a:cubicBezTo>
                  <a:cubicBezTo>
                    <a:pt x="127" y="13"/>
                    <a:pt x="124" y="8"/>
                    <a:pt x="120" y="6"/>
                  </a:cubicBezTo>
                  <a:cubicBezTo>
                    <a:pt x="117" y="5"/>
                    <a:pt x="115" y="2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2" y="4"/>
                    <a:pt x="113" y="3"/>
                    <a:pt x="110" y="3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359DD107-E8B3-0EC3-8BE0-DD5B47FE1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279" y="3922821"/>
              <a:ext cx="33390" cy="36562"/>
            </a:xfrm>
            <a:custGeom>
              <a:avLst/>
              <a:gdLst>
                <a:gd name="T0" fmla="*/ 5 w 16"/>
                <a:gd name="T1" fmla="*/ 2 h 16"/>
                <a:gd name="T2" fmla="*/ 1 w 16"/>
                <a:gd name="T3" fmla="*/ 8 h 16"/>
                <a:gd name="T4" fmla="*/ 1 w 16"/>
                <a:gd name="T5" fmla="*/ 15 h 16"/>
                <a:gd name="T6" fmla="*/ 6 w 16"/>
                <a:gd name="T7" fmla="*/ 15 h 16"/>
                <a:gd name="T8" fmla="*/ 10 w 16"/>
                <a:gd name="T9" fmla="*/ 16 h 16"/>
                <a:gd name="T10" fmla="*/ 13 w 16"/>
                <a:gd name="T11" fmla="*/ 12 h 16"/>
                <a:gd name="T12" fmla="*/ 9 w 16"/>
                <a:gd name="T13" fmla="*/ 10 h 16"/>
                <a:gd name="T14" fmla="*/ 14 w 16"/>
                <a:gd name="T15" fmla="*/ 6 h 16"/>
                <a:gd name="T16" fmla="*/ 13 w 16"/>
                <a:gd name="T17" fmla="*/ 1 h 16"/>
                <a:gd name="T18" fmla="*/ 12 w 16"/>
                <a:gd name="T19" fmla="*/ 0 h 16"/>
                <a:gd name="T20" fmla="*/ 9 w 16"/>
                <a:gd name="T21" fmla="*/ 2 h 16"/>
                <a:gd name="T22" fmla="*/ 5 w 16"/>
                <a:gd name="T2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5" y="2"/>
                  </a:moveTo>
                  <a:cubicBezTo>
                    <a:pt x="5" y="3"/>
                    <a:pt x="3" y="6"/>
                    <a:pt x="1" y="8"/>
                  </a:cubicBezTo>
                  <a:cubicBezTo>
                    <a:pt x="0" y="10"/>
                    <a:pt x="1" y="14"/>
                    <a:pt x="1" y="15"/>
                  </a:cubicBezTo>
                  <a:cubicBezTo>
                    <a:pt x="2" y="16"/>
                    <a:pt x="4" y="16"/>
                    <a:pt x="6" y="15"/>
                  </a:cubicBezTo>
                  <a:cubicBezTo>
                    <a:pt x="7" y="14"/>
                    <a:pt x="8" y="14"/>
                    <a:pt x="10" y="16"/>
                  </a:cubicBezTo>
                  <a:cubicBezTo>
                    <a:pt x="11" y="15"/>
                    <a:pt x="12" y="13"/>
                    <a:pt x="13" y="12"/>
                  </a:cubicBezTo>
                  <a:cubicBezTo>
                    <a:pt x="11" y="11"/>
                    <a:pt x="9" y="11"/>
                    <a:pt x="9" y="10"/>
                  </a:cubicBezTo>
                  <a:cubicBezTo>
                    <a:pt x="8" y="9"/>
                    <a:pt x="11" y="7"/>
                    <a:pt x="14" y="6"/>
                  </a:cubicBezTo>
                  <a:cubicBezTo>
                    <a:pt x="16" y="6"/>
                    <a:pt x="15" y="3"/>
                    <a:pt x="13" y="1"/>
                  </a:cubicBezTo>
                  <a:cubicBezTo>
                    <a:pt x="13" y="1"/>
                    <a:pt x="12" y="1"/>
                    <a:pt x="12" y="0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9" y="3"/>
                    <a:pt x="7" y="2"/>
                    <a:pt x="5" y="2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0EE482D3-C001-00D0-488F-3F39F3256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2136" y="3817944"/>
              <a:ext cx="117746" cy="111613"/>
            </a:xfrm>
            <a:custGeom>
              <a:avLst/>
              <a:gdLst>
                <a:gd name="T0" fmla="*/ 10 w 57"/>
                <a:gd name="T1" fmla="*/ 7 h 49"/>
                <a:gd name="T2" fmla="*/ 5 w 57"/>
                <a:gd name="T3" fmla="*/ 12 h 49"/>
                <a:gd name="T4" fmla="*/ 2 w 57"/>
                <a:gd name="T5" fmla="*/ 20 h 49"/>
                <a:gd name="T6" fmla="*/ 2 w 57"/>
                <a:gd name="T7" fmla="*/ 32 h 49"/>
                <a:gd name="T8" fmla="*/ 9 w 57"/>
                <a:gd name="T9" fmla="*/ 32 h 49"/>
                <a:gd name="T10" fmla="*/ 11 w 57"/>
                <a:gd name="T11" fmla="*/ 30 h 49"/>
                <a:gd name="T12" fmla="*/ 15 w 57"/>
                <a:gd name="T13" fmla="*/ 28 h 49"/>
                <a:gd name="T14" fmla="*/ 21 w 57"/>
                <a:gd name="T15" fmla="*/ 31 h 49"/>
                <a:gd name="T16" fmla="*/ 24 w 57"/>
                <a:gd name="T17" fmla="*/ 31 h 49"/>
                <a:gd name="T18" fmla="*/ 33 w 57"/>
                <a:gd name="T19" fmla="*/ 31 h 49"/>
                <a:gd name="T20" fmla="*/ 51 w 57"/>
                <a:gd name="T21" fmla="*/ 48 h 49"/>
                <a:gd name="T22" fmla="*/ 50 w 57"/>
                <a:gd name="T23" fmla="*/ 48 h 49"/>
                <a:gd name="T24" fmla="*/ 54 w 57"/>
                <a:gd name="T25" fmla="*/ 48 h 49"/>
                <a:gd name="T26" fmla="*/ 57 w 57"/>
                <a:gd name="T27" fmla="*/ 46 h 49"/>
                <a:gd name="T28" fmla="*/ 48 w 57"/>
                <a:gd name="T29" fmla="*/ 36 h 49"/>
                <a:gd name="T30" fmla="*/ 34 w 57"/>
                <a:gd name="T31" fmla="*/ 27 h 49"/>
                <a:gd name="T32" fmla="*/ 29 w 57"/>
                <a:gd name="T33" fmla="*/ 22 h 49"/>
                <a:gd name="T34" fmla="*/ 23 w 57"/>
                <a:gd name="T35" fmla="*/ 9 h 49"/>
                <a:gd name="T36" fmla="*/ 18 w 57"/>
                <a:gd name="T37" fmla="*/ 0 h 49"/>
                <a:gd name="T38" fmla="*/ 10 w 57"/>
                <a:gd name="T3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" h="49">
                  <a:moveTo>
                    <a:pt x="10" y="7"/>
                  </a:moveTo>
                  <a:cubicBezTo>
                    <a:pt x="9" y="9"/>
                    <a:pt x="5" y="9"/>
                    <a:pt x="5" y="12"/>
                  </a:cubicBezTo>
                  <a:cubicBezTo>
                    <a:pt x="6" y="15"/>
                    <a:pt x="5" y="17"/>
                    <a:pt x="2" y="20"/>
                  </a:cubicBezTo>
                  <a:cubicBezTo>
                    <a:pt x="0" y="24"/>
                    <a:pt x="1" y="28"/>
                    <a:pt x="2" y="32"/>
                  </a:cubicBezTo>
                  <a:cubicBezTo>
                    <a:pt x="5" y="32"/>
                    <a:pt x="8" y="32"/>
                    <a:pt x="9" y="32"/>
                  </a:cubicBezTo>
                  <a:cubicBezTo>
                    <a:pt x="10" y="33"/>
                    <a:pt x="11" y="32"/>
                    <a:pt x="11" y="30"/>
                  </a:cubicBezTo>
                  <a:cubicBezTo>
                    <a:pt x="12" y="27"/>
                    <a:pt x="14" y="27"/>
                    <a:pt x="15" y="28"/>
                  </a:cubicBezTo>
                  <a:cubicBezTo>
                    <a:pt x="17" y="30"/>
                    <a:pt x="18" y="32"/>
                    <a:pt x="21" y="31"/>
                  </a:cubicBezTo>
                  <a:cubicBezTo>
                    <a:pt x="23" y="29"/>
                    <a:pt x="23" y="30"/>
                    <a:pt x="24" y="31"/>
                  </a:cubicBezTo>
                  <a:cubicBezTo>
                    <a:pt x="26" y="31"/>
                    <a:pt x="31" y="30"/>
                    <a:pt x="33" y="31"/>
                  </a:cubicBezTo>
                  <a:cubicBezTo>
                    <a:pt x="35" y="31"/>
                    <a:pt x="51" y="48"/>
                    <a:pt x="51" y="48"/>
                  </a:cubicBezTo>
                  <a:cubicBezTo>
                    <a:pt x="51" y="48"/>
                    <a:pt x="51" y="48"/>
                    <a:pt x="50" y="48"/>
                  </a:cubicBezTo>
                  <a:cubicBezTo>
                    <a:pt x="52" y="48"/>
                    <a:pt x="54" y="49"/>
                    <a:pt x="54" y="48"/>
                  </a:cubicBezTo>
                  <a:cubicBezTo>
                    <a:pt x="55" y="47"/>
                    <a:pt x="56" y="47"/>
                    <a:pt x="57" y="46"/>
                  </a:cubicBezTo>
                  <a:cubicBezTo>
                    <a:pt x="55" y="44"/>
                    <a:pt x="52" y="41"/>
                    <a:pt x="48" y="36"/>
                  </a:cubicBezTo>
                  <a:cubicBezTo>
                    <a:pt x="43" y="30"/>
                    <a:pt x="37" y="27"/>
                    <a:pt x="34" y="27"/>
                  </a:cubicBezTo>
                  <a:cubicBezTo>
                    <a:pt x="31" y="27"/>
                    <a:pt x="31" y="22"/>
                    <a:pt x="29" y="22"/>
                  </a:cubicBezTo>
                  <a:cubicBezTo>
                    <a:pt x="27" y="21"/>
                    <a:pt x="23" y="14"/>
                    <a:pt x="23" y="9"/>
                  </a:cubicBezTo>
                  <a:cubicBezTo>
                    <a:pt x="23" y="7"/>
                    <a:pt x="21" y="3"/>
                    <a:pt x="18" y="0"/>
                  </a:cubicBezTo>
                  <a:cubicBezTo>
                    <a:pt x="15" y="5"/>
                    <a:pt x="11" y="6"/>
                    <a:pt x="10" y="7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CCDB504C-E740-FC34-24A3-DC191BD26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506" y="3879524"/>
              <a:ext cx="263611" cy="225148"/>
            </a:xfrm>
            <a:custGeom>
              <a:avLst/>
              <a:gdLst>
                <a:gd name="T0" fmla="*/ 8 w 127"/>
                <a:gd name="T1" fmla="*/ 65 h 99"/>
                <a:gd name="T2" fmla="*/ 16 w 127"/>
                <a:gd name="T3" fmla="*/ 74 h 99"/>
                <a:gd name="T4" fmla="*/ 24 w 127"/>
                <a:gd name="T5" fmla="*/ 80 h 99"/>
                <a:gd name="T6" fmla="*/ 23 w 127"/>
                <a:gd name="T7" fmla="*/ 88 h 99"/>
                <a:gd name="T8" fmla="*/ 26 w 127"/>
                <a:gd name="T9" fmla="*/ 89 h 99"/>
                <a:gd name="T10" fmla="*/ 35 w 127"/>
                <a:gd name="T11" fmla="*/ 91 h 99"/>
                <a:gd name="T12" fmla="*/ 44 w 127"/>
                <a:gd name="T13" fmla="*/ 96 h 99"/>
                <a:gd name="T14" fmla="*/ 54 w 127"/>
                <a:gd name="T15" fmla="*/ 98 h 99"/>
                <a:gd name="T16" fmla="*/ 60 w 127"/>
                <a:gd name="T17" fmla="*/ 93 h 99"/>
                <a:gd name="T18" fmla="*/ 67 w 127"/>
                <a:gd name="T19" fmla="*/ 92 h 99"/>
                <a:gd name="T20" fmla="*/ 71 w 127"/>
                <a:gd name="T21" fmla="*/ 94 h 99"/>
                <a:gd name="T22" fmla="*/ 75 w 127"/>
                <a:gd name="T23" fmla="*/ 92 h 99"/>
                <a:gd name="T24" fmla="*/ 82 w 127"/>
                <a:gd name="T25" fmla="*/ 91 h 99"/>
                <a:gd name="T26" fmla="*/ 93 w 127"/>
                <a:gd name="T27" fmla="*/ 86 h 99"/>
                <a:gd name="T28" fmla="*/ 102 w 127"/>
                <a:gd name="T29" fmla="*/ 84 h 99"/>
                <a:gd name="T30" fmla="*/ 125 w 127"/>
                <a:gd name="T31" fmla="*/ 61 h 99"/>
                <a:gd name="T32" fmla="*/ 122 w 127"/>
                <a:gd name="T33" fmla="*/ 60 h 99"/>
                <a:gd name="T34" fmla="*/ 110 w 127"/>
                <a:gd name="T35" fmla="*/ 57 h 99"/>
                <a:gd name="T36" fmla="*/ 93 w 127"/>
                <a:gd name="T37" fmla="*/ 51 h 99"/>
                <a:gd name="T38" fmla="*/ 88 w 127"/>
                <a:gd name="T39" fmla="*/ 46 h 99"/>
                <a:gd name="T40" fmla="*/ 83 w 127"/>
                <a:gd name="T41" fmla="*/ 38 h 99"/>
                <a:gd name="T42" fmla="*/ 84 w 127"/>
                <a:gd name="T43" fmla="*/ 35 h 99"/>
                <a:gd name="T44" fmla="*/ 80 w 127"/>
                <a:gd name="T45" fmla="*/ 34 h 99"/>
                <a:gd name="T46" fmla="*/ 75 w 127"/>
                <a:gd name="T47" fmla="*/ 34 h 99"/>
                <a:gd name="T48" fmla="*/ 75 w 127"/>
                <a:gd name="T49" fmla="*/ 27 h 99"/>
                <a:gd name="T50" fmla="*/ 80 w 127"/>
                <a:gd name="T51" fmla="*/ 21 h 99"/>
                <a:gd name="T52" fmla="*/ 62 w 127"/>
                <a:gd name="T53" fmla="*/ 4 h 99"/>
                <a:gd name="T54" fmla="*/ 53 w 127"/>
                <a:gd name="T55" fmla="*/ 4 h 99"/>
                <a:gd name="T56" fmla="*/ 50 w 127"/>
                <a:gd name="T57" fmla="*/ 4 h 99"/>
                <a:gd name="T58" fmla="*/ 44 w 127"/>
                <a:gd name="T59" fmla="*/ 1 h 99"/>
                <a:gd name="T60" fmla="*/ 40 w 127"/>
                <a:gd name="T61" fmla="*/ 3 h 99"/>
                <a:gd name="T62" fmla="*/ 38 w 127"/>
                <a:gd name="T63" fmla="*/ 5 h 99"/>
                <a:gd name="T64" fmla="*/ 31 w 127"/>
                <a:gd name="T65" fmla="*/ 5 h 99"/>
                <a:gd name="T66" fmla="*/ 31 w 127"/>
                <a:gd name="T67" fmla="*/ 5 h 99"/>
                <a:gd name="T68" fmla="*/ 28 w 127"/>
                <a:gd name="T69" fmla="*/ 15 h 99"/>
                <a:gd name="T70" fmla="*/ 24 w 127"/>
                <a:gd name="T71" fmla="*/ 19 h 99"/>
                <a:gd name="T72" fmla="*/ 19 w 127"/>
                <a:gd name="T73" fmla="*/ 25 h 99"/>
                <a:gd name="T74" fmla="*/ 16 w 127"/>
                <a:gd name="T75" fmla="*/ 33 h 99"/>
                <a:gd name="T76" fmla="*/ 13 w 127"/>
                <a:gd name="T77" fmla="*/ 37 h 99"/>
                <a:gd name="T78" fmla="*/ 10 w 127"/>
                <a:gd name="T79" fmla="*/ 45 h 99"/>
                <a:gd name="T80" fmla="*/ 9 w 127"/>
                <a:gd name="T81" fmla="*/ 54 h 99"/>
                <a:gd name="T82" fmla="*/ 2 w 127"/>
                <a:gd name="T83" fmla="*/ 56 h 99"/>
                <a:gd name="T84" fmla="*/ 1 w 127"/>
                <a:gd name="T85" fmla="*/ 61 h 99"/>
                <a:gd name="T86" fmla="*/ 8 w 127"/>
                <a:gd name="T87" fmla="*/ 6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7" h="99">
                  <a:moveTo>
                    <a:pt x="8" y="65"/>
                  </a:moveTo>
                  <a:cubicBezTo>
                    <a:pt x="9" y="67"/>
                    <a:pt x="14" y="70"/>
                    <a:pt x="16" y="74"/>
                  </a:cubicBezTo>
                  <a:cubicBezTo>
                    <a:pt x="17" y="78"/>
                    <a:pt x="21" y="80"/>
                    <a:pt x="24" y="80"/>
                  </a:cubicBezTo>
                  <a:cubicBezTo>
                    <a:pt x="25" y="80"/>
                    <a:pt x="24" y="83"/>
                    <a:pt x="23" y="88"/>
                  </a:cubicBezTo>
                  <a:cubicBezTo>
                    <a:pt x="24" y="88"/>
                    <a:pt x="25" y="88"/>
                    <a:pt x="26" y="89"/>
                  </a:cubicBezTo>
                  <a:cubicBezTo>
                    <a:pt x="27" y="90"/>
                    <a:pt x="33" y="89"/>
                    <a:pt x="35" y="91"/>
                  </a:cubicBezTo>
                  <a:cubicBezTo>
                    <a:pt x="37" y="92"/>
                    <a:pt x="43" y="96"/>
                    <a:pt x="44" y="96"/>
                  </a:cubicBezTo>
                  <a:cubicBezTo>
                    <a:pt x="46" y="96"/>
                    <a:pt x="53" y="97"/>
                    <a:pt x="54" y="98"/>
                  </a:cubicBezTo>
                  <a:cubicBezTo>
                    <a:pt x="55" y="99"/>
                    <a:pt x="57" y="95"/>
                    <a:pt x="60" y="93"/>
                  </a:cubicBezTo>
                  <a:cubicBezTo>
                    <a:pt x="63" y="92"/>
                    <a:pt x="66" y="91"/>
                    <a:pt x="67" y="92"/>
                  </a:cubicBezTo>
                  <a:cubicBezTo>
                    <a:pt x="68" y="93"/>
                    <a:pt x="70" y="94"/>
                    <a:pt x="71" y="94"/>
                  </a:cubicBezTo>
                  <a:cubicBezTo>
                    <a:pt x="72" y="93"/>
                    <a:pt x="73" y="93"/>
                    <a:pt x="75" y="92"/>
                  </a:cubicBezTo>
                  <a:cubicBezTo>
                    <a:pt x="78" y="92"/>
                    <a:pt x="81" y="91"/>
                    <a:pt x="82" y="91"/>
                  </a:cubicBezTo>
                  <a:cubicBezTo>
                    <a:pt x="84" y="91"/>
                    <a:pt x="88" y="86"/>
                    <a:pt x="93" y="86"/>
                  </a:cubicBezTo>
                  <a:cubicBezTo>
                    <a:pt x="99" y="86"/>
                    <a:pt x="100" y="86"/>
                    <a:pt x="102" y="84"/>
                  </a:cubicBezTo>
                  <a:cubicBezTo>
                    <a:pt x="105" y="81"/>
                    <a:pt x="123" y="63"/>
                    <a:pt x="125" y="61"/>
                  </a:cubicBezTo>
                  <a:cubicBezTo>
                    <a:pt x="127" y="60"/>
                    <a:pt x="124" y="60"/>
                    <a:pt x="122" y="60"/>
                  </a:cubicBezTo>
                  <a:cubicBezTo>
                    <a:pt x="120" y="60"/>
                    <a:pt x="116" y="59"/>
                    <a:pt x="110" y="57"/>
                  </a:cubicBezTo>
                  <a:cubicBezTo>
                    <a:pt x="104" y="55"/>
                    <a:pt x="95" y="51"/>
                    <a:pt x="93" y="51"/>
                  </a:cubicBezTo>
                  <a:cubicBezTo>
                    <a:pt x="92" y="51"/>
                    <a:pt x="89" y="47"/>
                    <a:pt x="88" y="46"/>
                  </a:cubicBezTo>
                  <a:cubicBezTo>
                    <a:pt x="86" y="45"/>
                    <a:pt x="83" y="40"/>
                    <a:pt x="83" y="38"/>
                  </a:cubicBezTo>
                  <a:cubicBezTo>
                    <a:pt x="82" y="38"/>
                    <a:pt x="83" y="36"/>
                    <a:pt x="84" y="35"/>
                  </a:cubicBezTo>
                  <a:cubicBezTo>
                    <a:pt x="82" y="33"/>
                    <a:pt x="81" y="33"/>
                    <a:pt x="80" y="34"/>
                  </a:cubicBezTo>
                  <a:cubicBezTo>
                    <a:pt x="78" y="35"/>
                    <a:pt x="76" y="35"/>
                    <a:pt x="75" y="34"/>
                  </a:cubicBezTo>
                  <a:cubicBezTo>
                    <a:pt x="75" y="33"/>
                    <a:pt x="74" y="29"/>
                    <a:pt x="75" y="27"/>
                  </a:cubicBezTo>
                  <a:cubicBezTo>
                    <a:pt x="77" y="25"/>
                    <a:pt x="80" y="21"/>
                    <a:pt x="80" y="21"/>
                  </a:cubicBezTo>
                  <a:cubicBezTo>
                    <a:pt x="80" y="21"/>
                    <a:pt x="64" y="4"/>
                    <a:pt x="62" y="4"/>
                  </a:cubicBezTo>
                  <a:cubicBezTo>
                    <a:pt x="60" y="3"/>
                    <a:pt x="55" y="4"/>
                    <a:pt x="53" y="4"/>
                  </a:cubicBezTo>
                  <a:cubicBezTo>
                    <a:pt x="52" y="3"/>
                    <a:pt x="52" y="2"/>
                    <a:pt x="50" y="4"/>
                  </a:cubicBezTo>
                  <a:cubicBezTo>
                    <a:pt x="47" y="5"/>
                    <a:pt x="46" y="3"/>
                    <a:pt x="44" y="1"/>
                  </a:cubicBezTo>
                  <a:cubicBezTo>
                    <a:pt x="43" y="0"/>
                    <a:pt x="41" y="0"/>
                    <a:pt x="40" y="3"/>
                  </a:cubicBezTo>
                  <a:cubicBezTo>
                    <a:pt x="40" y="5"/>
                    <a:pt x="39" y="6"/>
                    <a:pt x="38" y="5"/>
                  </a:cubicBezTo>
                  <a:cubicBezTo>
                    <a:pt x="37" y="5"/>
                    <a:pt x="34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8"/>
                    <a:pt x="28" y="13"/>
                    <a:pt x="28" y="15"/>
                  </a:cubicBezTo>
                  <a:cubicBezTo>
                    <a:pt x="28" y="17"/>
                    <a:pt x="26" y="19"/>
                    <a:pt x="24" y="19"/>
                  </a:cubicBezTo>
                  <a:cubicBezTo>
                    <a:pt x="22" y="19"/>
                    <a:pt x="21" y="23"/>
                    <a:pt x="19" y="25"/>
                  </a:cubicBezTo>
                  <a:cubicBezTo>
                    <a:pt x="17" y="27"/>
                    <a:pt x="18" y="32"/>
                    <a:pt x="16" y="33"/>
                  </a:cubicBezTo>
                  <a:cubicBezTo>
                    <a:pt x="14" y="35"/>
                    <a:pt x="11" y="36"/>
                    <a:pt x="13" y="37"/>
                  </a:cubicBezTo>
                  <a:cubicBezTo>
                    <a:pt x="14" y="39"/>
                    <a:pt x="10" y="42"/>
                    <a:pt x="10" y="45"/>
                  </a:cubicBezTo>
                  <a:cubicBezTo>
                    <a:pt x="10" y="48"/>
                    <a:pt x="9" y="54"/>
                    <a:pt x="9" y="54"/>
                  </a:cubicBezTo>
                  <a:cubicBezTo>
                    <a:pt x="8" y="55"/>
                    <a:pt x="2" y="53"/>
                    <a:pt x="2" y="56"/>
                  </a:cubicBezTo>
                  <a:cubicBezTo>
                    <a:pt x="2" y="58"/>
                    <a:pt x="0" y="58"/>
                    <a:pt x="1" y="61"/>
                  </a:cubicBezTo>
                  <a:cubicBezTo>
                    <a:pt x="2" y="63"/>
                    <a:pt x="7" y="62"/>
                    <a:pt x="8" y="65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5397C031-EE3B-7769-940D-FA2D8AD63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05" y="3469637"/>
              <a:ext cx="25482" cy="33676"/>
            </a:xfrm>
            <a:custGeom>
              <a:avLst/>
              <a:gdLst>
                <a:gd name="T0" fmla="*/ 10 w 12"/>
                <a:gd name="T1" fmla="*/ 6 h 15"/>
                <a:gd name="T2" fmla="*/ 6 w 12"/>
                <a:gd name="T3" fmla="*/ 0 h 15"/>
                <a:gd name="T4" fmla="*/ 6 w 12"/>
                <a:gd name="T5" fmla="*/ 1 h 15"/>
                <a:gd name="T6" fmla="*/ 0 w 12"/>
                <a:gd name="T7" fmla="*/ 14 h 15"/>
                <a:gd name="T8" fmla="*/ 3 w 12"/>
                <a:gd name="T9" fmla="*/ 15 h 15"/>
                <a:gd name="T10" fmla="*/ 10 w 12"/>
                <a:gd name="T11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5">
                  <a:moveTo>
                    <a:pt x="10" y="6"/>
                  </a:moveTo>
                  <a:cubicBezTo>
                    <a:pt x="12" y="5"/>
                    <a:pt x="12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6" y="3"/>
                    <a:pt x="2" y="9"/>
                    <a:pt x="0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6" y="12"/>
                    <a:pt x="9" y="7"/>
                    <a:pt x="10" y="6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C5D56B7A-96F0-06F1-4AE7-12E90AD26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956" y="3414793"/>
              <a:ext cx="121261" cy="104877"/>
            </a:xfrm>
            <a:custGeom>
              <a:avLst/>
              <a:gdLst>
                <a:gd name="T0" fmla="*/ 7 w 58"/>
                <a:gd name="T1" fmla="*/ 30 h 46"/>
                <a:gd name="T2" fmla="*/ 0 w 58"/>
                <a:gd name="T3" fmla="*/ 39 h 46"/>
                <a:gd name="T4" fmla="*/ 1 w 58"/>
                <a:gd name="T5" fmla="*/ 39 h 46"/>
                <a:gd name="T6" fmla="*/ 2 w 58"/>
                <a:gd name="T7" fmla="*/ 42 h 46"/>
                <a:gd name="T8" fmla="*/ 9 w 58"/>
                <a:gd name="T9" fmla="*/ 46 h 46"/>
                <a:gd name="T10" fmla="*/ 17 w 58"/>
                <a:gd name="T11" fmla="*/ 42 h 46"/>
                <a:gd name="T12" fmla="*/ 46 w 58"/>
                <a:gd name="T13" fmla="*/ 27 h 46"/>
                <a:gd name="T14" fmla="*/ 48 w 58"/>
                <a:gd name="T15" fmla="*/ 22 h 46"/>
                <a:gd name="T16" fmla="*/ 49 w 58"/>
                <a:gd name="T17" fmla="*/ 16 h 46"/>
                <a:gd name="T18" fmla="*/ 48 w 58"/>
                <a:gd name="T19" fmla="*/ 9 h 46"/>
                <a:gd name="T20" fmla="*/ 53 w 58"/>
                <a:gd name="T21" fmla="*/ 5 h 46"/>
                <a:gd name="T22" fmla="*/ 58 w 58"/>
                <a:gd name="T23" fmla="*/ 1 h 46"/>
                <a:gd name="T24" fmla="*/ 55 w 58"/>
                <a:gd name="T25" fmla="*/ 0 h 46"/>
                <a:gd name="T26" fmla="*/ 46 w 58"/>
                <a:gd name="T27" fmla="*/ 2 h 46"/>
                <a:gd name="T28" fmla="*/ 34 w 58"/>
                <a:gd name="T29" fmla="*/ 5 h 46"/>
                <a:gd name="T30" fmla="*/ 25 w 58"/>
                <a:gd name="T31" fmla="*/ 5 h 46"/>
                <a:gd name="T32" fmla="*/ 20 w 58"/>
                <a:gd name="T33" fmla="*/ 6 h 46"/>
                <a:gd name="T34" fmla="*/ 12 w 58"/>
                <a:gd name="T35" fmla="*/ 6 h 46"/>
                <a:gd name="T36" fmla="*/ 9 w 58"/>
                <a:gd name="T37" fmla="*/ 8 h 46"/>
                <a:gd name="T38" fmla="*/ 4 w 58"/>
                <a:gd name="T39" fmla="*/ 13 h 46"/>
                <a:gd name="T40" fmla="*/ 3 w 58"/>
                <a:gd name="T41" fmla="*/ 18 h 46"/>
                <a:gd name="T42" fmla="*/ 3 w 58"/>
                <a:gd name="T43" fmla="*/ 24 h 46"/>
                <a:gd name="T44" fmla="*/ 7 w 58"/>
                <a:gd name="T45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46">
                  <a:moveTo>
                    <a:pt x="7" y="30"/>
                  </a:moveTo>
                  <a:cubicBezTo>
                    <a:pt x="6" y="31"/>
                    <a:pt x="3" y="36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15" y="42"/>
                    <a:pt x="17" y="42"/>
                  </a:cubicBezTo>
                  <a:cubicBezTo>
                    <a:pt x="20" y="42"/>
                    <a:pt x="46" y="27"/>
                    <a:pt x="46" y="27"/>
                  </a:cubicBezTo>
                  <a:cubicBezTo>
                    <a:pt x="46" y="27"/>
                    <a:pt x="48" y="24"/>
                    <a:pt x="48" y="22"/>
                  </a:cubicBezTo>
                  <a:cubicBezTo>
                    <a:pt x="48" y="21"/>
                    <a:pt x="47" y="17"/>
                    <a:pt x="49" y="16"/>
                  </a:cubicBezTo>
                  <a:cubicBezTo>
                    <a:pt x="50" y="14"/>
                    <a:pt x="47" y="11"/>
                    <a:pt x="48" y="9"/>
                  </a:cubicBezTo>
                  <a:cubicBezTo>
                    <a:pt x="49" y="6"/>
                    <a:pt x="53" y="5"/>
                    <a:pt x="53" y="5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1" y="2"/>
                    <a:pt x="46" y="2"/>
                  </a:cubicBezTo>
                  <a:cubicBezTo>
                    <a:pt x="41" y="1"/>
                    <a:pt x="40" y="5"/>
                    <a:pt x="34" y="5"/>
                  </a:cubicBezTo>
                  <a:cubicBezTo>
                    <a:pt x="29" y="5"/>
                    <a:pt x="26" y="6"/>
                    <a:pt x="25" y="5"/>
                  </a:cubicBezTo>
                  <a:cubicBezTo>
                    <a:pt x="24" y="3"/>
                    <a:pt x="23" y="4"/>
                    <a:pt x="20" y="6"/>
                  </a:cubicBezTo>
                  <a:cubicBezTo>
                    <a:pt x="16" y="7"/>
                    <a:pt x="14" y="7"/>
                    <a:pt x="12" y="6"/>
                  </a:cubicBezTo>
                  <a:cubicBezTo>
                    <a:pt x="10" y="4"/>
                    <a:pt x="9" y="6"/>
                    <a:pt x="9" y="8"/>
                  </a:cubicBezTo>
                  <a:cubicBezTo>
                    <a:pt x="8" y="9"/>
                    <a:pt x="9" y="13"/>
                    <a:pt x="4" y="13"/>
                  </a:cubicBezTo>
                  <a:cubicBezTo>
                    <a:pt x="3" y="15"/>
                    <a:pt x="3" y="16"/>
                    <a:pt x="3" y="18"/>
                  </a:cubicBezTo>
                  <a:cubicBezTo>
                    <a:pt x="5" y="19"/>
                    <a:pt x="3" y="21"/>
                    <a:pt x="3" y="24"/>
                  </a:cubicBezTo>
                  <a:cubicBezTo>
                    <a:pt x="9" y="24"/>
                    <a:pt x="9" y="29"/>
                    <a:pt x="7" y="30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6C73AE1F-CF51-E10B-DD24-F1806D298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4470" y="3391701"/>
              <a:ext cx="66782" cy="91407"/>
            </a:xfrm>
            <a:custGeom>
              <a:avLst/>
              <a:gdLst>
                <a:gd name="T0" fmla="*/ 8 w 32"/>
                <a:gd name="T1" fmla="*/ 3 h 40"/>
                <a:gd name="T2" fmla="*/ 3 w 32"/>
                <a:gd name="T3" fmla="*/ 7 h 40"/>
                <a:gd name="T4" fmla="*/ 6 w 32"/>
                <a:gd name="T5" fmla="*/ 11 h 40"/>
                <a:gd name="T6" fmla="*/ 5 w 32"/>
                <a:gd name="T7" fmla="*/ 15 h 40"/>
                <a:gd name="T8" fmla="*/ 5 w 32"/>
                <a:gd name="T9" fmla="*/ 23 h 40"/>
                <a:gd name="T10" fmla="*/ 2 w 32"/>
                <a:gd name="T11" fmla="*/ 33 h 40"/>
                <a:gd name="T12" fmla="*/ 3 w 32"/>
                <a:gd name="T13" fmla="*/ 39 h 40"/>
                <a:gd name="T14" fmla="*/ 20 w 32"/>
                <a:gd name="T15" fmla="*/ 33 h 40"/>
                <a:gd name="T16" fmla="*/ 28 w 32"/>
                <a:gd name="T17" fmla="*/ 30 h 40"/>
                <a:gd name="T18" fmla="*/ 31 w 32"/>
                <a:gd name="T19" fmla="*/ 26 h 40"/>
                <a:gd name="T20" fmla="*/ 29 w 32"/>
                <a:gd name="T21" fmla="*/ 14 h 40"/>
                <a:gd name="T22" fmla="*/ 20 w 32"/>
                <a:gd name="T23" fmla="*/ 0 h 40"/>
                <a:gd name="T24" fmla="*/ 16 w 32"/>
                <a:gd name="T25" fmla="*/ 2 h 40"/>
                <a:gd name="T26" fmla="*/ 8 w 32"/>
                <a:gd name="T27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40">
                  <a:moveTo>
                    <a:pt x="8" y="3"/>
                  </a:moveTo>
                  <a:cubicBezTo>
                    <a:pt x="7" y="4"/>
                    <a:pt x="5" y="5"/>
                    <a:pt x="3" y="7"/>
                  </a:cubicBezTo>
                  <a:cubicBezTo>
                    <a:pt x="4" y="9"/>
                    <a:pt x="4" y="11"/>
                    <a:pt x="6" y="11"/>
                  </a:cubicBezTo>
                  <a:cubicBezTo>
                    <a:pt x="8" y="12"/>
                    <a:pt x="8" y="16"/>
                    <a:pt x="5" y="15"/>
                  </a:cubicBezTo>
                  <a:cubicBezTo>
                    <a:pt x="2" y="14"/>
                    <a:pt x="2" y="19"/>
                    <a:pt x="5" y="23"/>
                  </a:cubicBezTo>
                  <a:cubicBezTo>
                    <a:pt x="7" y="27"/>
                    <a:pt x="0" y="31"/>
                    <a:pt x="2" y="33"/>
                  </a:cubicBezTo>
                  <a:cubicBezTo>
                    <a:pt x="4" y="35"/>
                    <a:pt x="3" y="37"/>
                    <a:pt x="3" y="39"/>
                  </a:cubicBezTo>
                  <a:cubicBezTo>
                    <a:pt x="4" y="40"/>
                    <a:pt x="15" y="38"/>
                    <a:pt x="20" y="33"/>
                  </a:cubicBezTo>
                  <a:cubicBezTo>
                    <a:pt x="24" y="29"/>
                    <a:pt x="25" y="29"/>
                    <a:pt x="28" y="30"/>
                  </a:cubicBezTo>
                  <a:cubicBezTo>
                    <a:pt x="30" y="30"/>
                    <a:pt x="32" y="28"/>
                    <a:pt x="31" y="26"/>
                  </a:cubicBezTo>
                  <a:cubicBezTo>
                    <a:pt x="30" y="24"/>
                    <a:pt x="29" y="20"/>
                    <a:pt x="29" y="14"/>
                  </a:cubicBezTo>
                  <a:cubicBezTo>
                    <a:pt x="29" y="11"/>
                    <a:pt x="25" y="5"/>
                    <a:pt x="20" y="0"/>
                  </a:cubicBezTo>
                  <a:cubicBezTo>
                    <a:pt x="19" y="1"/>
                    <a:pt x="18" y="2"/>
                    <a:pt x="16" y="2"/>
                  </a:cubicBezTo>
                  <a:cubicBezTo>
                    <a:pt x="13" y="2"/>
                    <a:pt x="9" y="2"/>
                    <a:pt x="8" y="3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55B47FE2-838A-3BBF-E4B8-82CEA6B31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5443" y="3646677"/>
              <a:ext cx="79083" cy="114499"/>
            </a:xfrm>
            <a:custGeom>
              <a:avLst/>
              <a:gdLst>
                <a:gd name="T0" fmla="*/ 38 w 38"/>
                <a:gd name="T1" fmla="*/ 42 h 50"/>
                <a:gd name="T2" fmla="*/ 35 w 38"/>
                <a:gd name="T3" fmla="*/ 26 h 50"/>
                <a:gd name="T4" fmla="*/ 29 w 38"/>
                <a:gd name="T5" fmla="*/ 32 h 50"/>
                <a:gd name="T6" fmla="*/ 29 w 38"/>
                <a:gd name="T7" fmla="*/ 23 h 50"/>
                <a:gd name="T8" fmla="*/ 36 w 38"/>
                <a:gd name="T9" fmla="*/ 15 h 50"/>
                <a:gd name="T10" fmla="*/ 30 w 38"/>
                <a:gd name="T11" fmla="*/ 13 h 50"/>
                <a:gd name="T12" fmla="*/ 20 w 38"/>
                <a:gd name="T13" fmla="*/ 13 h 50"/>
                <a:gd name="T14" fmla="*/ 16 w 38"/>
                <a:gd name="T15" fmla="*/ 9 h 50"/>
                <a:gd name="T16" fmla="*/ 10 w 38"/>
                <a:gd name="T17" fmla="*/ 4 h 50"/>
                <a:gd name="T18" fmla="*/ 3 w 38"/>
                <a:gd name="T19" fmla="*/ 4 h 50"/>
                <a:gd name="T20" fmla="*/ 9 w 38"/>
                <a:gd name="T21" fmla="*/ 12 h 50"/>
                <a:gd name="T22" fmla="*/ 4 w 38"/>
                <a:gd name="T23" fmla="*/ 15 h 50"/>
                <a:gd name="T24" fmla="*/ 6 w 38"/>
                <a:gd name="T25" fmla="*/ 28 h 50"/>
                <a:gd name="T26" fmla="*/ 9 w 38"/>
                <a:gd name="T27" fmla="*/ 43 h 50"/>
                <a:gd name="T28" fmla="*/ 15 w 38"/>
                <a:gd name="T29" fmla="*/ 42 h 50"/>
                <a:gd name="T30" fmla="*/ 22 w 38"/>
                <a:gd name="T31" fmla="*/ 38 h 50"/>
                <a:gd name="T32" fmla="*/ 27 w 38"/>
                <a:gd name="T33" fmla="*/ 34 h 50"/>
                <a:gd name="T34" fmla="*/ 31 w 38"/>
                <a:gd name="T35" fmla="*/ 46 h 50"/>
                <a:gd name="T36" fmla="*/ 33 w 38"/>
                <a:gd name="T37" fmla="*/ 50 h 50"/>
                <a:gd name="T38" fmla="*/ 36 w 38"/>
                <a:gd name="T39" fmla="*/ 47 h 50"/>
                <a:gd name="T40" fmla="*/ 38 w 38"/>
                <a:gd name="T41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50">
                  <a:moveTo>
                    <a:pt x="38" y="42"/>
                  </a:moveTo>
                  <a:cubicBezTo>
                    <a:pt x="37" y="34"/>
                    <a:pt x="36" y="26"/>
                    <a:pt x="35" y="26"/>
                  </a:cubicBezTo>
                  <a:cubicBezTo>
                    <a:pt x="33" y="26"/>
                    <a:pt x="31" y="33"/>
                    <a:pt x="29" y="32"/>
                  </a:cubicBezTo>
                  <a:cubicBezTo>
                    <a:pt x="26" y="32"/>
                    <a:pt x="26" y="23"/>
                    <a:pt x="29" y="23"/>
                  </a:cubicBezTo>
                  <a:cubicBezTo>
                    <a:pt x="32" y="23"/>
                    <a:pt x="36" y="17"/>
                    <a:pt x="36" y="15"/>
                  </a:cubicBezTo>
                  <a:cubicBezTo>
                    <a:pt x="36" y="13"/>
                    <a:pt x="33" y="13"/>
                    <a:pt x="30" y="13"/>
                  </a:cubicBezTo>
                  <a:cubicBezTo>
                    <a:pt x="27" y="13"/>
                    <a:pt x="20" y="13"/>
                    <a:pt x="20" y="13"/>
                  </a:cubicBezTo>
                  <a:cubicBezTo>
                    <a:pt x="20" y="13"/>
                    <a:pt x="16" y="12"/>
                    <a:pt x="16" y="9"/>
                  </a:cubicBezTo>
                  <a:cubicBezTo>
                    <a:pt x="16" y="7"/>
                    <a:pt x="14" y="4"/>
                    <a:pt x="10" y="4"/>
                  </a:cubicBezTo>
                  <a:cubicBezTo>
                    <a:pt x="6" y="4"/>
                    <a:pt x="6" y="0"/>
                    <a:pt x="3" y="4"/>
                  </a:cubicBezTo>
                  <a:cubicBezTo>
                    <a:pt x="0" y="9"/>
                    <a:pt x="10" y="9"/>
                    <a:pt x="9" y="12"/>
                  </a:cubicBezTo>
                  <a:cubicBezTo>
                    <a:pt x="8" y="15"/>
                    <a:pt x="5" y="13"/>
                    <a:pt x="4" y="15"/>
                  </a:cubicBezTo>
                  <a:cubicBezTo>
                    <a:pt x="4" y="18"/>
                    <a:pt x="5" y="24"/>
                    <a:pt x="6" y="28"/>
                  </a:cubicBezTo>
                  <a:cubicBezTo>
                    <a:pt x="8" y="30"/>
                    <a:pt x="9" y="37"/>
                    <a:pt x="9" y="43"/>
                  </a:cubicBezTo>
                  <a:cubicBezTo>
                    <a:pt x="12" y="43"/>
                    <a:pt x="13" y="42"/>
                    <a:pt x="15" y="42"/>
                  </a:cubicBezTo>
                  <a:cubicBezTo>
                    <a:pt x="18" y="42"/>
                    <a:pt x="21" y="41"/>
                    <a:pt x="22" y="38"/>
                  </a:cubicBezTo>
                  <a:cubicBezTo>
                    <a:pt x="22" y="35"/>
                    <a:pt x="25" y="33"/>
                    <a:pt x="27" y="34"/>
                  </a:cubicBezTo>
                  <a:cubicBezTo>
                    <a:pt x="29" y="35"/>
                    <a:pt x="31" y="42"/>
                    <a:pt x="31" y="46"/>
                  </a:cubicBezTo>
                  <a:cubicBezTo>
                    <a:pt x="31" y="47"/>
                    <a:pt x="32" y="48"/>
                    <a:pt x="33" y="50"/>
                  </a:cubicBezTo>
                  <a:cubicBezTo>
                    <a:pt x="34" y="49"/>
                    <a:pt x="36" y="47"/>
                    <a:pt x="36" y="47"/>
                  </a:cubicBezTo>
                  <a:cubicBezTo>
                    <a:pt x="36" y="47"/>
                    <a:pt x="37" y="44"/>
                    <a:pt x="38" y="42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AAD656D1-97AD-D067-C9F9-A796984C2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536" y="3455204"/>
              <a:ext cx="487680" cy="564797"/>
            </a:xfrm>
            <a:custGeom>
              <a:avLst/>
              <a:gdLst>
                <a:gd name="T0" fmla="*/ 165 w 235"/>
                <a:gd name="T1" fmla="*/ 99 h 248"/>
                <a:gd name="T2" fmla="*/ 164 w 235"/>
                <a:gd name="T3" fmla="*/ 88 h 248"/>
                <a:gd name="T4" fmla="*/ 177 w 235"/>
                <a:gd name="T5" fmla="*/ 93 h 248"/>
                <a:gd name="T6" fmla="*/ 191 w 235"/>
                <a:gd name="T7" fmla="*/ 97 h 248"/>
                <a:gd name="T8" fmla="*/ 190 w 235"/>
                <a:gd name="T9" fmla="*/ 107 h 248"/>
                <a:gd name="T10" fmla="*/ 196 w 235"/>
                <a:gd name="T11" fmla="*/ 110 h 248"/>
                <a:gd name="T12" fmla="*/ 200 w 235"/>
                <a:gd name="T13" fmla="*/ 125 h 248"/>
                <a:gd name="T14" fmla="*/ 204 w 235"/>
                <a:gd name="T15" fmla="*/ 108 h 248"/>
                <a:gd name="T16" fmla="*/ 214 w 235"/>
                <a:gd name="T17" fmla="*/ 98 h 248"/>
                <a:gd name="T18" fmla="*/ 222 w 235"/>
                <a:gd name="T19" fmla="*/ 81 h 248"/>
                <a:gd name="T20" fmla="*/ 233 w 235"/>
                <a:gd name="T21" fmla="*/ 78 h 248"/>
                <a:gd name="T22" fmla="*/ 234 w 235"/>
                <a:gd name="T23" fmla="*/ 68 h 248"/>
                <a:gd name="T24" fmla="*/ 226 w 235"/>
                <a:gd name="T25" fmla="*/ 60 h 248"/>
                <a:gd name="T26" fmla="*/ 211 w 235"/>
                <a:gd name="T27" fmla="*/ 61 h 248"/>
                <a:gd name="T28" fmla="*/ 201 w 235"/>
                <a:gd name="T29" fmla="*/ 69 h 248"/>
                <a:gd name="T30" fmla="*/ 192 w 235"/>
                <a:gd name="T31" fmla="*/ 74 h 248"/>
                <a:gd name="T32" fmla="*/ 185 w 235"/>
                <a:gd name="T33" fmla="*/ 83 h 248"/>
                <a:gd name="T34" fmla="*/ 171 w 235"/>
                <a:gd name="T35" fmla="*/ 81 h 248"/>
                <a:gd name="T36" fmla="*/ 166 w 235"/>
                <a:gd name="T37" fmla="*/ 71 h 248"/>
                <a:gd name="T38" fmla="*/ 162 w 235"/>
                <a:gd name="T39" fmla="*/ 83 h 248"/>
                <a:gd name="T40" fmla="*/ 137 w 235"/>
                <a:gd name="T41" fmla="*/ 80 h 248"/>
                <a:gd name="T42" fmla="*/ 124 w 235"/>
                <a:gd name="T43" fmla="*/ 77 h 248"/>
                <a:gd name="T44" fmla="*/ 111 w 235"/>
                <a:gd name="T45" fmla="*/ 70 h 248"/>
                <a:gd name="T46" fmla="*/ 100 w 235"/>
                <a:gd name="T47" fmla="*/ 63 h 248"/>
                <a:gd name="T48" fmla="*/ 105 w 235"/>
                <a:gd name="T49" fmla="*/ 51 h 248"/>
                <a:gd name="T50" fmla="*/ 97 w 235"/>
                <a:gd name="T51" fmla="*/ 43 h 248"/>
                <a:gd name="T52" fmla="*/ 87 w 235"/>
                <a:gd name="T53" fmla="*/ 32 h 248"/>
                <a:gd name="T54" fmla="*/ 94 w 235"/>
                <a:gd name="T55" fmla="*/ 25 h 248"/>
                <a:gd name="T56" fmla="*/ 89 w 235"/>
                <a:gd name="T57" fmla="*/ 10 h 248"/>
                <a:gd name="T58" fmla="*/ 80 w 235"/>
                <a:gd name="T59" fmla="*/ 0 h 248"/>
                <a:gd name="T60" fmla="*/ 74 w 235"/>
                <a:gd name="T61" fmla="*/ 6 h 248"/>
                <a:gd name="T62" fmla="*/ 53 w 235"/>
                <a:gd name="T63" fmla="*/ 7 h 248"/>
                <a:gd name="T64" fmla="*/ 50 w 235"/>
                <a:gd name="T65" fmla="*/ 20 h 248"/>
                <a:gd name="T66" fmla="*/ 59 w 235"/>
                <a:gd name="T67" fmla="*/ 32 h 248"/>
                <a:gd name="T68" fmla="*/ 53 w 235"/>
                <a:gd name="T69" fmla="*/ 44 h 248"/>
                <a:gd name="T70" fmla="*/ 44 w 235"/>
                <a:gd name="T71" fmla="*/ 53 h 248"/>
                <a:gd name="T72" fmla="*/ 33 w 235"/>
                <a:gd name="T73" fmla="*/ 66 h 248"/>
                <a:gd name="T74" fmla="*/ 23 w 235"/>
                <a:gd name="T75" fmla="*/ 73 h 248"/>
                <a:gd name="T76" fmla="*/ 10 w 235"/>
                <a:gd name="T77" fmla="*/ 80 h 248"/>
                <a:gd name="T78" fmla="*/ 19 w 235"/>
                <a:gd name="T79" fmla="*/ 95 h 248"/>
                <a:gd name="T80" fmla="*/ 16 w 235"/>
                <a:gd name="T81" fmla="*/ 104 h 248"/>
                <a:gd name="T82" fmla="*/ 0 w 235"/>
                <a:gd name="T83" fmla="*/ 110 h 248"/>
                <a:gd name="T84" fmla="*/ 8 w 235"/>
                <a:gd name="T85" fmla="*/ 118 h 248"/>
                <a:gd name="T86" fmla="*/ 5 w 235"/>
                <a:gd name="T87" fmla="*/ 122 h 248"/>
                <a:gd name="T88" fmla="*/ 32 w 235"/>
                <a:gd name="T89" fmla="*/ 128 h 248"/>
                <a:gd name="T90" fmla="*/ 37 w 235"/>
                <a:gd name="T91" fmla="*/ 132 h 248"/>
                <a:gd name="T92" fmla="*/ 38 w 235"/>
                <a:gd name="T93" fmla="*/ 154 h 248"/>
                <a:gd name="T94" fmla="*/ 50 w 235"/>
                <a:gd name="T95" fmla="*/ 192 h 248"/>
                <a:gd name="T96" fmla="*/ 66 w 235"/>
                <a:gd name="T97" fmla="*/ 231 h 248"/>
                <a:gd name="T98" fmla="*/ 82 w 235"/>
                <a:gd name="T99" fmla="*/ 241 h 248"/>
                <a:gd name="T100" fmla="*/ 93 w 235"/>
                <a:gd name="T101" fmla="*/ 228 h 248"/>
                <a:gd name="T102" fmla="*/ 98 w 235"/>
                <a:gd name="T103" fmla="*/ 211 h 248"/>
                <a:gd name="T104" fmla="*/ 100 w 235"/>
                <a:gd name="T105" fmla="*/ 187 h 248"/>
                <a:gd name="T106" fmla="*/ 111 w 235"/>
                <a:gd name="T107" fmla="*/ 174 h 248"/>
                <a:gd name="T108" fmla="*/ 138 w 235"/>
                <a:gd name="T109" fmla="*/ 150 h 248"/>
                <a:gd name="T110" fmla="*/ 153 w 235"/>
                <a:gd name="T111" fmla="*/ 132 h 248"/>
                <a:gd name="T112" fmla="*/ 170 w 235"/>
                <a:gd name="T113" fmla="*/ 12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5" h="248">
                  <a:moveTo>
                    <a:pt x="167" y="112"/>
                  </a:moveTo>
                  <a:cubicBezTo>
                    <a:pt x="166" y="108"/>
                    <a:pt x="165" y="102"/>
                    <a:pt x="165" y="99"/>
                  </a:cubicBezTo>
                  <a:cubicBezTo>
                    <a:pt x="166" y="97"/>
                    <a:pt x="169" y="99"/>
                    <a:pt x="170" y="96"/>
                  </a:cubicBezTo>
                  <a:cubicBezTo>
                    <a:pt x="171" y="93"/>
                    <a:pt x="161" y="93"/>
                    <a:pt x="164" y="88"/>
                  </a:cubicBezTo>
                  <a:cubicBezTo>
                    <a:pt x="167" y="84"/>
                    <a:pt x="167" y="88"/>
                    <a:pt x="171" y="88"/>
                  </a:cubicBezTo>
                  <a:cubicBezTo>
                    <a:pt x="175" y="88"/>
                    <a:pt x="177" y="91"/>
                    <a:pt x="177" y="93"/>
                  </a:cubicBezTo>
                  <a:cubicBezTo>
                    <a:pt x="177" y="96"/>
                    <a:pt x="181" y="97"/>
                    <a:pt x="181" y="97"/>
                  </a:cubicBezTo>
                  <a:cubicBezTo>
                    <a:pt x="181" y="97"/>
                    <a:pt x="188" y="97"/>
                    <a:pt x="191" y="97"/>
                  </a:cubicBezTo>
                  <a:cubicBezTo>
                    <a:pt x="194" y="97"/>
                    <a:pt x="197" y="97"/>
                    <a:pt x="197" y="99"/>
                  </a:cubicBezTo>
                  <a:cubicBezTo>
                    <a:pt x="197" y="101"/>
                    <a:pt x="193" y="107"/>
                    <a:pt x="190" y="107"/>
                  </a:cubicBezTo>
                  <a:cubicBezTo>
                    <a:pt x="187" y="107"/>
                    <a:pt x="187" y="116"/>
                    <a:pt x="190" y="116"/>
                  </a:cubicBezTo>
                  <a:cubicBezTo>
                    <a:pt x="192" y="117"/>
                    <a:pt x="194" y="110"/>
                    <a:pt x="196" y="110"/>
                  </a:cubicBezTo>
                  <a:cubicBezTo>
                    <a:pt x="197" y="110"/>
                    <a:pt x="198" y="118"/>
                    <a:pt x="199" y="126"/>
                  </a:cubicBezTo>
                  <a:cubicBezTo>
                    <a:pt x="199" y="125"/>
                    <a:pt x="200" y="125"/>
                    <a:pt x="200" y="125"/>
                  </a:cubicBezTo>
                  <a:cubicBezTo>
                    <a:pt x="202" y="125"/>
                    <a:pt x="201" y="118"/>
                    <a:pt x="203" y="116"/>
                  </a:cubicBezTo>
                  <a:cubicBezTo>
                    <a:pt x="204" y="114"/>
                    <a:pt x="203" y="108"/>
                    <a:pt x="204" y="108"/>
                  </a:cubicBezTo>
                  <a:cubicBezTo>
                    <a:pt x="205" y="108"/>
                    <a:pt x="211" y="110"/>
                    <a:pt x="211" y="108"/>
                  </a:cubicBezTo>
                  <a:cubicBezTo>
                    <a:pt x="211" y="107"/>
                    <a:pt x="215" y="101"/>
                    <a:pt x="214" y="98"/>
                  </a:cubicBezTo>
                  <a:cubicBezTo>
                    <a:pt x="213" y="95"/>
                    <a:pt x="216" y="91"/>
                    <a:pt x="216" y="88"/>
                  </a:cubicBezTo>
                  <a:cubicBezTo>
                    <a:pt x="216" y="84"/>
                    <a:pt x="220" y="83"/>
                    <a:pt x="222" y="81"/>
                  </a:cubicBezTo>
                  <a:cubicBezTo>
                    <a:pt x="224" y="79"/>
                    <a:pt x="228" y="76"/>
                    <a:pt x="229" y="78"/>
                  </a:cubicBezTo>
                  <a:cubicBezTo>
                    <a:pt x="230" y="80"/>
                    <a:pt x="235" y="81"/>
                    <a:pt x="233" y="78"/>
                  </a:cubicBezTo>
                  <a:cubicBezTo>
                    <a:pt x="231" y="75"/>
                    <a:pt x="231" y="73"/>
                    <a:pt x="232" y="72"/>
                  </a:cubicBezTo>
                  <a:cubicBezTo>
                    <a:pt x="233" y="72"/>
                    <a:pt x="234" y="68"/>
                    <a:pt x="234" y="68"/>
                  </a:cubicBezTo>
                  <a:cubicBezTo>
                    <a:pt x="234" y="68"/>
                    <a:pt x="230" y="68"/>
                    <a:pt x="229" y="66"/>
                  </a:cubicBezTo>
                  <a:cubicBezTo>
                    <a:pt x="228" y="64"/>
                    <a:pt x="226" y="62"/>
                    <a:pt x="226" y="60"/>
                  </a:cubicBezTo>
                  <a:cubicBezTo>
                    <a:pt x="226" y="58"/>
                    <a:pt x="223" y="59"/>
                    <a:pt x="221" y="61"/>
                  </a:cubicBezTo>
                  <a:cubicBezTo>
                    <a:pt x="219" y="62"/>
                    <a:pt x="216" y="59"/>
                    <a:pt x="211" y="61"/>
                  </a:cubicBezTo>
                  <a:cubicBezTo>
                    <a:pt x="207" y="63"/>
                    <a:pt x="206" y="66"/>
                    <a:pt x="204" y="66"/>
                  </a:cubicBezTo>
                  <a:cubicBezTo>
                    <a:pt x="202" y="65"/>
                    <a:pt x="202" y="67"/>
                    <a:pt x="201" y="69"/>
                  </a:cubicBezTo>
                  <a:cubicBezTo>
                    <a:pt x="199" y="71"/>
                    <a:pt x="198" y="73"/>
                    <a:pt x="197" y="73"/>
                  </a:cubicBezTo>
                  <a:cubicBezTo>
                    <a:pt x="196" y="73"/>
                    <a:pt x="192" y="74"/>
                    <a:pt x="192" y="74"/>
                  </a:cubicBezTo>
                  <a:cubicBezTo>
                    <a:pt x="192" y="74"/>
                    <a:pt x="195" y="79"/>
                    <a:pt x="193" y="82"/>
                  </a:cubicBezTo>
                  <a:cubicBezTo>
                    <a:pt x="192" y="84"/>
                    <a:pt x="189" y="82"/>
                    <a:pt x="185" y="83"/>
                  </a:cubicBezTo>
                  <a:cubicBezTo>
                    <a:pt x="181" y="84"/>
                    <a:pt x="180" y="81"/>
                    <a:pt x="177" y="82"/>
                  </a:cubicBezTo>
                  <a:cubicBezTo>
                    <a:pt x="174" y="83"/>
                    <a:pt x="173" y="80"/>
                    <a:pt x="171" y="81"/>
                  </a:cubicBezTo>
                  <a:cubicBezTo>
                    <a:pt x="170" y="81"/>
                    <a:pt x="168" y="78"/>
                    <a:pt x="169" y="75"/>
                  </a:cubicBezTo>
                  <a:cubicBezTo>
                    <a:pt x="169" y="72"/>
                    <a:pt x="167" y="69"/>
                    <a:pt x="166" y="71"/>
                  </a:cubicBezTo>
                  <a:cubicBezTo>
                    <a:pt x="165" y="73"/>
                    <a:pt x="163" y="72"/>
                    <a:pt x="163" y="75"/>
                  </a:cubicBezTo>
                  <a:cubicBezTo>
                    <a:pt x="163" y="78"/>
                    <a:pt x="164" y="81"/>
                    <a:pt x="162" y="83"/>
                  </a:cubicBezTo>
                  <a:cubicBezTo>
                    <a:pt x="160" y="85"/>
                    <a:pt x="150" y="86"/>
                    <a:pt x="148" y="85"/>
                  </a:cubicBezTo>
                  <a:cubicBezTo>
                    <a:pt x="146" y="83"/>
                    <a:pt x="137" y="82"/>
                    <a:pt x="137" y="80"/>
                  </a:cubicBezTo>
                  <a:cubicBezTo>
                    <a:pt x="136" y="79"/>
                    <a:pt x="134" y="76"/>
                    <a:pt x="132" y="76"/>
                  </a:cubicBezTo>
                  <a:cubicBezTo>
                    <a:pt x="130" y="76"/>
                    <a:pt x="125" y="78"/>
                    <a:pt x="124" y="77"/>
                  </a:cubicBezTo>
                  <a:cubicBezTo>
                    <a:pt x="123" y="76"/>
                    <a:pt x="119" y="73"/>
                    <a:pt x="117" y="73"/>
                  </a:cubicBezTo>
                  <a:cubicBezTo>
                    <a:pt x="115" y="73"/>
                    <a:pt x="111" y="71"/>
                    <a:pt x="111" y="70"/>
                  </a:cubicBezTo>
                  <a:cubicBezTo>
                    <a:pt x="111" y="68"/>
                    <a:pt x="105" y="68"/>
                    <a:pt x="104" y="66"/>
                  </a:cubicBezTo>
                  <a:cubicBezTo>
                    <a:pt x="103" y="65"/>
                    <a:pt x="100" y="65"/>
                    <a:pt x="100" y="63"/>
                  </a:cubicBezTo>
                  <a:cubicBezTo>
                    <a:pt x="100" y="61"/>
                    <a:pt x="101" y="59"/>
                    <a:pt x="101" y="57"/>
                  </a:cubicBezTo>
                  <a:cubicBezTo>
                    <a:pt x="101" y="55"/>
                    <a:pt x="105" y="53"/>
                    <a:pt x="105" y="51"/>
                  </a:cubicBezTo>
                  <a:cubicBezTo>
                    <a:pt x="105" y="50"/>
                    <a:pt x="102" y="48"/>
                    <a:pt x="102" y="48"/>
                  </a:cubicBezTo>
                  <a:cubicBezTo>
                    <a:pt x="102" y="48"/>
                    <a:pt x="99" y="43"/>
                    <a:pt x="97" y="43"/>
                  </a:cubicBezTo>
                  <a:cubicBezTo>
                    <a:pt x="94" y="43"/>
                    <a:pt x="92" y="39"/>
                    <a:pt x="90" y="38"/>
                  </a:cubicBezTo>
                  <a:cubicBezTo>
                    <a:pt x="87" y="38"/>
                    <a:pt x="88" y="33"/>
                    <a:pt x="87" y="32"/>
                  </a:cubicBezTo>
                  <a:cubicBezTo>
                    <a:pt x="85" y="30"/>
                    <a:pt x="86" y="26"/>
                    <a:pt x="89" y="28"/>
                  </a:cubicBezTo>
                  <a:cubicBezTo>
                    <a:pt x="91" y="30"/>
                    <a:pt x="95" y="28"/>
                    <a:pt x="94" y="25"/>
                  </a:cubicBezTo>
                  <a:cubicBezTo>
                    <a:pt x="92" y="22"/>
                    <a:pt x="89" y="19"/>
                    <a:pt x="89" y="18"/>
                  </a:cubicBezTo>
                  <a:cubicBezTo>
                    <a:pt x="89" y="16"/>
                    <a:pt x="91" y="11"/>
                    <a:pt x="89" y="10"/>
                  </a:cubicBezTo>
                  <a:cubicBezTo>
                    <a:pt x="86" y="8"/>
                    <a:pt x="84" y="6"/>
                    <a:pt x="84" y="4"/>
                  </a:cubicBezTo>
                  <a:cubicBezTo>
                    <a:pt x="83" y="2"/>
                    <a:pt x="80" y="0"/>
                    <a:pt x="80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5" y="6"/>
                    <a:pt x="74" y="6"/>
                  </a:cubicBezTo>
                  <a:cubicBezTo>
                    <a:pt x="72" y="7"/>
                    <a:pt x="68" y="8"/>
                    <a:pt x="65" y="10"/>
                  </a:cubicBezTo>
                  <a:cubicBezTo>
                    <a:pt x="63" y="11"/>
                    <a:pt x="56" y="7"/>
                    <a:pt x="53" y="7"/>
                  </a:cubicBezTo>
                  <a:cubicBezTo>
                    <a:pt x="49" y="7"/>
                    <a:pt x="47" y="11"/>
                    <a:pt x="48" y="12"/>
                  </a:cubicBezTo>
                  <a:cubicBezTo>
                    <a:pt x="50" y="13"/>
                    <a:pt x="50" y="20"/>
                    <a:pt x="50" y="20"/>
                  </a:cubicBezTo>
                  <a:cubicBezTo>
                    <a:pt x="50" y="20"/>
                    <a:pt x="52" y="29"/>
                    <a:pt x="55" y="28"/>
                  </a:cubicBezTo>
                  <a:cubicBezTo>
                    <a:pt x="58" y="27"/>
                    <a:pt x="61" y="31"/>
                    <a:pt x="59" y="32"/>
                  </a:cubicBezTo>
                  <a:cubicBezTo>
                    <a:pt x="56" y="32"/>
                    <a:pt x="55" y="35"/>
                    <a:pt x="54" y="38"/>
                  </a:cubicBezTo>
                  <a:cubicBezTo>
                    <a:pt x="54" y="41"/>
                    <a:pt x="55" y="44"/>
                    <a:pt x="53" y="44"/>
                  </a:cubicBezTo>
                  <a:cubicBezTo>
                    <a:pt x="51" y="45"/>
                    <a:pt x="49" y="45"/>
                    <a:pt x="49" y="49"/>
                  </a:cubicBezTo>
                  <a:cubicBezTo>
                    <a:pt x="49" y="53"/>
                    <a:pt x="44" y="52"/>
                    <a:pt x="44" y="53"/>
                  </a:cubicBezTo>
                  <a:cubicBezTo>
                    <a:pt x="43" y="54"/>
                    <a:pt x="41" y="61"/>
                    <a:pt x="40" y="62"/>
                  </a:cubicBezTo>
                  <a:cubicBezTo>
                    <a:pt x="39" y="63"/>
                    <a:pt x="34" y="63"/>
                    <a:pt x="33" y="66"/>
                  </a:cubicBezTo>
                  <a:cubicBezTo>
                    <a:pt x="33" y="69"/>
                    <a:pt x="30" y="73"/>
                    <a:pt x="29" y="73"/>
                  </a:cubicBezTo>
                  <a:cubicBezTo>
                    <a:pt x="27" y="72"/>
                    <a:pt x="24" y="71"/>
                    <a:pt x="23" y="73"/>
                  </a:cubicBezTo>
                  <a:cubicBezTo>
                    <a:pt x="22" y="75"/>
                    <a:pt x="18" y="71"/>
                    <a:pt x="17" y="72"/>
                  </a:cubicBezTo>
                  <a:cubicBezTo>
                    <a:pt x="16" y="73"/>
                    <a:pt x="10" y="78"/>
                    <a:pt x="10" y="80"/>
                  </a:cubicBezTo>
                  <a:cubicBezTo>
                    <a:pt x="10" y="83"/>
                    <a:pt x="16" y="83"/>
                    <a:pt x="16" y="86"/>
                  </a:cubicBezTo>
                  <a:cubicBezTo>
                    <a:pt x="15" y="90"/>
                    <a:pt x="18" y="93"/>
                    <a:pt x="19" y="95"/>
                  </a:cubicBezTo>
                  <a:cubicBezTo>
                    <a:pt x="21" y="97"/>
                    <a:pt x="24" y="101"/>
                    <a:pt x="22" y="103"/>
                  </a:cubicBezTo>
                  <a:cubicBezTo>
                    <a:pt x="21" y="105"/>
                    <a:pt x="19" y="105"/>
                    <a:pt x="16" y="104"/>
                  </a:cubicBezTo>
                  <a:cubicBezTo>
                    <a:pt x="13" y="104"/>
                    <a:pt x="13" y="106"/>
                    <a:pt x="8" y="105"/>
                  </a:cubicBezTo>
                  <a:cubicBezTo>
                    <a:pt x="3" y="104"/>
                    <a:pt x="2" y="108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" y="112"/>
                    <a:pt x="4" y="116"/>
                    <a:pt x="8" y="118"/>
                  </a:cubicBezTo>
                  <a:cubicBezTo>
                    <a:pt x="13" y="119"/>
                    <a:pt x="17" y="114"/>
                    <a:pt x="17" y="118"/>
                  </a:cubicBezTo>
                  <a:cubicBezTo>
                    <a:pt x="17" y="122"/>
                    <a:pt x="5" y="121"/>
                    <a:pt x="5" y="122"/>
                  </a:cubicBezTo>
                  <a:cubicBezTo>
                    <a:pt x="5" y="123"/>
                    <a:pt x="17" y="138"/>
                    <a:pt x="23" y="137"/>
                  </a:cubicBezTo>
                  <a:cubicBezTo>
                    <a:pt x="29" y="136"/>
                    <a:pt x="34" y="129"/>
                    <a:pt x="32" y="128"/>
                  </a:cubicBezTo>
                  <a:cubicBezTo>
                    <a:pt x="30" y="127"/>
                    <a:pt x="33" y="123"/>
                    <a:pt x="35" y="124"/>
                  </a:cubicBezTo>
                  <a:cubicBezTo>
                    <a:pt x="36" y="124"/>
                    <a:pt x="35" y="131"/>
                    <a:pt x="37" y="132"/>
                  </a:cubicBezTo>
                  <a:cubicBezTo>
                    <a:pt x="39" y="134"/>
                    <a:pt x="38" y="137"/>
                    <a:pt x="37" y="140"/>
                  </a:cubicBezTo>
                  <a:cubicBezTo>
                    <a:pt x="35" y="143"/>
                    <a:pt x="38" y="150"/>
                    <a:pt x="38" y="154"/>
                  </a:cubicBezTo>
                  <a:cubicBezTo>
                    <a:pt x="39" y="158"/>
                    <a:pt x="41" y="164"/>
                    <a:pt x="42" y="169"/>
                  </a:cubicBezTo>
                  <a:cubicBezTo>
                    <a:pt x="43" y="175"/>
                    <a:pt x="47" y="186"/>
                    <a:pt x="50" y="192"/>
                  </a:cubicBezTo>
                  <a:cubicBezTo>
                    <a:pt x="53" y="198"/>
                    <a:pt x="56" y="211"/>
                    <a:pt x="58" y="214"/>
                  </a:cubicBezTo>
                  <a:cubicBezTo>
                    <a:pt x="60" y="217"/>
                    <a:pt x="66" y="226"/>
                    <a:pt x="66" y="231"/>
                  </a:cubicBezTo>
                  <a:cubicBezTo>
                    <a:pt x="66" y="237"/>
                    <a:pt x="72" y="245"/>
                    <a:pt x="74" y="246"/>
                  </a:cubicBezTo>
                  <a:cubicBezTo>
                    <a:pt x="77" y="248"/>
                    <a:pt x="81" y="245"/>
                    <a:pt x="82" y="241"/>
                  </a:cubicBezTo>
                  <a:cubicBezTo>
                    <a:pt x="83" y="238"/>
                    <a:pt x="90" y="236"/>
                    <a:pt x="90" y="233"/>
                  </a:cubicBezTo>
                  <a:cubicBezTo>
                    <a:pt x="90" y="230"/>
                    <a:pt x="91" y="228"/>
                    <a:pt x="93" y="228"/>
                  </a:cubicBezTo>
                  <a:cubicBezTo>
                    <a:pt x="96" y="227"/>
                    <a:pt x="96" y="225"/>
                    <a:pt x="96" y="222"/>
                  </a:cubicBezTo>
                  <a:cubicBezTo>
                    <a:pt x="96" y="218"/>
                    <a:pt x="96" y="214"/>
                    <a:pt x="98" y="211"/>
                  </a:cubicBezTo>
                  <a:cubicBezTo>
                    <a:pt x="100" y="208"/>
                    <a:pt x="101" y="200"/>
                    <a:pt x="99" y="197"/>
                  </a:cubicBezTo>
                  <a:cubicBezTo>
                    <a:pt x="98" y="194"/>
                    <a:pt x="99" y="190"/>
                    <a:pt x="100" y="187"/>
                  </a:cubicBezTo>
                  <a:cubicBezTo>
                    <a:pt x="101" y="183"/>
                    <a:pt x="101" y="180"/>
                    <a:pt x="103" y="180"/>
                  </a:cubicBezTo>
                  <a:cubicBezTo>
                    <a:pt x="105" y="179"/>
                    <a:pt x="109" y="177"/>
                    <a:pt x="111" y="174"/>
                  </a:cubicBezTo>
                  <a:cubicBezTo>
                    <a:pt x="114" y="170"/>
                    <a:pt x="121" y="166"/>
                    <a:pt x="124" y="164"/>
                  </a:cubicBezTo>
                  <a:cubicBezTo>
                    <a:pt x="127" y="161"/>
                    <a:pt x="135" y="154"/>
                    <a:pt x="138" y="150"/>
                  </a:cubicBezTo>
                  <a:cubicBezTo>
                    <a:pt x="140" y="146"/>
                    <a:pt x="147" y="144"/>
                    <a:pt x="151" y="141"/>
                  </a:cubicBezTo>
                  <a:cubicBezTo>
                    <a:pt x="154" y="138"/>
                    <a:pt x="153" y="136"/>
                    <a:pt x="153" y="132"/>
                  </a:cubicBezTo>
                  <a:cubicBezTo>
                    <a:pt x="154" y="129"/>
                    <a:pt x="164" y="127"/>
                    <a:pt x="168" y="127"/>
                  </a:cubicBezTo>
                  <a:cubicBezTo>
                    <a:pt x="169" y="127"/>
                    <a:pt x="170" y="127"/>
                    <a:pt x="170" y="127"/>
                  </a:cubicBezTo>
                  <a:cubicBezTo>
                    <a:pt x="170" y="121"/>
                    <a:pt x="169" y="114"/>
                    <a:pt x="167" y="112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0C2D0869-5BE3-2C48-A595-04015B448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8079" y="3061675"/>
              <a:ext cx="550067" cy="259787"/>
            </a:xfrm>
            <a:custGeom>
              <a:avLst/>
              <a:gdLst>
                <a:gd name="T0" fmla="*/ 245 w 265"/>
                <a:gd name="T1" fmla="*/ 49 h 114"/>
                <a:gd name="T2" fmla="*/ 228 w 265"/>
                <a:gd name="T3" fmla="*/ 48 h 114"/>
                <a:gd name="T4" fmla="*/ 230 w 265"/>
                <a:gd name="T5" fmla="*/ 39 h 114"/>
                <a:gd name="T6" fmla="*/ 231 w 265"/>
                <a:gd name="T7" fmla="*/ 25 h 114"/>
                <a:gd name="T8" fmla="*/ 213 w 265"/>
                <a:gd name="T9" fmla="*/ 23 h 114"/>
                <a:gd name="T10" fmla="*/ 200 w 265"/>
                <a:gd name="T11" fmla="*/ 30 h 114"/>
                <a:gd name="T12" fmla="*/ 177 w 265"/>
                <a:gd name="T13" fmla="*/ 33 h 114"/>
                <a:gd name="T14" fmla="*/ 162 w 265"/>
                <a:gd name="T15" fmla="*/ 26 h 114"/>
                <a:gd name="T16" fmla="*/ 149 w 265"/>
                <a:gd name="T17" fmla="*/ 21 h 114"/>
                <a:gd name="T18" fmla="*/ 133 w 265"/>
                <a:gd name="T19" fmla="*/ 20 h 114"/>
                <a:gd name="T20" fmla="*/ 120 w 265"/>
                <a:gd name="T21" fmla="*/ 21 h 114"/>
                <a:gd name="T22" fmla="*/ 114 w 265"/>
                <a:gd name="T23" fmla="*/ 10 h 114"/>
                <a:gd name="T24" fmla="*/ 99 w 265"/>
                <a:gd name="T25" fmla="*/ 5 h 114"/>
                <a:gd name="T26" fmla="*/ 88 w 265"/>
                <a:gd name="T27" fmla="*/ 1 h 114"/>
                <a:gd name="T28" fmla="*/ 80 w 265"/>
                <a:gd name="T29" fmla="*/ 7 h 114"/>
                <a:gd name="T30" fmla="*/ 80 w 265"/>
                <a:gd name="T31" fmla="*/ 18 h 114"/>
                <a:gd name="T32" fmla="*/ 73 w 265"/>
                <a:gd name="T33" fmla="*/ 26 h 114"/>
                <a:gd name="T34" fmla="*/ 60 w 265"/>
                <a:gd name="T35" fmla="*/ 25 h 114"/>
                <a:gd name="T36" fmla="*/ 50 w 265"/>
                <a:gd name="T37" fmla="*/ 18 h 114"/>
                <a:gd name="T38" fmla="*/ 33 w 265"/>
                <a:gd name="T39" fmla="*/ 17 h 114"/>
                <a:gd name="T40" fmla="*/ 21 w 265"/>
                <a:gd name="T41" fmla="*/ 23 h 114"/>
                <a:gd name="T42" fmla="*/ 7 w 265"/>
                <a:gd name="T43" fmla="*/ 30 h 114"/>
                <a:gd name="T44" fmla="*/ 0 w 265"/>
                <a:gd name="T45" fmla="*/ 33 h 114"/>
                <a:gd name="T46" fmla="*/ 6 w 265"/>
                <a:gd name="T47" fmla="*/ 42 h 114"/>
                <a:gd name="T48" fmla="*/ 21 w 265"/>
                <a:gd name="T49" fmla="*/ 52 h 114"/>
                <a:gd name="T50" fmla="*/ 25 w 265"/>
                <a:gd name="T51" fmla="*/ 66 h 114"/>
                <a:gd name="T52" fmla="*/ 42 w 265"/>
                <a:gd name="T53" fmla="*/ 78 h 114"/>
                <a:gd name="T54" fmla="*/ 54 w 265"/>
                <a:gd name="T55" fmla="*/ 86 h 114"/>
                <a:gd name="T56" fmla="*/ 65 w 265"/>
                <a:gd name="T57" fmla="*/ 101 h 114"/>
                <a:gd name="T58" fmla="*/ 96 w 265"/>
                <a:gd name="T59" fmla="*/ 103 h 114"/>
                <a:gd name="T60" fmla="*/ 120 w 265"/>
                <a:gd name="T61" fmla="*/ 108 h 114"/>
                <a:gd name="T62" fmla="*/ 136 w 265"/>
                <a:gd name="T63" fmla="*/ 114 h 114"/>
                <a:gd name="T64" fmla="*/ 169 w 265"/>
                <a:gd name="T65" fmla="*/ 106 h 114"/>
                <a:gd name="T66" fmla="*/ 195 w 265"/>
                <a:gd name="T67" fmla="*/ 91 h 114"/>
                <a:gd name="T68" fmla="*/ 201 w 265"/>
                <a:gd name="T69" fmla="*/ 79 h 114"/>
                <a:gd name="T70" fmla="*/ 227 w 265"/>
                <a:gd name="T71" fmla="*/ 74 h 114"/>
                <a:gd name="T72" fmla="*/ 245 w 265"/>
                <a:gd name="T73" fmla="*/ 63 h 114"/>
                <a:gd name="T74" fmla="*/ 264 w 265"/>
                <a:gd name="T75" fmla="*/ 5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5" h="114">
                  <a:moveTo>
                    <a:pt x="253" y="48"/>
                  </a:moveTo>
                  <a:cubicBezTo>
                    <a:pt x="251" y="45"/>
                    <a:pt x="246" y="46"/>
                    <a:pt x="245" y="49"/>
                  </a:cubicBezTo>
                  <a:cubicBezTo>
                    <a:pt x="244" y="52"/>
                    <a:pt x="242" y="48"/>
                    <a:pt x="237" y="48"/>
                  </a:cubicBezTo>
                  <a:cubicBezTo>
                    <a:pt x="232" y="48"/>
                    <a:pt x="232" y="51"/>
                    <a:pt x="228" y="48"/>
                  </a:cubicBezTo>
                  <a:cubicBezTo>
                    <a:pt x="225" y="44"/>
                    <a:pt x="230" y="43"/>
                    <a:pt x="230" y="43"/>
                  </a:cubicBezTo>
                  <a:cubicBezTo>
                    <a:pt x="230" y="39"/>
                    <a:pt x="230" y="39"/>
                    <a:pt x="230" y="39"/>
                  </a:cubicBezTo>
                  <a:cubicBezTo>
                    <a:pt x="237" y="25"/>
                    <a:pt x="237" y="25"/>
                    <a:pt x="237" y="25"/>
                  </a:cubicBezTo>
                  <a:cubicBezTo>
                    <a:pt x="235" y="25"/>
                    <a:pt x="232" y="24"/>
                    <a:pt x="231" y="25"/>
                  </a:cubicBezTo>
                  <a:cubicBezTo>
                    <a:pt x="229" y="26"/>
                    <a:pt x="224" y="25"/>
                    <a:pt x="223" y="23"/>
                  </a:cubicBezTo>
                  <a:cubicBezTo>
                    <a:pt x="223" y="22"/>
                    <a:pt x="215" y="21"/>
                    <a:pt x="213" y="23"/>
                  </a:cubicBezTo>
                  <a:cubicBezTo>
                    <a:pt x="211" y="24"/>
                    <a:pt x="207" y="26"/>
                    <a:pt x="206" y="27"/>
                  </a:cubicBezTo>
                  <a:cubicBezTo>
                    <a:pt x="206" y="29"/>
                    <a:pt x="201" y="29"/>
                    <a:pt x="200" y="30"/>
                  </a:cubicBezTo>
                  <a:cubicBezTo>
                    <a:pt x="198" y="31"/>
                    <a:pt x="189" y="32"/>
                    <a:pt x="189" y="33"/>
                  </a:cubicBezTo>
                  <a:cubicBezTo>
                    <a:pt x="188" y="34"/>
                    <a:pt x="179" y="34"/>
                    <a:pt x="177" y="33"/>
                  </a:cubicBezTo>
                  <a:cubicBezTo>
                    <a:pt x="176" y="31"/>
                    <a:pt x="168" y="33"/>
                    <a:pt x="167" y="31"/>
                  </a:cubicBezTo>
                  <a:cubicBezTo>
                    <a:pt x="166" y="29"/>
                    <a:pt x="162" y="28"/>
                    <a:pt x="162" y="26"/>
                  </a:cubicBezTo>
                  <a:cubicBezTo>
                    <a:pt x="162" y="24"/>
                    <a:pt x="156" y="24"/>
                    <a:pt x="155" y="23"/>
                  </a:cubicBezTo>
                  <a:cubicBezTo>
                    <a:pt x="155" y="21"/>
                    <a:pt x="150" y="20"/>
                    <a:pt x="149" y="21"/>
                  </a:cubicBezTo>
                  <a:cubicBezTo>
                    <a:pt x="148" y="21"/>
                    <a:pt x="143" y="19"/>
                    <a:pt x="141" y="19"/>
                  </a:cubicBezTo>
                  <a:cubicBezTo>
                    <a:pt x="140" y="19"/>
                    <a:pt x="135" y="20"/>
                    <a:pt x="133" y="20"/>
                  </a:cubicBezTo>
                  <a:cubicBezTo>
                    <a:pt x="132" y="20"/>
                    <a:pt x="129" y="23"/>
                    <a:pt x="127" y="23"/>
                  </a:cubicBezTo>
                  <a:cubicBezTo>
                    <a:pt x="126" y="23"/>
                    <a:pt x="121" y="20"/>
                    <a:pt x="120" y="21"/>
                  </a:cubicBezTo>
                  <a:cubicBezTo>
                    <a:pt x="119" y="22"/>
                    <a:pt x="116" y="18"/>
                    <a:pt x="115" y="17"/>
                  </a:cubicBezTo>
                  <a:cubicBezTo>
                    <a:pt x="113" y="15"/>
                    <a:pt x="115" y="11"/>
                    <a:pt x="114" y="10"/>
                  </a:cubicBezTo>
                  <a:cubicBezTo>
                    <a:pt x="113" y="8"/>
                    <a:pt x="107" y="8"/>
                    <a:pt x="105" y="7"/>
                  </a:cubicBezTo>
                  <a:cubicBezTo>
                    <a:pt x="104" y="6"/>
                    <a:pt x="101" y="5"/>
                    <a:pt x="99" y="5"/>
                  </a:cubicBezTo>
                  <a:cubicBezTo>
                    <a:pt x="98" y="5"/>
                    <a:pt x="95" y="4"/>
                    <a:pt x="94" y="3"/>
                  </a:cubicBezTo>
                  <a:cubicBezTo>
                    <a:pt x="93" y="3"/>
                    <a:pt x="90" y="1"/>
                    <a:pt x="88" y="1"/>
                  </a:cubicBezTo>
                  <a:cubicBezTo>
                    <a:pt x="86" y="0"/>
                    <a:pt x="86" y="3"/>
                    <a:pt x="85" y="4"/>
                  </a:cubicBezTo>
                  <a:cubicBezTo>
                    <a:pt x="84" y="5"/>
                    <a:pt x="81" y="5"/>
                    <a:pt x="80" y="7"/>
                  </a:cubicBezTo>
                  <a:cubicBezTo>
                    <a:pt x="80" y="8"/>
                    <a:pt x="76" y="9"/>
                    <a:pt x="77" y="11"/>
                  </a:cubicBezTo>
                  <a:cubicBezTo>
                    <a:pt x="77" y="13"/>
                    <a:pt x="79" y="17"/>
                    <a:pt x="80" y="18"/>
                  </a:cubicBezTo>
                  <a:cubicBezTo>
                    <a:pt x="81" y="19"/>
                    <a:pt x="80" y="22"/>
                    <a:pt x="80" y="23"/>
                  </a:cubicBezTo>
                  <a:cubicBezTo>
                    <a:pt x="79" y="24"/>
                    <a:pt x="74" y="25"/>
                    <a:pt x="73" y="26"/>
                  </a:cubicBezTo>
                  <a:cubicBezTo>
                    <a:pt x="72" y="28"/>
                    <a:pt x="69" y="26"/>
                    <a:pt x="67" y="25"/>
                  </a:cubicBezTo>
                  <a:cubicBezTo>
                    <a:pt x="64" y="23"/>
                    <a:pt x="61" y="24"/>
                    <a:pt x="60" y="25"/>
                  </a:cubicBezTo>
                  <a:cubicBezTo>
                    <a:pt x="59" y="26"/>
                    <a:pt x="54" y="23"/>
                    <a:pt x="53" y="22"/>
                  </a:cubicBezTo>
                  <a:cubicBezTo>
                    <a:pt x="52" y="22"/>
                    <a:pt x="51" y="17"/>
                    <a:pt x="50" y="18"/>
                  </a:cubicBezTo>
                  <a:cubicBezTo>
                    <a:pt x="49" y="18"/>
                    <a:pt x="40" y="16"/>
                    <a:pt x="39" y="16"/>
                  </a:cubicBezTo>
                  <a:cubicBezTo>
                    <a:pt x="37" y="15"/>
                    <a:pt x="33" y="15"/>
                    <a:pt x="33" y="17"/>
                  </a:cubicBezTo>
                  <a:cubicBezTo>
                    <a:pt x="32" y="18"/>
                    <a:pt x="28" y="18"/>
                    <a:pt x="27" y="19"/>
                  </a:cubicBezTo>
                  <a:cubicBezTo>
                    <a:pt x="26" y="21"/>
                    <a:pt x="23" y="21"/>
                    <a:pt x="21" y="23"/>
                  </a:cubicBezTo>
                  <a:cubicBezTo>
                    <a:pt x="20" y="24"/>
                    <a:pt x="16" y="24"/>
                    <a:pt x="15" y="27"/>
                  </a:cubicBezTo>
                  <a:cubicBezTo>
                    <a:pt x="14" y="29"/>
                    <a:pt x="9" y="30"/>
                    <a:pt x="7" y="30"/>
                  </a:cubicBezTo>
                  <a:cubicBezTo>
                    <a:pt x="6" y="30"/>
                    <a:pt x="2" y="31"/>
                    <a:pt x="1" y="32"/>
                  </a:cubicBezTo>
                  <a:cubicBezTo>
                    <a:pt x="1" y="33"/>
                    <a:pt x="1" y="33"/>
                    <a:pt x="0" y="33"/>
                  </a:cubicBezTo>
                  <a:cubicBezTo>
                    <a:pt x="0" y="33"/>
                    <a:pt x="0" y="33"/>
                    <a:pt x="0" y="34"/>
                  </a:cubicBezTo>
                  <a:cubicBezTo>
                    <a:pt x="1" y="39"/>
                    <a:pt x="4" y="39"/>
                    <a:pt x="6" y="42"/>
                  </a:cubicBezTo>
                  <a:cubicBezTo>
                    <a:pt x="9" y="44"/>
                    <a:pt x="11" y="46"/>
                    <a:pt x="14" y="46"/>
                  </a:cubicBezTo>
                  <a:cubicBezTo>
                    <a:pt x="17" y="46"/>
                    <a:pt x="21" y="49"/>
                    <a:pt x="21" y="52"/>
                  </a:cubicBezTo>
                  <a:cubicBezTo>
                    <a:pt x="21" y="54"/>
                    <a:pt x="24" y="57"/>
                    <a:pt x="25" y="58"/>
                  </a:cubicBezTo>
                  <a:cubicBezTo>
                    <a:pt x="27" y="59"/>
                    <a:pt x="25" y="63"/>
                    <a:pt x="25" y="66"/>
                  </a:cubicBezTo>
                  <a:cubicBezTo>
                    <a:pt x="25" y="69"/>
                    <a:pt x="21" y="70"/>
                    <a:pt x="23" y="73"/>
                  </a:cubicBezTo>
                  <a:cubicBezTo>
                    <a:pt x="25" y="76"/>
                    <a:pt x="38" y="78"/>
                    <a:pt x="42" y="78"/>
                  </a:cubicBezTo>
                  <a:cubicBezTo>
                    <a:pt x="46" y="78"/>
                    <a:pt x="47" y="82"/>
                    <a:pt x="48" y="82"/>
                  </a:cubicBezTo>
                  <a:cubicBezTo>
                    <a:pt x="51" y="82"/>
                    <a:pt x="51" y="85"/>
                    <a:pt x="54" y="86"/>
                  </a:cubicBezTo>
                  <a:cubicBezTo>
                    <a:pt x="56" y="86"/>
                    <a:pt x="59" y="88"/>
                    <a:pt x="60" y="93"/>
                  </a:cubicBezTo>
                  <a:cubicBezTo>
                    <a:pt x="61" y="97"/>
                    <a:pt x="65" y="99"/>
                    <a:pt x="65" y="101"/>
                  </a:cubicBezTo>
                  <a:cubicBezTo>
                    <a:pt x="66" y="103"/>
                    <a:pt x="72" y="102"/>
                    <a:pt x="76" y="102"/>
                  </a:cubicBezTo>
                  <a:cubicBezTo>
                    <a:pt x="80" y="103"/>
                    <a:pt x="93" y="102"/>
                    <a:pt x="96" y="103"/>
                  </a:cubicBezTo>
                  <a:cubicBezTo>
                    <a:pt x="99" y="103"/>
                    <a:pt x="107" y="103"/>
                    <a:pt x="111" y="106"/>
                  </a:cubicBezTo>
                  <a:cubicBezTo>
                    <a:pt x="116" y="109"/>
                    <a:pt x="118" y="107"/>
                    <a:pt x="120" y="108"/>
                  </a:cubicBezTo>
                  <a:cubicBezTo>
                    <a:pt x="123" y="110"/>
                    <a:pt x="125" y="111"/>
                    <a:pt x="129" y="110"/>
                  </a:cubicBezTo>
                  <a:cubicBezTo>
                    <a:pt x="133" y="110"/>
                    <a:pt x="133" y="113"/>
                    <a:pt x="136" y="114"/>
                  </a:cubicBezTo>
                  <a:cubicBezTo>
                    <a:pt x="138" y="114"/>
                    <a:pt x="143" y="109"/>
                    <a:pt x="150" y="106"/>
                  </a:cubicBezTo>
                  <a:cubicBezTo>
                    <a:pt x="157" y="103"/>
                    <a:pt x="166" y="105"/>
                    <a:pt x="169" y="106"/>
                  </a:cubicBezTo>
                  <a:cubicBezTo>
                    <a:pt x="173" y="106"/>
                    <a:pt x="180" y="104"/>
                    <a:pt x="184" y="99"/>
                  </a:cubicBezTo>
                  <a:cubicBezTo>
                    <a:pt x="189" y="94"/>
                    <a:pt x="194" y="95"/>
                    <a:pt x="195" y="91"/>
                  </a:cubicBezTo>
                  <a:cubicBezTo>
                    <a:pt x="195" y="87"/>
                    <a:pt x="190" y="85"/>
                    <a:pt x="193" y="81"/>
                  </a:cubicBezTo>
                  <a:cubicBezTo>
                    <a:pt x="195" y="77"/>
                    <a:pt x="199" y="78"/>
                    <a:pt x="201" y="79"/>
                  </a:cubicBezTo>
                  <a:cubicBezTo>
                    <a:pt x="203" y="80"/>
                    <a:pt x="209" y="82"/>
                    <a:pt x="214" y="78"/>
                  </a:cubicBezTo>
                  <a:cubicBezTo>
                    <a:pt x="220" y="74"/>
                    <a:pt x="222" y="75"/>
                    <a:pt x="227" y="74"/>
                  </a:cubicBezTo>
                  <a:cubicBezTo>
                    <a:pt x="232" y="74"/>
                    <a:pt x="231" y="70"/>
                    <a:pt x="234" y="67"/>
                  </a:cubicBezTo>
                  <a:cubicBezTo>
                    <a:pt x="238" y="64"/>
                    <a:pt x="241" y="63"/>
                    <a:pt x="245" y="63"/>
                  </a:cubicBezTo>
                  <a:cubicBezTo>
                    <a:pt x="248" y="63"/>
                    <a:pt x="252" y="59"/>
                    <a:pt x="256" y="61"/>
                  </a:cubicBezTo>
                  <a:cubicBezTo>
                    <a:pt x="259" y="62"/>
                    <a:pt x="264" y="62"/>
                    <a:pt x="264" y="59"/>
                  </a:cubicBezTo>
                  <a:cubicBezTo>
                    <a:pt x="265" y="57"/>
                    <a:pt x="256" y="51"/>
                    <a:pt x="253" y="48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CCF0844D-8765-C3C3-80C6-B5305A76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048" y="3516784"/>
              <a:ext cx="7909" cy="25016"/>
            </a:xfrm>
            <a:custGeom>
              <a:avLst/>
              <a:gdLst>
                <a:gd name="T0" fmla="*/ 2 w 4"/>
                <a:gd name="T1" fmla="*/ 0 h 11"/>
                <a:gd name="T2" fmla="*/ 0 w 4"/>
                <a:gd name="T3" fmla="*/ 6 h 11"/>
                <a:gd name="T4" fmla="*/ 3 w 4"/>
                <a:gd name="T5" fmla="*/ 11 h 11"/>
                <a:gd name="T6" fmla="*/ 4 w 4"/>
                <a:gd name="T7" fmla="*/ 2 h 11"/>
                <a:gd name="T8" fmla="*/ 4 w 4"/>
                <a:gd name="T9" fmla="*/ 0 h 11"/>
                <a:gd name="T10" fmla="*/ 2 w 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1">
                  <a:moveTo>
                    <a:pt x="2" y="0"/>
                  </a:moveTo>
                  <a:cubicBezTo>
                    <a:pt x="0" y="1"/>
                    <a:pt x="0" y="5"/>
                    <a:pt x="0" y="6"/>
                  </a:cubicBezTo>
                  <a:cubicBezTo>
                    <a:pt x="0" y="7"/>
                    <a:pt x="1" y="9"/>
                    <a:pt x="3" y="11"/>
                  </a:cubicBezTo>
                  <a:cubicBezTo>
                    <a:pt x="3" y="8"/>
                    <a:pt x="3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D15720E1-3326-FEF9-1FF3-2E71B0285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110" y="3501389"/>
              <a:ext cx="25482" cy="79860"/>
            </a:xfrm>
            <a:custGeom>
              <a:avLst/>
              <a:gdLst>
                <a:gd name="T0" fmla="*/ 5 w 12"/>
                <a:gd name="T1" fmla="*/ 34 h 35"/>
                <a:gd name="T2" fmla="*/ 6 w 12"/>
                <a:gd name="T3" fmla="*/ 35 h 35"/>
                <a:gd name="T4" fmla="*/ 9 w 12"/>
                <a:gd name="T5" fmla="*/ 23 h 35"/>
                <a:gd name="T6" fmla="*/ 10 w 12"/>
                <a:gd name="T7" fmla="*/ 18 h 35"/>
                <a:gd name="T8" fmla="*/ 7 w 12"/>
                <a:gd name="T9" fmla="*/ 13 h 35"/>
                <a:gd name="T10" fmla="*/ 9 w 12"/>
                <a:gd name="T11" fmla="*/ 7 h 35"/>
                <a:gd name="T12" fmla="*/ 11 w 12"/>
                <a:gd name="T13" fmla="*/ 7 h 35"/>
                <a:gd name="T14" fmla="*/ 12 w 12"/>
                <a:gd name="T15" fmla="*/ 1 h 35"/>
                <a:gd name="T16" fmla="*/ 8 w 12"/>
                <a:gd name="T17" fmla="*/ 0 h 35"/>
                <a:gd name="T18" fmla="*/ 6 w 12"/>
                <a:gd name="T19" fmla="*/ 3 h 35"/>
                <a:gd name="T20" fmla="*/ 0 w 12"/>
                <a:gd name="T21" fmla="*/ 18 h 35"/>
                <a:gd name="T22" fmla="*/ 6 w 12"/>
                <a:gd name="T23" fmla="*/ 33 h 35"/>
                <a:gd name="T24" fmla="*/ 5 w 12"/>
                <a:gd name="T25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35">
                  <a:moveTo>
                    <a:pt x="5" y="34"/>
                  </a:moveTo>
                  <a:cubicBezTo>
                    <a:pt x="5" y="34"/>
                    <a:pt x="6" y="35"/>
                    <a:pt x="6" y="35"/>
                  </a:cubicBezTo>
                  <a:cubicBezTo>
                    <a:pt x="7" y="30"/>
                    <a:pt x="8" y="24"/>
                    <a:pt x="9" y="23"/>
                  </a:cubicBezTo>
                  <a:cubicBezTo>
                    <a:pt x="9" y="22"/>
                    <a:pt x="10" y="20"/>
                    <a:pt x="10" y="18"/>
                  </a:cubicBezTo>
                  <a:cubicBezTo>
                    <a:pt x="8" y="16"/>
                    <a:pt x="7" y="14"/>
                    <a:pt x="7" y="13"/>
                  </a:cubicBezTo>
                  <a:cubicBezTo>
                    <a:pt x="7" y="12"/>
                    <a:pt x="7" y="8"/>
                    <a:pt x="9" y="7"/>
                  </a:cubicBezTo>
                  <a:cubicBezTo>
                    <a:pt x="9" y="7"/>
                    <a:pt x="10" y="7"/>
                    <a:pt x="11" y="7"/>
                  </a:cubicBezTo>
                  <a:cubicBezTo>
                    <a:pt x="11" y="5"/>
                    <a:pt x="12" y="3"/>
                    <a:pt x="12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1"/>
                    <a:pt x="6" y="2"/>
                    <a:pt x="6" y="3"/>
                  </a:cubicBezTo>
                  <a:cubicBezTo>
                    <a:pt x="5" y="8"/>
                    <a:pt x="1" y="15"/>
                    <a:pt x="0" y="18"/>
                  </a:cubicBezTo>
                  <a:cubicBezTo>
                    <a:pt x="6" y="33"/>
                    <a:pt x="6" y="33"/>
                    <a:pt x="6" y="33"/>
                  </a:cubicBezTo>
                  <a:lnTo>
                    <a:pt x="5" y="34"/>
                  </a:ln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6D48B13D-85A4-33F4-8152-1ED78A1FC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291" y="3498503"/>
              <a:ext cx="74690" cy="89482"/>
            </a:xfrm>
            <a:custGeom>
              <a:avLst/>
              <a:gdLst>
                <a:gd name="T0" fmla="*/ 33 w 36"/>
                <a:gd name="T1" fmla="*/ 0 h 39"/>
                <a:gd name="T2" fmla="*/ 22 w 36"/>
                <a:gd name="T3" fmla="*/ 5 h 39"/>
                <a:gd name="T4" fmla="*/ 14 w 36"/>
                <a:gd name="T5" fmla="*/ 9 h 39"/>
                <a:gd name="T6" fmla="*/ 7 w 36"/>
                <a:gd name="T7" fmla="*/ 5 h 39"/>
                <a:gd name="T8" fmla="*/ 6 w 36"/>
                <a:gd name="T9" fmla="*/ 2 h 39"/>
                <a:gd name="T10" fmla="*/ 6 w 36"/>
                <a:gd name="T11" fmla="*/ 2 h 39"/>
                <a:gd name="T12" fmla="*/ 5 w 36"/>
                <a:gd name="T13" fmla="*/ 10 h 39"/>
                <a:gd name="T14" fmla="*/ 3 w 36"/>
                <a:gd name="T15" fmla="*/ 24 h 39"/>
                <a:gd name="T16" fmla="*/ 0 w 36"/>
                <a:gd name="T17" fmla="*/ 36 h 39"/>
                <a:gd name="T18" fmla="*/ 8 w 36"/>
                <a:gd name="T19" fmla="*/ 39 h 39"/>
                <a:gd name="T20" fmla="*/ 14 w 36"/>
                <a:gd name="T21" fmla="*/ 34 h 39"/>
                <a:gd name="T22" fmla="*/ 20 w 36"/>
                <a:gd name="T23" fmla="*/ 32 h 39"/>
                <a:gd name="T24" fmla="*/ 25 w 36"/>
                <a:gd name="T25" fmla="*/ 28 h 39"/>
                <a:gd name="T26" fmla="*/ 18 w 36"/>
                <a:gd name="T27" fmla="*/ 20 h 39"/>
                <a:gd name="T28" fmla="*/ 27 w 36"/>
                <a:gd name="T29" fmla="*/ 15 h 39"/>
                <a:gd name="T30" fmla="*/ 35 w 36"/>
                <a:gd name="T31" fmla="*/ 12 h 39"/>
                <a:gd name="T32" fmla="*/ 36 w 36"/>
                <a:gd name="T33" fmla="*/ 12 h 39"/>
                <a:gd name="T34" fmla="*/ 34 w 36"/>
                <a:gd name="T35" fmla="*/ 4 h 39"/>
                <a:gd name="T36" fmla="*/ 33 w 36"/>
                <a:gd name="T3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39">
                  <a:moveTo>
                    <a:pt x="33" y="0"/>
                  </a:moveTo>
                  <a:cubicBezTo>
                    <a:pt x="28" y="3"/>
                    <a:pt x="23" y="5"/>
                    <a:pt x="22" y="5"/>
                  </a:cubicBezTo>
                  <a:cubicBezTo>
                    <a:pt x="20" y="5"/>
                    <a:pt x="14" y="9"/>
                    <a:pt x="14" y="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5"/>
                    <a:pt x="5" y="9"/>
                    <a:pt x="5" y="10"/>
                  </a:cubicBezTo>
                  <a:cubicBezTo>
                    <a:pt x="4" y="12"/>
                    <a:pt x="4" y="22"/>
                    <a:pt x="3" y="24"/>
                  </a:cubicBezTo>
                  <a:cubicBezTo>
                    <a:pt x="2" y="25"/>
                    <a:pt x="1" y="31"/>
                    <a:pt x="0" y="36"/>
                  </a:cubicBezTo>
                  <a:cubicBezTo>
                    <a:pt x="3" y="37"/>
                    <a:pt x="6" y="39"/>
                    <a:pt x="8" y="39"/>
                  </a:cubicBezTo>
                  <a:cubicBezTo>
                    <a:pt x="11" y="39"/>
                    <a:pt x="14" y="36"/>
                    <a:pt x="14" y="34"/>
                  </a:cubicBezTo>
                  <a:cubicBezTo>
                    <a:pt x="14" y="32"/>
                    <a:pt x="17" y="32"/>
                    <a:pt x="20" y="32"/>
                  </a:cubicBezTo>
                  <a:cubicBezTo>
                    <a:pt x="22" y="32"/>
                    <a:pt x="23" y="29"/>
                    <a:pt x="25" y="28"/>
                  </a:cubicBezTo>
                  <a:cubicBezTo>
                    <a:pt x="27" y="27"/>
                    <a:pt x="20" y="21"/>
                    <a:pt x="18" y="20"/>
                  </a:cubicBezTo>
                  <a:cubicBezTo>
                    <a:pt x="16" y="20"/>
                    <a:pt x="20" y="15"/>
                    <a:pt x="27" y="15"/>
                  </a:cubicBezTo>
                  <a:cubicBezTo>
                    <a:pt x="33" y="15"/>
                    <a:pt x="32" y="12"/>
                    <a:pt x="35" y="12"/>
                  </a:cubicBezTo>
                  <a:cubicBezTo>
                    <a:pt x="35" y="12"/>
                    <a:pt x="35" y="12"/>
                    <a:pt x="36" y="12"/>
                  </a:cubicBezTo>
                  <a:cubicBezTo>
                    <a:pt x="35" y="9"/>
                    <a:pt x="34" y="6"/>
                    <a:pt x="34" y="4"/>
                  </a:cubicBezTo>
                  <a:cubicBezTo>
                    <a:pt x="33" y="3"/>
                    <a:pt x="33" y="2"/>
                    <a:pt x="33" y="0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C73D1403-8792-B6F9-8925-336FD9BC5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9988" y="3280089"/>
              <a:ext cx="190679" cy="91407"/>
            </a:xfrm>
            <a:custGeom>
              <a:avLst/>
              <a:gdLst>
                <a:gd name="T0" fmla="*/ 85 w 92"/>
                <a:gd name="T1" fmla="*/ 8 h 40"/>
                <a:gd name="T2" fmla="*/ 77 w 92"/>
                <a:gd name="T3" fmla="*/ 5 h 40"/>
                <a:gd name="T4" fmla="*/ 56 w 92"/>
                <a:gd name="T5" fmla="*/ 4 h 40"/>
                <a:gd name="T6" fmla="*/ 44 w 92"/>
                <a:gd name="T7" fmla="*/ 1 h 40"/>
                <a:gd name="T8" fmla="*/ 36 w 92"/>
                <a:gd name="T9" fmla="*/ 4 h 40"/>
                <a:gd name="T10" fmla="*/ 28 w 92"/>
                <a:gd name="T11" fmla="*/ 6 h 40"/>
                <a:gd name="T12" fmla="*/ 17 w 92"/>
                <a:gd name="T13" fmla="*/ 6 h 40"/>
                <a:gd name="T14" fmla="*/ 12 w 92"/>
                <a:gd name="T15" fmla="*/ 11 h 40"/>
                <a:gd name="T16" fmla="*/ 9 w 92"/>
                <a:gd name="T17" fmla="*/ 16 h 40"/>
                <a:gd name="T18" fmla="*/ 12 w 92"/>
                <a:gd name="T19" fmla="*/ 19 h 40"/>
                <a:gd name="T20" fmla="*/ 19 w 92"/>
                <a:gd name="T21" fmla="*/ 19 h 40"/>
                <a:gd name="T22" fmla="*/ 30 w 92"/>
                <a:gd name="T23" fmla="*/ 24 h 40"/>
                <a:gd name="T24" fmla="*/ 27 w 92"/>
                <a:gd name="T25" fmla="*/ 28 h 40"/>
                <a:gd name="T26" fmla="*/ 19 w 92"/>
                <a:gd name="T27" fmla="*/ 30 h 40"/>
                <a:gd name="T28" fmla="*/ 6 w 92"/>
                <a:gd name="T29" fmla="*/ 31 h 40"/>
                <a:gd name="T30" fmla="*/ 0 w 92"/>
                <a:gd name="T31" fmla="*/ 36 h 40"/>
                <a:gd name="T32" fmla="*/ 12 w 92"/>
                <a:gd name="T33" fmla="*/ 37 h 40"/>
                <a:gd name="T34" fmla="*/ 20 w 92"/>
                <a:gd name="T35" fmla="*/ 38 h 40"/>
                <a:gd name="T36" fmla="*/ 27 w 92"/>
                <a:gd name="T37" fmla="*/ 39 h 40"/>
                <a:gd name="T38" fmla="*/ 38 w 92"/>
                <a:gd name="T39" fmla="*/ 38 h 40"/>
                <a:gd name="T40" fmla="*/ 39 w 92"/>
                <a:gd name="T41" fmla="*/ 34 h 40"/>
                <a:gd name="T42" fmla="*/ 43 w 92"/>
                <a:gd name="T43" fmla="*/ 32 h 40"/>
                <a:gd name="T44" fmla="*/ 48 w 92"/>
                <a:gd name="T45" fmla="*/ 29 h 40"/>
                <a:gd name="T46" fmla="*/ 53 w 92"/>
                <a:gd name="T47" fmla="*/ 27 h 40"/>
                <a:gd name="T48" fmla="*/ 58 w 92"/>
                <a:gd name="T49" fmla="*/ 29 h 40"/>
                <a:gd name="T50" fmla="*/ 63 w 92"/>
                <a:gd name="T51" fmla="*/ 25 h 40"/>
                <a:gd name="T52" fmla="*/ 71 w 92"/>
                <a:gd name="T53" fmla="*/ 23 h 40"/>
                <a:gd name="T54" fmla="*/ 77 w 92"/>
                <a:gd name="T55" fmla="*/ 20 h 40"/>
                <a:gd name="T56" fmla="*/ 84 w 92"/>
                <a:gd name="T57" fmla="*/ 16 h 40"/>
                <a:gd name="T58" fmla="*/ 91 w 92"/>
                <a:gd name="T59" fmla="*/ 12 h 40"/>
                <a:gd name="T60" fmla="*/ 92 w 92"/>
                <a:gd name="T61" fmla="*/ 10 h 40"/>
                <a:gd name="T62" fmla="*/ 85 w 92"/>
                <a:gd name="T6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0">
                  <a:moveTo>
                    <a:pt x="85" y="8"/>
                  </a:moveTo>
                  <a:cubicBezTo>
                    <a:pt x="82" y="4"/>
                    <a:pt x="81" y="6"/>
                    <a:pt x="77" y="5"/>
                  </a:cubicBezTo>
                  <a:cubicBezTo>
                    <a:pt x="73" y="4"/>
                    <a:pt x="59" y="3"/>
                    <a:pt x="56" y="4"/>
                  </a:cubicBezTo>
                  <a:cubicBezTo>
                    <a:pt x="53" y="5"/>
                    <a:pt x="46" y="2"/>
                    <a:pt x="44" y="1"/>
                  </a:cubicBezTo>
                  <a:cubicBezTo>
                    <a:pt x="42" y="0"/>
                    <a:pt x="36" y="1"/>
                    <a:pt x="36" y="4"/>
                  </a:cubicBezTo>
                  <a:cubicBezTo>
                    <a:pt x="35" y="8"/>
                    <a:pt x="33" y="8"/>
                    <a:pt x="28" y="6"/>
                  </a:cubicBezTo>
                  <a:cubicBezTo>
                    <a:pt x="24" y="3"/>
                    <a:pt x="17" y="3"/>
                    <a:pt x="17" y="6"/>
                  </a:cubicBezTo>
                  <a:cubicBezTo>
                    <a:pt x="16" y="8"/>
                    <a:pt x="13" y="11"/>
                    <a:pt x="12" y="11"/>
                  </a:cubicBezTo>
                  <a:cubicBezTo>
                    <a:pt x="11" y="12"/>
                    <a:pt x="10" y="14"/>
                    <a:pt x="9" y="16"/>
                  </a:cubicBezTo>
                  <a:cubicBezTo>
                    <a:pt x="10" y="17"/>
                    <a:pt x="11" y="18"/>
                    <a:pt x="12" y="19"/>
                  </a:cubicBezTo>
                  <a:cubicBezTo>
                    <a:pt x="14" y="21"/>
                    <a:pt x="18" y="21"/>
                    <a:pt x="19" y="19"/>
                  </a:cubicBezTo>
                  <a:cubicBezTo>
                    <a:pt x="19" y="17"/>
                    <a:pt x="26" y="21"/>
                    <a:pt x="30" y="24"/>
                  </a:cubicBezTo>
                  <a:cubicBezTo>
                    <a:pt x="34" y="27"/>
                    <a:pt x="28" y="25"/>
                    <a:pt x="27" y="28"/>
                  </a:cubicBezTo>
                  <a:cubicBezTo>
                    <a:pt x="25" y="32"/>
                    <a:pt x="20" y="28"/>
                    <a:pt x="19" y="30"/>
                  </a:cubicBezTo>
                  <a:cubicBezTo>
                    <a:pt x="17" y="31"/>
                    <a:pt x="9" y="32"/>
                    <a:pt x="6" y="31"/>
                  </a:cubicBezTo>
                  <a:cubicBezTo>
                    <a:pt x="4" y="31"/>
                    <a:pt x="0" y="35"/>
                    <a:pt x="0" y="36"/>
                  </a:cubicBezTo>
                  <a:cubicBezTo>
                    <a:pt x="1" y="38"/>
                    <a:pt x="9" y="35"/>
                    <a:pt x="12" y="37"/>
                  </a:cubicBezTo>
                  <a:cubicBezTo>
                    <a:pt x="15" y="39"/>
                    <a:pt x="18" y="35"/>
                    <a:pt x="20" y="38"/>
                  </a:cubicBezTo>
                  <a:cubicBezTo>
                    <a:pt x="22" y="40"/>
                    <a:pt x="25" y="38"/>
                    <a:pt x="27" y="39"/>
                  </a:cubicBezTo>
                  <a:cubicBezTo>
                    <a:pt x="29" y="40"/>
                    <a:pt x="38" y="38"/>
                    <a:pt x="38" y="38"/>
                  </a:cubicBezTo>
                  <a:cubicBezTo>
                    <a:pt x="39" y="37"/>
                    <a:pt x="39" y="35"/>
                    <a:pt x="39" y="34"/>
                  </a:cubicBezTo>
                  <a:cubicBezTo>
                    <a:pt x="39" y="32"/>
                    <a:pt x="41" y="32"/>
                    <a:pt x="43" y="32"/>
                  </a:cubicBezTo>
                  <a:cubicBezTo>
                    <a:pt x="45" y="31"/>
                    <a:pt x="46" y="29"/>
                    <a:pt x="48" y="29"/>
                  </a:cubicBezTo>
                  <a:cubicBezTo>
                    <a:pt x="49" y="29"/>
                    <a:pt x="51" y="27"/>
                    <a:pt x="53" y="27"/>
                  </a:cubicBezTo>
                  <a:cubicBezTo>
                    <a:pt x="54" y="28"/>
                    <a:pt x="56" y="30"/>
                    <a:pt x="58" y="29"/>
                  </a:cubicBezTo>
                  <a:cubicBezTo>
                    <a:pt x="60" y="27"/>
                    <a:pt x="60" y="29"/>
                    <a:pt x="63" y="25"/>
                  </a:cubicBezTo>
                  <a:cubicBezTo>
                    <a:pt x="66" y="22"/>
                    <a:pt x="67" y="23"/>
                    <a:pt x="71" y="23"/>
                  </a:cubicBezTo>
                  <a:cubicBezTo>
                    <a:pt x="75" y="24"/>
                    <a:pt x="76" y="22"/>
                    <a:pt x="77" y="20"/>
                  </a:cubicBezTo>
                  <a:cubicBezTo>
                    <a:pt x="79" y="17"/>
                    <a:pt x="82" y="17"/>
                    <a:pt x="84" y="16"/>
                  </a:cubicBezTo>
                  <a:cubicBezTo>
                    <a:pt x="86" y="14"/>
                    <a:pt x="90" y="13"/>
                    <a:pt x="91" y="12"/>
                  </a:cubicBezTo>
                  <a:cubicBezTo>
                    <a:pt x="92" y="12"/>
                    <a:pt x="92" y="11"/>
                    <a:pt x="92" y="10"/>
                  </a:cubicBezTo>
                  <a:cubicBezTo>
                    <a:pt x="89" y="8"/>
                    <a:pt x="88" y="11"/>
                    <a:pt x="85" y="8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F407E251-F8C8-1466-2617-21F0ABE14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82" y="3268542"/>
              <a:ext cx="120382" cy="59654"/>
            </a:xfrm>
            <a:custGeom>
              <a:avLst/>
              <a:gdLst>
                <a:gd name="T0" fmla="*/ 23 w 58"/>
                <a:gd name="T1" fmla="*/ 20 h 26"/>
                <a:gd name="T2" fmla="*/ 29 w 58"/>
                <a:gd name="T3" fmla="*/ 25 h 26"/>
                <a:gd name="T4" fmla="*/ 29 w 58"/>
                <a:gd name="T5" fmla="*/ 26 h 26"/>
                <a:gd name="T6" fmla="*/ 38 w 58"/>
                <a:gd name="T7" fmla="*/ 24 h 26"/>
                <a:gd name="T8" fmla="*/ 45 w 58"/>
                <a:gd name="T9" fmla="*/ 25 h 26"/>
                <a:gd name="T10" fmla="*/ 45 w 58"/>
                <a:gd name="T11" fmla="*/ 23 h 26"/>
                <a:gd name="T12" fmla="*/ 51 w 58"/>
                <a:gd name="T13" fmla="*/ 25 h 26"/>
                <a:gd name="T14" fmla="*/ 57 w 58"/>
                <a:gd name="T15" fmla="*/ 25 h 26"/>
                <a:gd name="T16" fmla="*/ 54 w 58"/>
                <a:gd name="T17" fmla="*/ 21 h 26"/>
                <a:gd name="T18" fmla="*/ 56 w 58"/>
                <a:gd name="T19" fmla="*/ 18 h 26"/>
                <a:gd name="T20" fmla="*/ 51 w 58"/>
                <a:gd name="T21" fmla="*/ 16 h 26"/>
                <a:gd name="T22" fmla="*/ 48 w 58"/>
                <a:gd name="T23" fmla="*/ 11 h 26"/>
                <a:gd name="T24" fmla="*/ 45 w 58"/>
                <a:gd name="T25" fmla="*/ 9 h 26"/>
                <a:gd name="T26" fmla="*/ 37 w 58"/>
                <a:gd name="T27" fmla="*/ 11 h 26"/>
                <a:gd name="T28" fmla="*/ 31 w 58"/>
                <a:gd name="T29" fmla="*/ 8 h 26"/>
                <a:gd name="T30" fmla="*/ 26 w 58"/>
                <a:gd name="T31" fmla="*/ 5 h 26"/>
                <a:gd name="T32" fmla="*/ 13 w 58"/>
                <a:gd name="T33" fmla="*/ 3 h 26"/>
                <a:gd name="T34" fmla="*/ 3 w 58"/>
                <a:gd name="T35" fmla="*/ 0 h 26"/>
                <a:gd name="T36" fmla="*/ 0 w 58"/>
                <a:gd name="T37" fmla="*/ 2 h 26"/>
                <a:gd name="T38" fmla="*/ 13 w 58"/>
                <a:gd name="T39" fmla="*/ 9 h 26"/>
                <a:gd name="T40" fmla="*/ 16 w 58"/>
                <a:gd name="T41" fmla="*/ 18 h 26"/>
                <a:gd name="T42" fmla="*/ 14 w 58"/>
                <a:gd name="T43" fmla="*/ 21 h 26"/>
                <a:gd name="T44" fmla="*/ 23 w 58"/>
                <a:gd name="T45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26">
                  <a:moveTo>
                    <a:pt x="23" y="20"/>
                  </a:moveTo>
                  <a:cubicBezTo>
                    <a:pt x="26" y="19"/>
                    <a:pt x="27" y="22"/>
                    <a:pt x="29" y="25"/>
                  </a:cubicBezTo>
                  <a:cubicBezTo>
                    <a:pt x="29" y="25"/>
                    <a:pt x="29" y="26"/>
                    <a:pt x="29" y="26"/>
                  </a:cubicBezTo>
                  <a:cubicBezTo>
                    <a:pt x="32" y="25"/>
                    <a:pt x="35" y="24"/>
                    <a:pt x="38" y="24"/>
                  </a:cubicBezTo>
                  <a:cubicBezTo>
                    <a:pt x="40" y="24"/>
                    <a:pt x="43" y="24"/>
                    <a:pt x="45" y="25"/>
                  </a:cubicBezTo>
                  <a:cubicBezTo>
                    <a:pt x="45" y="24"/>
                    <a:pt x="45" y="23"/>
                    <a:pt x="45" y="23"/>
                  </a:cubicBezTo>
                  <a:cubicBezTo>
                    <a:pt x="46" y="21"/>
                    <a:pt x="49" y="23"/>
                    <a:pt x="51" y="25"/>
                  </a:cubicBezTo>
                  <a:cubicBezTo>
                    <a:pt x="52" y="26"/>
                    <a:pt x="56" y="26"/>
                    <a:pt x="57" y="25"/>
                  </a:cubicBezTo>
                  <a:cubicBezTo>
                    <a:pt x="58" y="24"/>
                    <a:pt x="55" y="23"/>
                    <a:pt x="54" y="21"/>
                  </a:cubicBezTo>
                  <a:cubicBezTo>
                    <a:pt x="54" y="21"/>
                    <a:pt x="55" y="20"/>
                    <a:pt x="56" y="18"/>
                  </a:cubicBezTo>
                  <a:cubicBezTo>
                    <a:pt x="54" y="17"/>
                    <a:pt x="52" y="15"/>
                    <a:pt x="51" y="16"/>
                  </a:cubicBezTo>
                  <a:cubicBezTo>
                    <a:pt x="50" y="16"/>
                    <a:pt x="50" y="11"/>
                    <a:pt x="48" y="11"/>
                  </a:cubicBezTo>
                  <a:cubicBezTo>
                    <a:pt x="47" y="11"/>
                    <a:pt x="47" y="9"/>
                    <a:pt x="45" y="9"/>
                  </a:cubicBezTo>
                  <a:cubicBezTo>
                    <a:pt x="44" y="9"/>
                    <a:pt x="38" y="9"/>
                    <a:pt x="37" y="11"/>
                  </a:cubicBezTo>
                  <a:cubicBezTo>
                    <a:pt x="35" y="12"/>
                    <a:pt x="33" y="8"/>
                    <a:pt x="31" y="8"/>
                  </a:cubicBezTo>
                  <a:cubicBezTo>
                    <a:pt x="30" y="8"/>
                    <a:pt x="27" y="6"/>
                    <a:pt x="26" y="5"/>
                  </a:cubicBezTo>
                  <a:cubicBezTo>
                    <a:pt x="25" y="3"/>
                    <a:pt x="16" y="5"/>
                    <a:pt x="13" y="3"/>
                  </a:cubicBezTo>
                  <a:cubicBezTo>
                    <a:pt x="11" y="2"/>
                    <a:pt x="6" y="0"/>
                    <a:pt x="3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5" y="5"/>
                    <a:pt x="12" y="4"/>
                    <a:pt x="13" y="9"/>
                  </a:cubicBezTo>
                  <a:cubicBezTo>
                    <a:pt x="14" y="15"/>
                    <a:pt x="17" y="13"/>
                    <a:pt x="16" y="18"/>
                  </a:cubicBezTo>
                  <a:cubicBezTo>
                    <a:pt x="16" y="19"/>
                    <a:pt x="15" y="20"/>
                    <a:pt x="14" y="21"/>
                  </a:cubicBezTo>
                  <a:cubicBezTo>
                    <a:pt x="18" y="21"/>
                    <a:pt x="22" y="21"/>
                    <a:pt x="23" y="20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8F1EB526-946B-238F-201F-D8AD09E1A6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2881" y="3303181"/>
              <a:ext cx="330392" cy="141440"/>
            </a:xfrm>
            <a:custGeom>
              <a:avLst/>
              <a:gdLst>
                <a:gd name="T0" fmla="*/ 154 w 159"/>
                <a:gd name="T1" fmla="*/ 44 h 62"/>
                <a:gd name="T2" fmla="*/ 154 w 159"/>
                <a:gd name="T3" fmla="*/ 35 h 62"/>
                <a:gd name="T4" fmla="*/ 154 w 159"/>
                <a:gd name="T5" fmla="*/ 28 h 62"/>
                <a:gd name="T6" fmla="*/ 156 w 159"/>
                <a:gd name="T7" fmla="*/ 23 h 62"/>
                <a:gd name="T8" fmla="*/ 155 w 159"/>
                <a:gd name="T9" fmla="*/ 20 h 62"/>
                <a:gd name="T10" fmla="*/ 148 w 159"/>
                <a:gd name="T11" fmla="*/ 17 h 62"/>
                <a:gd name="T12" fmla="*/ 146 w 159"/>
                <a:gd name="T13" fmla="*/ 10 h 62"/>
                <a:gd name="T14" fmla="*/ 140 w 159"/>
                <a:gd name="T15" fmla="*/ 5 h 62"/>
                <a:gd name="T16" fmla="*/ 131 w 159"/>
                <a:gd name="T17" fmla="*/ 6 h 62"/>
                <a:gd name="T18" fmla="*/ 116 w 159"/>
                <a:gd name="T19" fmla="*/ 11 h 62"/>
                <a:gd name="T20" fmla="*/ 101 w 159"/>
                <a:gd name="T21" fmla="*/ 11 h 62"/>
                <a:gd name="T22" fmla="*/ 91 w 159"/>
                <a:gd name="T23" fmla="*/ 8 h 62"/>
                <a:gd name="T24" fmla="*/ 83 w 159"/>
                <a:gd name="T25" fmla="*/ 5 h 62"/>
                <a:gd name="T26" fmla="*/ 71 w 159"/>
                <a:gd name="T27" fmla="*/ 1 h 62"/>
                <a:gd name="T28" fmla="*/ 45 w 159"/>
                <a:gd name="T29" fmla="*/ 9 h 62"/>
                <a:gd name="T30" fmla="*/ 27 w 159"/>
                <a:gd name="T31" fmla="*/ 10 h 62"/>
                <a:gd name="T32" fmla="*/ 23 w 159"/>
                <a:gd name="T33" fmla="*/ 17 h 62"/>
                <a:gd name="T34" fmla="*/ 5 w 159"/>
                <a:gd name="T35" fmla="*/ 18 h 62"/>
                <a:gd name="T36" fmla="*/ 3 w 159"/>
                <a:gd name="T37" fmla="*/ 24 h 62"/>
                <a:gd name="T38" fmla="*/ 7 w 159"/>
                <a:gd name="T39" fmla="*/ 27 h 62"/>
                <a:gd name="T40" fmla="*/ 8 w 159"/>
                <a:gd name="T41" fmla="*/ 33 h 62"/>
                <a:gd name="T42" fmla="*/ 8 w 159"/>
                <a:gd name="T43" fmla="*/ 39 h 62"/>
                <a:gd name="T44" fmla="*/ 8 w 159"/>
                <a:gd name="T45" fmla="*/ 43 h 62"/>
                <a:gd name="T46" fmla="*/ 12 w 159"/>
                <a:gd name="T47" fmla="*/ 48 h 62"/>
                <a:gd name="T48" fmla="*/ 18 w 159"/>
                <a:gd name="T49" fmla="*/ 51 h 62"/>
                <a:gd name="T50" fmla="*/ 22 w 159"/>
                <a:gd name="T51" fmla="*/ 52 h 62"/>
                <a:gd name="T52" fmla="*/ 27 w 159"/>
                <a:gd name="T53" fmla="*/ 58 h 62"/>
                <a:gd name="T54" fmla="*/ 38 w 159"/>
                <a:gd name="T55" fmla="*/ 56 h 62"/>
                <a:gd name="T56" fmla="*/ 45 w 159"/>
                <a:gd name="T57" fmla="*/ 53 h 62"/>
                <a:gd name="T58" fmla="*/ 56 w 159"/>
                <a:gd name="T59" fmla="*/ 59 h 62"/>
                <a:gd name="T60" fmla="*/ 65 w 159"/>
                <a:gd name="T61" fmla="*/ 58 h 62"/>
                <a:gd name="T62" fmla="*/ 73 w 159"/>
                <a:gd name="T63" fmla="*/ 53 h 62"/>
                <a:gd name="T64" fmla="*/ 79 w 159"/>
                <a:gd name="T65" fmla="*/ 55 h 62"/>
                <a:gd name="T66" fmla="*/ 86 w 159"/>
                <a:gd name="T67" fmla="*/ 53 h 62"/>
                <a:gd name="T68" fmla="*/ 83 w 159"/>
                <a:gd name="T69" fmla="*/ 59 h 62"/>
                <a:gd name="T70" fmla="*/ 84 w 159"/>
                <a:gd name="T71" fmla="*/ 62 h 62"/>
                <a:gd name="T72" fmla="*/ 89 w 159"/>
                <a:gd name="T73" fmla="*/ 57 h 62"/>
                <a:gd name="T74" fmla="*/ 92 w 159"/>
                <a:gd name="T75" fmla="*/ 55 h 62"/>
                <a:gd name="T76" fmla="*/ 100 w 159"/>
                <a:gd name="T77" fmla="*/ 55 h 62"/>
                <a:gd name="T78" fmla="*/ 105 w 159"/>
                <a:gd name="T79" fmla="*/ 54 h 62"/>
                <a:gd name="T80" fmla="*/ 114 w 159"/>
                <a:gd name="T81" fmla="*/ 54 h 62"/>
                <a:gd name="T82" fmla="*/ 126 w 159"/>
                <a:gd name="T83" fmla="*/ 51 h 62"/>
                <a:gd name="T84" fmla="*/ 135 w 159"/>
                <a:gd name="T85" fmla="*/ 49 h 62"/>
                <a:gd name="T86" fmla="*/ 138 w 159"/>
                <a:gd name="T87" fmla="*/ 50 h 62"/>
                <a:gd name="T88" fmla="*/ 142 w 159"/>
                <a:gd name="T89" fmla="*/ 47 h 62"/>
                <a:gd name="T90" fmla="*/ 149 w 159"/>
                <a:gd name="T91" fmla="*/ 49 h 62"/>
                <a:gd name="T92" fmla="*/ 158 w 159"/>
                <a:gd name="T93" fmla="*/ 50 h 62"/>
                <a:gd name="T94" fmla="*/ 154 w 159"/>
                <a:gd name="T95" fmla="*/ 44 h 62"/>
                <a:gd name="T96" fmla="*/ 14 w 159"/>
                <a:gd name="T97" fmla="*/ 11 h 62"/>
                <a:gd name="T98" fmla="*/ 25 w 159"/>
                <a:gd name="T99" fmla="*/ 10 h 62"/>
                <a:gd name="T100" fmla="*/ 19 w 159"/>
                <a:gd name="T101" fmla="*/ 5 h 62"/>
                <a:gd name="T102" fmla="*/ 17 w 159"/>
                <a:gd name="T103" fmla="*/ 1 h 62"/>
                <a:gd name="T104" fmla="*/ 14 w 159"/>
                <a:gd name="T105" fmla="*/ 1 h 62"/>
                <a:gd name="T106" fmla="*/ 5 w 159"/>
                <a:gd name="T107" fmla="*/ 1 h 62"/>
                <a:gd name="T108" fmla="*/ 6 w 159"/>
                <a:gd name="T109" fmla="*/ 7 h 62"/>
                <a:gd name="T110" fmla="*/ 3 w 159"/>
                <a:gd name="T111" fmla="*/ 11 h 62"/>
                <a:gd name="T112" fmla="*/ 1 w 159"/>
                <a:gd name="T113" fmla="*/ 14 h 62"/>
                <a:gd name="T114" fmla="*/ 6 w 159"/>
                <a:gd name="T115" fmla="*/ 16 h 62"/>
                <a:gd name="T116" fmla="*/ 14 w 159"/>
                <a:gd name="T117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9" h="62">
                  <a:moveTo>
                    <a:pt x="154" y="44"/>
                  </a:moveTo>
                  <a:cubicBezTo>
                    <a:pt x="153" y="43"/>
                    <a:pt x="155" y="36"/>
                    <a:pt x="154" y="35"/>
                  </a:cubicBezTo>
                  <a:cubicBezTo>
                    <a:pt x="154" y="33"/>
                    <a:pt x="152" y="28"/>
                    <a:pt x="154" y="28"/>
                  </a:cubicBezTo>
                  <a:cubicBezTo>
                    <a:pt x="156" y="28"/>
                    <a:pt x="154" y="23"/>
                    <a:pt x="156" y="23"/>
                  </a:cubicBezTo>
                  <a:cubicBezTo>
                    <a:pt x="156" y="22"/>
                    <a:pt x="155" y="21"/>
                    <a:pt x="155" y="20"/>
                  </a:cubicBezTo>
                  <a:cubicBezTo>
                    <a:pt x="153" y="19"/>
                    <a:pt x="150" y="21"/>
                    <a:pt x="148" y="17"/>
                  </a:cubicBezTo>
                  <a:cubicBezTo>
                    <a:pt x="147" y="14"/>
                    <a:pt x="148" y="13"/>
                    <a:pt x="146" y="10"/>
                  </a:cubicBezTo>
                  <a:cubicBezTo>
                    <a:pt x="144" y="7"/>
                    <a:pt x="143" y="4"/>
                    <a:pt x="140" y="5"/>
                  </a:cubicBezTo>
                  <a:cubicBezTo>
                    <a:pt x="139" y="6"/>
                    <a:pt x="135" y="6"/>
                    <a:pt x="131" y="6"/>
                  </a:cubicBezTo>
                  <a:cubicBezTo>
                    <a:pt x="127" y="9"/>
                    <a:pt x="118" y="12"/>
                    <a:pt x="116" y="11"/>
                  </a:cubicBezTo>
                  <a:cubicBezTo>
                    <a:pt x="112" y="10"/>
                    <a:pt x="106" y="11"/>
                    <a:pt x="101" y="11"/>
                  </a:cubicBezTo>
                  <a:cubicBezTo>
                    <a:pt x="96" y="11"/>
                    <a:pt x="95" y="8"/>
                    <a:pt x="91" y="8"/>
                  </a:cubicBezTo>
                  <a:cubicBezTo>
                    <a:pt x="87" y="8"/>
                    <a:pt x="87" y="5"/>
                    <a:pt x="83" y="5"/>
                  </a:cubicBezTo>
                  <a:cubicBezTo>
                    <a:pt x="80" y="5"/>
                    <a:pt x="83" y="3"/>
                    <a:pt x="71" y="1"/>
                  </a:cubicBezTo>
                  <a:cubicBezTo>
                    <a:pt x="59" y="0"/>
                    <a:pt x="49" y="6"/>
                    <a:pt x="45" y="9"/>
                  </a:cubicBezTo>
                  <a:cubicBezTo>
                    <a:pt x="42" y="12"/>
                    <a:pt x="28" y="9"/>
                    <a:pt x="27" y="10"/>
                  </a:cubicBezTo>
                  <a:cubicBezTo>
                    <a:pt x="26" y="11"/>
                    <a:pt x="27" y="15"/>
                    <a:pt x="23" y="17"/>
                  </a:cubicBezTo>
                  <a:cubicBezTo>
                    <a:pt x="18" y="18"/>
                    <a:pt x="8" y="17"/>
                    <a:pt x="5" y="18"/>
                  </a:cubicBezTo>
                  <a:cubicBezTo>
                    <a:pt x="2" y="20"/>
                    <a:pt x="0" y="25"/>
                    <a:pt x="3" y="24"/>
                  </a:cubicBezTo>
                  <a:cubicBezTo>
                    <a:pt x="6" y="24"/>
                    <a:pt x="8" y="26"/>
                    <a:pt x="7" y="27"/>
                  </a:cubicBezTo>
                  <a:cubicBezTo>
                    <a:pt x="6" y="28"/>
                    <a:pt x="9" y="31"/>
                    <a:pt x="8" y="33"/>
                  </a:cubicBezTo>
                  <a:cubicBezTo>
                    <a:pt x="6" y="34"/>
                    <a:pt x="6" y="37"/>
                    <a:pt x="8" y="39"/>
                  </a:cubicBezTo>
                  <a:cubicBezTo>
                    <a:pt x="10" y="40"/>
                    <a:pt x="10" y="43"/>
                    <a:pt x="8" y="43"/>
                  </a:cubicBezTo>
                  <a:cubicBezTo>
                    <a:pt x="5" y="44"/>
                    <a:pt x="12" y="47"/>
                    <a:pt x="12" y="48"/>
                  </a:cubicBezTo>
                  <a:cubicBezTo>
                    <a:pt x="12" y="49"/>
                    <a:pt x="18" y="50"/>
                    <a:pt x="18" y="51"/>
                  </a:cubicBezTo>
                  <a:cubicBezTo>
                    <a:pt x="18" y="53"/>
                    <a:pt x="19" y="53"/>
                    <a:pt x="22" y="52"/>
                  </a:cubicBezTo>
                  <a:cubicBezTo>
                    <a:pt x="24" y="52"/>
                    <a:pt x="25" y="55"/>
                    <a:pt x="27" y="58"/>
                  </a:cubicBezTo>
                  <a:cubicBezTo>
                    <a:pt x="29" y="60"/>
                    <a:pt x="38" y="58"/>
                    <a:pt x="38" y="56"/>
                  </a:cubicBezTo>
                  <a:cubicBezTo>
                    <a:pt x="38" y="53"/>
                    <a:pt x="41" y="52"/>
                    <a:pt x="45" y="53"/>
                  </a:cubicBezTo>
                  <a:cubicBezTo>
                    <a:pt x="49" y="53"/>
                    <a:pt x="54" y="59"/>
                    <a:pt x="56" y="59"/>
                  </a:cubicBezTo>
                  <a:cubicBezTo>
                    <a:pt x="58" y="60"/>
                    <a:pt x="62" y="58"/>
                    <a:pt x="65" y="58"/>
                  </a:cubicBezTo>
                  <a:cubicBezTo>
                    <a:pt x="67" y="58"/>
                    <a:pt x="71" y="54"/>
                    <a:pt x="73" y="53"/>
                  </a:cubicBezTo>
                  <a:cubicBezTo>
                    <a:pt x="74" y="52"/>
                    <a:pt x="77" y="56"/>
                    <a:pt x="79" y="55"/>
                  </a:cubicBezTo>
                  <a:cubicBezTo>
                    <a:pt x="82" y="53"/>
                    <a:pt x="84" y="52"/>
                    <a:pt x="86" y="53"/>
                  </a:cubicBezTo>
                  <a:cubicBezTo>
                    <a:pt x="87" y="54"/>
                    <a:pt x="82" y="57"/>
                    <a:pt x="83" y="59"/>
                  </a:cubicBezTo>
                  <a:cubicBezTo>
                    <a:pt x="84" y="60"/>
                    <a:pt x="84" y="61"/>
                    <a:pt x="84" y="62"/>
                  </a:cubicBezTo>
                  <a:cubicBezTo>
                    <a:pt x="89" y="62"/>
                    <a:pt x="88" y="58"/>
                    <a:pt x="89" y="57"/>
                  </a:cubicBezTo>
                  <a:cubicBezTo>
                    <a:pt x="89" y="55"/>
                    <a:pt x="90" y="53"/>
                    <a:pt x="92" y="55"/>
                  </a:cubicBezTo>
                  <a:cubicBezTo>
                    <a:pt x="94" y="56"/>
                    <a:pt x="96" y="56"/>
                    <a:pt x="100" y="55"/>
                  </a:cubicBezTo>
                  <a:cubicBezTo>
                    <a:pt x="103" y="53"/>
                    <a:pt x="104" y="52"/>
                    <a:pt x="105" y="54"/>
                  </a:cubicBezTo>
                  <a:cubicBezTo>
                    <a:pt x="106" y="55"/>
                    <a:pt x="109" y="54"/>
                    <a:pt x="114" y="54"/>
                  </a:cubicBezTo>
                  <a:cubicBezTo>
                    <a:pt x="120" y="54"/>
                    <a:pt x="121" y="50"/>
                    <a:pt x="126" y="51"/>
                  </a:cubicBezTo>
                  <a:cubicBezTo>
                    <a:pt x="131" y="51"/>
                    <a:pt x="135" y="49"/>
                    <a:pt x="135" y="49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40" y="49"/>
                    <a:pt x="139" y="48"/>
                    <a:pt x="142" y="47"/>
                  </a:cubicBezTo>
                  <a:cubicBezTo>
                    <a:pt x="146" y="47"/>
                    <a:pt x="147" y="50"/>
                    <a:pt x="149" y="49"/>
                  </a:cubicBezTo>
                  <a:cubicBezTo>
                    <a:pt x="151" y="48"/>
                    <a:pt x="158" y="55"/>
                    <a:pt x="158" y="50"/>
                  </a:cubicBezTo>
                  <a:cubicBezTo>
                    <a:pt x="159" y="49"/>
                    <a:pt x="156" y="44"/>
                    <a:pt x="154" y="44"/>
                  </a:cubicBezTo>
                  <a:close/>
                  <a:moveTo>
                    <a:pt x="14" y="11"/>
                  </a:moveTo>
                  <a:cubicBezTo>
                    <a:pt x="17" y="10"/>
                    <a:pt x="24" y="12"/>
                    <a:pt x="25" y="10"/>
                  </a:cubicBezTo>
                  <a:cubicBezTo>
                    <a:pt x="27" y="9"/>
                    <a:pt x="21" y="7"/>
                    <a:pt x="19" y="5"/>
                  </a:cubicBezTo>
                  <a:cubicBezTo>
                    <a:pt x="18" y="4"/>
                    <a:pt x="17" y="2"/>
                    <a:pt x="17" y="1"/>
                  </a:cubicBezTo>
                  <a:cubicBezTo>
                    <a:pt x="16" y="2"/>
                    <a:pt x="15" y="2"/>
                    <a:pt x="14" y="1"/>
                  </a:cubicBezTo>
                  <a:cubicBezTo>
                    <a:pt x="11" y="0"/>
                    <a:pt x="6" y="1"/>
                    <a:pt x="5" y="1"/>
                  </a:cubicBezTo>
                  <a:cubicBezTo>
                    <a:pt x="4" y="2"/>
                    <a:pt x="6" y="5"/>
                    <a:pt x="6" y="7"/>
                  </a:cubicBezTo>
                  <a:cubicBezTo>
                    <a:pt x="6" y="9"/>
                    <a:pt x="3" y="10"/>
                    <a:pt x="3" y="11"/>
                  </a:cubicBezTo>
                  <a:cubicBezTo>
                    <a:pt x="3" y="12"/>
                    <a:pt x="3" y="13"/>
                    <a:pt x="1" y="14"/>
                  </a:cubicBezTo>
                  <a:cubicBezTo>
                    <a:pt x="3" y="15"/>
                    <a:pt x="5" y="16"/>
                    <a:pt x="6" y="16"/>
                  </a:cubicBezTo>
                  <a:cubicBezTo>
                    <a:pt x="10" y="16"/>
                    <a:pt x="11" y="13"/>
                    <a:pt x="14" y="11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4CFD5BC3-A8E9-E6AA-9A22-0B79E0800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126" y="3446545"/>
              <a:ext cx="42178" cy="43298"/>
            </a:xfrm>
            <a:custGeom>
              <a:avLst/>
              <a:gdLst>
                <a:gd name="T0" fmla="*/ 10 w 20"/>
                <a:gd name="T1" fmla="*/ 0 h 19"/>
                <a:gd name="T2" fmla="*/ 0 w 20"/>
                <a:gd name="T3" fmla="*/ 6 h 19"/>
                <a:gd name="T4" fmla="*/ 2 w 20"/>
                <a:gd name="T5" fmla="*/ 8 h 19"/>
                <a:gd name="T6" fmla="*/ 7 w 20"/>
                <a:gd name="T7" fmla="*/ 14 h 19"/>
                <a:gd name="T8" fmla="*/ 7 w 20"/>
                <a:gd name="T9" fmla="*/ 19 h 19"/>
                <a:gd name="T10" fmla="*/ 11 w 20"/>
                <a:gd name="T11" fmla="*/ 18 h 19"/>
                <a:gd name="T12" fmla="*/ 19 w 20"/>
                <a:gd name="T13" fmla="*/ 8 h 19"/>
                <a:gd name="T14" fmla="*/ 10 w 20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9">
                  <a:moveTo>
                    <a:pt x="10" y="0"/>
                  </a:moveTo>
                  <a:cubicBezTo>
                    <a:pt x="7" y="0"/>
                    <a:pt x="1" y="3"/>
                    <a:pt x="0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10"/>
                    <a:pt x="4" y="12"/>
                    <a:pt x="7" y="14"/>
                  </a:cubicBezTo>
                  <a:cubicBezTo>
                    <a:pt x="8" y="15"/>
                    <a:pt x="8" y="17"/>
                    <a:pt x="7" y="19"/>
                  </a:cubicBezTo>
                  <a:cubicBezTo>
                    <a:pt x="9" y="19"/>
                    <a:pt x="10" y="19"/>
                    <a:pt x="11" y="18"/>
                  </a:cubicBezTo>
                  <a:cubicBezTo>
                    <a:pt x="13" y="18"/>
                    <a:pt x="19" y="10"/>
                    <a:pt x="19" y="8"/>
                  </a:cubicBezTo>
                  <a:cubicBezTo>
                    <a:pt x="20" y="6"/>
                    <a:pt x="13" y="0"/>
                    <a:pt x="10" y="0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5AABE740-04E4-D0EF-5FD9-C41B242F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079" y="3286823"/>
              <a:ext cx="120382" cy="125083"/>
            </a:xfrm>
            <a:custGeom>
              <a:avLst/>
              <a:gdLst>
                <a:gd name="T0" fmla="*/ 56 w 58"/>
                <a:gd name="T1" fmla="*/ 3 h 55"/>
                <a:gd name="T2" fmla="*/ 49 w 58"/>
                <a:gd name="T3" fmla="*/ 0 h 55"/>
                <a:gd name="T4" fmla="*/ 44 w 58"/>
                <a:gd name="T5" fmla="*/ 7 h 55"/>
                <a:gd name="T6" fmla="*/ 38 w 58"/>
                <a:gd name="T7" fmla="*/ 11 h 55"/>
                <a:gd name="T8" fmla="*/ 35 w 58"/>
                <a:gd name="T9" fmla="*/ 14 h 55"/>
                <a:gd name="T10" fmla="*/ 29 w 58"/>
                <a:gd name="T11" fmla="*/ 16 h 55"/>
                <a:gd name="T12" fmla="*/ 24 w 58"/>
                <a:gd name="T13" fmla="*/ 14 h 55"/>
                <a:gd name="T14" fmla="*/ 18 w 58"/>
                <a:gd name="T15" fmla="*/ 20 h 55"/>
                <a:gd name="T16" fmla="*/ 3 w 58"/>
                <a:gd name="T17" fmla="*/ 28 h 55"/>
                <a:gd name="T18" fmla="*/ 0 w 58"/>
                <a:gd name="T19" fmla="*/ 32 h 55"/>
                <a:gd name="T20" fmla="*/ 10 w 58"/>
                <a:gd name="T21" fmla="*/ 37 h 55"/>
                <a:gd name="T22" fmla="*/ 5 w 58"/>
                <a:gd name="T23" fmla="*/ 46 h 55"/>
                <a:gd name="T24" fmla="*/ 7 w 58"/>
                <a:gd name="T25" fmla="*/ 51 h 55"/>
                <a:gd name="T26" fmla="*/ 11 w 58"/>
                <a:gd name="T27" fmla="*/ 53 h 55"/>
                <a:gd name="T28" fmla="*/ 17 w 58"/>
                <a:gd name="T29" fmla="*/ 52 h 55"/>
                <a:gd name="T30" fmla="*/ 19 w 58"/>
                <a:gd name="T31" fmla="*/ 53 h 55"/>
                <a:gd name="T32" fmla="*/ 24 w 58"/>
                <a:gd name="T33" fmla="*/ 49 h 55"/>
                <a:gd name="T34" fmla="*/ 32 w 58"/>
                <a:gd name="T35" fmla="*/ 48 h 55"/>
                <a:gd name="T36" fmla="*/ 36 w 58"/>
                <a:gd name="T37" fmla="*/ 46 h 55"/>
                <a:gd name="T38" fmla="*/ 29 w 58"/>
                <a:gd name="T39" fmla="*/ 39 h 55"/>
                <a:gd name="T40" fmla="*/ 31 w 58"/>
                <a:gd name="T41" fmla="*/ 31 h 55"/>
                <a:gd name="T42" fmla="*/ 46 w 58"/>
                <a:gd name="T43" fmla="*/ 22 h 55"/>
                <a:gd name="T44" fmla="*/ 49 w 58"/>
                <a:gd name="T45" fmla="*/ 12 h 55"/>
                <a:gd name="T46" fmla="*/ 58 w 58"/>
                <a:gd name="T47" fmla="*/ 3 h 55"/>
                <a:gd name="T48" fmla="*/ 56 w 58"/>
                <a:gd name="T49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5">
                  <a:moveTo>
                    <a:pt x="56" y="3"/>
                  </a:moveTo>
                  <a:cubicBezTo>
                    <a:pt x="53" y="4"/>
                    <a:pt x="52" y="0"/>
                    <a:pt x="49" y="0"/>
                  </a:cubicBezTo>
                  <a:cubicBezTo>
                    <a:pt x="46" y="0"/>
                    <a:pt x="47" y="7"/>
                    <a:pt x="44" y="7"/>
                  </a:cubicBezTo>
                  <a:cubicBezTo>
                    <a:pt x="41" y="7"/>
                    <a:pt x="42" y="10"/>
                    <a:pt x="38" y="11"/>
                  </a:cubicBezTo>
                  <a:cubicBezTo>
                    <a:pt x="34" y="11"/>
                    <a:pt x="33" y="11"/>
                    <a:pt x="35" y="14"/>
                  </a:cubicBezTo>
                  <a:cubicBezTo>
                    <a:pt x="36" y="17"/>
                    <a:pt x="33" y="16"/>
                    <a:pt x="29" y="16"/>
                  </a:cubicBezTo>
                  <a:cubicBezTo>
                    <a:pt x="26" y="16"/>
                    <a:pt x="26" y="14"/>
                    <a:pt x="24" y="14"/>
                  </a:cubicBezTo>
                  <a:cubicBezTo>
                    <a:pt x="22" y="14"/>
                    <a:pt x="20" y="17"/>
                    <a:pt x="18" y="20"/>
                  </a:cubicBezTo>
                  <a:cubicBezTo>
                    <a:pt x="17" y="22"/>
                    <a:pt x="6" y="27"/>
                    <a:pt x="3" y="28"/>
                  </a:cubicBezTo>
                  <a:cubicBezTo>
                    <a:pt x="2" y="29"/>
                    <a:pt x="1" y="30"/>
                    <a:pt x="0" y="32"/>
                  </a:cubicBezTo>
                  <a:cubicBezTo>
                    <a:pt x="4" y="32"/>
                    <a:pt x="8" y="35"/>
                    <a:pt x="10" y="37"/>
                  </a:cubicBezTo>
                  <a:cubicBezTo>
                    <a:pt x="12" y="40"/>
                    <a:pt x="7" y="43"/>
                    <a:pt x="5" y="46"/>
                  </a:cubicBezTo>
                  <a:cubicBezTo>
                    <a:pt x="3" y="49"/>
                    <a:pt x="6" y="49"/>
                    <a:pt x="7" y="51"/>
                  </a:cubicBezTo>
                  <a:cubicBezTo>
                    <a:pt x="7" y="53"/>
                    <a:pt x="10" y="55"/>
                    <a:pt x="11" y="53"/>
                  </a:cubicBezTo>
                  <a:cubicBezTo>
                    <a:pt x="12" y="51"/>
                    <a:pt x="14" y="52"/>
                    <a:pt x="17" y="52"/>
                  </a:cubicBezTo>
                  <a:cubicBezTo>
                    <a:pt x="18" y="52"/>
                    <a:pt x="19" y="52"/>
                    <a:pt x="19" y="53"/>
                  </a:cubicBezTo>
                  <a:cubicBezTo>
                    <a:pt x="21" y="51"/>
                    <a:pt x="23" y="50"/>
                    <a:pt x="24" y="49"/>
                  </a:cubicBezTo>
                  <a:cubicBezTo>
                    <a:pt x="25" y="48"/>
                    <a:pt x="29" y="48"/>
                    <a:pt x="32" y="48"/>
                  </a:cubicBezTo>
                  <a:cubicBezTo>
                    <a:pt x="34" y="48"/>
                    <a:pt x="35" y="47"/>
                    <a:pt x="36" y="46"/>
                  </a:cubicBezTo>
                  <a:cubicBezTo>
                    <a:pt x="33" y="42"/>
                    <a:pt x="30" y="40"/>
                    <a:pt x="29" y="39"/>
                  </a:cubicBezTo>
                  <a:cubicBezTo>
                    <a:pt x="26" y="37"/>
                    <a:pt x="28" y="32"/>
                    <a:pt x="31" y="31"/>
                  </a:cubicBezTo>
                  <a:cubicBezTo>
                    <a:pt x="35" y="31"/>
                    <a:pt x="43" y="24"/>
                    <a:pt x="46" y="22"/>
                  </a:cubicBezTo>
                  <a:cubicBezTo>
                    <a:pt x="48" y="21"/>
                    <a:pt x="47" y="16"/>
                    <a:pt x="49" y="12"/>
                  </a:cubicBezTo>
                  <a:cubicBezTo>
                    <a:pt x="50" y="10"/>
                    <a:pt x="54" y="6"/>
                    <a:pt x="58" y="3"/>
                  </a:cubicBezTo>
                  <a:cubicBezTo>
                    <a:pt x="57" y="3"/>
                    <a:pt x="57" y="3"/>
                    <a:pt x="56" y="3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4F40B7BF-BC8B-B7B3-E467-80F281325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8910" y="3566817"/>
              <a:ext cx="132684" cy="84671"/>
            </a:xfrm>
            <a:custGeom>
              <a:avLst/>
              <a:gdLst>
                <a:gd name="T0" fmla="*/ 63 w 64"/>
                <a:gd name="T1" fmla="*/ 24 h 37"/>
                <a:gd name="T2" fmla="*/ 61 w 64"/>
                <a:gd name="T3" fmla="*/ 24 h 37"/>
                <a:gd name="T4" fmla="*/ 50 w 64"/>
                <a:gd name="T5" fmla="*/ 22 h 37"/>
                <a:gd name="T6" fmla="*/ 34 w 64"/>
                <a:gd name="T7" fmla="*/ 15 h 37"/>
                <a:gd name="T8" fmla="*/ 17 w 64"/>
                <a:gd name="T9" fmla="*/ 3 h 37"/>
                <a:gd name="T10" fmla="*/ 10 w 64"/>
                <a:gd name="T11" fmla="*/ 1 h 37"/>
                <a:gd name="T12" fmla="*/ 5 w 64"/>
                <a:gd name="T13" fmla="*/ 3 h 37"/>
                <a:gd name="T14" fmla="*/ 1 w 64"/>
                <a:gd name="T15" fmla="*/ 8 h 37"/>
                <a:gd name="T16" fmla="*/ 0 w 64"/>
                <a:gd name="T17" fmla="*/ 14 h 37"/>
                <a:gd name="T18" fmla="*/ 4 w 64"/>
                <a:gd name="T19" fmla="*/ 17 h 37"/>
                <a:gd name="T20" fmla="*/ 11 w 64"/>
                <a:gd name="T21" fmla="*/ 21 h 37"/>
                <a:gd name="T22" fmla="*/ 17 w 64"/>
                <a:gd name="T23" fmla="*/ 24 h 37"/>
                <a:gd name="T24" fmla="*/ 24 w 64"/>
                <a:gd name="T25" fmla="*/ 28 h 37"/>
                <a:gd name="T26" fmla="*/ 32 w 64"/>
                <a:gd name="T27" fmla="*/ 27 h 37"/>
                <a:gd name="T28" fmla="*/ 37 w 64"/>
                <a:gd name="T29" fmla="*/ 31 h 37"/>
                <a:gd name="T30" fmla="*/ 48 w 64"/>
                <a:gd name="T31" fmla="*/ 36 h 37"/>
                <a:gd name="T32" fmla="*/ 62 w 64"/>
                <a:gd name="T33" fmla="*/ 34 h 37"/>
                <a:gd name="T34" fmla="*/ 63 w 64"/>
                <a:gd name="T35" fmla="*/ 26 h 37"/>
                <a:gd name="T36" fmla="*/ 63 w 64"/>
                <a:gd name="T3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7">
                  <a:moveTo>
                    <a:pt x="63" y="24"/>
                  </a:moveTo>
                  <a:cubicBezTo>
                    <a:pt x="63" y="24"/>
                    <a:pt x="62" y="24"/>
                    <a:pt x="61" y="24"/>
                  </a:cubicBezTo>
                  <a:cubicBezTo>
                    <a:pt x="56" y="24"/>
                    <a:pt x="54" y="21"/>
                    <a:pt x="50" y="22"/>
                  </a:cubicBezTo>
                  <a:cubicBezTo>
                    <a:pt x="47" y="22"/>
                    <a:pt x="38" y="18"/>
                    <a:pt x="34" y="15"/>
                  </a:cubicBezTo>
                  <a:cubicBezTo>
                    <a:pt x="30" y="12"/>
                    <a:pt x="20" y="5"/>
                    <a:pt x="17" y="3"/>
                  </a:cubicBezTo>
                  <a:cubicBezTo>
                    <a:pt x="14" y="0"/>
                    <a:pt x="11" y="0"/>
                    <a:pt x="10" y="1"/>
                  </a:cubicBezTo>
                  <a:cubicBezTo>
                    <a:pt x="10" y="2"/>
                    <a:pt x="8" y="3"/>
                    <a:pt x="5" y="3"/>
                  </a:cubicBezTo>
                  <a:cubicBezTo>
                    <a:pt x="4" y="4"/>
                    <a:pt x="1" y="6"/>
                    <a:pt x="1" y="8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16"/>
                    <a:pt x="3" y="16"/>
                    <a:pt x="4" y="17"/>
                  </a:cubicBezTo>
                  <a:cubicBezTo>
                    <a:pt x="5" y="19"/>
                    <a:pt x="11" y="19"/>
                    <a:pt x="11" y="21"/>
                  </a:cubicBezTo>
                  <a:cubicBezTo>
                    <a:pt x="11" y="22"/>
                    <a:pt x="15" y="24"/>
                    <a:pt x="17" y="24"/>
                  </a:cubicBezTo>
                  <a:cubicBezTo>
                    <a:pt x="19" y="24"/>
                    <a:pt x="23" y="27"/>
                    <a:pt x="24" y="28"/>
                  </a:cubicBezTo>
                  <a:cubicBezTo>
                    <a:pt x="25" y="29"/>
                    <a:pt x="30" y="27"/>
                    <a:pt x="32" y="27"/>
                  </a:cubicBezTo>
                  <a:cubicBezTo>
                    <a:pt x="34" y="27"/>
                    <a:pt x="36" y="30"/>
                    <a:pt x="37" y="31"/>
                  </a:cubicBezTo>
                  <a:cubicBezTo>
                    <a:pt x="37" y="33"/>
                    <a:pt x="46" y="34"/>
                    <a:pt x="48" y="36"/>
                  </a:cubicBezTo>
                  <a:cubicBezTo>
                    <a:pt x="50" y="37"/>
                    <a:pt x="60" y="36"/>
                    <a:pt x="62" y="34"/>
                  </a:cubicBezTo>
                  <a:cubicBezTo>
                    <a:pt x="64" y="32"/>
                    <a:pt x="63" y="29"/>
                    <a:pt x="63" y="26"/>
                  </a:cubicBezTo>
                  <a:cubicBezTo>
                    <a:pt x="63" y="25"/>
                    <a:pt x="63" y="24"/>
                    <a:pt x="63" y="24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B47A2AAC-49A6-5DD1-ABA3-C4A749333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3982" y="3606265"/>
              <a:ext cx="150258" cy="361778"/>
            </a:xfrm>
            <a:custGeom>
              <a:avLst/>
              <a:gdLst>
                <a:gd name="T0" fmla="*/ 58 w 72"/>
                <a:gd name="T1" fmla="*/ 145 h 159"/>
                <a:gd name="T2" fmla="*/ 55 w 72"/>
                <a:gd name="T3" fmla="*/ 138 h 159"/>
                <a:gd name="T4" fmla="*/ 52 w 72"/>
                <a:gd name="T5" fmla="*/ 128 h 159"/>
                <a:gd name="T6" fmla="*/ 49 w 72"/>
                <a:gd name="T7" fmla="*/ 119 h 159"/>
                <a:gd name="T8" fmla="*/ 50 w 72"/>
                <a:gd name="T9" fmla="*/ 113 h 159"/>
                <a:gd name="T10" fmla="*/ 50 w 72"/>
                <a:gd name="T11" fmla="*/ 109 h 159"/>
                <a:gd name="T12" fmla="*/ 49 w 72"/>
                <a:gd name="T13" fmla="*/ 103 h 159"/>
                <a:gd name="T14" fmla="*/ 43 w 72"/>
                <a:gd name="T15" fmla="*/ 96 h 159"/>
                <a:gd name="T16" fmla="*/ 44 w 72"/>
                <a:gd name="T17" fmla="*/ 82 h 159"/>
                <a:gd name="T18" fmla="*/ 49 w 72"/>
                <a:gd name="T19" fmla="*/ 80 h 159"/>
                <a:gd name="T20" fmla="*/ 55 w 72"/>
                <a:gd name="T21" fmla="*/ 78 h 159"/>
                <a:gd name="T22" fmla="*/ 63 w 72"/>
                <a:gd name="T23" fmla="*/ 73 h 159"/>
                <a:gd name="T24" fmla="*/ 67 w 72"/>
                <a:gd name="T25" fmla="*/ 70 h 159"/>
                <a:gd name="T26" fmla="*/ 71 w 72"/>
                <a:gd name="T27" fmla="*/ 63 h 159"/>
                <a:gd name="T28" fmla="*/ 72 w 72"/>
                <a:gd name="T29" fmla="*/ 63 h 159"/>
                <a:gd name="T30" fmla="*/ 68 w 72"/>
                <a:gd name="T31" fmla="*/ 64 h 159"/>
                <a:gd name="T32" fmla="*/ 63 w 72"/>
                <a:gd name="T33" fmla="*/ 61 h 159"/>
                <a:gd name="T34" fmla="*/ 58 w 72"/>
                <a:gd name="T35" fmla="*/ 59 h 159"/>
                <a:gd name="T36" fmla="*/ 58 w 72"/>
                <a:gd name="T37" fmla="*/ 53 h 159"/>
                <a:gd name="T38" fmla="*/ 55 w 72"/>
                <a:gd name="T39" fmla="*/ 49 h 159"/>
                <a:gd name="T40" fmla="*/ 52 w 72"/>
                <a:gd name="T41" fmla="*/ 42 h 159"/>
                <a:gd name="T42" fmla="*/ 44 w 72"/>
                <a:gd name="T43" fmla="*/ 41 h 159"/>
                <a:gd name="T44" fmla="*/ 43 w 72"/>
                <a:gd name="T45" fmla="*/ 37 h 159"/>
                <a:gd name="T46" fmla="*/ 50 w 72"/>
                <a:gd name="T47" fmla="*/ 25 h 159"/>
                <a:gd name="T48" fmla="*/ 52 w 72"/>
                <a:gd name="T49" fmla="*/ 13 h 159"/>
                <a:gd name="T50" fmla="*/ 49 w 72"/>
                <a:gd name="T51" fmla="*/ 9 h 159"/>
                <a:gd name="T52" fmla="*/ 47 w 72"/>
                <a:gd name="T53" fmla="*/ 4 h 159"/>
                <a:gd name="T54" fmla="*/ 41 w 72"/>
                <a:gd name="T55" fmla="*/ 1 h 159"/>
                <a:gd name="T56" fmla="*/ 40 w 72"/>
                <a:gd name="T57" fmla="*/ 2 h 159"/>
                <a:gd name="T58" fmla="*/ 40 w 72"/>
                <a:gd name="T59" fmla="*/ 2 h 159"/>
                <a:gd name="T60" fmla="*/ 38 w 72"/>
                <a:gd name="T61" fmla="*/ 6 h 159"/>
                <a:gd name="T62" fmla="*/ 39 w 72"/>
                <a:gd name="T63" fmla="*/ 12 h 159"/>
                <a:gd name="T64" fmla="*/ 35 w 72"/>
                <a:gd name="T65" fmla="*/ 12 h 159"/>
                <a:gd name="T66" fmla="*/ 28 w 72"/>
                <a:gd name="T67" fmla="*/ 15 h 159"/>
                <a:gd name="T68" fmla="*/ 22 w 72"/>
                <a:gd name="T69" fmla="*/ 22 h 159"/>
                <a:gd name="T70" fmla="*/ 20 w 72"/>
                <a:gd name="T71" fmla="*/ 32 h 159"/>
                <a:gd name="T72" fmla="*/ 17 w 72"/>
                <a:gd name="T73" fmla="*/ 42 h 159"/>
                <a:gd name="T74" fmla="*/ 10 w 72"/>
                <a:gd name="T75" fmla="*/ 42 h 159"/>
                <a:gd name="T76" fmla="*/ 9 w 72"/>
                <a:gd name="T77" fmla="*/ 50 h 159"/>
                <a:gd name="T78" fmla="*/ 6 w 72"/>
                <a:gd name="T79" fmla="*/ 59 h 159"/>
                <a:gd name="T80" fmla="*/ 3 w 72"/>
                <a:gd name="T81" fmla="*/ 65 h 159"/>
                <a:gd name="T82" fmla="*/ 0 w 72"/>
                <a:gd name="T83" fmla="*/ 68 h 159"/>
                <a:gd name="T84" fmla="*/ 7 w 72"/>
                <a:gd name="T85" fmla="*/ 76 h 159"/>
                <a:gd name="T86" fmla="*/ 17 w 72"/>
                <a:gd name="T87" fmla="*/ 93 h 159"/>
                <a:gd name="T88" fmla="*/ 16 w 72"/>
                <a:gd name="T89" fmla="*/ 107 h 159"/>
                <a:gd name="T90" fmla="*/ 19 w 72"/>
                <a:gd name="T91" fmla="*/ 111 h 159"/>
                <a:gd name="T92" fmla="*/ 28 w 72"/>
                <a:gd name="T93" fmla="*/ 110 h 159"/>
                <a:gd name="T94" fmla="*/ 35 w 72"/>
                <a:gd name="T95" fmla="*/ 102 h 159"/>
                <a:gd name="T96" fmla="*/ 39 w 72"/>
                <a:gd name="T97" fmla="*/ 105 h 159"/>
                <a:gd name="T98" fmla="*/ 42 w 72"/>
                <a:gd name="T99" fmla="*/ 115 h 159"/>
                <a:gd name="T100" fmla="*/ 47 w 72"/>
                <a:gd name="T101" fmla="*/ 133 h 159"/>
                <a:gd name="T102" fmla="*/ 50 w 72"/>
                <a:gd name="T103" fmla="*/ 146 h 159"/>
                <a:gd name="T104" fmla="*/ 51 w 72"/>
                <a:gd name="T105" fmla="*/ 156 h 159"/>
                <a:gd name="T106" fmla="*/ 51 w 72"/>
                <a:gd name="T107" fmla="*/ 158 h 159"/>
                <a:gd name="T108" fmla="*/ 58 w 72"/>
                <a:gd name="T109" fmla="*/ 1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" h="159">
                  <a:moveTo>
                    <a:pt x="58" y="145"/>
                  </a:moveTo>
                  <a:cubicBezTo>
                    <a:pt x="58" y="141"/>
                    <a:pt x="55" y="141"/>
                    <a:pt x="55" y="138"/>
                  </a:cubicBezTo>
                  <a:cubicBezTo>
                    <a:pt x="55" y="136"/>
                    <a:pt x="55" y="131"/>
                    <a:pt x="52" y="128"/>
                  </a:cubicBezTo>
                  <a:cubicBezTo>
                    <a:pt x="48" y="125"/>
                    <a:pt x="47" y="121"/>
                    <a:pt x="49" y="119"/>
                  </a:cubicBezTo>
                  <a:cubicBezTo>
                    <a:pt x="51" y="117"/>
                    <a:pt x="49" y="113"/>
                    <a:pt x="50" y="113"/>
                  </a:cubicBezTo>
                  <a:cubicBezTo>
                    <a:pt x="51" y="113"/>
                    <a:pt x="52" y="110"/>
                    <a:pt x="50" y="109"/>
                  </a:cubicBezTo>
                  <a:cubicBezTo>
                    <a:pt x="48" y="108"/>
                    <a:pt x="50" y="104"/>
                    <a:pt x="49" y="103"/>
                  </a:cubicBezTo>
                  <a:cubicBezTo>
                    <a:pt x="47" y="103"/>
                    <a:pt x="43" y="97"/>
                    <a:pt x="43" y="96"/>
                  </a:cubicBezTo>
                  <a:cubicBezTo>
                    <a:pt x="43" y="94"/>
                    <a:pt x="44" y="85"/>
                    <a:pt x="44" y="82"/>
                  </a:cubicBezTo>
                  <a:cubicBezTo>
                    <a:pt x="44" y="80"/>
                    <a:pt x="48" y="80"/>
                    <a:pt x="49" y="80"/>
                  </a:cubicBezTo>
                  <a:cubicBezTo>
                    <a:pt x="50" y="80"/>
                    <a:pt x="54" y="80"/>
                    <a:pt x="55" y="78"/>
                  </a:cubicBezTo>
                  <a:cubicBezTo>
                    <a:pt x="56" y="75"/>
                    <a:pt x="62" y="75"/>
                    <a:pt x="63" y="73"/>
                  </a:cubicBezTo>
                  <a:cubicBezTo>
                    <a:pt x="63" y="72"/>
                    <a:pt x="67" y="72"/>
                    <a:pt x="67" y="70"/>
                  </a:cubicBezTo>
                  <a:cubicBezTo>
                    <a:pt x="67" y="68"/>
                    <a:pt x="71" y="63"/>
                    <a:pt x="71" y="63"/>
                  </a:cubicBezTo>
                  <a:cubicBezTo>
                    <a:pt x="71" y="63"/>
                    <a:pt x="72" y="63"/>
                    <a:pt x="72" y="63"/>
                  </a:cubicBezTo>
                  <a:cubicBezTo>
                    <a:pt x="71" y="62"/>
                    <a:pt x="70" y="63"/>
                    <a:pt x="68" y="64"/>
                  </a:cubicBezTo>
                  <a:cubicBezTo>
                    <a:pt x="64" y="65"/>
                    <a:pt x="62" y="63"/>
                    <a:pt x="63" y="61"/>
                  </a:cubicBezTo>
                  <a:cubicBezTo>
                    <a:pt x="63" y="59"/>
                    <a:pt x="60" y="59"/>
                    <a:pt x="58" y="59"/>
                  </a:cubicBezTo>
                  <a:cubicBezTo>
                    <a:pt x="56" y="59"/>
                    <a:pt x="57" y="55"/>
                    <a:pt x="58" y="53"/>
                  </a:cubicBezTo>
                  <a:cubicBezTo>
                    <a:pt x="59" y="51"/>
                    <a:pt x="57" y="49"/>
                    <a:pt x="55" y="49"/>
                  </a:cubicBezTo>
                  <a:cubicBezTo>
                    <a:pt x="52" y="49"/>
                    <a:pt x="51" y="44"/>
                    <a:pt x="52" y="42"/>
                  </a:cubicBezTo>
                  <a:cubicBezTo>
                    <a:pt x="53" y="41"/>
                    <a:pt x="47" y="40"/>
                    <a:pt x="44" y="41"/>
                  </a:cubicBezTo>
                  <a:cubicBezTo>
                    <a:pt x="42" y="42"/>
                    <a:pt x="44" y="39"/>
                    <a:pt x="43" y="37"/>
                  </a:cubicBezTo>
                  <a:cubicBezTo>
                    <a:pt x="42" y="35"/>
                    <a:pt x="46" y="28"/>
                    <a:pt x="50" y="25"/>
                  </a:cubicBezTo>
                  <a:cubicBezTo>
                    <a:pt x="53" y="21"/>
                    <a:pt x="52" y="17"/>
                    <a:pt x="52" y="13"/>
                  </a:cubicBezTo>
                  <a:cubicBezTo>
                    <a:pt x="52" y="9"/>
                    <a:pt x="50" y="9"/>
                    <a:pt x="49" y="9"/>
                  </a:cubicBezTo>
                  <a:cubicBezTo>
                    <a:pt x="47" y="9"/>
                    <a:pt x="47" y="6"/>
                    <a:pt x="47" y="4"/>
                  </a:cubicBezTo>
                  <a:cubicBezTo>
                    <a:pt x="47" y="2"/>
                    <a:pt x="43" y="0"/>
                    <a:pt x="41" y="1"/>
                  </a:cubicBezTo>
                  <a:cubicBezTo>
                    <a:pt x="41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39" y="6"/>
                    <a:pt x="38" y="6"/>
                  </a:cubicBezTo>
                  <a:cubicBezTo>
                    <a:pt x="37" y="7"/>
                    <a:pt x="37" y="9"/>
                    <a:pt x="39" y="12"/>
                  </a:cubicBezTo>
                  <a:cubicBezTo>
                    <a:pt x="41" y="15"/>
                    <a:pt x="36" y="14"/>
                    <a:pt x="35" y="12"/>
                  </a:cubicBezTo>
                  <a:cubicBezTo>
                    <a:pt x="34" y="10"/>
                    <a:pt x="30" y="13"/>
                    <a:pt x="28" y="15"/>
                  </a:cubicBezTo>
                  <a:cubicBezTo>
                    <a:pt x="26" y="17"/>
                    <a:pt x="22" y="18"/>
                    <a:pt x="22" y="22"/>
                  </a:cubicBezTo>
                  <a:cubicBezTo>
                    <a:pt x="22" y="25"/>
                    <a:pt x="19" y="29"/>
                    <a:pt x="20" y="32"/>
                  </a:cubicBezTo>
                  <a:cubicBezTo>
                    <a:pt x="21" y="35"/>
                    <a:pt x="17" y="41"/>
                    <a:pt x="17" y="42"/>
                  </a:cubicBezTo>
                  <a:cubicBezTo>
                    <a:pt x="17" y="44"/>
                    <a:pt x="11" y="42"/>
                    <a:pt x="10" y="42"/>
                  </a:cubicBezTo>
                  <a:cubicBezTo>
                    <a:pt x="9" y="42"/>
                    <a:pt x="10" y="48"/>
                    <a:pt x="9" y="50"/>
                  </a:cubicBezTo>
                  <a:cubicBezTo>
                    <a:pt x="7" y="52"/>
                    <a:pt x="8" y="59"/>
                    <a:pt x="6" y="59"/>
                  </a:cubicBezTo>
                  <a:cubicBezTo>
                    <a:pt x="4" y="59"/>
                    <a:pt x="3" y="65"/>
                    <a:pt x="3" y="65"/>
                  </a:cubicBezTo>
                  <a:cubicBezTo>
                    <a:pt x="3" y="65"/>
                    <a:pt x="1" y="67"/>
                    <a:pt x="0" y="68"/>
                  </a:cubicBezTo>
                  <a:cubicBezTo>
                    <a:pt x="1" y="71"/>
                    <a:pt x="4" y="75"/>
                    <a:pt x="7" y="76"/>
                  </a:cubicBezTo>
                  <a:cubicBezTo>
                    <a:pt x="12" y="78"/>
                    <a:pt x="16" y="88"/>
                    <a:pt x="17" y="93"/>
                  </a:cubicBezTo>
                  <a:cubicBezTo>
                    <a:pt x="19" y="99"/>
                    <a:pt x="18" y="104"/>
                    <a:pt x="16" y="107"/>
                  </a:cubicBezTo>
                  <a:cubicBezTo>
                    <a:pt x="14" y="110"/>
                    <a:pt x="16" y="110"/>
                    <a:pt x="19" y="111"/>
                  </a:cubicBezTo>
                  <a:cubicBezTo>
                    <a:pt x="22" y="113"/>
                    <a:pt x="25" y="113"/>
                    <a:pt x="28" y="110"/>
                  </a:cubicBezTo>
                  <a:cubicBezTo>
                    <a:pt x="30" y="107"/>
                    <a:pt x="34" y="105"/>
                    <a:pt x="35" y="102"/>
                  </a:cubicBezTo>
                  <a:cubicBezTo>
                    <a:pt x="35" y="99"/>
                    <a:pt x="37" y="104"/>
                    <a:pt x="39" y="105"/>
                  </a:cubicBezTo>
                  <a:cubicBezTo>
                    <a:pt x="41" y="107"/>
                    <a:pt x="42" y="110"/>
                    <a:pt x="42" y="115"/>
                  </a:cubicBezTo>
                  <a:cubicBezTo>
                    <a:pt x="43" y="119"/>
                    <a:pt x="43" y="130"/>
                    <a:pt x="47" y="133"/>
                  </a:cubicBezTo>
                  <a:cubicBezTo>
                    <a:pt x="50" y="136"/>
                    <a:pt x="51" y="144"/>
                    <a:pt x="50" y="146"/>
                  </a:cubicBezTo>
                  <a:cubicBezTo>
                    <a:pt x="49" y="149"/>
                    <a:pt x="52" y="153"/>
                    <a:pt x="51" y="156"/>
                  </a:cubicBezTo>
                  <a:cubicBezTo>
                    <a:pt x="51" y="157"/>
                    <a:pt x="51" y="158"/>
                    <a:pt x="51" y="158"/>
                  </a:cubicBezTo>
                  <a:cubicBezTo>
                    <a:pt x="54" y="159"/>
                    <a:pt x="58" y="145"/>
                    <a:pt x="58" y="145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92584B14-A021-F09D-8BD9-C575A38A8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39" y="3613001"/>
              <a:ext cx="54479" cy="33676"/>
            </a:xfrm>
            <a:custGeom>
              <a:avLst/>
              <a:gdLst>
                <a:gd name="T0" fmla="*/ 25 w 26"/>
                <a:gd name="T1" fmla="*/ 5 h 15"/>
                <a:gd name="T2" fmla="*/ 15 w 26"/>
                <a:gd name="T3" fmla="*/ 2 h 15"/>
                <a:gd name="T4" fmla="*/ 8 w 26"/>
                <a:gd name="T5" fmla="*/ 1 h 15"/>
                <a:gd name="T6" fmla="*/ 2 w 26"/>
                <a:gd name="T7" fmla="*/ 6 h 15"/>
                <a:gd name="T8" fmla="*/ 0 w 26"/>
                <a:gd name="T9" fmla="*/ 10 h 15"/>
                <a:gd name="T10" fmla="*/ 2 w 26"/>
                <a:gd name="T11" fmla="*/ 12 h 15"/>
                <a:gd name="T12" fmla="*/ 8 w 26"/>
                <a:gd name="T13" fmla="*/ 13 h 15"/>
                <a:gd name="T14" fmla="*/ 16 w 26"/>
                <a:gd name="T15" fmla="*/ 14 h 15"/>
                <a:gd name="T16" fmla="*/ 24 w 26"/>
                <a:gd name="T17" fmla="*/ 13 h 15"/>
                <a:gd name="T18" fmla="*/ 23 w 26"/>
                <a:gd name="T19" fmla="*/ 5 h 15"/>
                <a:gd name="T20" fmla="*/ 25 w 26"/>
                <a:gd name="T2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">
                  <a:moveTo>
                    <a:pt x="25" y="5"/>
                  </a:moveTo>
                  <a:cubicBezTo>
                    <a:pt x="20" y="0"/>
                    <a:pt x="18" y="4"/>
                    <a:pt x="15" y="2"/>
                  </a:cubicBezTo>
                  <a:cubicBezTo>
                    <a:pt x="11" y="0"/>
                    <a:pt x="10" y="0"/>
                    <a:pt x="8" y="1"/>
                  </a:cubicBezTo>
                  <a:cubicBezTo>
                    <a:pt x="6" y="2"/>
                    <a:pt x="4" y="2"/>
                    <a:pt x="2" y="6"/>
                  </a:cubicBezTo>
                  <a:cubicBezTo>
                    <a:pt x="2" y="7"/>
                    <a:pt x="1" y="9"/>
                    <a:pt x="0" y="10"/>
                  </a:cubicBezTo>
                  <a:cubicBezTo>
                    <a:pt x="1" y="11"/>
                    <a:pt x="2" y="12"/>
                    <a:pt x="2" y="12"/>
                  </a:cubicBezTo>
                  <a:cubicBezTo>
                    <a:pt x="4" y="11"/>
                    <a:pt x="5" y="14"/>
                    <a:pt x="8" y="13"/>
                  </a:cubicBezTo>
                  <a:cubicBezTo>
                    <a:pt x="11" y="12"/>
                    <a:pt x="12" y="15"/>
                    <a:pt x="16" y="14"/>
                  </a:cubicBezTo>
                  <a:cubicBezTo>
                    <a:pt x="20" y="13"/>
                    <a:pt x="23" y="15"/>
                    <a:pt x="24" y="13"/>
                  </a:cubicBezTo>
                  <a:cubicBezTo>
                    <a:pt x="26" y="10"/>
                    <a:pt x="23" y="5"/>
                    <a:pt x="23" y="5"/>
                  </a:cubicBezTo>
                  <a:cubicBezTo>
                    <a:pt x="23" y="5"/>
                    <a:pt x="24" y="5"/>
                    <a:pt x="25" y="5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806903FD-2375-62A4-0042-FE50DA00E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693" y="3713068"/>
              <a:ext cx="128291" cy="293463"/>
            </a:xfrm>
            <a:custGeom>
              <a:avLst/>
              <a:gdLst>
                <a:gd name="T0" fmla="*/ 46 w 62"/>
                <a:gd name="T1" fmla="*/ 16 h 129"/>
                <a:gd name="T2" fmla="*/ 37 w 62"/>
                <a:gd name="T3" fmla="*/ 9 h 129"/>
                <a:gd name="T4" fmla="*/ 35 w 62"/>
                <a:gd name="T5" fmla="*/ 4 h 129"/>
                <a:gd name="T6" fmla="*/ 28 w 62"/>
                <a:gd name="T7" fmla="*/ 1 h 129"/>
                <a:gd name="T8" fmla="*/ 21 w 62"/>
                <a:gd name="T9" fmla="*/ 5 h 129"/>
                <a:gd name="T10" fmla="*/ 16 w 62"/>
                <a:gd name="T11" fmla="*/ 6 h 129"/>
                <a:gd name="T12" fmla="*/ 8 w 62"/>
                <a:gd name="T13" fmla="*/ 6 h 129"/>
                <a:gd name="T14" fmla="*/ 2 w 62"/>
                <a:gd name="T15" fmla="*/ 7 h 129"/>
                <a:gd name="T16" fmla="*/ 0 w 62"/>
                <a:gd name="T17" fmla="*/ 9 h 129"/>
                <a:gd name="T18" fmla="*/ 3 w 62"/>
                <a:gd name="T19" fmla="*/ 13 h 129"/>
                <a:gd name="T20" fmla="*/ 7 w 62"/>
                <a:gd name="T21" fmla="*/ 19 h 129"/>
                <a:gd name="T22" fmla="*/ 14 w 62"/>
                <a:gd name="T23" fmla="*/ 23 h 129"/>
                <a:gd name="T24" fmla="*/ 20 w 62"/>
                <a:gd name="T25" fmla="*/ 25 h 129"/>
                <a:gd name="T26" fmla="*/ 23 w 62"/>
                <a:gd name="T27" fmla="*/ 31 h 129"/>
                <a:gd name="T28" fmla="*/ 16 w 62"/>
                <a:gd name="T29" fmla="*/ 35 h 129"/>
                <a:gd name="T30" fmla="*/ 25 w 62"/>
                <a:gd name="T31" fmla="*/ 43 h 129"/>
                <a:gd name="T32" fmla="*/ 29 w 62"/>
                <a:gd name="T33" fmla="*/ 50 h 129"/>
                <a:gd name="T34" fmla="*/ 36 w 62"/>
                <a:gd name="T35" fmla="*/ 59 h 129"/>
                <a:gd name="T36" fmla="*/ 43 w 62"/>
                <a:gd name="T37" fmla="*/ 66 h 129"/>
                <a:gd name="T38" fmla="*/ 45 w 62"/>
                <a:gd name="T39" fmla="*/ 74 h 129"/>
                <a:gd name="T40" fmla="*/ 48 w 62"/>
                <a:gd name="T41" fmla="*/ 88 h 129"/>
                <a:gd name="T42" fmla="*/ 42 w 62"/>
                <a:gd name="T43" fmla="*/ 98 h 129"/>
                <a:gd name="T44" fmla="*/ 34 w 62"/>
                <a:gd name="T45" fmla="*/ 103 h 129"/>
                <a:gd name="T46" fmla="*/ 34 w 62"/>
                <a:gd name="T47" fmla="*/ 110 h 129"/>
                <a:gd name="T48" fmla="*/ 25 w 62"/>
                <a:gd name="T49" fmla="*/ 110 h 129"/>
                <a:gd name="T50" fmla="*/ 19 w 62"/>
                <a:gd name="T51" fmla="*/ 114 h 129"/>
                <a:gd name="T52" fmla="*/ 23 w 62"/>
                <a:gd name="T53" fmla="*/ 117 h 129"/>
                <a:gd name="T54" fmla="*/ 21 w 62"/>
                <a:gd name="T55" fmla="*/ 124 h 129"/>
                <a:gd name="T56" fmla="*/ 25 w 62"/>
                <a:gd name="T57" fmla="*/ 128 h 129"/>
                <a:gd name="T58" fmla="*/ 33 w 62"/>
                <a:gd name="T59" fmla="*/ 122 h 129"/>
                <a:gd name="T60" fmla="*/ 35 w 62"/>
                <a:gd name="T61" fmla="*/ 119 h 129"/>
                <a:gd name="T62" fmla="*/ 37 w 62"/>
                <a:gd name="T63" fmla="*/ 114 h 129"/>
                <a:gd name="T64" fmla="*/ 42 w 62"/>
                <a:gd name="T65" fmla="*/ 113 h 129"/>
                <a:gd name="T66" fmla="*/ 54 w 62"/>
                <a:gd name="T67" fmla="*/ 108 h 129"/>
                <a:gd name="T68" fmla="*/ 60 w 62"/>
                <a:gd name="T69" fmla="*/ 97 h 129"/>
                <a:gd name="T70" fmla="*/ 58 w 62"/>
                <a:gd name="T71" fmla="*/ 77 h 129"/>
                <a:gd name="T72" fmla="*/ 50 w 62"/>
                <a:gd name="T73" fmla="*/ 64 h 129"/>
                <a:gd name="T74" fmla="*/ 37 w 62"/>
                <a:gd name="T75" fmla="*/ 52 h 129"/>
                <a:gd name="T76" fmla="*/ 33 w 62"/>
                <a:gd name="T77" fmla="*/ 46 h 129"/>
                <a:gd name="T78" fmla="*/ 31 w 62"/>
                <a:gd name="T79" fmla="*/ 34 h 129"/>
                <a:gd name="T80" fmla="*/ 37 w 62"/>
                <a:gd name="T81" fmla="*/ 27 h 129"/>
                <a:gd name="T82" fmla="*/ 40 w 62"/>
                <a:gd name="T83" fmla="*/ 22 h 129"/>
                <a:gd name="T84" fmla="*/ 47 w 62"/>
                <a:gd name="T85" fmla="*/ 18 h 129"/>
                <a:gd name="T86" fmla="*/ 47 w 62"/>
                <a:gd name="T87" fmla="*/ 17 h 129"/>
                <a:gd name="T88" fmla="*/ 46 w 62"/>
                <a:gd name="T89" fmla="*/ 1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129">
                  <a:moveTo>
                    <a:pt x="46" y="16"/>
                  </a:moveTo>
                  <a:cubicBezTo>
                    <a:pt x="43" y="15"/>
                    <a:pt x="37" y="11"/>
                    <a:pt x="37" y="9"/>
                  </a:cubicBezTo>
                  <a:cubicBezTo>
                    <a:pt x="37" y="8"/>
                    <a:pt x="40" y="5"/>
                    <a:pt x="35" y="4"/>
                  </a:cubicBezTo>
                  <a:cubicBezTo>
                    <a:pt x="30" y="4"/>
                    <a:pt x="29" y="2"/>
                    <a:pt x="28" y="1"/>
                  </a:cubicBezTo>
                  <a:cubicBezTo>
                    <a:pt x="27" y="0"/>
                    <a:pt x="23" y="3"/>
                    <a:pt x="21" y="5"/>
                  </a:cubicBezTo>
                  <a:cubicBezTo>
                    <a:pt x="20" y="7"/>
                    <a:pt x="19" y="4"/>
                    <a:pt x="16" y="6"/>
                  </a:cubicBezTo>
                  <a:cubicBezTo>
                    <a:pt x="13" y="8"/>
                    <a:pt x="10" y="4"/>
                    <a:pt x="8" y="6"/>
                  </a:cubicBezTo>
                  <a:cubicBezTo>
                    <a:pt x="7" y="8"/>
                    <a:pt x="4" y="5"/>
                    <a:pt x="2" y="7"/>
                  </a:cubicBezTo>
                  <a:cubicBezTo>
                    <a:pt x="1" y="8"/>
                    <a:pt x="1" y="8"/>
                    <a:pt x="0" y="9"/>
                  </a:cubicBezTo>
                  <a:cubicBezTo>
                    <a:pt x="1" y="10"/>
                    <a:pt x="3" y="12"/>
                    <a:pt x="3" y="13"/>
                  </a:cubicBezTo>
                  <a:cubicBezTo>
                    <a:pt x="3" y="15"/>
                    <a:pt x="7" y="17"/>
                    <a:pt x="7" y="19"/>
                  </a:cubicBezTo>
                  <a:cubicBezTo>
                    <a:pt x="7" y="22"/>
                    <a:pt x="12" y="24"/>
                    <a:pt x="14" y="23"/>
                  </a:cubicBezTo>
                  <a:cubicBezTo>
                    <a:pt x="16" y="22"/>
                    <a:pt x="19" y="21"/>
                    <a:pt x="20" y="25"/>
                  </a:cubicBezTo>
                  <a:cubicBezTo>
                    <a:pt x="20" y="29"/>
                    <a:pt x="23" y="29"/>
                    <a:pt x="23" y="31"/>
                  </a:cubicBezTo>
                  <a:cubicBezTo>
                    <a:pt x="23" y="34"/>
                    <a:pt x="17" y="32"/>
                    <a:pt x="16" y="35"/>
                  </a:cubicBezTo>
                  <a:cubicBezTo>
                    <a:pt x="15" y="38"/>
                    <a:pt x="25" y="41"/>
                    <a:pt x="25" y="43"/>
                  </a:cubicBezTo>
                  <a:cubicBezTo>
                    <a:pt x="25" y="45"/>
                    <a:pt x="28" y="48"/>
                    <a:pt x="29" y="50"/>
                  </a:cubicBezTo>
                  <a:cubicBezTo>
                    <a:pt x="31" y="53"/>
                    <a:pt x="35" y="56"/>
                    <a:pt x="36" y="59"/>
                  </a:cubicBezTo>
                  <a:cubicBezTo>
                    <a:pt x="37" y="63"/>
                    <a:pt x="42" y="64"/>
                    <a:pt x="43" y="66"/>
                  </a:cubicBezTo>
                  <a:cubicBezTo>
                    <a:pt x="45" y="67"/>
                    <a:pt x="45" y="71"/>
                    <a:pt x="45" y="74"/>
                  </a:cubicBezTo>
                  <a:cubicBezTo>
                    <a:pt x="44" y="78"/>
                    <a:pt x="44" y="83"/>
                    <a:pt x="48" y="88"/>
                  </a:cubicBezTo>
                  <a:cubicBezTo>
                    <a:pt x="51" y="93"/>
                    <a:pt x="44" y="95"/>
                    <a:pt x="42" y="98"/>
                  </a:cubicBezTo>
                  <a:cubicBezTo>
                    <a:pt x="40" y="101"/>
                    <a:pt x="41" y="104"/>
                    <a:pt x="34" y="103"/>
                  </a:cubicBezTo>
                  <a:cubicBezTo>
                    <a:pt x="28" y="101"/>
                    <a:pt x="35" y="108"/>
                    <a:pt x="34" y="110"/>
                  </a:cubicBezTo>
                  <a:cubicBezTo>
                    <a:pt x="33" y="112"/>
                    <a:pt x="25" y="108"/>
                    <a:pt x="25" y="110"/>
                  </a:cubicBezTo>
                  <a:cubicBezTo>
                    <a:pt x="25" y="111"/>
                    <a:pt x="22" y="113"/>
                    <a:pt x="19" y="114"/>
                  </a:cubicBezTo>
                  <a:cubicBezTo>
                    <a:pt x="20" y="115"/>
                    <a:pt x="22" y="116"/>
                    <a:pt x="23" y="117"/>
                  </a:cubicBezTo>
                  <a:cubicBezTo>
                    <a:pt x="25" y="118"/>
                    <a:pt x="21" y="120"/>
                    <a:pt x="21" y="124"/>
                  </a:cubicBezTo>
                  <a:cubicBezTo>
                    <a:pt x="21" y="128"/>
                    <a:pt x="24" y="129"/>
                    <a:pt x="25" y="128"/>
                  </a:cubicBezTo>
                  <a:cubicBezTo>
                    <a:pt x="26" y="126"/>
                    <a:pt x="31" y="122"/>
                    <a:pt x="33" y="122"/>
                  </a:cubicBezTo>
                  <a:cubicBezTo>
                    <a:pt x="35" y="121"/>
                    <a:pt x="33" y="118"/>
                    <a:pt x="35" y="119"/>
                  </a:cubicBezTo>
                  <a:cubicBezTo>
                    <a:pt x="37" y="119"/>
                    <a:pt x="36" y="116"/>
                    <a:pt x="37" y="114"/>
                  </a:cubicBezTo>
                  <a:cubicBezTo>
                    <a:pt x="38" y="113"/>
                    <a:pt x="39" y="113"/>
                    <a:pt x="42" y="113"/>
                  </a:cubicBezTo>
                  <a:cubicBezTo>
                    <a:pt x="45" y="113"/>
                    <a:pt x="49" y="111"/>
                    <a:pt x="54" y="108"/>
                  </a:cubicBezTo>
                  <a:cubicBezTo>
                    <a:pt x="58" y="105"/>
                    <a:pt x="59" y="104"/>
                    <a:pt x="60" y="97"/>
                  </a:cubicBezTo>
                  <a:cubicBezTo>
                    <a:pt x="62" y="89"/>
                    <a:pt x="58" y="79"/>
                    <a:pt x="58" y="77"/>
                  </a:cubicBezTo>
                  <a:cubicBezTo>
                    <a:pt x="58" y="75"/>
                    <a:pt x="52" y="64"/>
                    <a:pt x="50" y="64"/>
                  </a:cubicBezTo>
                  <a:cubicBezTo>
                    <a:pt x="48" y="64"/>
                    <a:pt x="38" y="54"/>
                    <a:pt x="37" y="52"/>
                  </a:cubicBezTo>
                  <a:cubicBezTo>
                    <a:pt x="35" y="51"/>
                    <a:pt x="35" y="48"/>
                    <a:pt x="33" y="46"/>
                  </a:cubicBezTo>
                  <a:cubicBezTo>
                    <a:pt x="30" y="44"/>
                    <a:pt x="30" y="38"/>
                    <a:pt x="31" y="34"/>
                  </a:cubicBezTo>
                  <a:cubicBezTo>
                    <a:pt x="31" y="31"/>
                    <a:pt x="37" y="30"/>
                    <a:pt x="37" y="27"/>
                  </a:cubicBezTo>
                  <a:cubicBezTo>
                    <a:pt x="37" y="25"/>
                    <a:pt x="37" y="22"/>
                    <a:pt x="40" y="22"/>
                  </a:cubicBezTo>
                  <a:cubicBezTo>
                    <a:pt x="43" y="22"/>
                    <a:pt x="45" y="20"/>
                    <a:pt x="47" y="18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6"/>
                    <a:pt x="46" y="16"/>
                    <a:pt x="46" y="16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D2C0A9A0-6381-E65C-754A-0A21B6A84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693" y="3891070"/>
              <a:ext cx="105444" cy="81785"/>
            </a:xfrm>
            <a:custGeom>
              <a:avLst/>
              <a:gdLst>
                <a:gd name="T0" fmla="*/ 25 w 51"/>
                <a:gd name="T1" fmla="*/ 32 h 36"/>
                <a:gd name="T2" fmla="*/ 34 w 51"/>
                <a:gd name="T3" fmla="*/ 32 h 36"/>
                <a:gd name="T4" fmla="*/ 34 w 51"/>
                <a:gd name="T5" fmla="*/ 25 h 36"/>
                <a:gd name="T6" fmla="*/ 42 w 51"/>
                <a:gd name="T7" fmla="*/ 20 h 36"/>
                <a:gd name="T8" fmla="*/ 48 w 51"/>
                <a:gd name="T9" fmla="*/ 10 h 36"/>
                <a:gd name="T10" fmla="*/ 45 w 51"/>
                <a:gd name="T11" fmla="*/ 0 h 36"/>
                <a:gd name="T12" fmla="*/ 39 w 51"/>
                <a:gd name="T13" fmla="*/ 1 h 36"/>
                <a:gd name="T14" fmla="*/ 33 w 51"/>
                <a:gd name="T15" fmla="*/ 3 h 36"/>
                <a:gd name="T16" fmla="*/ 30 w 51"/>
                <a:gd name="T17" fmla="*/ 5 h 36"/>
                <a:gd name="T18" fmla="*/ 26 w 51"/>
                <a:gd name="T19" fmla="*/ 2 h 36"/>
                <a:gd name="T20" fmla="*/ 14 w 51"/>
                <a:gd name="T21" fmla="*/ 1 h 36"/>
                <a:gd name="T22" fmla="*/ 3 w 51"/>
                <a:gd name="T23" fmla="*/ 7 h 36"/>
                <a:gd name="T24" fmla="*/ 3 w 51"/>
                <a:gd name="T25" fmla="*/ 15 h 36"/>
                <a:gd name="T26" fmla="*/ 4 w 51"/>
                <a:gd name="T27" fmla="*/ 21 h 36"/>
                <a:gd name="T28" fmla="*/ 4 w 51"/>
                <a:gd name="T29" fmla="*/ 21 h 36"/>
                <a:gd name="T30" fmla="*/ 6 w 51"/>
                <a:gd name="T31" fmla="*/ 29 h 36"/>
                <a:gd name="T32" fmla="*/ 12 w 51"/>
                <a:gd name="T33" fmla="*/ 30 h 36"/>
                <a:gd name="T34" fmla="*/ 12 w 51"/>
                <a:gd name="T35" fmla="*/ 34 h 36"/>
                <a:gd name="T36" fmla="*/ 19 w 51"/>
                <a:gd name="T37" fmla="*/ 35 h 36"/>
                <a:gd name="T38" fmla="*/ 19 w 51"/>
                <a:gd name="T39" fmla="*/ 36 h 36"/>
                <a:gd name="T40" fmla="*/ 25 w 51"/>
                <a:gd name="T41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36">
                  <a:moveTo>
                    <a:pt x="25" y="32"/>
                  </a:moveTo>
                  <a:cubicBezTo>
                    <a:pt x="25" y="30"/>
                    <a:pt x="33" y="34"/>
                    <a:pt x="34" y="32"/>
                  </a:cubicBezTo>
                  <a:cubicBezTo>
                    <a:pt x="35" y="30"/>
                    <a:pt x="28" y="23"/>
                    <a:pt x="34" y="25"/>
                  </a:cubicBezTo>
                  <a:cubicBezTo>
                    <a:pt x="41" y="26"/>
                    <a:pt x="40" y="23"/>
                    <a:pt x="42" y="20"/>
                  </a:cubicBezTo>
                  <a:cubicBezTo>
                    <a:pt x="44" y="17"/>
                    <a:pt x="51" y="15"/>
                    <a:pt x="48" y="10"/>
                  </a:cubicBezTo>
                  <a:cubicBezTo>
                    <a:pt x="45" y="7"/>
                    <a:pt x="45" y="3"/>
                    <a:pt x="45" y="0"/>
                  </a:cubicBezTo>
                  <a:cubicBezTo>
                    <a:pt x="43" y="1"/>
                    <a:pt x="40" y="2"/>
                    <a:pt x="39" y="1"/>
                  </a:cubicBezTo>
                  <a:cubicBezTo>
                    <a:pt x="37" y="0"/>
                    <a:pt x="33" y="0"/>
                    <a:pt x="33" y="3"/>
                  </a:cubicBezTo>
                  <a:cubicBezTo>
                    <a:pt x="33" y="6"/>
                    <a:pt x="30" y="6"/>
                    <a:pt x="30" y="5"/>
                  </a:cubicBezTo>
                  <a:cubicBezTo>
                    <a:pt x="31" y="3"/>
                    <a:pt x="28" y="4"/>
                    <a:pt x="26" y="2"/>
                  </a:cubicBezTo>
                  <a:cubicBezTo>
                    <a:pt x="24" y="0"/>
                    <a:pt x="18" y="2"/>
                    <a:pt x="14" y="1"/>
                  </a:cubicBezTo>
                  <a:cubicBezTo>
                    <a:pt x="11" y="0"/>
                    <a:pt x="6" y="3"/>
                    <a:pt x="3" y="7"/>
                  </a:cubicBezTo>
                  <a:cubicBezTo>
                    <a:pt x="0" y="11"/>
                    <a:pt x="3" y="11"/>
                    <a:pt x="3" y="15"/>
                  </a:cubicBezTo>
                  <a:cubicBezTo>
                    <a:pt x="3" y="18"/>
                    <a:pt x="5" y="1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7" y="23"/>
                    <a:pt x="6" y="27"/>
                    <a:pt x="6" y="29"/>
                  </a:cubicBezTo>
                  <a:cubicBezTo>
                    <a:pt x="7" y="31"/>
                    <a:pt x="10" y="30"/>
                    <a:pt x="12" y="30"/>
                  </a:cubicBezTo>
                  <a:cubicBezTo>
                    <a:pt x="13" y="30"/>
                    <a:pt x="11" y="33"/>
                    <a:pt x="12" y="34"/>
                  </a:cubicBezTo>
                  <a:cubicBezTo>
                    <a:pt x="14" y="36"/>
                    <a:pt x="18" y="33"/>
                    <a:pt x="19" y="35"/>
                  </a:cubicBezTo>
                  <a:cubicBezTo>
                    <a:pt x="19" y="35"/>
                    <a:pt x="19" y="36"/>
                    <a:pt x="19" y="36"/>
                  </a:cubicBezTo>
                  <a:cubicBezTo>
                    <a:pt x="22" y="35"/>
                    <a:pt x="25" y="33"/>
                    <a:pt x="25" y="32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49BBC2C7-AA00-4685-41B3-91E8788FC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545" y="3731348"/>
              <a:ext cx="128291" cy="173191"/>
            </a:xfrm>
            <a:custGeom>
              <a:avLst/>
              <a:gdLst>
                <a:gd name="T0" fmla="*/ 42 w 62"/>
                <a:gd name="T1" fmla="*/ 35 h 76"/>
                <a:gd name="T2" fmla="*/ 33 w 62"/>
                <a:gd name="T3" fmla="*/ 27 h 76"/>
                <a:gd name="T4" fmla="*/ 40 w 62"/>
                <a:gd name="T5" fmla="*/ 23 h 76"/>
                <a:gd name="T6" fmla="*/ 37 w 62"/>
                <a:gd name="T7" fmla="*/ 17 h 76"/>
                <a:gd name="T8" fmla="*/ 31 w 62"/>
                <a:gd name="T9" fmla="*/ 15 h 76"/>
                <a:gd name="T10" fmla="*/ 24 w 62"/>
                <a:gd name="T11" fmla="*/ 11 h 76"/>
                <a:gd name="T12" fmla="*/ 20 w 62"/>
                <a:gd name="T13" fmla="*/ 5 h 76"/>
                <a:gd name="T14" fmla="*/ 17 w 62"/>
                <a:gd name="T15" fmla="*/ 1 h 76"/>
                <a:gd name="T16" fmla="*/ 13 w 62"/>
                <a:gd name="T17" fmla="*/ 1 h 76"/>
                <a:gd name="T18" fmla="*/ 12 w 62"/>
                <a:gd name="T19" fmla="*/ 5 h 76"/>
                <a:gd name="T20" fmla="*/ 12 w 62"/>
                <a:gd name="T21" fmla="*/ 12 h 76"/>
                <a:gd name="T22" fmla="*/ 7 w 62"/>
                <a:gd name="T23" fmla="*/ 8 h 76"/>
                <a:gd name="T24" fmla="*/ 3 w 62"/>
                <a:gd name="T25" fmla="*/ 15 h 76"/>
                <a:gd name="T26" fmla="*/ 0 w 62"/>
                <a:gd name="T27" fmla="*/ 17 h 76"/>
                <a:gd name="T28" fmla="*/ 2 w 62"/>
                <a:gd name="T29" fmla="*/ 19 h 76"/>
                <a:gd name="T30" fmla="*/ 3 w 62"/>
                <a:gd name="T31" fmla="*/ 25 h 76"/>
                <a:gd name="T32" fmla="*/ 8 w 62"/>
                <a:gd name="T33" fmla="*/ 27 h 76"/>
                <a:gd name="T34" fmla="*/ 8 w 62"/>
                <a:gd name="T35" fmla="*/ 36 h 76"/>
                <a:gd name="T36" fmla="*/ 5 w 62"/>
                <a:gd name="T37" fmla="*/ 43 h 76"/>
                <a:gd name="T38" fmla="*/ 13 w 62"/>
                <a:gd name="T39" fmla="*/ 40 h 76"/>
                <a:gd name="T40" fmla="*/ 19 w 62"/>
                <a:gd name="T41" fmla="*/ 40 h 76"/>
                <a:gd name="T42" fmla="*/ 24 w 62"/>
                <a:gd name="T43" fmla="*/ 38 h 76"/>
                <a:gd name="T44" fmla="*/ 32 w 62"/>
                <a:gd name="T45" fmla="*/ 38 h 76"/>
                <a:gd name="T46" fmla="*/ 38 w 62"/>
                <a:gd name="T47" fmla="*/ 44 h 76"/>
                <a:gd name="T48" fmla="*/ 39 w 62"/>
                <a:gd name="T49" fmla="*/ 54 h 76"/>
                <a:gd name="T50" fmla="*/ 45 w 62"/>
                <a:gd name="T51" fmla="*/ 63 h 76"/>
                <a:gd name="T52" fmla="*/ 44 w 62"/>
                <a:gd name="T53" fmla="*/ 73 h 76"/>
                <a:gd name="T54" fmla="*/ 47 w 62"/>
                <a:gd name="T55" fmla="*/ 75 h 76"/>
                <a:gd name="T56" fmla="*/ 50 w 62"/>
                <a:gd name="T57" fmla="*/ 73 h 76"/>
                <a:gd name="T58" fmla="*/ 56 w 62"/>
                <a:gd name="T59" fmla="*/ 71 h 76"/>
                <a:gd name="T60" fmla="*/ 62 w 62"/>
                <a:gd name="T61" fmla="*/ 70 h 76"/>
                <a:gd name="T62" fmla="*/ 62 w 62"/>
                <a:gd name="T63" fmla="*/ 66 h 76"/>
                <a:gd name="T64" fmla="*/ 60 w 62"/>
                <a:gd name="T65" fmla="*/ 58 h 76"/>
                <a:gd name="T66" fmla="*/ 53 w 62"/>
                <a:gd name="T67" fmla="*/ 51 h 76"/>
                <a:gd name="T68" fmla="*/ 46 w 62"/>
                <a:gd name="T69" fmla="*/ 42 h 76"/>
                <a:gd name="T70" fmla="*/ 42 w 62"/>
                <a:gd name="T71" fmla="*/ 3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76">
                  <a:moveTo>
                    <a:pt x="42" y="35"/>
                  </a:moveTo>
                  <a:cubicBezTo>
                    <a:pt x="42" y="33"/>
                    <a:pt x="32" y="30"/>
                    <a:pt x="33" y="27"/>
                  </a:cubicBezTo>
                  <a:cubicBezTo>
                    <a:pt x="34" y="24"/>
                    <a:pt x="40" y="26"/>
                    <a:pt x="40" y="23"/>
                  </a:cubicBezTo>
                  <a:cubicBezTo>
                    <a:pt x="40" y="21"/>
                    <a:pt x="37" y="21"/>
                    <a:pt x="37" y="17"/>
                  </a:cubicBezTo>
                  <a:cubicBezTo>
                    <a:pt x="36" y="13"/>
                    <a:pt x="33" y="14"/>
                    <a:pt x="31" y="15"/>
                  </a:cubicBezTo>
                  <a:cubicBezTo>
                    <a:pt x="29" y="16"/>
                    <a:pt x="24" y="14"/>
                    <a:pt x="24" y="11"/>
                  </a:cubicBezTo>
                  <a:cubicBezTo>
                    <a:pt x="24" y="9"/>
                    <a:pt x="20" y="7"/>
                    <a:pt x="20" y="5"/>
                  </a:cubicBezTo>
                  <a:cubicBezTo>
                    <a:pt x="20" y="4"/>
                    <a:pt x="18" y="2"/>
                    <a:pt x="17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2" y="0"/>
                    <a:pt x="11" y="4"/>
                    <a:pt x="12" y="5"/>
                  </a:cubicBezTo>
                  <a:cubicBezTo>
                    <a:pt x="13" y="6"/>
                    <a:pt x="14" y="12"/>
                    <a:pt x="12" y="12"/>
                  </a:cubicBezTo>
                  <a:cubicBezTo>
                    <a:pt x="9" y="11"/>
                    <a:pt x="9" y="7"/>
                    <a:pt x="7" y="8"/>
                  </a:cubicBezTo>
                  <a:cubicBezTo>
                    <a:pt x="7" y="8"/>
                    <a:pt x="3" y="13"/>
                    <a:pt x="3" y="15"/>
                  </a:cubicBezTo>
                  <a:cubicBezTo>
                    <a:pt x="3" y="16"/>
                    <a:pt x="1" y="17"/>
                    <a:pt x="0" y="17"/>
                  </a:cubicBezTo>
                  <a:cubicBezTo>
                    <a:pt x="1" y="18"/>
                    <a:pt x="2" y="19"/>
                    <a:pt x="2" y="19"/>
                  </a:cubicBezTo>
                  <a:cubicBezTo>
                    <a:pt x="3" y="20"/>
                    <a:pt x="1" y="23"/>
                    <a:pt x="3" y="25"/>
                  </a:cubicBezTo>
                  <a:cubicBezTo>
                    <a:pt x="4" y="28"/>
                    <a:pt x="7" y="24"/>
                    <a:pt x="8" y="27"/>
                  </a:cubicBezTo>
                  <a:cubicBezTo>
                    <a:pt x="9" y="31"/>
                    <a:pt x="8" y="33"/>
                    <a:pt x="8" y="36"/>
                  </a:cubicBezTo>
                  <a:cubicBezTo>
                    <a:pt x="8" y="40"/>
                    <a:pt x="5" y="40"/>
                    <a:pt x="5" y="43"/>
                  </a:cubicBezTo>
                  <a:cubicBezTo>
                    <a:pt x="6" y="46"/>
                    <a:pt x="10" y="42"/>
                    <a:pt x="13" y="40"/>
                  </a:cubicBezTo>
                  <a:cubicBezTo>
                    <a:pt x="16" y="38"/>
                    <a:pt x="18" y="38"/>
                    <a:pt x="19" y="40"/>
                  </a:cubicBezTo>
                  <a:cubicBezTo>
                    <a:pt x="20" y="41"/>
                    <a:pt x="24" y="40"/>
                    <a:pt x="24" y="38"/>
                  </a:cubicBezTo>
                  <a:cubicBezTo>
                    <a:pt x="25" y="36"/>
                    <a:pt x="31" y="36"/>
                    <a:pt x="32" y="38"/>
                  </a:cubicBezTo>
                  <a:cubicBezTo>
                    <a:pt x="34" y="40"/>
                    <a:pt x="36" y="43"/>
                    <a:pt x="38" y="44"/>
                  </a:cubicBezTo>
                  <a:cubicBezTo>
                    <a:pt x="41" y="45"/>
                    <a:pt x="37" y="53"/>
                    <a:pt x="39" y="54"/>
                  </a:cubicBezTo>
                  <a:cubicBezTo>
                    <a:pt x="42" y="55"/>
                    <a:pt x="45" y="59"/>
                    <a:pt x="45" y="63"/>
                  </a:cubicBezTo>
                  <a:cubicBezTo>
                    <a:pt x="45" y="67"/>
                    <a:pt x="47" y="69"/>
                    <a:pt x="44" y="73"/>
                  </a:cubicBezTo>
                  <a:cubicBezTo>
                    <a:pt x="46" y="74"/>
                    <a:pt x="48" y="74"/>
                    <a:pt x="47" y="75"/>
                  </a:cubicBezTo>
                  <a:cubicBezTo>
                    <a:pt x="47" y="76"/>
                    <a:pt x="50" y="76"/>
                    <a:pt x="50" y="73"/>
                  </a:cubicBezTo>
                  <a:cubicBezTo>
                    <a:pt x="50" y="70"/>
                    <a:pt x="54" y="70"/>
                    <a:pt x="56" y="71"/>
                  </a:cubicBezTo>
                  <a:cubicBezTo>
                    <a:pt x="57" y="72"/>
                    <a:pt x="60" y="71"/>
                    <a:pt x="62" y="70"/>
                  </a:cubicBezTo>
                  <a:cubicBezTo>
                    <a:pt x="62" y="68"/>
                    <a:pt x="62" y="67"/>
                    <a:pt x="62" y="66"/>
                  </a:cubicBezTo>
                  <a:cubicBezTo>
                    <a:pt x="62" y="63"/>
                    <a:pt x="62" y="59"/>
                    <a:pt x="60" y="58"/>
                  </a:cubicBezTo>
                  <a:cubicBezTo>
                    <a:pt x="59" y="56"/>
                    <a:pt x="54" y="55"/>
                    <a:pt x="53" y="51"/>
                  </a:cubicBezTo>
                  <a:cubicBezTo>
                    <a:pt x="52" y="48"/>
                    <a:pt x="48" y="45"/>
                    <a:pt x="46" y="42"/>
                  </a:cubicBezTo>
                  <a:cubicBezTo>
                    <a:pt x="45" y="40"/>
                    <a:pt x="42" y="37"/>
                    <a:pt x="42" y="35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707A6337-743D-550A-A622-C74AC5262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609" y="3769836"/>
              <a:ext cx="141471" cy="291540"/>
            </a:xfrm>
            <a:custGeom>
              <a:avLst/>
              <a:gdLst>
                <a:gd name="T0" fmla="*/ 41 w 68"/>
                <a:gd name="T1" fmla="*/ 68 h 128"/>
                <a:gd name="T2" fmla="*/ 41 w 68"/>
                <a:gd name="T3" fmla="*/ 60 h 128"/>
                <a:gd name="T4" fmla="*/ 52 w 68"/>
                <a:gd name="T5" fmla="*/ 54 h 128"/>
                <a:gd name="T6" fmla="*/ 64 w 68"/>
                <a:gd name="T7" fmla="*/ 55 h 128"/>
                <a:gd name="T8" fmla="*/ 65 w 68"/>
                <a:gd name="T9" fmla="*/ 56 h 128"/>
                <a:gd name="T10" fmla="*/ 66 w 68"/>
                <a:gd name="T11" fmla="*/ 46 h 128"/>
                <a:gd name="T12" fmla="*/ 60 w 68"/>
                <a:gd name="T13" fmla="*/ 37 h 128"/>
                <a:gd name="T14" fmla="*/ 59 w 68"/>
                <a:gd name="T15" fmla="*/ 27 h 128"/>
                <a:gd name="T16" fmla="*/ 53 w 68"/>
                <a:gd name="T17" fmla="*/ 21 h 128"/>
                <a:gd name="T18" fmla="*/ 45 w 68"/>
                <a:gd name="T19" fmla="*/ 21 h 128"/>
                <a:gd name="T20" fmla="*/ 40 w 68"/>
                <a:gd name="T21" fmla="*/ 23 h 128"/>
                <a:gd name="T22" fmla="*/ 34 w 68"/>
                <a:gd name="T23" fmla="*/ 23 h 128"/>
                <a:gd name="T24" fmla="*/ 26 w 68"/>
                <a:gd name="T25" fmla="*/ 26 h 128"/>
                <a:gd name="T26" fmla="*/ 29 w 68"/>
                <a:gd name="T27" fmla="*/ 19 h 128"/>
                <a:gd name="T28" fmla="*/ 29 w 68"/>
                <a:gd name="T29" fmla="*/ 10 h 128"/>
                <a:gd name="T30" fmla="*/ 24 w 68"/>
                <a:gd name="T31" fmla="*/ 8 h 128"/>
                <a:gd name="T32" fmla="*/ 23 w 68"/>
                <a:gd name="T33" fmla="*/ 2 h 128"/>
                <a:gd name="T34" fmla="*/ 21 w 68"/>
                <a:gd name="T35" fmla="*/ 0 h 128"/>
                <a:gd name="T36" fmla="*/ 20 w 68"/>
                <a:gd name="T37" fmla="*/ 1 h 128"/>
                <a:gd name="T38" fmla="*/ 12 w 68"/>
                <a:gd name="T39" fmla="*/ 6 h 128"/>
                <a:gd name="T40" fmla="*/ 6 w 68"/>
                <a:gd name="T41" fmla="*/ 8 h 128"/>
                <a:gd name="T42" fmla="*/ 1 w 68"/>
                <a:gd name="T43" fmla="*/ 10 h 128"/>
                <a:gd name="T44" fmla="*/ 0 w 68"/>
                <a:gd name="T45" fmla="*/ 24 h 128"/>
                <a:gd name="T46" fmla="*/ 6 w 68"/>
                <a:gd name="T47" fmla="*/ 31 h 128"/>
                <a:gd name="T48" fmla="*/ 7 w 68"/>
                <a:gd name="T49" fmla="*/ 37 h 128"/>
                <a:gd name="T50" fmla="*/ 7 w 68"/>
                <a:gd name="T51" fmla="*/ 41 h 128"/>
                <a:gd name="T52" fmla="*/ 6 w 68"/>
                <a:gd name="T53" fmla="*/ 47 h 128"/>
                <a:gd name="T54" fmla="*/ 9 w 68"/>
                <a:gd name="T55" fmla="*/ 56 h 128"/>
                <a:gd name="T56" fmla="*/ 12 w 68"/>
                <a:gd name="T57" fmla="*/ 66 h 128"/>
                <a:gd name="T58" fmla="*/ 15 w 68"/>
                <a:gd name="T59" fmla="*/ 73 h 128"/>
                <a:gd name="T60" fmla="*/ 8 w 68"/>
                <a:gd name="T61" fmla="*/ 86 h 128"/>
                <a:gd name="T62" fmla="*/ 5 w 68"/>
                <a:gd name="T63" fmla="*/ 99 h 128"/>
                <a:gd name="T64" fmla="*/ 6 w 68"/>
                <a:gd name="T65" fmla="*/ 106 h 128"/>
                <a:gd name="T66" fmla="*/ 17 w 68"/>
                <a:gd name="T67" fmla="*/ 117 h 128"/>
                <a:gd name="T68" fmla="*/ 19 w 68"/>
                <a:gd name="T69" fmla="*/ 121 h 128"/>
                <a:gd name="T70" fmla="*/ 24 w 68"/>
                <a:gd name="T71" fmla="*/ 122 h 128"/>
                <a:gd name="T72" fmla="*/ 28 w 68"/>
                <a:gd name="T73" fmla="*/ 127 h 128"/>
                <a:gd name="T74" fmla="*/ 35 w 68"/>
                <a:gd name="T75" fmla="*/ 127 h 128"/>
                <a:gd name="T76" fmla="*/ 38 w 68"/>
                <a:gd name="T77" fmla="*/ 124 h 128"/>
                <a:gd name="T78" fmla="*/ 28 w 68"/>
                <a:gd name="T79" fmla="*/ 118 h 128"/>
                <a:gd name="T80" fmla="*/ 22 w 68"/>
                <a:gd name="T81" fmla="*/ 109 h 128"/>
                <a:gd name="T82" fmla="*/ 19 w 68"/>
                <a:gd name="T83" fmla="*/ 101 h 128"/>
                <a:gd name="T84" fmla="*/ 14 w 68"/>
                <a:gd name="T85" fmla="*/ 97 h 128"/>
                <a:gd name="T86" fmla="*/ 15 w 68"/>
                <a:gd name="T87" fmla="*/ 84 h 128"/>
                <a:gd name="T88" fmla="*/ 19 w 68"/>
                <a:gd name="T89" fmla="*/ 66 h 128"/>
                <a:gd name="T90" fmla="*/ 26 w 68"/>
                <a:gd name="T91" fmla="*/ 64 h 128"/>
                <a:gd name="T92" fmla="*/ 33 w 68"/>
                <a:gd name="T93" fmla="*/ 69 h 128"/>
                <a:gd name="T94" fmla="*/ 42 w 68"/>
                <a:gd name="T95" fmla="*/ 74 h 128"/>
                <a:gd name="T96" fmla="*/ 42 w 68"/>
                <a:gd name="T97" fmla="*/ 74 h 128"/>
                <a:gd name="T98" fmla="*/ 42 w 68"/>
                <a:gd name="T99" fmla="*/ 74 h 128"/>
                <a:gd name="T100" fmla="*/ 41 w 68"/>
                <a:gd name="T101" fmla="*/ 6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8" h="128">
                  <a:moveTo>
                    <a:pt x="41" y="68"/>
                  </a:moveTo>
                  <a:cubicBezTo>
                    <a:pt x="41" y="64"/>
                    <a:pt x="38" y="64"/>
                    <a:pt x="41" y="60"/>
                  </a:cubicBezTo>
                  <a:cubicBezTo>
                    <a:pt x="44" y="56"/>
                    <a:pt x="49" y="53"/>
                    <a:pt x="52" y="54"/>
                  </a:cubicBezTo>
                  <a:cubicBezTo>
                    <a:pt x="56" y="55"/>
                    <a:pt x="62" y="53"/>
                    <a:pt x="64" y="55"/>
                  </a:cubicBezTo>
                  <a:cubicBezTo>
                    <a:pt x="64" y="55"/>
                    <a:pt x="64" y="55"/>
                    <a:pt x="65" y="56"/>
                  </a:cubicBezTo>
                  <a:cubicBezTo>
                    <a:pt x="68" y="52"/>
                    <a:pt x="66" y="50"/>
                    <a:pt x="66" y="46"/>
                  </a:cubicBezTo>
                  <a:cubicBezTo>
                    <a:pt x="66" y="42"/>
                    <a:pt x="63" y="38"/>
                    <a:pt x="60" y="37"/>
                  </a:cubicBezTo>
                  <a:cubicBezTo>
                    <a:pt x="58" y="36"/>
                    <a:pt x="62" y="28"/>
                    <a:pt x="59" y="27"/>
                  </a:cubicBezTo>
                  <a:cubicBezTo>
                    <a:pt x="57" y="26"/>
                    <a:pt x="55" y="23"/>
                    <a:pt x="53" y="21"/>
                  </a:cubicBezTo>
                  <a:cubicBezTo>
                    <a:pt x="52" y="19"/>
                    <a:pt x="46" y="19"/>
                    <a:pt x="45" y="21"/>
                  </a:cubicBezTo>
                  <a:cubicBezTo>
                    <a:pt x="45" y="23"/>
                    <a:pt x="41" y="24"/>
                    <a:pt x="40" y="23"/>
                  </a:cubicBezTo>
                  <a:cubicBezTo>
                    <a:pt x="39" y="21"/>
                    <a:pt x="37" y="21"/>
                    <a:pt x="34" y="23"/>
                  </a:cubicBezTo>
                  <a:cubicBezTo>
                    <a:pt x="31" y="25"/>
                    <a:pt x="27" y="29"/>
                    <a:pt x="26" y="26"/>
                  </a:cubicBezTo>
                  <a:cubicBezTo>
                    <a:pt x="26" y="23"/>
                    <a:pt x="29" y="23"/>
                    <a:pt x="29" y="19"/>
                  </a:cubicBezTo>
                  <a:cubicBezTo>
                    <a:pt x="29" y="16"/>
                    <a:pt x="30" y="14"/>
                    <a:pt x="29" y="10"/>
                  </a:cubicBezTo>
                  <a:cubicBezTo>
                    <a:pt x="28" y="7"/>
                    <a:pt x="25" y="11"/>
                    <a:pt x="24" y="8"/>
                  </a:cubicBezTo>
                  <a:cubicBezTo>
                    <a:pt x="22" y="6"/>
                    <a:pt x="24" y="3"/>
                    <a:pt x="23" y="2"/>
                  </a:cubicBezTo>
                  <a:cubicBezTo>
                    <a:pt x="23" y="2"/>
                    <a:pt x="22" y="1"/>
                    <a:pt x="21" y="0"/>
                  </a:cubicBezTo>
                  <a:cubicBezTo>
                    <a:pt x="21" y="1"/>
                    <a:pt x="20" y="1"/>
                    <a:pt x="20" y="1"/>
                  </a:cubicBezTo>
                  <a:cubicBezTo>
                    <a:pt x="19" y="3"/>
                    <a:pt x="13" y="3"/>
                    <a:pt x="12" y="6"/>
                  </a:cubicBezTo>
                  <a:cubicBezTo>
                    <a:pt x="11" y="8"/>
                    <a:pt x="7" y="8"/>
                    <a:pt x="6" y="8"/>
                  </a:cubicBezTo>
                  <a:cubicBezTo>
                    <a:pt x="5" y="8"/>
                    <a:pt x="1" y="8"/>
                    <a:pt x="1" y="10"/>
                  </a:cubicBezTo>
                  <a:cubicBezTo>
                    <a:pt x="1" y="13"/>
                    <a:pt x="0" y="22"/>
                    <a:pt x="0" y="24"/>
                  </a:cubicBezTo>
                  <a:cubicBezTo>
                    <a:pt x="0" y="25"/>
                    <a:pt x="4" y="31"/>
                    <a:pt x="6" y="31"/>
                  </a:cubicBezTo>
                  <a:cubicBezTo>
                    <a:pt x="7" y="32"/>
                    <a:pt x="5" y="36"/>
                    <a:pt x="7" y="37"/>
                  </a:cubicBezTo>
                  <a:cubicBezTo>
                    <a:pt x="9" y="38"/>
                    <a:pt x="8" y="41"/>
                    <a:pt x="7" y="41"/>
                  </a:cubicBezTo>
                  <a:cubicBezTo>
                    <a:pt x="6" y="41"/>
                    <a:pt x="8" y="45"/>
                    <a:pt x="6" y="47"/>
                  </a:cubicBezTo>
                  <a:cubicBezTo>
                    <a:pt x="4" y="49"/>
                    <a:pt x="5" y="53"/>
                    <a:pt x="9" y="56"/>
                  </a:cubicBezTo>
                  <a:cubicBezTo>
                    <a:pt x="12" y="59"/>
                    <a:pt x="12" y="64"/>
                    <a:pt x="12" y="66"/>
                  </a:cubicBezTo>
                  <a:cubicBezTo>
                    <a:pt x="12" y="69"/>
                    <a:pt x="15" y="69"/>
                    <a:pt x="15" y="73"/>
                  </a:cubicBezTo>
                  <a:cubicBezTo>
                    <a:pt x="15" y="73"/>
                    <a:pt x="11" y="87"/>
                    <a:pt x="8" y="86"/>
                  </a:cubicBezTo>
                  <a:cubicBezTo>
                    <a:pt x="7" y="90"/>
                    <a:pt x="6" y="96"/>
                    <a:pt x="5" y="99"/>
                  </a:cubicBezTo>
                  <a:cubicBezTo>
                    <a:pt x="4" y="103"/>
                    <a:pt x="3" y="106"/>
                    <a:pt x="6" y="106"/>
                  </a:cubicBezTo>
                  <a:cubicBezTo>
                    <a:pt x="8" y="107"/>
                    <a:pt x="12" y="112"/>
                    <a:pt x="17" y="117"/>
                  </a:cubicBezTo>
                  <a:cubicBezTo>
                    <a:pt x="18" y="118"/>
                    <a:pt x="19" y="120"/>
                    <a:pt x="19" y="121"/>
                  </a:cubicBezTo>
                  <a:cubicBezTo>
                    <a:pt x="21" y="121"/>
                    <a:pt x="22" y="121"/>
                    <a:pt x="24" y="122"/>
                  </a:cubicBezTo>
                  <a:cubicBezTo>
                    <a:pt x="27" y="122"/>
                    <a:pt x="28" y="125"/>
                    <a:pt x="28" y="127"/>
                  </a:cubicBezTo>
                  <a:cubicBezTo>
                    <a:pt x="28" y="128"/>
                    <a:pt x="34" y="128"/>
                    <a:pt x="35" y="127"/>
                  </a:cubicBezTo>
                  <a:cubicBezTo>
                    <a:pt x="36" y="127"/>
                    <a:pt x="35" y="125"/>
                    <a:pt x="38" y="124"/>
                  </a:cubicBezTo>
                  <a:cubicBezTo>
                    <a:pt x="36" y="122"/>
                    <a:pt x="31" y="119"/>
                    <a:pt x="28" y="118"/>
                  </a:cubicBezTo>
                  <a:cubicBezTo>
                    <a:pt x="24" y="118"/>
                    <a:pt x="22" y="112"/>
                    <a:pt x="22" y="109"/>
                  </a:cubicBezTo>
                  <a:cubicBezTo>
                    <a:pt x="22" y="106"/>
                    <a:pt x="19" y="103"/>
                    <a:pt x="19" y="101"/>
                  </a:cubicBezTo>
                  <a:cubicBezTo>
                    <a:pt x="19" y="98"/>
                    <a:pt x="16" y="98"/>
                    <a:pt x="14" y="97"/>
                  </a:cubicBezTo>
                  <a:cubicBezTo>
                    <a:pt x="11" y="96"/>
                    <a:pt x="14" y="87"/>
                    <a:pt x="15" y="84"/>
                  </a:cubicBezTo>
                  <a:cubicBezTo>
                    <a:pt x="15" y="80"/>
                    <a:pt x="21" y="70"/>
                    <a:pt x="19" y="66"/>
                  </a:cubicBezTo>
                  <a:cubicBezTo>
                    <a:pt x="17" y="63"/>
                    <a:pt x="25" y="61"/>
                    <a:pt x="26" y="64"/>
                  </a:cubicBezTo>
                  <a:cubicBezTo>
                    <a:pt x="27" y="68"/>
                    <a:pt x="28" y="70"/>
                    <a:pt x="33" y="69"/>
                  </a:cubicBezTo>
                  <a:cubicBezTo>
                    <a:pt x="38" y="69"/>
                    <a:pt x="38" y="73"/>
                    <a:pt x="42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3" y="71"/>
                    <a:pt x="41" y="71"/>
                    <a:pt x="41" y="68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E4A2E7FE-D63A-FAE0-3E56-7D73A91C4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415" y="2981814"/>
              <a:ext cx="170468" cy="152986"/>
            </a:xfrm>
            <a:custGeom>
              <a:avLst/>
              <a:gdLst>
                <a:gd name="T0" fmla="*/ 2 w 82"/>
                <a:gd name="T1" fmla="*/ 15 h 67"/>
                <a:gd name="T2" fmla="*/ 2 w 82"/>
                <a:gd name="T3" fmla="*/ 23 h 67"/>
                <a:gd name="T4" fmla="*/ 2 w 82"/>
                <a:gd name="T5" fmla="*/ 27 h 67"/>
                <a:gd name="T6" fmla="*/ 4 w 82"/>
                <a:gd name="T7" fmla="*/ 31 h 67"/>
                <a:gd name="T8" fmla="*/ 5 w 82"/>
                <a:gd name="T9" fmla="*/ 35 h 67"/>
                <a:gd name="T10" fmla="*/ 7 w 82"/>
                <a:gd name="T11" fmla="*/ 42 h 67"/>
                <a:gd name="T12" fmla="*/ 7 w 82"/>
                <a:gd name="T13" fmla="*/ 46 h 67"/>
                <a:gd name="T14" fmla="*/ 12 w 82"/>
                <a:gd name="T15" fmla="*/ 49 h 67"/>
                <a:gd name="T16" fmla="*/ 18 w 82"/>
                <a:gd name="T17" fmla="*/ 53 h 67"/>
                <a:gd name="T18" fmla="*/ 22 w 82"/>
                <a:gd name="T19" fmla="*/ 54 h 67"/>
                <a:gd name="T20" fmla="*/ 27 w 82"/>
                <a:gd name="T21" fmla="*/ 54 h 67"/>
                <a:gd name="T22" fmla="*/ 29 w 82"/>
                <a:gd name="T23" fmla="*/ 57 h 67"/>
                <a:gd name="T24" fmla="*/ 35 w 82"/>
                <a:gd name="T25" fmla="*/ 58 h 67"/>
                <a:gd name="T26" fmla="*/ 39 w 82"/>
                <a:gd name="T27" fmla="*/ 63 h 67"/>
                <a:gd name="T28" fmla="*/ 44 w 82"/>
                <a:gd name="T29" fmla="*/ 63 h 67"/>
                <a:gd name="T30" fmla="*/ 51 w 82"/>
                <a:gd name="T31" fmla="*/ 63 h 67"/>
                <a:gd name="T32" fmla="*/ 57 w 82"/>
                <a:gd name="T33" fmla="*/ 64 h 67"/>
                <a:gd name="T34" fmla="*/ 65 w 82"/>
                <a:gd name="T35" fmla="*/ 66 h 67"/>
                <a:gd name="T36" fmla="*/ 69 w 82"/>
                <a:gd name="T37" fmla="*/ 67 h 67"/>
                <a:gd name="T38" fmla="*/ 69 w 82"/>
                <a:gd name="T39" fmla="*/ 61 h 67"/>
                <a:gd name="T40" fmla="*/ 77 w 82"/>
                <a:gd name="T41" fmla="*/ 53 h 67"/>
                <a:gd name="T42" fmla="*/ 81 w 82"/>
                <a:gd name="T43" fmla="*/ 50 h 67"/>
                <a:gd name="T44" fmla="*/ 77 w 82"/>
                <a:gd name="T45" fmla="*/ 42 h 67"/>
                <a:gd name="T46" fmla="*/ 77 w 82"/>
                <a:gd name="T47" fmla="*/ 35 h 67"/>
                <a:gd name="T48" fmla="*/ 74 w 82"/>
                <a:gd name="T49" fmla="*/ 30 h 67"/>
                <a:gd name="T50" fmla="*/ 79 w 82"/>
                <a:gd name="T51" fmla="*/ 26 h 67"/>
                <a:gd name="T52" fmla="*/ 78 w 82"/>
                <a:gd name="T53" fmla="*/ 19 h 67"/>
                <a:gd name="T54" fmla="*/ 77 w 82"/>
                <a:gd name="T55" fmla="*/ 12 h 67"/>
                <a:gd name="T56" fmla="*/ 71 w 82"/>
                <a:gd name="T57" fmla="*/ 8 h 67"/>
                <a:gd name="T58" fmla="*/ 70 w 82"/>
                <a:gd name="T59" fmla="*/ 7 h 67"/>
                <a:gd name="T60" fmla="*/ 48 w 82"/>
                <a:gd name="T61" fmla="*/ 6 h 67"/>
                <a:gd name="T62" fmla="*/ 44 w 82"/>
                <a:gd name="T63" fmla="*/ 5 h 67"/>
                <a:gd name="T64" fmla="*/ 40 w 82"/>
                <a:gd name="T65" fmla="*/ 7 h 67"/>
                <a:gd name="T66" fmla="*/ 36 w 82"/>
                <a:gd name="T67" fmla="*/ 2 h 67"/>
                <a:gd name="T68" fmla="*/ 17 w 82"/>
                <a:gd name="T69" fmla="*/ 7 h 67"/>
                <a:gd name="T70" fmla="*/ 4 w 82"/>
                <a:gd name="T71" fmla="*/ 12 h 67"/>
                <a:gd name="T72" fmla="*/ 2 w 82"/>
                <a:gd name="T73" fmla="*/ 14 h 67"/>
                <a:gd name="T74" fmla="*/ 2 w 82"/>
                <a:gd name="T75" fmla="*/ 1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2" h="67">
                  <a:moveTo>
                    <a:pt x="2" y="15"/>
                  </a:moveTo>
                  <a:cubicBezTo>
                    <a:pt x="2" y="16"/>
                    <a:pt x="3" y="21"/>
                    <a:pt x="2" y="23"/>
                  </a:cubicBezTo>
                  <a:cubicBezTo>
                    <a:pt x="0" y="25"/>
                    <a:pt x="1" y="26"/>
                    <a:pt x="2" y="27"/>
                  </a:cubicBezTo>
                  <a:cubicBezTo>
                    <a:pt x="3" y="27"/>
                    <a:pt x="4" y="29"/>
                    <a:pt x="4" y="31"/>
                  </a:cubicBezTo>
                  <a:cubicBezTo>
                    <a:pt x="4" y="32"/>
                    <a:pt x="5" y="32"/>
                    <a:pt x="5" y="35"/>
                  </a:cubicBezTo>
                  <a:cubicBezTo>
                    <a:pt x="5" y="38"/>
                    <a:pt x="6" y="41"/>
                    <a:pt x="7" y="42"/>
                  </a:cubicBezTo>
                  <a:cubicBezTo>
                    <a:pt x="8" y="43"/>
                    <a:pt x="8" y="45"/>
                    <a:pt x="7" y="46"/>
                  </a:cubicBezTo>
                  <a:cubicBezTo>
                    <a:pt x="9" y="47"/>
                    <a:pt x="11" y="48"/>
                    <a:pt x="12" y="49"/>
                  </a:cubicBezTo>
                  <a:cubicBezTo>
                    <a:pt x="16" y="50"/>
                    <a:pt x="18" y="51"/>
                    <a:pt x="18" y="53"/>
                  </a:cubicBezTo>
                  <a:cubicBezTo>
                    <a:pt x="18" y="54"/>
                    <a:pt x="21" y="56"/>
                    <a:pt x="22" y="54"/>
                  </a:cubicBezTo>
                  <a:cubicBezTo>
                    <a:pt x="23" y="53"/>
                    <a:pt x="25" y="54"/>
                    <a:pt x="27" y="54"/>
                  </a:cubicBezTo>
                  <a:cubicBezTo>
                    <a:pt x="29" y="54"/>
                    <a:pt x="29" y="56"/>
                    <a:pt x="29" y="57"/>
                  </a:cubicBezTo>
                  <a:cubicBezTo>
                    <a:pt x="30" y="58"/>
                    <a:pt x="33" y="57"/>
                    <a:pt x="35" y="58"/>
                  </a:cubicBezTo>
                  <a:cubicBezTo>
                    <a:pt x="36" y="59"/>
                    <a:pt x="37" y="62"/>
                    <a:pt x="39" y="63"/>
                  </a:cubicBezTo>
                  <a:cubicBezTo>
                    <a:pt x="41" y="64"/>
                    <a:pt x="42" y="62"/>
                    <a:pt x="44" y="63"/>
                  </a:cubicBezTo>
                  <a:cubicBezTo>
                    <a:pt x="45" y="63"/>
                    <a:pt x="49" y="64"/>
                    <a:pt x="51" y="63"/>
                  </a:cubicBezTo>
                  <a:cubicBezTo>
                    <a:pt x="53" y="63"/>
                    <a:pt x="55" y="64"/>
                    <a:pt x="57" y="64"/>
                  </a:cubicBezTo>
                  <a:cubicBezTo>
                    <a:pt x="60" y="64"/>
                    <a:pt x="64" y="65"/>
                    <a:pt x="65" y="66"/>
                  </a:cubicBezTo>
                  <a:cubicBezTo>
                    <a:pt x="65" y="66"/>
                    <a:pt x="67" y="66"/>
                    <a:pt x="69" y="67"/>
                  </a:cubicBezTo>
                  <a:cubicBezTo>
                    <a:pt x="70" y="66"/>
                    <a:pt x="69" y="62"/>
                    <a:pt x="69" y="61"/>
                  </a:cubicBezTo>
                  <a:cubicBezTo>
                    <a:pt x="69" y="60"/>
                    <a:pt x="76" y="55"/>
                    <a:pt x="77" y="53"/>
                  </a:cubicBezTo>
                  <a:cubicBezTo>
                    <a:pt x="78" y="52"/>
                    <a:pt x="80" y="52"/>
                    <a:pt x="81" y="50"/>
                  </a:cubicBezTo>
                  <a:cubicBezTo>
                    <a:pt x="82" y="49"/>
                    <a:pt x="78" y="43"/>
                    <a:pt x="77" y="42"/>
                  </a:cubicBezTo>
                  <a:cubicBezTo>
                    <a:pt x="77" y="41"/>
                    <a:pt x="76" y="36"/>
                    <a:pt x="77" y="35"/>
                  </a:cubicBezTo>
                  <a:cubicBezTo>
                    <a:pt x="77" y="33"/>
                    <a:pt x="74" y="32"/>
                    <a:pt x="74" y="30"/>
                  </a:cubicBezTo>
                  <a:cubicBezTo>
                    <a:pt x="74" y="29"/>
                    <a:pt x="77" y="27"/>
                    <a:pt x="79" y="26"/>
                  </a:cubicBezTo>
                  <a:cubicBezTo>
                    <a:pt x="81" y="25"/>
                    <a:pt x="80" y="20"/>
                    <a:pt x="78" y="19"/>
                  </a:cubicBezTo>
                  <a:cubicBezTo>
                    <a:pt x="77" y="17"/>
                    <a:pt x="76" y="15"/>
                    <a:pt x="77" y="12"/>
                  </a:cubicBezTo>
                  <a:cubicBezTo>
                    <a:pt x="78" y="10"/>
                    <a:pt x="72" y="8"/>
                    <a:pt x="71" y="8"/>
                  </a:cubicBezTo>
                  <a:cubicBezTo>
                    <a:pt x="70" y="8"/>
                    <a:pt x="70" y="8"/>
                    <a:pt x="70" y="7"/>
                  </a:cubicBezTo>
                  <a:cubicBezTo>
                    <a:pt x="64" y="8"/>
                    <a:pt x="50" y="7"/>
                    <a:pt x="48" y="6"/>
                  </a:cubicBezTo>
                  <a:cubicBezTo>
                    <a:pt x="48" y="6"/>
                    <a:pt x="46" y="5"/>
                    <a:pt x="44" y="5"/>
                  </a:cubicBezTo>
                  <a:cubicBezTo>
                    <a:pt x="43" y="6"/>
                    <a:pt x="42" y="7"/>
                    <a:pt x="40" y="7"/>
                  </a:cubicBezTo>
                  <a:cubicBezTo>
                    <a:pt x="36" y="7"/>
                    <a:pt x="36" y="4"/>
                    <a:pt x="36" y="2"/>
                  </a:cubicBezTo>
                  <a:cubicBezTo>
                    <a:pt x="35" y="0"/>
                    <a:pt x="21" y="3"/>
                    <a:pt x="17" y="7"/>
                  </a:cubicBezTo>
                  <a:cubicBezTo>
                    <a:pt x="13" y="11"/>
                    <a:pt x="4" y="10"/>
                    <a:pt x="4" y="12"/>
                  </a:cubicBezTo>
                  <a:cubicBezTo>
                    <a:pt x="4" y="13"/>
                    <a:pt x="3" y="14"/>
                    <a:pt x="2" y="14"/>
                  </a:cubicBezTo>
                  <a:cubicBezTo>
                    <a:pt x="2" y="14"/>
                    <a:pt x="2" y="14"/>
                    <a:pt x="2" y="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770EABEF-E57A-30AF-6C28-F4CB77D9D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898" y="3228131"/>
              <a:ext cx="64145" cy="65428"/>
            </a:xfrm>
            <a:custGeom>
              <a:avLst/>
              <a:gdLst>
                <a:gd name="T0" fmla="*/ 23 w 31"/>
                <a:gd name="T1" fmla="*/ 27 h 29"/>
                <a:gd name="T2" fmla="*/ 29 w 31"/>
                <a:gd name="T3" fmla="*/ 17 h 29"/>
                <a:gd name="T4" fmla="*/ 30 w 31"/>
                <a:gd name="T5" fmla="*/ 6 h 29"/>
                <a:gd name="T6" fmla="*/ 23 w 31"/>
                <a:gd name="T7" fmla="*/ 2 h 29"/>
                <a:gd name="T8" fmla="*/ 10 w 31"/>
                <a:gd name="T9" fmla="*/ 1 h 29"/>
                <a:gd name="T10" fmla="*/ 4 w 31"/>
                <a:gd name="T11" fmla="*/ 2 h 29"/>
                <a:gd name="T12" fmla="*/ 0 w 31"/>
                <a:gd name="T13" fmla="*/ 4 h 29"/>
                <a:gd name="T14" fmla="*/ 4 w 31"/>
                <a:gd name="T15" fmla="*/ 10 h 29"/>
                <a:gd name="T16" fmla="*/ 11 w 31"/>
                <a:gd name="T17" fmla="*/ 18 h 29"/>
                <a:gd name="T18" fmla="*/ 18 w 31"/>
                <a:gd name="T19" fmla="*/ 26 h 29"/>
                <a:gd name="T20" fmla="*/ 22 w 31"/>
                <a:gd name="T21" fmla="*/ 29 h 29"/>
                <a:gd name="T22" fmla="*/ 23 w 31"/>
                <a:gd name="T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29">
                  <a:moveTo>
                    <a:pt x="23" y="27"/>
                  </a:moveTo>
                  <a:cubicBezTo>
                    <a:pt x="22" y="25"/>
                    <a:pt x="28" y="17"/>
                    <a:pt x="29" y="17"/>
                  </a:cubicBezTo>
                  <a:cubicBezTo>
                    <a:pt x="30" y="17"/>
                    <a:pt x="31" y="10"/>
                    <a:pt x="30" y="6"/>
                  </a:cubicBezTo>
                  <a:cubicBezTo>
                    <a:pt x="26" y="3"/>
                    <a:pt x="23" y="2"/>
                    <a:pt x="23" y="2"/>
                  </a:cubicBezTo>
                  <a:cubicBezTo>
                    <a:pt x="23" y="2"/>
                    <a:pt x="11" y="2"/>
                    <a:pt x="10" y="1"/>
                  </a:cubicBezTo>
                  <a:cubicBezTo>
                    <a:pt x="8" y="0"/>
                    <a:pt x="6" y="3"/>
                    <a:pt x="4" y="2"/>
                  </a:cubicBezTo>
                  <a:cubicBezTo>
                    <a:pt x="2" y="1"/>
                    <a:pt x="0" y="2"/>
                    <a:pt x="0" y="4"/>
                  </a:cubicBezTo>
                  <a:cubicBezTo>
                    <a:pt x="1" y="6"/>
                    <a:pt x="4" y="7"/>
                    <a:pt x="4" y="10"/>
                  </a:cubicBezTo>
                  <a:cubicBezTo>
                    <a:pt x="4" y="13"/>
                    <a:pt x="11" y="17"/>
                    <a:pt x="11" y="18"/>
                  </a:cubicBezTo>
                  <a:cubicBezTo>
                    <a:pt x="11" y="19"/>
                    <a:pt x="15" y="22"/>
                    <a:pt x="18" y="26"/>
                  </a:cubicBezTo>
                  <a:cubicBezTo>
                    <a:pt x="19" y="27"/>
                    <a:pt x="21" y="28"/>
                    <a:pt x="22" y="29"/>
                  </a:cubicBezTo>
                  <a:cubicBezTo>
                    <a:pt x="23" y="28"/>
                    <a:pt x="23" y="27"/>
                    <a:pt x="23" y="27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6722E30D-1215-454A-C242-6BD82B2C9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264" y="3198303"/>
              <a:ext cx="94021" cy="88520"/>
            </a:xfrm>
            <a:custGeom>
              <a:avLst/>
              <a:gdLst>
                <a:gd name="T0" fmla="*/ 26 w 45"/>
                <a:gd name="T1" fmla="*/ 31 h 39"/>
                <a:gd name="T2" fmla="*/ 19 w 45"/>
                <a:gd name="T3" fmla="*/ 23 h 39"/>
                <a:gd name="T4" fmla="*/ 15 w 45"/>
                <a:gd name="T5" fmla="*/ 17 h 39"/>
                <a:gd name="T6" fmla="*/ 19 w 45"/>
                <a:gd name="T7" fmla="*/ 15 h 39"/>
                <a:gd name="T8" fmla="*/ 25 w 45"/>
                <a:gd name="T9" fmla="*/ 14 h 39"/>
                <a:gd name="T10" fmla="*/ 38 w 45"/>
                <a:gd name="T11" fmla="*/ 15 h 39"/>
                <a:gd name="T12" fmla="*/ 45 w 45"/>
                <a:gd name="T13" fmla="*/ 19 h 39"/>
                <a:gd name="T14" fmla="*/ 45 w 45"/>
                <a:gd name="T15" fmla="*/ 17 h 39"/>
                <a:gd name="T16" fmla="*/ 42 w 45"/>
                <a:gd name="T17" fmla="*/ 11 h 39"/>
                <a:gd name="T18" fmla="*/ 40 w 45"/>
                <a:gd name="T19" fmla="*/ 6 h 39"/>
                <a:gd name="T20" fmla="*/ 37 w 45"/>
                <a:gd name="T21" fmla="*/ 7 h 39"/>
                <a:gd name="T22" fmla="*/ 28 w 45"/>
                <a:gd name="T23" fmla="*/ 5 h 39"/>
                <a:gd name="T24" fmla="*/ 21 w 45"/>
                <a:gd name="T25" fmla="*/ 0 h 39"/>
                <a:gd name="T26" fmla="*/ 16 w 45"/>
                <a:gd name="T27" fmla="*/ 3 h 39"/>
                <a:gd name="T28" fmla="*/ 14 w 45"/>
                <a:gd name="T29" fmla="*/ 7 h 39"/>
                <a:gd name="T30" fmla="*/ 11 w 45"/>
                <a:gd name="T31" fmla="*/ 11 h 39"/>
                <a:gd name="T32" fmla="*/ 6 w 45"/>
                <a:gd name="T33" fmla="*/ 11 h 39"/>
                <a:gd name="T34" fmla="*/ 0 w 45"/>
                <a:gd name="T35" fmla="*/ 12 h 39"/>
                <a:gd name="T36" fmla="*/ 2 w 45"/>
                <a:gd name="T37" fmla="*/ 16 h 39"/>
                <a:gd name="T38" fmla="*/ 8 w 45"/>
                <a:gd name="T39" fmla="*/ 18 h 39"/>
                <a:gd name="T40" fmla="*/ 16 w 45"/>
                <a:gd name="T41" fmla="*/ 30 h 39"/>
                <a:gd name="T42" fmla="*/ 22 w 45"/>
                <a:gd name="T43" fmla="*/ 34 h 39"/>
                <a:gd name="T44" fmla="*/ 30 w 45"/>
                <a:gd name="T45" fmla="*/ 38 h 39"/>
                <a:gd name="T46" fmla="*/ 33 w 45"/>
                <a:gd name="T47" fmla="*/ 39 h 39"/>
                <a:gd name="T48" fmla="*/ 26 w 45"/>
                <a:gd name="T49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5" h="39">
                  <a:moveTo>
                    <a:pt x="26" y="31"/>
                  </a:moveTo>
                  <a:cubicBezTo>
                    <a:pt x="26" y="30"/>
                    <a:pt x="19" y="26"/>
                    <a:pt x="19" y="23"/>
                  </a:cubicBezTo>
                  <a:cubicBezTo>
                    <a:pt x="19" y="20"/>
                    <a:pt x="16" y="19"/>
                    <a:pt x="15" y="17"/>
                  </a:cubicBezTo>
                  <a:cubicBezTo>
                    <a:pt x="15" y="15"/>
                    <a:pt x="17" y="14"/>
                    <a:pt x="19" y="15"/>
                  </a:cubicBezTo>
                  <a:cubicBezTo>
                    <a:pt x="21" y="16"/>
                    <a:pt x="23" y="13"/>
                    <a:pt x="25" y="14"/>
                  </a:cubicBezTo>
                  <a:cubicBezTo>
                    <a:pt x="26" y="15"/>
                    <a:pt x="38" y="15"/>
                    <a:pt x="38" y="15"/>
                  </a:cubicBezTo>
                  <a:cubicBezTo>
                    <a:pt x="38" y="15"/>
                    <a:pt x="41" y="16"/>
                    <a:pt x="45" y="19"/>
                  </a:cubicBezTo>
                  <a:cubicBezTo>
                    <a:pt x="45" y="18"/>
                    <a:pt x="45" y="18"/>
                    <a:pt x="45" y="17"/>
                  </a:cubicBezTo>
                  <a:cubicBezTo>
                    <a:pt x="44" y="15"/>
                    <a:pt x="45" y="12"/>
                    <a:pt x="42" y="11"/>
                  </a:cubicBezTo>
                  <a:cubicBezTo>
                    <a:pt x="41" y="11"/>
                    <a:pt x="40" y="8"/>
                    <a:pt x="40" y="6"/>
                  </a:cubicBezTo>
                  <a:cubicBezTo>
                    <a:pt x="39" y="7"/>
                    <a:pt x="38" y="7"/>
                    <a:pt x="37" y="7"/>
                  </a:cubicBezTo>
                  <a:cubicBezTo>
                    <a:pt x="35" y="8"/>
                    <a:pt x="30" y="7"/>
                    <a:pt x="28" y="5"/>
                  </a:cubicBezTo>
                  <a:cubicBezTo>
                    <a:pt x="27" y="3"/>
                    <a:pt x="23" y="1"/>
                    <a:pt x="21" y="0"/>
                  </a:cubicBezTo>
                  <a:cubicBezTo>
                    <a:pt x="21" y="1"/>
                    <a:pt x="18" y="3"/>
                    <a:pt x="16" y="3"/>
                  </a:cubicBezTo>
                  <a:cubicBezTo>
                    <a:pt x="15" y="3"/>
                    <a:pt x="16" y="7"/>
                    <a:pt x="14" y="7"/>
                  </a:cubicBezTo>
                  <a:cubicBezTo>
                    <a:pt x="13" y="7"/>
                    <a:pt x="12" y="10"/>
                    <a:pt x="11" y="11"/>
                  </a:cubicBezTo>
                  <a:cubicBezTo>
                    <a:pt x="11" y="12"/>
                    <a:pt x="8" y="10"/>
                    <a:pt x="6" y="11"/>
                  </a:cubicBezTo>
                  <a:cubicBezTo>
                    <a:pt x="5" y="11"/>
                    <a:pt x="2" y="12"/>
                    <a:pt x="0" y="12"/>
                  </a:cubicBezTo>
                  <a:cubicBezTo>
                    <a:pt x="0" y="14"/>
                    <a:pt x="0" y="16"/>
                    <a:pt x="2" y="16"/>
                  </a:cubicBezTo>
                  <a:cubicBezTo>
                    <a:pt x="4" y="16"/>
                    <a:pt x="8" y="15"/>
                    <a:pt x="8" y="18"/>
                  </a:cubicBezTo>
                  <a:cubicBezTo>
                    <a:pt x="8" y="21"/>
                    <a:pt x="14" y="28"/>
                    <a:pt x="16" y="30"/>
                  </a:cubicBezTo>
                  <a:cubicBezTo>
                    <a:pt x="18" y="32"/>
                    <a:pt x="22" y="32"/>
                    <a:pt x="22" y="34"/>
                  </a:cubicBezTo>
                  <a:cubicBezTo>
                    <a:pt x="23" y="36"/>
                    <a:pt x="26" y="37"/>
                    <a:pt x="30" y="38"/>
                  </a:cubicBezTo>
                  <a:cubicBezTo>
                    <a:pt x="31" y="38"/>
                    <a:pt x="32" y="38"/>
                    <a:pt x="33" y="39"/>
                  </a:cubicBezTo>
                  <a:cubicBezTo>
                    <a:pt x="30" y="35"/>
                    <a:pt x="26" y="32"/>
                    <a:pt x="26" y="3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65C19E47-E3FA-9D14-7391-B3A83A5EC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892" y="3291634"/>
              <a:ext cx="33390" cy="70239"/>
            </a:xfrm>
            <a:custGeom>
              <a:avLst/>
              <a:gdLst>
                <a:gd name="T0" fmla="*/ 11 w 16"/>
                <a:gd name="T1" fmla="*/ 26 h 31"/>
                <a:gd name="T2" fmla="*/ 13 w 16"/>
                <a:gd name="T3" fmla="*/ 23 h 31"/>
                <a:gd name="T4" fmla="*/ 16 w 16"/>
                <a:gd name="T5" fmla="*/ 18 h 31"/>
                <a:gd name="T6" fmla="*/ 16 w 16"/>
                <a:gd name="T7" fmla="*/ 18 h 31"/>
                <a:gd name="T8" fmla="*/ 11 w 16"/>
                <a:gd name="T9" fmla="*/ 13 h 31"/>
                <a:gd name="T10" fmla="*/ 12 w 16"/>
                <a:gd name="T11" fmla="*/ 4 h 31"/>
                <a:gd name="T12" fmla="*/ 5 w 16"/>
                <a:gd name="T13" fmla="*/ 0 h 31"/>
                <a:gd name="T14" fmla="*/ 1 w 16"/>
                <a:gd name="T15" fmla="*/ 6 h 31"/>
                <a:gd name="T16" fmla="*/ 3 w 16"/>
                <a:gd name="T17" fmla="*/ 11 h 31"/>
                <a:gd name="T18" fmla="*/ 3 w 16"/>
                <a:gd name="T19" fmla="*/ 24 h 31"/>
                <a:gd name="T20" fmla="*/ 8 w 16"/>
                <a:gd name="T21" fmla="*/ 31 h 31"/>
                <a:gd name="T22" fmla="*/ 11 w 16"/>
                <a:gd name="T23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1">
                  <a:moveTo>
                    <a:pt x="11" y="26"/>
                  </a:moveTo>
                  <a:cubicBezTo>
                    <a:pt x="13" y="26"/>
                    <a:pt x="12" y="24"/>
                    <a:pt x="13" y="23"/>
                  </a:cubicBezTo>
                  <a:cubicBezTo>
                    <a:pt x="14" y="22"/>
                    <a:pt x="16" y="19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4" y="16"/>
                    <a:pt x="12" y="15"/>
                    <a:pt x="11" y="13"/>
                  </a:cubicBezTo>
                  <a:cubicBezTo>
                    <a:pt x="11" y="11"/>
                    <a:pt x="11" y="7"/>
                    <a:pt x="12" y="4"/>
                  </a:cubicBezTo>
                  <a:cubicBezTo>
                    <a:pt x="11" y="3"/>
                    <a:pt x="6" y="0"/>
                    <a:pt x="5" y="0"/>
                  </a:cubicBezTo>
                  <a:cubicBezTo>
                    <a:pt x="3" y="0"/>
                    <a:pt x="1" y="3"/>
                    <a:pt x="1" y="6"/>
                  </a:cubicBezTo>
                  <a:cubicBezTo>
                    <a:pt x="4" y="8"/>
                    <a:pt x="5" y="9"/>
                    <a:pt x="3" y="11"/>
                  </a:cubicBezTo>
                  <a:cubicBezTo>
                    <a:pt x="1" y="14"/>
                    <a:pt x="0" y="22"/>
                    <a:pt x="3" y="24"/>
                  </a:cubicBezTo>
                  <a:cubicBezTo>
                    <a:pt x="5" y="26"/>
                    <a:pt x="6" y="30"/>
                    <a:pt x="8" y="31"/>
                  </a:cubicBezTo>
                  <a:cubicBezTo>
                    <a:pt x="9" y="29"/>
                    <a:pt x="10" y="27"/>
                    <a:pt x="11" y="26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1037FA0B-AE4C-167D-1813-09BFA77C9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969" y="3136724"/>
              <a:ext cx="128291" cy="63504"/>
            </a:xfrm>
            <a:custGeom>
              <a:avLst/>
              <a:gdLst>
                <a:gd name="T0" fmla="*/ 52 w 62"/>
                <a:gd name="T1" fmla="*/ 2 h 28"/>
                <a:gd name="T2" fmla="*/ 45 w 62"/>
                <a:gd name="T3" fmla="*/ 0 h 28"/>
                <a:gd name="T4" fmla="*/ 43 w 62"/>
                <a:gd name="T5" fmla="*/ 4 h 28"/>
                <a:gd name="T6" fmla="*/ 36 w 62"/>
                <a:gd name="T7" fmla="*/ 4 h 28"/>
                <a:gd name="T8" fmla="*/ 31 w 62"/>
                <a:gd name="T9" fmla="*/ 7 h 28"/>
                <a:gd name="T10" fmla="*/ 28 w 62"/>
                <a:gd name="T11" fmla="*/ 12 h 28"/>
                <a:gd name="T12" fmla="*/ 25 w 62"/>
                <a:gd name="T13" fmla="*/ 15 h 28"/>
                <a:gd name="T14" fmla="*/ 16 w 62"/>
                <a:gd name="T15" fmla="*/ 17 h 28"/>
                <a:gd name="T16" fmla="*/ 11 w 62"/>
                <a:gd name="T17" fmla="*/ 17 h 28"/>
                <a:gd name="T18" fmla="*/ 6 w 62"/>
                <a:gd name="T19" fmla="*/ 18 h 28"/>
                <a:gd name="T20" fmla="*/ 1 w 62"/>
                <a:gd name="T21" fmla="*/ 16 h 28"/>
                <a:gd name="T22" fmla="*/ 0 w 62"/>
                <a:gd name="T23" fmla="*/ 21 h 28"/>
                <a:gd name="T24" fmla="*/ 5 w 62"/>
                <a:gd name="T25" fmla="*/ 23 h 28"/>
                <a:gd name="T26" fmla="*/ 10 w 62"/>
                <a:gd name="T27" fmla="*/ 24 h 28"/>
                <a:gd name="T28" fmla="*/ 15 w 62"/>
                <a:gd name="T29" fmla="*/ 23 h 28"/>
                <a:gd name="T30" fmla="*/ 22 w 62"/>
                <a:gd name="T31" fmla="*/ 22 h 28"/>
                <a:gd name="T32" fmla="*/ 23 w 62"/>
                <a:gd name="T33" fmla="*/ 25 h 28"/>
                <a:gd name="T34" fmla="*/ 31 w 62"/>
                <a:gd name="T35" fmla="*/ 26 h 28"/>
                <a:gd name="T36" fmla="*/ 40 w 62"/>
                <a:gd name="T37" fmla="*/ 28 h 28"/>
                <a:gd name="T38" fmla="*/ 48 w 62"/>
                <a:gd name="T39" fmla="*/ 25 h 28"/>
                <a:gd name="T40" fmla="*/ 53 w 62"/>
                <a:gd name="T41" fmla="*/ 24 h 28"/>
                <a:gd name="T42" fmla="*/ 54 w 62"/>
                <a:gd name="T43" fmla="*/ 24 h 28"/>
                <a:gd name="T44" fmla="*/ 55 w 62"/>
                <a:gd name="T45" fmla="*/ 22 h 28"/>
                <a:gd name="T46" fmla="*/ 56 w 62"/>
                <a:gd name="T47" fmla="*/ 18 h 28"/>
                <a:gd name="T48" fmla="*/ 57 w 62"/>
                <a:gd name="T49" fmla="*/ 15 h 28"/>
                <a:gd name="T50" fmla="*/ 61 w 62"/>
                <a:gd name="T51" fmla="*/ 12 h 28"/>
                <a:gd name="T52" fmla="*/ 62 w 62"/>
                <a:gd name="T53" fmla="*/ 10 h 28"/>
                <a:gd name="T54" fmla="*/ 59 w 62"/>
                <a:gd name="T55" fmla="*/ 3 h 28"/>
                <a:gd name="T56" fmla="*/ 52 w 62"/>
                <a:gd name="T5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28">
                  <a:moveTo>
                    <a:pt x="52" y="2"/>
                  </a:moveTo>
                  <a:cubicBezTo>
                    <a:pt x="50" y="0"/>
                    <a:pt x="45" y="0"/>
                    <a:pt x="45" y="0"/>
                  </a:cubicBezTo>
                  <a:cubicBezTo>
                    <a:pt x="45" y="0"/>
                    <a:pt x="44" y="2"/>
                    <a:pt x="43" y="4"/>
                  </a:cubicBezTo>
                  <a:cubicBezTo>
                    <a:pt x="42" y="5"/>
                    <a:pt x="38" y="5"/>
                    <a:pt x="36" y="4"/>
                  </a:cubicBezTo>
                  <a:cubicBezTo>
                    <a:pt x="35" y="5"/>
                    <a:pt x="32" y="6"/>
                    <a:pt x="31" y="7"/>
                  </a:cubicBezTo>
                  <a:cubicBezTo>
                    <a:pt x="31" y="9"/>
                    <a:pt x="27" y="8"/>
                    <a:pt x="28" y="12"/>
                  </a:cubicBezTo>
                  <a:cubicBezTo>
                    <a:pt x="29" y="17"/>
                    <a:pt x="26" y="15"/>
                    <a:pt x="25" y="15"/>
                  </a:cubicBezTo>
                  <a:cubicBezTo>
                    <a:pt x="23" y="14"/>
                    <a:pt x="17" y="15"/>
                    <a:pt x="16" y="17"/>
                  </a:cubicBezTo>
                  <a:cubicBezTo>
                    <a:pt x="14" y="18"/>
                    <a:pt x="12" y="18"/>
                    <a:pt x="11" y="17"/>
                  </a:cubicBezTo>
                  <a:cubicBezTo>
                    <a:pt x="10" y="16"/>
                    <a:pt x="7" y="16"/>
                    <a:pt x="6" y="18"/>
                  </a:cubicBezTo>
                  <a:cubicBezTo>
                    <a:pt x="5" y="20"/>
                    <a:pt x="3" y="16"/>
                    <a:pt x="1" y="16"/>
                  </a:cubicBezTo>
                  <a:cubicBezTo>
                    <a:pt x="0" y="17"/>
                    <a:pt x="0" y="20"/>
                    <a:pt x="0" y="21"/>
                  </a:cubicBezTo>
                  <a:cubicBezTo>
                    <a:pt x="0" y="22"/>
                    <a:pt x="3" y="24"/>
                    <a:pt x="5" y="23"/>
                  </a:cubicBezTo>
                  <a:cubicBezTo>
                    <a:pt x="6" y="22"/>
                    <a:pt x="8" y="23"/>
                    <a:pt x="10" y="24"/>
                  </a:cubicBezTo>
                  <a:cubicBezTo>
                    <a:pt x="11" y="25"/>
                    <a:pt x="14" y="24"/>
                    <a:pt x="15" y="23"/>
                  </a:cubicBezTo>
                  <a:cubicBezTo>
                    <a:pt x="16" y="22"/>
                    <a:pt x="21" y="22"/>
                    <a:pt x="22" y="22"/>
                  </a:cubicBezTo>
                  <a:cubicBezTo>
                    <a:pt x="22" y="22"/>
                    <a:pt x="22" y="25"/>
                    <a:pt x="23" y="25"/>
                  </a:cubicBezTo>
                  <a:cubicBezTo>
                    <a:pt x="24" y="26"/>
                    <a:pt x="28" y="26"/>
                    <a:pt x="31" y="26"/>
                  </a:cubicBezTo>
                  <a:cubicBezTo>
                    <a:pt x="34" y="26"/>
                    <a:pt x="39" y="28"/>
                    <a:pt x="40" y="28"/>
                  </a:cubicBezTo>
                  <a:cubicBezTo>
                    <a:pt x="42" y="28"/>
                    <a:pt x="44" y="25"/>
                    <a:pt x="48" y="25"/>
                  </a:cubicBezTo>
                  <a:cubicBezTo>
                    <a:pt x="51" y="25"/>
                    <a:pt x="53" y="23"/>
                    <a:pt x="53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2"/>
                    <a:pt x="54" y="22"/>
                    <a:pt x="55" y="22"/>
                  </a:cubicBezTo>
                  <a:cubicBezTo>
                    <a:pt x="56" y="21"/>
                    <a:pt x="55" y="19"/>
                    <a:pt x="56" y="18"/>
                  </a:cubicBezTo>
                  <a:cubicBezTo>
                    <a:pt x="57" y="17"/>
                    <a:pt x="55" y="14"/>
                    <a:pt x="57" y="15"/>
                  </a:cubicBezTo>
                  <a:cubicBezTo>
                    <a:pt x="59" y="15"/>
                    <a:pt x="61" y="15"/>
                    <a:pt x="61" y="12"/>
                  </a:cubicBezTo>
                  <a:cubicBezTo>
                    <a:pt x="61" y="12"/>
                    <a:pt x="61" y="11"/>
                    <a:pt x="62" y="10"/>
                  </a:cubicBezTo>
                  <a:cubicBezTo>
                    <a:pt x="60" y="7"/>
                    <a:pt x="59" y="3"/>
                    <a:pt x="59" y="3"/>
                  </a:cubicBezTo>
                  <a:cubicBezTo>
                    <a:pt x="59" y="3"/>
                    <a:pt x="55" y="5"/>
                    <a:pt x="52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80040158-0BB7-850C-2F5F-EA2363A77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442" y="3143459"/>
              <a:ext cx="111595" cy="73126"/>
            </a:xfrm>
            <a:custGeom>
              <a:avLst/>
              <a:gdLst>
                <a:gd name="T0" fmla="*/ 52 w 54"/>
                <a:gd name="T1" fmla="*/ 6 h 32"/>
                <a:gd name="T2" fmla="*/ 50 w 54"/>
                <a:gd name="T3" fmla="*/ 5 h 32"/>
                <a:gd name="T4" fmla="*/ 45 w 54"/>
                <a:gd name="T5" fmla="*/ 3 h 32"/>
                <a:gd name="T6" fmla="*/ 37 w 54"/>
                <a:gd name="T7" fmla="*/ 1 h 32"/>
                <a:gd name="T8" fmla="*/ 29 w 54"/>
                <a:gd name="T9" fmla="*/ 6 h 32"/>
                <a:gd name="T10" fmla="*/ 21 w 54"/>
                <a:gd name="T11" fmla="*/ 8 h 32"/>
                <a:gd name="T12" fmla="*/ 9 w 54"/>
                <a:gd name="T13" fmla="*/ 8 h 32"/>
                <a:gd name="T14" fmla="*/ 8 w 54"/>
                <a:gd name="T15" fmla="*/ 7 h 32"/>
                <a:gd name="T16" fmla="*/ 7 w 54"/>
                <a:gd name="T17" fmla="*/ 9 h 32"/>
                <a:gd name="T18" fmla="*/ 3 w 54"/>
                <a:gd name="T19" fmla="*/ 12 h 32"/>
                <a:gd name="T20" fmla="*/ 2 w 54"/>
                <a:gd name="T21" fmla="*/ 15 h 32"/>
                <a:gd name="T22" fmla="*/ 1 w 54"/>
                <a:gd name="T23" fmla="*/ 19 h 32"/>
                <a:gd name="T24" fmla="*/ 0 w 54"/>
                <a:gd name="T25" fmla="*/ 21 h 32"/>
                <a:gd name="T26" fmla="*/ 2 w 54"/>
                <a:gd name="T27" fmla="*/ 24 h 32"/>
                <a:gd name="T28" fmla="*/ 1 w 54"/>
                <a:gd name="T29" fmla="*/ 24 h 32"/>
                <a:gd name="T30" fmla="*/ 8 w 54"/>
                <a:gd name="T31" fmla="*/ 29 h 32"/>
                <a:gd name="T32" fmla="*/ 17 w 54"/>
                <a:gd name="T33" fmla="*/ 31 h 32"/>
                <a:gd name="T34" fmla="*/ 29 w 54"/>
                <a:gd name="T35" fmla="*/ 27 h 32"/>
                <a:gd name="T36" fmla="*/ 32 w 54"/>
                <a:gd name="T37" fmla="*/ 29 h 32"/>
                <a:gd name="T38" fmla="*/ 35 w 54"/>
                <a:gd name="T39" fmla="*/ 29 h 32"/>
                <a:gd name="T40" fmla="*/ 40 w 54"/>
                <a:gd name="T41" fmla="*/ 25 h 32"/>
                <a:gd name="T42" fmla="*/ 47 w 54"/>
                <a:gd name="T43" fmla="*/ 13 h 32"/>
                <a:gd name="T44" fmla="*/ 53 w 54"/>
                <a:gd name="T45" fmla="*/ 9 h 32"/>
                <a:gd name="T46" fmla="*/ 52 w 54"/>
                <a:gd name="T4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32">
                  <a:moveTo>
                    <a:pt x="52" y="6"/>
                  </a:moveTo>
                  <a:cubicBezTo>
                    <a:pt x="52" y="6"/>
                    <a:pt x="51" y="6"/>
                    <a:pt x="50" y="5"/>
                  </a:cubicBezTo>
                  <a:cubicBezTo>
                    <a:pt x="48" y="5"/>
                    <a:pt x="46" y="4"/>
                    <a:pt x="45" y="3"/>
                  </a:cubicBezTo>
                  <a:cubicBezTo>
                    <a:pt x="44" y="2"/>
                    <a:pt x="38" y="1"/>
                    <a:pt x="37" y="1"/>
                  </a:cubicBezTo>
                  <a:cubicBezTo>
                    <a:pt x="36" y="0"/>
                    <a:pt x="31" y="6"/>
                    <a:pt x="29" y="6"/>
                  </a:cubicBezTo>
                  <a:cubicBezTo>
                    <a:pt x="28" y="6"/>
                    <a:pt x="21" y="7"/>
                    <a:pt x="21" y="8"/>
                  </a:cubicBezTo>
                  <a:cubicBezTo>
                    <a:pt x="21" y="10"/>
                    <a:pt x="12" y="11"/>
                    <a:pt x="9" y="8"/>
                  </a:cubicBezTo>
                  <a:cubicBezTo>
                    <a:pt x="9" y="8"/>
                    <a:pt x="8" y="8"/>
                    <a:pt x="8" y="7"/>
                  </a:cubicBezTo>
                  <a:cubicBezTo>
                    <a:pt x="7" y="8"/>
                    <a:pt x="7" y="9"/>
                    <a:pt x="7" y="9"/>
                  </a:cubicBezTo>
                  <a:cubicBezTo>
                    <a:pt x="7" y="12"/>
                    <a:pt x="5" y="12"/>
                    <a:pt x="3" y="12"/>
                  </a:cubicBezTo>
                  <a:cubicBezTo>
                    <a:pt x="1" y="11"/>
                    <a:pt x="3" y="14"/>
                    <a:pt x="2" y="15"/>
                  </a:cubicBezTo>
                  <a:cubicBezTo>
                    <a:pt x="1" y="16"/>
                    <a:pt x="2" y="18"/>
                    <a:pt x="1" y="19"/>
                  </a:cubicBezTo>
                  <a:cubicBezTo>
                    <a:pt x="0" y="19"/>
                    <a:pt x="0" y="19"/>
                    <a:pt x="0" y="21"/>
                  </a:cubicBezTo>
                  <a:cubicBezTo>
                    <a:pt x="0" y="21"/>
                    <a:pt x="2" y="24"/>
                    <a:pt x="2" y="24"/>
                  </a:cubicBezTo>
                  <a:cubicBezTo>
                    <a:pt x="2" y="24"/>
                    <a:pt x="1" y="24"/>
                    <a:pt x="1" y="24"/>
                  </a:cubicBezTo>
                  <a:cubicBezTo>
                    <a:pt x="3" y="25"/>
                    <a:pt x="7" y="27"/>
                    <a:pt x="8" y="29"/>
                  </a:cubicBezTo>
                  <a:cubicBezTo>
                    <a:pt x="10" y="31"/>
                    <a:pt x="15" y="32"/>
                    <a:pt x="17" y="31"/>
                  </a:cubicBezTo>
                  <a:cubicBezTo>
                    <a:pt x="19" y="30"/>
                    <a:pt x="29" y="27"/>
                    <a:pt x="29" y="27"/>
                  </a:cubicBezTo>
                  <a:cubicBezTo>
                    <a:pt x="29" y="27"/>
                    <a:pt x="31" y="28"/>
                    <a:pt x="32" y="29"/>
                  </a:cubicBezTo>
                  <a:cubicBezTo>
                    <a:pt x="33" y="29"/>
                    <a:pt x="33" y="29"/>
                    <a:pt x="35" y="29"/>
                  </a:cubicBezTo>
                  <a:cubicBezTo>
                    <a:pt x="35" y="28"/>
                    <a:pt x="37" y="28"/>
                    <a:pt x="40" y="25"/>
                  </a:cubicBezTo>
                  <a:cubicBezTo>
                    <a:pt x="42" y="23"/>
                    <a:pt x="46" y="13"/>
                    <a:pt x="47" y="13"/>
                  </a:cubicBezTo>
                  <a:cubicBezTo>
                    <a:pt x="48" y="12"/>
                    <a:pt x="51" y="10"/>
                    <a:pt x="53" y="9"/>
                  </a:cubicBezTo>
                  <a:cubicBezTo>
                    <a:pt x="54" y="8"/>
                    <a:pt x="54" y="7"/>
                    <a:pt x="52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FFBEC9D2-E6D3-9030-DF66-A180C7084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024" y="3086691"/>
              <a:ext cx="112474" cy="61579"/>
            </a:xfrm>
            <a:custGeom>
              <a:avLst/>
              <a:gdLst>
                <a:gd name="T0" fmla="*/ 51 w 54"/>
                <a:gd name="T1" fmla="*/ 12 h 27"/>
                <a:gd name="T2" fmla="*/ 45 w 54"/>
                <a:gd name="T3" fmla="*/ 11 h 27"/>
                <a:gd name="T4" fmla="*/ 43 w 54"/>
                <a:gd name="T5" fmla="*/ 8 h 27"/>
                <a:gd name="T6" fmla="*/ 38 w 54"/>
                <a:gd name="T7" fmla="*/ 8 h 27"/>
                <a:gd name="T8" fmla="*/ 34 w 54"/>
                <a:gd name="T9" fmla="*/ 7 h 27"/>
                <a:gd name="T10" fmla="*/ 28 w 54"/>
                <a:gd name="T11" fmla="*/ 3 h 27"/>
                <a:gd name="T12" fmla="*/ 23 w 54"/>
                <a:gd name="T13" fmla="*/ 0 h 27"/>
                <a:gd name="T14" fmla="*/ 23 w 54"/>
                <a:gd name="T15" fmla="*/ 1 h 27"/>
                <a:gd name="T16" fmla="*/ 18 w 54"/>
                <a:gd name="T17" fmla="*/ 1 h 27"/>
                <a:gd name="T18" fmla="*/ 12 w 54"/>
                <a:gd name="T19" fmla="*/ 4 h 27"/>
                <a:gd name="T20" fmla="*/ 3 w 54"/>
                <a:gd name="T21" fmla="*/ 7 h 27"/>
                <a:gd name="T22" fmla="*/ 3 w 54"/>
                <a:gd name="T23" fmla="*/ 12 h 27"/>
                <a:gd name="T24" fmla="*/ 6 w 54"/>
                <a:gd name="T25" fmla="*/ 19 h 27"/>
                <a:gd name="T26" fmla="*/ 15 w 54"/>
                <a:gd name="T27" fmla="*/ 26 h 27"/>
                <a:gd name="T28" fmla="*/ 15 w 54"/>
                <a:gd name="T29" fmla="*/ 26 h 27"/>
                <a:gd name="T30" fmla="*/ 22 w 54"/>
                <a:gd name="T31" fmla="*/ 26 h 27"/>
                <a:gd name="T32" fmla="*/ 24 w 54"/>
                <a:gd name="T33" fmla="*/ 22 h 27"/>
                <a:gd name="T34" fmla="*/ 31 w 54"/>
                <a:gd name="T35" fmla="*/ 24 h 27"/>
                <a:gd name="T36" fmla="*/ 38 w 54"/>
                <a:gd name="T37" fmla="*/ 25 h 27"/>
                <a:gd name="T38" fmla="*/ 38 w 54"/>
                <a:gd name="T39" fmla="*/ 27 h 27"/>
                <a:gd name="T40" fmla="*/ 41 w 54"/>
                <a:gd name="T41" fmla="*/ 24 h 27"/>
                <a:gd name="T42" fmla="*/ 49 w 54"/>
                <a:gd name="T43" fmla="*/ 20 h 27"/>
                <a:gd name="T44" fmla="*/ 54 w 54"/>
                <a:gd name="T45" fmla="*/ 16 h 27"/>
                <a:gd name="T46" fmla="*/ 51 w 54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7">
                  <a:moveTo>
                    <a:pt x="51" y="12"/>
                  </a:moveTo>
                  <a:cubicBezTo>
                    <a:pt x="49" y="11"/>
                    <a:pt x="46" y="12"/>
                    <a:pt x="45" y="11"/>
                  </a:cubicBezTo>
                  <a:cubicBezTo>
                    <a:pt x="45" y="10"/>
                    <a:pt x="45" y="8"/>
                    <a:pt x="43" y="8"/>
                  </a:cubicBezTo>
                  <a:cubicBezTo>
                    <a:pt x="41" y="8"/>
                    <a:pt x="39" y="7"/>
                    <a:pt x="38" y="8"/>
                  </a:cubicBezTo>
                  <a:cubicBezTo>
                    <a:pt x="37" y="10"/>
                    <a:pt x="34" y="8"/>
                    <a:pt x="34" y="7"/>
                  </a:cubicBezTo>
                  <a:cubicBezTo>
                    <a:pt x="34" y="5"/>
                    <a:pt x="32" y="4"/>
                    <a:pt x="28" y="3"/>
                  </a:cubicBezTo>
                  <a:cubicBezTo>
                    <a:pt x="27" y="2"/>
                    <a:pt x="25" y="1"/>
                    <a:pt x="23" y="0"/>
                  </a:cubicBezTo>
                  <a:cubicBezTo>
                    <a:pt x="23" y="0"/>
                    <a:pt x="23" y="0"/>
                    <a:pt x="23" y="1"/>
                  </a:cubicBezTo>
                  <a:cubicBezTo>
                    <a:pt x="22" y="2"/>
                    <a:pt x="20" y="0"/>
                    <a:pt x="18" y="1"/>
                  </a:cubicBezTo>
                  <a:cubicBezTo>
                    <a:pt x="17" y="2"/>
                    <a:pt x="14" y="2"/>
                    <a:pt x="12" y="4"/>
                  </a:cubicBezTo>
                  <a:cubicBezTo>
                    <a:pt x="10" y="6"/>
                    <a:pt x="5" y="7"/>
                    <a:pt x="3" y="7"/>
                  </a:cubicBezTo>
                  <a:cubicBezTo>
                    <a:pt x="0" y="8"/>
                    <a:pt x="2" y="10"/>
                    <a:pt x="3" y="12"/>
                  </a:cubicBezTo>
                  <a:cubicBezTo>
                    <a:pt x="4" y="14"/>
                    <a:pt x="4" y="18"/>
                    <a:pt x="6" y="19"/>
                  </a:cubicBezTo>
                  <a:cubicBezTo>
                    <a:pt x="8" y="20"/>
                    <a:pt x="14" y="24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7" y="27"/>
                    <a:pt x="21" y="27"/>
                    <a:pt x="22" y="26"/>
                  </a:cubicBezTo>
                  <a:cubicBezTo>
                    <a:pt x="23" y="24"/>
                    <a:pt x="24" y="22"/>
                    <a:pt x="24" y="22"/>
                  </a:cubicBezTo>
                  <a:cubicBezTo>
                    <a:pt x="24" y="22"/>
                    <a:pt x="29" y="22"/>
                    <a:pt x="31" y="24"/>
                  </a:cubicBezTo>
                  <a:cubicBezTo>
                    <a:pt x="34" y="27"/>
                    <a:pt x="38" y="25"/>
                    <a:pt x="38" y="25"/>
                  </a:cubicBezTo>
                  <a:cubicBezTo>
                    <a:pt x="38" y="25"/>
                    <a:pt x="38" y="26"/>
                    <a:pt x="38" y="27"/>
                  </a:cubicBezTo>
                  <a:cubicBezTo>
                    <a:pt x="39" y="25"/>
                    <a:pt x="40" y="24"/>
                    <a:pt x="41" y="24"/>
                  </a:cubicBezTo>
                  <a:cubicBezTo>
                    <a:pt x="43" y="24"/>
                    <a:pt x="46" y="23"/>
                    <a:pt x="49" y="20"/>
                  </a:cubicBezTo>
                  <a:cubicBezTo>
                    <a:pt x="50" y="18"/>
                    <a:pt x="52" y="17"/>
                    <a:pt x="54" y="16"/>
                  </a:cubicBezTo>
                  <a:cubicBezTo>
                    <a:pt x="52" y="15"/>
                    <a:pt x="52" y="13"/>
                    <a:pt x="51" y="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F8BA6383-8C86-E208-44F7-9EE957B15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108" y="3123254"/>
              <a:ext cx="97536" cy="45222"/>
            </a:xfrm>
            <a:custGeom>
              <a:avLst/>
              <a:gdLst>
                <a:gd name="T0" fmla="*/ 35 w 47"/>
                <a:gd name="T1" fmla="*/ 2 h 20"/>
                <a:gd name="T2" fmla="*/ 29 w 47"/>
                <a:gd name="T3" fmla="*/ 1 h 20"/>
                <a:gd name="T4" fmla="*/ 22 w 47"/>
                <a:gd name="T5" fmla="*/ 1 h 20"/>
                <a:gd name="T6" fmla="*/ 17 w 47"/>
                <a:gd name="T7" fmla="*/ 1 h 20"/>
                <a:gd name="T8" fmla="*/ 16 w 47"/>
                <a:gd name="T9" fmla="*/ 0 h 20"/>
                <a:gd name="T10" fmla="*/ 11 w 47"/>
                <a:gd name="T11" fmla="*/ 4 h 20"/>
                <a:gd name="T12" fmla="*/ 3 w 47"/>
                <a:gd name="T13" fmla="*/ 8 h 20"/>
                <a:gd name="T14" fmla="*/ 0 w 47"/>
                <a:gd name="T15" fmla="*/ 11 h 20"/>
                <a:gd name="T16" fmla="*/ 4 w 47"/>
                <a:gd name="T17" fmla="*/ 17 h 20"/>
                <a:gd name="T18" fmla="*/ 16 w 47"/>
                <a:gd name="T19" fmla="*/ 17 h 20"/>
                <a:gd name="T20" fmla="*/ 24 w 47"/>
                <a:gd name="T21" fmla="*/ 15 h 20"/>
                <a:gd name="T22" fmla="*/ 32 w 47"/>
                <a:gd name="T23" fmla="*/ 10 h 20"/>
                <a:gd name="T24" fmla="*/ 40 w 47"/>
                <a:gd name="T25" fmla="*/ 12 h 20"/>
                <a:gd name="T26" fmla="*/ 45 w 47"/>
                <a:gd name="T27" fmla="*/ 14 h 20"/>
                <a:gd name="T28" fmla="*/ 44 w 47"/>
                <a:gd name="T29" fmla="*/ 11 h 20"/>
                <a:gd name="T30" fmla="*/ 47 w 47"/>
                <a:gd name="T31" fmla="*/ 5 h 20"/>
                <a:gd name="T32" fmla="*/ 47 w 47"/>
                <a:gd name="T33" fmla="*/ 5 h 20"/>
                <a:gd name="T34" fmla="*/ 43 w 47"/>
                <a:gd name="T35" fmla="*/ 4 h 20"/>
                <a:gd name="T36" fmla="*/ 35 w 47"/>
                <a:gd name="T3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20">
                  <a:moveTo>
                    <a:pt x="35" y="2"/>
                  </a:moveTo>
                  <a:cubicBezTo>
                    <a:pt x="33" y="2"/>
                    <a:pt x="31" y="1"/>
                    <a:pt x="29" y="1"/>
                  </a:cubicBezTo>
                  <a:cubicBezTo>
                    <a:pt x="27" y="2"/>
                    <a:pt x="23" y="1"/>
                    <a:pt x="22" y="1"/>
                  </a:cubicBezTo>
                  <a:cubicBezTo>
                    <a:pt x="20" y="0"/>
                    <a:pt x="19" y="2"/>
                    <a:pt x="17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4" y="1"/>
                    <a:pt x="12" y="2"/>
                    <a:pt x="11" y="4"/>
                  </a:cubicBezTo>
                  <a:cubicBezTo>
                    <a:pt x="8" y="7"/>
                    <a:pt x="5" y="8"/>
                    <a:pt x="3" y="8"/>
                  </a:cubicBezTo>
                  <a:cubicBezTo>
                    <a:pt x="2" y="8"/>
                    <a:pt x="1" y="9"/>
                    <a:pt x="0" y="11"/>
                  </a:cubicBezTo>
                  <a:cubicBezTo>
                    <a:pt x="1" y="13"/>
                    <a:pt x="3" y="16"/>
                    <a:pt x="4" y="17"/>
                  </a:cubicBezTo>
                  <a:cubicBezTo>
                    <a:pt x="7" y="20"/>
                    <a:pt x="16" y="19"/>
                    <a:pt x="16" y="17"/>
                  </a:cubicBezTo>
                  <a:cubicBezTo>
                    <a:pt x="16" y="16"/>
                    <a:pt x="23" y="15"/>
                    <a:pt x="24" y="15"/>
                  </a:cubicBezTo>
                  <a:cubicBezTo>
                    <a:pt x="26" y="15"/>
                    <a:pt x="31" y="9"/>
                    <a:pt x="32" y="10"/>
                  </a:cubicBezTo>
                  <a:cubicBezTo>
                    <a:pt x="33" y="10"/>
                    <a:pt x="39" y="11"/>
                    <a:pt x="40" y="12"/>
                  </a:cubicBezTo>
                  <a:cubicBezTo>
                    <a:pt x="41" y="13"/>
                    <a:pt x="43" y="14"/>
                    <a:pt x="45" y="14"/>
                  </a:cubicBezTo>
                  <a:cubicBezTo>
                    <a:pt x="44" y="13"/>
                    <a:pt x="44" y="12"/>
                    <a:pt x="44" y="11"/>
                  </a:cubicBezTo>
                  <a:cubicBezTo>
                    <a:pt x="44" y="10"/>
                    <a:pt x="46" y="6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5" y="4"/>
                    <a:pt x="43" y="4"/>
                    <a:pt x="43" y="4"/>
                  </a:cubicBezTo>
                  <a:cubicBezTo>
                    <a:pt x="42" y="3"/>
                    <a:pt x="38" y="2"/>
                    <a:pt x="35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4B4FB41E-C1B7-7608-00B6-B91B6BF3C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31" y="3303181"/>
              <a:ext cx="64145" cy="118348"/>
            </a:xfrm>
            <a:custGeom>
              <a:avLst/>
              <a:gdLst>
                <a:gd name="T0" fmla="*/ 23 w 31"/>
                <a:gd name="T1" fmla="*/ 42 h 52"/>
                <a:gd name="T2" fmla="*/ 21 w 31"/>
                <a:gd name="T3" fmla="*/ 38 h 52"/>
                <a:gd name="T4" fmla="*/ 23 w 31"/>
                <a:gd name="T5" fmla="*/ 34 h 52"/>
                <a:gd name="T6" fmla="*/ 20 w 31"/>
                <a:gd name="T7" fmla="*/ 29 h 52"/>
                <a:gd name="T8" fmla="*/ 23 w 31"/>
                <a:gd name="T9" fmla="*/ 26 h 52"/>
                <a:gd name="T10" fmla="*/ 24 w 31"/>
                <a:gd name="T11" fmla="*/ 20 h 52"/>
                <a:gd name="T12" fmla="*/ 24 w 31"/>
                <a:gd name="T13" fmla="*/ 12 h 52"/>
                <a:gd name="T14" fmla="*/ 29 w 31"/>
                <a:gd name="T15" fmla="*/ 7 h 52"/>
                <a:gd name="T16" fmla="*/ 27 w 31"/>
                <a:gd name="T17" fmla="*/ 4 h 52"/>
                <a:gd name="T18" fmla="*/ 22 w 31"/>
                <a:gd name="T19" fmla="*/ 3 h 52"/>
                <a:gd name="T20" fmla="*/ 18 w 31"/>
                <a:gd name="T21" fmla="*/ 3 h 52"/>
                <a:gd name="T22" fmla="*/ 13 w 31"/>
                <a:gd name="T23" fmla="*/ 2 h 52"/>
                <a:gd name="T24" fmla="*/ 10 w 31"/>
                <a:gd name="T25" fmla="*/ 1 h 52"/>
                <a:gd name="T26" fmla="*/ 8 w 31"/>
                <a:gd name="T27" fmla="*/ 2 h 52"/>
                <a:gd name="T28" fmla="*/ 8 w 31"/>
                <a:gd name="T29" fmla="*/ 8 h 52"/>
                <a:gd name="T30" fmla="*/ 3 w 31"/>
                <a:gd name="T31" fmla="*/ 28 h 52"/>
                <a:gd name="T32" fmla="*/ 6 w 31"/>
                <a:gd name="T33" fmla="*/ 36 h 52"/>
                <a:gd name="T34" fmla="*/ 7 w 31"/>
                <a:gd name="T35" fmla="*/ 50 h 52"/>
                <a:gd name="T36" fmla="*/ 14 w 31"/>
                <a:gd name="T37" fmla="*/ 52 h 52"/>
                <a:gd name="T38" fmla="*/ 21 w 31"/>
                <a:gd name="T39" fmla="*/ 50 h 52"/>
                <a:gd name="T40" fmla="*/ 19 w 31"/>
                <a:gd name="T41" fmla="*/ 47 h 52"/>
                <a:gd name="T42" fmla="*/ 23 w 31"/>
                <a:gd name="T43" fmla="*/ 4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52">
                  <a:moveTo>
                    <a:pt x="23" y="42"/>
                  </a:moveTo>
                  <a:cubicBezTo>
                    <a:pt x="26" y="42"/>
                    <a:pt x="22" y="39"/>
                    <a:pt x="21" y="38"/>
                  </a:cubicBezTo>
                  <a:cubicBezTo>
                    <a:pt x="20" y="37"/>
                    <a:pt x="21" y="34"/>
                    <a:pt x="23" y="34"/>
                  </a:cubicBezTo>
                  <a:cubicBezTo>
                    <a:pt x="25" y="34"/>
                    <a:pt x="23" y="31"/>
                    <a:pt x="20" y="29"/>
                  </a:cubicBezTo>
                  <a:cubicBezTo>
                    <a:pt x="18" y="27"/>
                    <a:pt x="20" y="26"/>
                    <a:pt x="23" y="26"/>
                  </a:cubicBezTo>
                  <a:cubicBezTo>
                    <a:pt x="25" y="26"/>
                    <a:pt x="22" y="22"/>
                    <a:pt x="24" y="20"/>
                  </a:cubicBezTo>
                  <a:cubicBezTo>
                    <a:pt x="26" y="18"/>
                    <a:pt x="24" y="14"/>
                    <a:pt x="24" y="12"/>
                  </a:cubicBezTo>
                  <a:cubicBezTo>
                    <a:pt x="24" y="10"/>
                    <a:pt x="27" y="10"/>
                    <a:pt x="29" y="7"/>
                  </a:cubicBezTo>
                  <a:cubicBezTo>
                    <a:pt x="31" y="5"/>
                    <a:pt x="27" y="6"/>
                    <a:pt x="27" y="4"/>
                  </a:cubicBezTo>
                  <a:cubicBezTo>
                    <a:pt x="27" y="2"/>
                    <a:pt x="24" y="1"/>
                    <a:pt x="22" y="3"/>
                  </a:cubicBezTo>
                  <a:cubicBezTo>
                    <a:pt x="20" y="4"/>
                    <a:pt x="20" y="3"/>
                    <a:pt x="18" y="3"/>
                  </a:cubicBezTo>
                  <a:cubicBezTo>
                    <a:pt x="17" y="3"/>
                    <a:pt x="13" y="4"/>
                    <a:pt x="13" y="2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8" y="5"/>
                    <a:pt x="7" y="7"/>
                    <a:pt x="8" y="8"/>
                  </a:cubicBezTo>
                  <a:cubicBezTo>
                    <a:pt x="10" y="11"/>
                    <a:pt x="6" y="25"/>
                    <a:pt x="3" y="28"/>
                  </a:cubicBezTo>
                  <a:cubicBezTo>
                    <a:pt x="0" y="32"/>
                    <a:pt x="3" y="33"/>
                    <a:pt x="6" y="36"/>
                  </a:cubicBezTo>
                  <a:cubicBezTo>
                    <a:pt x="10" y="38"/>
                    <a:pt x="7" y="48"/>
                    <a:pt x="7" y="50"/>
                  </a:cubicBezTo>
                  <a:cubicBezTo>
                    <a:pt x="7" y="52"/>
                    <a:pt x="10" y="52"/>
                    <a:pt x="14" y="52"/>
                  </a:cubicBezTo>
                  <a:cubicBezTo>
                    <a:pt x="16" y="52"/>
                    <a:pt x="18" y="51"/>
                    <a:pt x="21" y="50"/>
                  </a:cubicBezTo>
                  <a:cubicBezTo>
                    <a:pt x="20" y="49"/>
                    <a:pt x="19" y="48"/>
                    <a:pt x="19" y="47"/>
                  </a:cubicBezTo>
                  <a:cubicBezTo>
                    <a:pt x="19" y="46"/>
                    <a:pt x="19" y="43"/>
                    <a:pt x="23" y="42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5B9E3397-2628-97E7-7401-6AE8EBFF3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737" y="3023187"/>
              <a:ext cx="72932" cy="68314"/>
            </a:xfrm>
            <a:custGeom>
              <a:avLst/>
              <a:gdLst>
                <a:gd name="T0" fmla="*/ 11 w 35"/>
                <a:gd name="T1" fmla="*/ 24 h 30"/>
                <a:gd name="T2" fmla="*/ 17 w 35"/>
                <a:gd name="T3" fmla="*/ 24 h 30"/>
                <a:gd name="T4" fmla="*/ 23 w 35"/>
                <a:gd name="T5" fmla="*/ 29 h 30"/>
                <a:gd name="T6" fmla="*/ 25 w 35"/>
                <a:gd name="T7" fmla="*/ 30 h 30"/>
                <a:gd name="T8" fmla="*/ 26 w 35"/>
                <a:gd name="T9" fmla="*/ 24 h 30"/>
                <a:gd name="T10" fmla="*/ 27 w 35"/>
                <a:gd name="T11" fmla="*/ 20 h 30"/>
                <a:gd name="T12" fmla="*/ 31 w 35"/>
                <a:gd name="T13" fmla="*/ 17 h 30"/>
                <a:gd name="T14" fmla="*/ 33 w 35"/>
                <a:gd name="T15" fmla="*/ 15 h 30"/>
                <a:gd name="T16" fmla="*/ 30 w 35"/>
                <a:gd name="T17" fmla="*/ 10 h 30"/>
                <a:gd name="T18" fmla="*/ 34 w 35"/>
                <a:gd name="T19" fmla="*/ 6 h 30"/>
                <a:gd name="T20" fmla="*/ 34 w 35"/>
                <a:gd name="T21" fmla="*/ 1 h 30"/>
                <a:gd name="T22" fmla="*/ 32 w 35"/>
                <a:gd name="T23" fmla="*/ 1 h 30"/>
                <a:gd name="T24" fmla="*/ 24 w 35"/>
                <a:gd name="T25" fmla="*/ 2 h 30"/>
                <a:gd name="T26" fmla="*/ 20 w 35"/>
                <a:gd name="T27" fmla="*/ 7 h 30"/>
                <a:gd name="T28" fmla="*/ 16 w 35"/>
                <a:gd name="T29" fmla="*/ 8 h 30"/>
                <a:gd name="T30" fmla="*/ 12 w 35"/>
                <a:gd name="T31" fmla="*/ 10 h 30"/>
                <a:gd name="T32" fmla="*/ 8 w 35"/>
                <a:gd name="T33" fmla="*/ 17 h 30"/>
                <a:gd name="T34" fmla="*/ 2 w 35"/>
                <a:gd name="T35" fmla="*/ 24 h 30"/>
                <a:gd name="T36" fmla="*/ 0 w 35"/>
                <a:gd name="T37" fmla="*/ 25 h 30"/>
                <a:gd name="T38" fmla="*/ 3 w 35"/>
                <a:gd name="T39" fmla="*/ 26 h 30"/>
                <a:gd name="T40" fmla="*/ 11 w 35"/>
                <a:gd name="T41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0">
                  <a:moveTo>
                    <a:pt x="11" y="24"/>
                  </a:moveTo>
                  <a:cubicBezTo>
                    <a:pt x="13" y="22"/>
                    <a:pt x="16" y="23"/>
                    <a:pt x="17" y="24"/>
                  </a:cubicBezTo>
                  <a:cubicBezTo>
                    <a:pt x="19" y="26"/>
                    <a:pt x="21" y="26"/>
                    <a:pt x="23" y="29"/>
                  </a:cubicBezTo>
                  <a:cubicBezTo>
                    <a:pt x="24" y="29"/>
                    <a:pt x="24" y="30"/>
                    <a:pt x="25" y="30"/>
                  </a:cubicBezTo>
                  <a:cubicBezTo>
                    <a:pt x="25" y="29"/>
                    <a:pt x="25" y="25"/>
                    <a:pt x="26" y="24"/>
                  </a:cubicBezTo>
                  <a:cubicBezTo>
                    <a:pt x="27" y="22"/>
                    <a:pt x="25" y="20"/>
                    <a:pt x="27" y="20"/>
                  </a:cubicBezTo>
                  <a:cubicBezTo>
                    <a:pt x="28" y="20"/>
                    <a:pt x="31" y="20"/>
                    <a:pt x="31" y="17"/>
                  </a:cubicBezTo>
                  <a:cubicBezTo>
                    <a:pt x="31" y="15"/>
                    <a:pt x="32" y="16"/>
                    <a:pt x="33" y="15"/>
                  </a:cubicBezTo>
                  <a:cubicBezTo>
                    <a:pt x="34" y="13"/>
                    <a:pt x="31" y="11"/>
                    <a:pt x="30" y="10"/>
                  </a:cubicBezTo>
                  <a:cubicBezTo>
                    <a:pt x="30" y="9"/>
                    <a:pt x="32" y="9"/>
                    <a:pt x="34" y="6"/>
                  </a:cubicBezTo>
                  <a:cubicBezTo>
                    <a:pt x="35" y="5"/>
                    <a:pt x="35" y="3"/>
                    <a:pt x="34" y="1"/>
                  </a:cubicBezTo>
                  <a:cubicBezTo>
                    <a:pt x="34" y="1"/>
                    <a:pt x="33" y="2"/>
                    <a:pt x="32" y="1"/>
                  </a:cubicBezTo>
                  <a:cubicBezTo>
                    <a:pt x="30" y="0"/>
                    <a:pt x="27" y="1"/>
                    <a:pt x="24" y="2"/>
                  </a:cubicBezTo>
                  <a:cubicBezTo>
                    <a:pt x="20" y="2"/>
                    <a:pt x="19" y="6"/>
                    <a:pt x="20" y="7"/>
                  </a:cubicBezTo>
                  <a:cubicBezTo>
                    <a:pt x="22" y="9"/>
                    <a:pt x="17" y="10"/>
                    <a:pt x="16" y="8"/>
                  </a:cubicBezTo>
                  <a:cubicBezTo>
                    <a:pt x="16" y="6"/>
                    <a:pt x="12" y="7"/>
                    <a:pt x="12" y="10"/>
                  </a:cubicBezTo>
                  <a:cubicBezTo>
                    <a:pt x="13" y="12"/>
                    <a:pt x="8" y="13"/>
                    <a:pt x="8" y="17"/>
                  </a:cubicBezTo>
                  <a:cubicBezTo>
                    <a:pt x="9" y="20"/>
                    <a:pt x="4" y="23"/>
                    <a:pt x="2" y="24"/>
                  </a:cubicBezTo>
                  <a:cubicBezTo>
                    <a:pt x="1" y="25"/>
                    <a:pt x="1" y="25"/>
                    <a:pt x="0" y="25"/>
                  </a:cubicBezTo>
                  <a:cubicBezTo>
                    <a:pt x="2" y="26"/>
                    <a:pt x="3" y="26"/>
                    <a:pt x="3" y="26"/>
                  </a:cubicBezTo>
                  <a:cubicBezTo>
                    <a:pt x="6" y="26"/>
                    <a:pt x="10" y="25"/>
                    <a:pt x="11" y="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B1E51355-5DD9-C3A3-161A-B772F73A4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8429" y="3109783"/>
              <a:ext cx="12302" cy="17319"/>
            </a:xfrm>
            <a:custGeom>
              <a:avLst/>
              <a:gdLst>
                <a:gd name="T0" fmla="*/ 4 w 6"/>
                <a:gd name="T1" fmla="*/ 0 h 8"/>
                <a:gd name="T2" fmla="*/ 1 w 6"/>
                <a:gd name="T3" fmla="*/ 7 h 8"/>
                <a:gd name="T4" fmla="*/ 6 w 6"/>
                <a:gd name="T5" fmla="*/ 8 h 8"/>
                <a:gd name="T6" fmla="*/ 4 w 6"/>
                <a:gd name="T7" fmla="*/ 1 h 8"/>
                <a:gd name="T8" fmla="*/ 4 w 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cubicBezTo>
                    <a:pt x="2" y="1"/>
                    <a:pt x="0" y="3"/>
                    <a:pt x="1" y="7"/>
                  </a:cubicBezTo>
                  <a:cubicBezTo>
                    <a:pt x="2" y="7"/>
                    <a:pt x="5" y="7"/>
                    <a:pt x="6" y="8"/>
                  </a:cubicBezTo>
                  <a:cubicBezTo>
                    <a:pt x="6" y="3"/>
                    <a:pt x="4" y="2"/>
                    <a:pt x="4" y="1"/>
                  </a:cubicBezTo>
                  <a:cubicBezTo>
                    <a:pt x="3" y="1"/>
                    <a:pt x="3" y="0"/>
                    <a:pt x="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B86C3B02-9672-A823-F32A-6D929EF94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193" y="3073220"/>
              <a:ext cx="68539" cy="53881"/>
            </a:xfrm>
            <a:custGeom>
              <a:avLst/>
              <a:gdLst>
                <a:gd name="T0" fmla="*/ 1 w 33"/>
                <a:gd name="T1" fmla="*/ 7 h 24"/>
                <a:gd name="T2" fmla="*/ 4 w 33"/>
                <a:gd name="T3" fmla="*/ 10 h 24"/>
                <a:gd name="T4" fmla="*/ 8 w 33"/>
                <a:gd name="T5" fmla="*/ 12 h 24"/>
                <a:gd name="T6" fmla="*/ 13 w 33"/>
                <a:gd name="T7" fmla="*/ 16 h 24"/>
                <a:gd name="T8" fmla="*/ 16 w 33"/>
                <a:gd name="T9" fmla="*/ 18 h 24"/>
                <a:gd name="T10" fmla="*/ 20 w 33"/>
                <a:gd name="T11" fmla="*/ 17 h 24"/>
                <a:gd name="T12" fmla="*/ 22 w 33"/>
                <a:gd name="T13" fmla="*/ 21 h 24"/>
                <a:gd name="T14" fmla="*/ 26 w 33"/>
                <a:gd name="T15" fmla="*/ 23 h 24"/>
                <a:gd name="T16" fmla="*/ 28 w 33"/>
                <a:gd name="T17" fmla="*/ 23 h 24"/>
                <a:gd name="T18" fmla="*/ 31 w 33"/>
                <a:gd name="T19" fmla="*/ 16 h 24"/>
                <a:gd name="T20" fmla="*/ 32 w 33"/>
                <a:gd name="T21" fmla="*/ 14 h 24"/>
                <a:gd name="T22" fmla="*/ 30 w 33"/>
                <a:gd name="T23" fmla="*/ 8 h 24"/>
                <a:gd name="T24" fmla="*/ 30 w 33"/>
                <a:gd name="T25" fmla="*/ 8 h 24"/>
                <a:gd name="T26" fmla="*/ 28 w 33"/>
                <a:gd name="T27" fmla="*/ 7 h 24"/>
                <a:gd name="T28" fmla="*/ 22 w 33"/>
                <a:gd name="T29" fmla="*/ 2 h 24"/>
                <a:gd name="T30" fmla="*/ 16 w 33"/>
                <a:gd name="T31" fmla="*/ 2 h 24"/>
                <a:gd name="T32" fmla="*/ 8 w 33"/>
                <a:gd name="T33" fmla="*/ 4 h 24"/>
                <a:gd name="T34" fmla="*/ 5 w 33"/>
                <a:gd name="T35" fmla="*/ 3 h 24"/>
                <a:gd name="T36" fmla="*/ 0 w 33"/>
                <a:gd name="T37" fmla="*/ 6 h 24"/>
                <a:gd name="T38" fmla="*/ 1 w 33"/>
                <a:gd name="T39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" h="24">
                  <a:moveTo>
                    <a:pt x="1" y="7"/>
                  </a:moveTo>
                  <a:cubicBezTo>
                    <a:pt x="1" y="8"/>
                    <a:pt x="3" y="11"/>
                    <a:pt x="4" y="10"/>
                  </a:cubicBezTo>
                  <a:cubicBezTo>
                    <a:pt x="5" y="9"/>
                    <a:pt x="7" y="12"/>
                    <a:pt x="8" y="12"/>
                  </a:cubicBezTo>
                  <a:cubicBezTo>
                    <a:pt x="10" y="13"/>
                    <a:pt x="13" y="15"/>
                    <a:pt x="13" y="16"/>
                  </a:cubicBezTo>
                  <a:cubicBezTo>
                    <a:pt x="14" y="17"/>
                    <a:pt x="14" y="19"/>
                    <a:pt x="16" y="18"/>
                  </a:cubicBezTo>
                  <a:cubicBezTo>
                    <a:pt x="18" y="18"/>
                    <a:pt x="20" y="15"/>
                    <a:pt x="20" y="17"/>
                  </a:cubicBezTo>
                  <a:cubicBezTo>
                    <a:pt x="20" y="18"/>
                    <a:pt x="20" y="21"/>
                    <a:pt x="22" y="21"/>
                  </a:cubicBezTo>
                  <a:cubicBezTo>
                    <a:pt x="24" y="20"/>
                    <a:pt x="24" y="24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7" y="19"/>
                    <a:pt x="29" y="17"/>
                    <a:pt x="31" y="16"/>
                  </a:cubicBezTo>
                  <a:cubicBezTo>
                    <a:pt x="31" y="15"/>
                    <a:pt x="32" y="15"/>
                    <a:pt x="32" y="14"/>
                  </a:cubicBezTo>
                  <a:cubicBezTo>
                    <a:pt x="33" y="12"/>
                    <a:pt x="30" y="10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9" y="8"/>
                    <a:pt x="29" y="7"/>
                    <a:pt x="28" y="7"/>
                  </a:cubicBezTo>
                  <a:cubicBezTo>
                    <a:pt x="26" y="4"/>
                    <a:pt x="24" y="4"/>
                    <a:pt x="22" y="2"/>
                  </a:cubicBezTo>
                  <a:cubicBezTo>
                    <a:pt x="21" y="1"/>
                    <a:pt x="18" y="0"/>
                    <a:pt x="16" y="2"/>
                  </a:cubicBezTo>
                  <a:cubicBezTo>
                    <a:pt x="15" y="3"/>
                    <a:pt x="11" y="4"/>
                    <a:pt x="8" y="4"/>
                  </a:cubicBezTo>
                  <a:cubicBezTo>
                    <a:pt x="8" y="4"/>
                    <a:pt x="7" y="4"/>
                    <a:pt x="5" y="3"/>
                  </a:cubicBezTo>
                  <a:cubicBezTo>
                    <a:pt x="4" y="4"/>
                    <a:pt x="2" y="5"/>
                    <a:pt x="0" y="6"/>
                  </a:cubicBezTo>
                  <a:cubicBezTo>
                    <a:pt x="0" y="6"/>
                    <a:pt x="1" y="6"/>
                    <a:pt x="1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DC4A122E-2B9E-D9C9-57C1-32B3FA21D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739" y="3153082"/>
              <a:ext cx="159924" cy="113537"/>
            </a:xfrm>
            <a:custGeom>
              <a:avLst/>
              <a:gdLst>
                <a:gd name="T0" fmla="*/ 69 w 77"/>
                <a:gd name="T1" fmla="*/ 33 h 50"/>
                <a:gd name="T2" fmla="*/ 65 w 77"/>
                <a:gd name="T3" fmla="*/ 31 h 50"/>
                <a:gd name="T4" fmla="*/ 65 w 77"/>
                <a:gd name="T5" fmla="*/ 31 h 50"/>
                <a:gd name="T6" fmla="*/ 64 w 77"/>
                <a:gd name="T7" fmla="*/ 21 h 50"/>
                <a:gd name="T8" fmla="*/ 59 w 77"/>
                <a:gd name="T9" fmla="*/ 10 h 50"/>
                <a:gd name="T10" fmla="*/ 53 w 77"/>
                <a:gd name="T11" fmla="*/ 0 h 50"/>
                <a:gd name="T12" fmla="*/ 49 w 77"/>
                <a:gd name="T13" fmla="*/ 2 h 50"/>
                <a:gd name="T14" fmla="*/ 44 w 77"/>
                <a:gd name="T15" fmla="*/ 5 h 50"/>
                <a:gd name="T16" fmla="*/ 40 w 77"/>
                <a:gd name="T17" fmla="*/ 5 h 50"/>
                <a:gd name="T18" fmla="*/ 36 w 77"/>
                <a:gd name="T19" fmla="*/ 6 h 50"/>
                <a:gd name="T20" fmla="*/ 31 w 77"/>
                <a:gd name="T21" fmla="*/ 5 h 50"/>
                <a:gd name="T22" fmla="*/ 23 w 77"/>
                <a:gd name="T23" fmla="*/ 3 h 50"/>
                <a:gd name="T24" fmla="*/ 20 w 77"/>
                <a:gd name="T25" fmla="*/ 3 h 50"/>
                <a:gd name="T26" fmla="*/ 19 w 77"/>
                <a:gd name="T27" fmla="*/ 5 h 50"/>
                <a:gd name="T28" fmla="*/ 13 w 77"/>
                <a:gd name="T29" fmla="*/ 9 h 50"/>
                <a:gd name="T30" fmla="*/ 6 w 77"/>
                <a:gd name="T31" fmla="*/ 21 h 50"/>
                <a:gd name="T32" fmla="*/ 0 w 77"/>
                <a:gd name="T33" fmla="*/ 25 h 50"/>
                <a:gd name="T34" fmla="*/ 3 w 77"/>
                <a:gd name="T35" fmla="*/ 30 h 50"/>
                <a:gd name="T36" fmla="*/ 6 w 77"/>
                <a:gd name="T37" fmla="*/ 33 h 50"/>
                <a:gd name="T38" fmla="*/ 7 w 77"/>
                <a:gd name="T39" fmla="*/ 38 h 50"/>
                <a:gd name="T40" fmla="*/ 17 w 77"/>
                <a:gd name="T41" fmla="*/ 41 h 50"/>
                <a:gd name="T42" fmla="*/ 17 w 77"/>
                <a:gd name="T43" fmla="*/ 45 h 50"/>
                <a:gd name="T44" fmla="*/ 22 w 77"/>
                <a:gd name="T45" fmla="*/ 48 h 50"/>
                <a:gd name="T46" fmla="*/ 31 w 77"/>
                <a:gd name="T47" fmla="*/ 49 h 50"/>
                <a:gd name="T48" fmla="*/ 40 w 77"/>
                <a:gd name="T49" fmla="*/ 49 h 50"/>
                <a:gd name="T50" fmla="*/ 46 w 77"/>
                <a:gd name="T51" fmla="*/ 47 h 50"/>
                <a:gd name="T52" fmla="*/ 56 w 77"/>
                <a:gd name="T53" fmla="*/ 45 h 50"/>
                <a:gd name="T54" fmla="*/ 63 w 77"/>
                <a:gd name="T55" fmla="*/ 47 h 50"/>
                <a:gd name="T56" fmla="*/ 68 w 77"/>
                <a:gd name="T57" fmla="*/ 49 h 50"/>
                <a:gd name="T58" fmla="*/ 68 w 77"/>
                <a:gd name="T59" fmla="*/ 45 h 50"/>
                <a:gd name="T60" fmla="*/ 72 w 77"/>
                <a:gd name="T61" fmla="*/ 38 h 50"/>
                <a:gd name="T62" fmla="*/ 76 w 77"/>
                <a:gd name="T63" fmla="*/ 34 h 50"/>
                <a:gd name="T64" fmla="*/ 76 w 77"/>
                <a:gd name="T65" fmla="*/ 33 h 50"/>
                <a:gd name="T66" fmla="*/ 73 w 77"/>
                <a:gd name="T67" fmla="*/ 31 h 50"/>
                <a:gd name="T68" fmla="*/ 69 w 77"/>
                <a:gd name="T69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" h="50">
                  <a:moveTo>
                    <a:pt x="69" y="33"/>
                  </a:moveTo>
                  <a:cubicBezTo>
                    <a:pt x="67" y="33"/>
                    <a:pt x="65" y="32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3" y="29"/>
                    <a:pt x="63" y="23"/>
                    <a:pt x="64" y="21"/>
                  </a:cubicBezTo>
                  <a:cubicBezTo>
                    <a:pt x="66" y="19"/>
                    <a:pt x="61" y="12"/>
                    <a:pt x="59" y="10"/>
                  </a:cubicBezTo>
                  <a:cubicBezTo>
                    <a:pt x="58" y="8"/>
                    <a:pt x="55" y="4"/>
                    <a:pt x="53" y="0"/>
                  </a:cubicBezTo>
                  <a:cubicBezTo>
                    <a:pt x="51" y="1"/>
                    <a:pt x="49" y="1"/>
                    <a:pt x="49" y="2"/>
                  </a:cubicBezTo>
                  <a:cubicBezTo>
                    <a:pt x="48" y="3"/>
                    <a:pt x="46" y="5"/>
                    <a:pt x="44" y="5"/>
                  </a:cubicBezTo>
                  <a:cubicBezTo>
                    <a:pt x="43" y="5"/>
                    <a:pt x="41" y="4"/>
                    <a:pt x="40" y="5"/>
                  </a:cubicBezTo>
                  <a:cubicBezTo>
                    <a:pt x="39" y="6"/>
                    <a:pt x="37" y="7"/>
                    <a:pt x="36" y="6"/>
                  </a:cubicBezTo>
                  <a:cubicBezTo>
                    <a:pt x="36" y="5"/>
                    <a:pt x="33" y="5"/>
                    <a:pt x="31" y="5"/>
                  </a:cubicBezTo>
                  <a:cubicBezTo>
                    <a:pt x="30" y="5"/>
                    <a:pt x="24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4"/>
                    <a:pt x="20" y="4"/>
                    <a:pt x="19" y="5"/>
                  </a:cubicBezTo>
                  <a:cubicBezTo>
                    <a:pt x="17" y="6"/>
                    <a:pt x="14" y="8"/>
                    <a:pt x="13" y="9"/>
                  </a:cubicBezTo>
                  <a:cubicBezTo>
                    <a:pt x="12" y="9"/>
                    <a:pt x="8" y="19"/>
                    <a:pt x="6" y="21"/>
                  </a:cubicBezTo>
                  <a:cubicBezTo>
                    <a:pt x="3" y="24"/>
                    <a:pt x="1" y="24"/>
                    <a:pt x="0" y="25"/>
                  </a:cubicBezTo>
                  <a:cubicBezTo>
                    <a:pt x="0" y="26"/>
                    <a:pt x="3" y="29"/>
                    <a:pt x="3" y="30"/>
                  </a:cubicBezTo>
                  <a:cubicBezTo>
                    <a:pt x="3" y="32"/>
                    <a:pt x="4" y="33"/>
                    <a:pt x="6" y="33"/>
                  </a:cubicBezTo>
                  <a:cubicBezTo>
                    <a:pt x="8" y="33"/>
                    <a:pt x="6" y="38"/>
                    <a:pt x="7" y="38"/>
                  </a:cubicBezTo>
                  <a:cubicBezTo>
                    <a:pt x="9" y="39"/>
                    <a:pt x="17" y="39"/>
                    <a:pt x="17" y="41"/>
                  </a:cubicBezTo>
                  <a:cubicBezTo>
                    <a:pt x="17" y="43"/>
                    <a:pt x="18" y="44"/>
                    <a:pt x="17" y="45"/>
                  </a:cubicBezTo>
                  <a:cubicBezTo>
                    <a:pt x="19" y="45"/>
                    <a:pt x="21" y="48"/>
                    <a:pt x="22" y="48"/>
                  </a:cubicBezTo>
                  <a:cubicBezTo>
                    <a:pt x="23" y="48"/>
                    <a:pt x="30" y="49"/>
                    <a:pt x="31" y="49"/>
                  </a:cubicBezTo>
                  <a:cubicBezTo>
                    <a:pt x="32" y="49"/>
                    <a:pt x="38" y="49"/>
                    <a:pt x="40" y="49"/>
                  </a:cubicBezTo>
                  <a:cubicBezTo>
                    <a:pt x="42" y="50"/>
                    <a:pt x="44" y="49"/>
                    <a:pt x="46" y="47"/>
                  </a:cubicBezTo>
                  <a:cubicBezTo>
                    <a:pt x="48" y="45"/>
                    <a:pt x="54" y="45"/>
                    <a:pt x="56" y="45"/>
                  </a:cubicBezTo>
                  <a:cubicBezTo>
                    <a:pt x="58" y="45"/>
                    <a:pt x="62" y="46"/>
                    <a:pt x="63" y="47"/>
                  </a:cubicBezTo>
                  <a:cubicBezTo>
                    <a:pt x="63" y="48"/>
                    <a:pt x="65" y="49"/>
                    <a:pt x="68" y="49"/>
                  </a:cubicBezTo>
                  <a:cubicBezTo>
                    <a:pt x="68" y="48"/>
                    <a:pt x="68" y="47"/>
                    <a:pt x="68" y="45"/>
                  </a:cubicBezTo>
                  <a:cubicBezTo>
                    <a:pt x="68" y="42"/>
                    <a:pt x="69" y="38"/>
                    <a:pt x="72" y="38"/>
                  </a:cubicBezTo>
                  <a:cubicBezTo>
                    <a:pt x="74" y="38"/>
                    <a:pt x="77" y="38"/>
                    <a:pt x="76" y="34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5" y="32"/>
                    <a:pt x="74" y="31"/>
                    <a:pt x="73" y="31"/>
                  </a:cubicBezTo>
                  <a:cubicBezTo>
                    <a:pt x="72" y="31"/>
                    <a:pt x="69" y="33"/>
                    <a:pt x="69" y="33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B1BC5787-BF53-1534-D008-A020BA3F1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576" y="3148270"/>
              <a:ext cx="54479" cy="75049"/>
            </a:xfrm>
            <a:custGeom>
              <a:avLst/>
              <a:gdLst>
                <a:gd name="T0" fmla="*/ 19 w 26"/>
                <a:gd name="T1" fmla="*/ 9 h 33"/>
                <a:gd name="T2" fmla="*/ 13 w 26"/>
                <a:gd name="T3" fmla="*/ 4 h 33"/>
                <a:gd name="T4" fmla="*/ 6 w 26"/>
                <a:gd name="T5" fmla="*/ 1 h 33"/>
                <a:gd name="T6" fmla="*/ 0 w 26"/>
                <a:gd name="T7" fmla="*/ 2 h 33"/>
                <a:gd name="T8" fmla="*/ 6 w 26"/>
                <a:gd name="T9" fmla="*/ 12 h 33"/>
                <a:gd name="T10" fmla="*/ 11 w 26"/>
                <a:gd name="T11" fmla="*/ 23 h 33"/>
                <a:gd name="T12" fmla="*/ 12 w 26"/>
                <a:gd name="T13" fmla="*/ 33 h 33"/>
                <a:gd name="T14" fmla="*/ 17 w 26"/>
                <a:gd name="T15" fmla="*/ 25 h 33"/>
                <a:gd name="T16" fmla="*/ 20 w 26"/>
                <a:gd name="T17" fmla="*/ 22 h 33"/>
                <a:gd name="T18" fmla="*/ 26 w 26"/>
                <a:gd name="T19" fmla="*/ 23 h 33"/>
                <a:gd name="T20" fmla="*/ 24 w 26"/>
                <a:gd name="T21" fmla="*/ 17 h 33"/>
                <a:gd name="T22" fmla="*/ 19 w 26"/>
                <a:gd name="T2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3">
                  <a:moveTo>
                    <a:pt x="19" y="9"/>
                  </a:moveTo>
                  <a:cubicBezTo>
                    <a:pt x="18" y="6"/>
                    <a:pt x="15" y="4"/>
                    <a:pt x="13" y="4"/>
                  </a:cubicBezTo>
                  <a:cubicBezTo>
                    <a:pt x="11" y="4"/>
                    <a:pt x="8" y="0"/>
                    <a:pt x="6" y="1"/>
                  </a:cubicBezTo>
                  <a:cubicBezTo>
                    <a:pt x="5" y="1"/>
                    <a:pt x="3" y="1"/>
                    <a:pt x="0" y="2"/>
                  </a:cubicBezTo>
                  <a:cubicBezTo>
                    <a:pt x="2" y="6"/>
                    <a:pt x="5" y="10"/>
                    <a:pt x="6" y="12"/>
                  </a:cubicBezTo>
                  <a:cubicBezTo>
                    <a:pt x="8" y="14"/>
                    <a:pt x="13" y="21"/>
                    <a:pt x="11" y="23"/>
                  </a:cubicBezTo>
                  <a:cubicBezTo>
                    <a:pt x="10" y="25"/>
                    <a:pt x="10" y="31"/>
                    <a:pt x="12" y="33"/>
                  </a:cubicBezTo>
                  <a:cubicBezTo>
                    <a:pt x="14" y="31"/>
                    <a:pt x="17" y="27"/>
                    <a:pt x="17" y="25"/>
                  </a:cubicBezTo>
                  <a:cubicBezTo>
                    <a:pt x="17" y="24"/>
                    <a:pt x="17" y="21"/>
                    <a:pt x="20" y="22"/>
                  </a:cubicBezTo>
                  <a:cubicBezTo>
                    <a:pt x="23" y="22"/>
                    <a:pt x="26" y="24"/>
                    <a:pt x="26" y="23"/>
                  </a:cubicBezTo>
                  <a:cubicBezTo>
                    <a:pt x="26" y="22"/>
                    <a:pt x="25" y="18"/>
                    <a:pt x="24" y="17"/>
                  </a:cubicBezTo>
                  <a:cubicBezTo>
                    <a:pt x="23" y="16"/>
                    <a:pt x="20" y="12"/>
                    <a:pt x="19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7EDC7297-C35E-043D-B7EF-2A9BD328F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493" y="3255071"/>
              <a:ext cx="110716" cy="66390"/>
            </a:xfrm>
            <a:custGeom>
              <a:avLst/>
              <a:gdLst>
                <a:gd name="T0" fmla="*/ 41 w 53"/>
                <a:gd name="T1" fmla="*/ 0 h 29"/>
                <a:gd name="T2" fmla="*/ 31 w 53"/>
                <a:gd name="T3" fmla="*/ 2 h 29"/>
                <a:gd name="T4" fmla="*/ 25 w 53"/>
                <a:gd name="T5" fmla="*/ 4 h 29"/>
                <a:gd name="T6" fmla="*/ 16 w 53"/>
                <a:gd name="T7" fmla="*/ 4 h 29"/>
                <a:gd name="T8" fmla="*/ 7 w 53"/>
                <a:gd name="T9" fmla="*/ 3 h 29"/>
                <a:gd name="T10" fmla="*/ 2 w 53"/>
                <a:gd name="T11" fmla="*/ 0 h 29"/>
                <a:gd name="T12" fmla="*/ 1 w 53"/>
                <a:gd name="T13" fmla="*/ 1 h 29"/>
                <a:gd name="T14" fmla="*/ 1 w 53"/>
                <a:gd name="T15" fmla="*/ 6 h 29"/>
                <a:gd name="T16" fmla="*/ 4 w 53"/>
                <a:gd name="T17" fmla="*/ 12 h 29"/>
                <a:gd name="T18" fmla="*/ 1 w 53"/>
                <a:gd name="T19" fmla="*/ 15 h 29"/>
                <a:gd name="T20" fmla="*/ 1 w 53"/>
                <a:gd name="T21" fmla="*/ 19 h 29"/>
                <a:gd name="T22" fmla="*/ 6 w 53"/>
                <a:gd name="T23" fmla="*/ 25 h 29"/>
                <a:gd name="T24" fmla="*/ 8 w 53"/>
                <a:gd name="T25" fmla="*/ 27 h 29"/>
                <a:gd name="T26" fmla="*/ 19 w 53"/>
                <a:gd name="T27" fmla="*/ 27 h 29"/>
                <a:gd name="T28" fmla="*/ 28 w 53"/>
                <a:gd name="T29" fmla="*/ 29 h 29"/>
                <a:gd name="T30" fmla="*/ 31 w 53"/>
                <a:gd name="T31" fmla="*/ 27 h 29"/>
                <a:gd name="T32" fmla="*/ 35 w 53"/>
                <a:gd name="T33" fmla="*/ 25 h 29"/>
                <a:gd name="T34" fmla="*/ 35 w 53"/>
                <a:gd name="T35" fmla="*/ 22 h 29"/>
                <a:gd name="T36" fmla="*/ 44 w 53"/>
                <a:gd name="T37" fmla="*/ 22 h 29"/>
                <a:gd name="T38" fmla="*/ 47 w 53"/>
                <a:gd name="T39" fmla="*/ 22 h 29"/>
                <a:gd name="T40" fmla="*/ 46 w 53"/>
                <a:gd name="T41" fmla="*/ 20 h 29"/>
                <a:gd name="T42" fmla="*/ 44 w 53"/>
                <a:gd name="T43" fmla="*/ 14 h 29"/>
                <a:gd name="T44" fmla="*/ 51 w 53"/>
                <a:gd name="T45" fmla="*/ 6 h 29"/>
                <a:gd name="T46" fmla="*/ 53 w 53"/>
                <a:gd name="T47" fmla="*/ 4 h 29"/>
                <a:gd name="T48" fmla="*/ 48 w 53"/>
                <a:gd name="T49" fmla="*/ 2 h 29"/>
                <a:gd name="T50" fmla="*/ 41 w 53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29">
                  <a:moveTo>
                    <a:pt x="41" y="0"/>
                  </a:moveTo>
                  <a:cubicBezTo>
                    <a:pt x="39" y="0"/>
                    <a:pt x="33" y="0"/>
                    <a:pt x="31" y="2"/>
                  </a:cubicBezTo>
                  <a:cubicBezTo>
                    <a:pt x="29" y="4"/>
                    <a:pt x="27" y="5"/>
                    <a:pt x="25" y="4"/>
                  </a:cubicBezTo>
                  <a:cubicBezTo>
                    <a:pt x="23" y="4"/>
                    <a:pt x="17" y="4"/>
                    <a:pt x="16" y="4"/>
                  </a:cubicBezTo>
                  <a:cubicBezTo>
                    <a:pt x="15" y="4"/>
                    <a:pt x="8" y="3"/>
                    <a:pt x="7" y="3"/>
                  </a:cubicBezTo>
                  <a:cubicBezTo>
                    <a:pt x="6" y="3"/>
                    <a:pt x="4" y="0"/>
                    <a:pt x="2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0" y="5"/>
                    <a:pt x="1" y="6"/>
                  </a:cubicBezTo>
                  <a:cubicBezTo>
                    <a:pt x="3" y="8"/>
                    <a:pt x="6" y="12"/>
                    <a:pt x="4" y="12"/>
                  </a:cubicBezTo>
                  <a:cubicBezTo>
                    <a:pt x="2" y="12"/>
                    <a:pt x="1" y="14"/>
                    <a:pt x="1" y="15"/>
                  </a:cubicBezTo>
                  <a:cubicBezTo>
                    <a:pt x="1" y="16"/>
                    <a:pt x="1" y="19"/>
                    <a:pt x="1" y="19"/>
                  </a:cubicBezTo>
                  <a:cubicBezTo>
                    <a:pt x="2" y="20"/>
                    <a:pt x="6" y="24"/>
                    <a:pt x="6" y="25"/>
                  </a:cubicBezTo>
                  <a:cubicBezTo>
                    <a:pt x="6" y="26"/>
                    <a:pt x="8" y="26"/>
                    <a:pt x="8" y="27"/>
                  </a:cubicBezTo>
                  <a:cubicBezTo>
                    <a:pt x="11" y="27"/>
                    <a:pt x="17" y="26"/>
                    <a:pt x="19" y="27"/>
                  </a:cubicBezTo>
                  <a:cubicBezTo>
                    <a:pt x="21" y="28"/>
                    <a:pt x="28" y="29"/>
                    <a:pt x="28" y="29"/>
                  </a:cubicBezTo>
                  <a:cubicBezTo>
                    <a:pt x="30" y="29"/>
                    <a:pt x="32" y="28"/>
                    <a:pt x="31" y="27"/>
                  </a:cubicBezTo>
                  <a:cubicBezTo>
                    <a:pt x="31" y="26"/>
                    <a:pt x="33" y="25"/>
                    <a:pt x="35" y="25"/>
                  </a:cubicBezTo>
                  <a:cubicBezTo>
                    <a:pt x="35" y="24"/>
                    <a:pt x="35" y="23"/>
                    <a:pt x="35" y="22"/>
                  </a:cubicBezTo>
                  <a:cubicBezTo>
                    <a:pt x="36" y="22"/>
                    <a:pt x="41" y="21"/>
                    <a:pt x="44" y="22"/>
                  </a:cubicBezTo>
                  <a:cubicBezTo>
                    <a:pt x="45" y="23"/>
                    <a:pt x="46" y="23"/>
                    <a:pt x="47" y="22"/>
                  </a:cubicBezTo>
                  <a:cubicBezTo>
                    <a:pt x="47" y="21"/>
                    <a:pt x="46" y="20"/>
                    <a:pt x="46" y="20"/>
                  </a:cubicBezTo>
                  <a:cubicBezTo>
                    <a:pt x="45" y="20"/>
                    <a:pt x="42" y="14"/>
                    <a:pt x="44" y="14"/>
                  </a:cubicBezTo>
                  <a:cubicBezTo>
                    <a:pt x="46" y="13"/>
                    <a:pt x="48" y="7"/>
                    <a:pt x="51" y="6"/>
                  </a:cubicBezTo>
                  <a:cubicBezTo>
                    <a:pt x="52" y="6"/>
                    <a:pt x="52" y="5"/>
                    <a:pt x="53" y="4"/>
                  </a:cubicBezTo>
                  <a:cubicBezTo>
                    <a:pt x="50" y="4"/>
                    <a:pt x="48" y="3"/>
                    <a:pt x="48" y="2"/>
                  </a:cubicBezTo>
                  <a:cubicBezTo>
                    <a:pt x="47" y="1"/>
                    <a:pt x="43" y="0"/>
                    <a:pt x="41" y="0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B4E65507-F161-DB19-C2A7-35488FB4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739" y="3296446"/>
              <a:ext cx="47450" cy="36562"/>
            </a:xfrm>
            <a:custGeom>
              <a:avLst/>
              <a:gdLst>
                <a:gd name="T0" fmla="*/ 5 w 23"/>
                <a:gd name="T1" fmla="*/ 16 h 16"/>
                <a:gd name="T2" fmla="*/ 5 w 23"/>
                <a:gd name="T3" fmla="*/ 16 h 16"/>
                <a:gd name="T4" fmla="*/ 5 w 23"/>
                <a:gd name="T5" fmla="*/ 16 h 16"/>
                <a:gd name="T6" fmla="*/ 5 w 23"/>
                <a:gd name="T7" fmla="*/ 16 h 16"/>
                <a:gd name="T8" fmla="*/ 6 w 23"/>
                <a:gd name="T9" fmla="*/ 16 h 16"/>
                <a:gd name="T10" fmla="*/ 6 w 23"/>
                <a:gd name="T11" fmla="*/ 16 h 16"/>
                <a:gd name="T12" fmla="*/ 9 w 23"/>
                <a:gd name="T13" fmla="*/ 16 h 16"/>
                <a:gd name="T14" fmla="*/ 9 w 23"/>
                <a:gd name="T15" fmla="*/ 16 h 16"/>
                <a:gd name="T16" fmla="*/ 10 w 23"/>
                <a:gd name="T17" fmla="*/ 16 h 16"/>
                <a:gd name="T18" fmla="*/ 10 w 23"/>
                <a:gd name="T19" fmla="*/ 16 h 16"/>
                <a:gd name="T20" fmla="*/ 11 w 23"/>
                <a:gd name="T21" fmla="*/ 15 h 16"/>
                <a:gd name="T22" fmla="*/ 15 w 23"/>
                <a:gd name="T23" fmla="*/ 13 h 16"/>
                <a:gd name="T24" fmla="*/ 22 w 23"/>
                <a:gd name="T25" fmla="*/ 9 h 16"/>
                <a:gd name="T26" fmla="*/ 23 w 23"/>
                <a:gd name="T27" fmla="*/ 9 h 16"/>
                <a:gd name="T28" fmla="*/ 21 w 23"/>
                <a:gd name="T29" fmla="*/ 7 h 16"/>
                <a:gd name="T30" fmla="*/ 16 w 23"/>
                <a:gd name="T31" fmla="*/ 1 h 16"/>
                <a:gd name="T32" fmla="*/ 16 w 23"/>
                <a:gd name="T33" fmla="*/ 1 h 16"/>
                <a:gd name="T34" fmla="*/ 16 w 23"/>
                <a:gd name="T35" fmla="*/ 1 h 16"/>
                <a:gd name="T36" fmla="*/ 16 w 23"/>
                <a:gd name="T37" fmla="*/ 0 h 16"/>
                <a:gd name="T38" fmla="*/ 2 w 23"/>
                <a:gd name="T39" fmla="*/ 2 h 16"/>
                <a:gd name="T40" fmla="*/ 1 w 23"/>
                <a:gd name="T41" fmla="*/ 2 h 16"/>
                <a:gd name="T42" fmla="*/ 0 w 23"/>
                <a:gd name="T43" fmla="*/ 11 h 16"/>
                <a:gd name="T44" fmla="*/ 5 w 23"/>
                <a:gd name="T4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6">
                  <a:moveTo>
                    <a:pt x="5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3" y="15"/>
                    <a:pt x="13" y="13"/>
                    <a:pt x="15" y="13"/>
                  </a:cubicBezTo>
                  <a:cubicBezTo>
                    <a:pt x="16" y="14"/>
                    <a:pt x="22" y="11"/>
                    <a:pt x="22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8"/>
                    <a:pt x="21" y="8"/>
                    <a:pt x="21" y="7"/>
                  </a:cubicBezTo>
                  <a:cubicBezTo>
                    <a:pt x="21" y="6"/>
                    <a:pt x="17" y="2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0" y="9"/>
                    <a:pt x="0" y="11"/>
                  </a:cubicBezTo>
                  <a:cubicBezTo>
                    <a:pt x="1" y="13"/>
                    <a:pt x="3" y="14"/>
                    <a:pt x="5" y="16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48019036-59E0-683A-F4CB-D4B88B54A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493" y="3050128"/>
              <a:ext cx="311940" cy="198208"/>
            </a:xfrm>
            <a:custGeom>
              <a:avLst/>
              <a:gdLst>
                <a:gd name="T0" fmla="*/ 140 w 150"/>
                <a:gd name="T1" fmla="*/ 50 h 87"/>
                <a:gd name="T2" fmla="*/ 148 w 150"/>
                <a:gd name="T3" fmla="*/ 45 h 87"/>
                <a:gd name="T4" fmla="*/ 149 w 150"/>
                <a:gd name="T5" fmla="*/ 40 h 87"/>
                <a:gd name="T6" fmla="*/ 150 w 150"/>
                <a:gd name="T7" fmla="*/ 34 h 87"/>
                <a:gd name="T8" fmla="*/ 138 w 150"/>
                <a:gd name="T9" fmla="*/ 29 h 87"/>
                <a:gd name="T10" fmla="*/ 127 w 150"/>
                <a:gd name="T11" fmla="*/ 23 h 87"/>
                <a:gd name="T12" fmla="*/ 118 w 150"/>
                <a:gd name="T13" fmla="*/ 24 h 87"/>
                <a:gd name="T14" fmla="*/ 111 w 150"/>
                <a:gd name="T15" fmla="*/ 21 h 87"/>
                <a:gd name="T16" fmla="*/ 101 w 150"/>
                <a:gd name="T17" fmla="*/ 13 h 87"/>
                <a:gd name="T18" fmla="*/ 98 w 150"/>
                <a:gd name="T19" fmla="*/ 2 h 87"/>
                <a:gd name="T20" fmla="*/ 85 w 150"/>
                <a:gd name="T21" fmla="*/ 1 h 87"/>
                <a:gd name="T22" fmla="*/ 79 w 150"/>
                <a:gd name="T23" fmla="*/ 2 h 87"/>
                <a:gd name="T24" fmla="*/ 69 w 150"/>
                <a:gd name="T25" fmla="*/ 9 h 87"/>
                <a:gd name="T26" fmla="*/ 59 w 150"/>
                <a:gd name="T27" fmla="*/ 11 h 87"/>
                <a:gd name="T28" fmla="*/ 49 w 150"/>
                <a:gd name="T29" fmla="*/ 9 h 87"/>
                <a:gd name="T30" fmla="*/ 35 w 150"/>
                <a:gd name="T31" fmla="*/ 7 h 87"/>
                <a:gd name="T32" fmla="*/ 15 w 150"/>
                <a:gd name="T33" fmla="*/ 8 h 87"/>
                <a:gd name="T34" fmla="*/ 11 w 150"/>
                <a:gd name="T35" fmla="*/ 12 h 87"/>
                <a:gd name="T36" fmla="*/ 11 w 150"/>
                <a:gd name="T37" fmla="*/ 23 h 87"/>
                <a:gd name="T38" fmla="*/ 3 w 150"/>
                <a:gd name="T39" fmla="*/ 37 h 87"/>
                <a:gd name="T40" fmla="*/ 3 w 150"/>
                <a:gd name="T41" fmla="*/ 47 h 87"/>
                <a:gd name="T42" fmla="*/ 8 w 150"/>
                <a:gd name="T43" fmla="*/ 48 h 87"/>
                <a:gd name="T44" fmla="*/ 21 w 150"/>
                <a:gd name="T45" fmla="*/ 51 h 87"/>
                <a:gd name="T46" fmla="*/ 29 w 150"/>
                <a:gd name="T47" fmla="*/ 50 h 87"/>
                <a:gd name="T48" fmla="*/ 44 w 150"/>
                <a:gd name="T49" fmla="*/ 44 h 87"/>
                <a:gd name="T50" fmla="*/ 57 w 150"/>
                <a:gd name="T51" fmla="*/ 52 h 87"/>
                <a:gd name="T52" fmla="*/ 64 w 150"/>
                <a:gd name="T53" fmla="*/ 66 h 87"/>
                <a:gd name="T54" fmla="*/ 55 w 150"/>
                <a:gd name="T55" fmla="*/ 68 h 87"/>
                <a:gd name="T56" fmla="*/ 54 w 150"/>
                <a:gd name="T57" fmla="*/ 78 h 87"/>
                <a:gd name="T58" fmla="*/ 61 w 150"/>
                <a:gd name="T59" fmla="*/ 78 h 87"/>
                <a:gd name="T60" fmla="*/ 72 w 150"/>
                <a:gd name="T61" fmla="*/ 63 h 87"/>
                <a:gd name="T62" fmla="*/ 83 w 150"/>
                <a:gd name="T63" fmla="*/ 68 h 87"/>
                <a:gd name="T64" fmla="*/ 85 w 150"/>
                <a:gd name="T65" fmla="*/ 76 h 87"/>
                <a:gd name="T66" fmla="*/ 94 w 150"/>
                <a:gd name="T67" fmla="*/ 86 h 87"/>
                <a:gd name="T68" fmla="*/ 109 w 150"/>
                <a:gd name="T69" fmla="*/ 81 h 87"/>
                <a:gd name="T70" fmla="*/ 112 w 150"/>
                <a:gd name="T71" fmla="*/ 77 h 87"/>
                <a:gd name="T72" fmla="*/ 115 w 150"/>
                <a:gd name="T73" fmla="*/ 64 h 87"/>
                <a:gd name="T74" fmla="*/ 133 w 150"/>
                <a:gd name="T75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" h="87">
                  <a:moveTo>
                    <a:pt x="133" y="54"/>
                  </a:moveTo>
                  <a:cubicBezTo>
                    <a:pt x="134" y="54"/>
                    <a:pt x="138" y="50"/>
                    <a:pt x="140" y="50"/>
                  </a:cubicBezTo>
                  <a:cubicBezTo>
                    <a:pt x="141" y="50"/>
                    <a:pt x="147" y="51"/>
                    <a:pt x="147" y="50"/>
                  </a:cubicBezTo>
                  <a:cubicBezTo>
                    <a:pt x="147" y="49"/>
                    <a:pt x="148" y="46"/>
                    <a:pt x="148" y="45"/>
                  </a:cubicBezTo>
                  <a:cubicBezTo>
                    <a:pt x="148" y="44"/>
                    <a:pt x="146" y="43"/>
                    <a:pt x="146" y="42"/>
                  </a:cubicBezTo>
                  <a:cubicBezTo>
                    <a:pt x="147" y="41"/>
                    <a:pt x="149" y="41"/>
                    <a:pt x="149" y="40"/>
                  </a:cubicBezTo>
                  <a:cubicBezTo>
                    <a:pt x="149" y="39"/>
                    <a:pt x="147" y="38"/>
                    <a:pt x="147" y="37"/>
                  </a:cubicBezTo>
                  <a:cubicBezTo>
                    <a:pt x="147" y="37"/>
                    <a:pt x="150" y="35"/>
                    <a:pt x="150" y="34"/>
                  </a:cubicBezTo>
                  <a:cubicBezTo>
                    <a:pt x="149" y="32"/>
                    <a:pt x="147" y="32"/>
                    <a:pt x="145" y="31"/>
                  </a:cubicBezTo>
                  <a:cubicBezTo>
                    <a:pt x="142" y="30"/>
                    <a:pt x="140" y="30"/>
                    <a:pt x="138" y="29"/>
                  </a:cubicBezTo>
                  <a:cubicBezTo>
                    <a:pt x="135" y="28"/>
                    <a:pt x="131" y="29"/>
                    <a:pt x="131" y="28"/>
                  </a:cubicBezTo>
                  <a:cubicBezTo>
                    <a:pt x="131" y="27"/>
                    <a:pt x="128" y="25"/>
                    <a:pt x="127" y="23"/>
                  </a:cubicBezTo>
                  <a:cubicBezTo>
                    <a:pt x="126" y="22"/>
                    <a:pt x="124" y="23"/>
                    <a:pt x="122" y="24"/>
                  </a:cubicBezTo>
                  <a:cubicBezTo>
                    <a:pt x="121" y="25"/>
                    <a:pt x="119" y="25"/>
                    <a:pt x="118" y="24"/>
                  </a:cubicBezTo>
                  <a:cubicBezTo>
                    <a:pt x="116" y="23"/>
                    <a:pt x="115" y="22"/>
                    <a:pt x="114" y="22"/>
                  </a:cubicBezTo>
                  <a:cubicBezTo>
                    <a:pt x="113" y="23"/>
                    <a:pt x="110" y="22"/>
                    <a:pt x="111" y="21"/>
                  </a:cubicBezTo>
                  <a:cubicBezTo>
                    <a:pt x="111" y="19"/>
                    <a:pt x="108" y="15"/>
                    <a:pt x="107" y="14"/>
                  </a:cubicBezTo>
                  <a:cubicBezTo>
                    <a:pt x="106" y="14"/>
                    <a:pt x="102" y="14"/>
                    <a:pt x="101" y="13"/>
                  </a:cubicBezTo>
                  <a:cubicBezTo>
                    <a:pt x="100" y="11"/>
                    <a:pt x="98" y="9"/>
                    <a:pt x="99" y="8"/>
                  </a:cubicBezTo>
                  <a:cubicBezTo>
                    <a:pt x="100" y="7"/>
                    <a:pt x="99" y="3"/>
                    <a:pt x="98" y="2"/>
                  </a:cubicBezTo>
                  <a:cubicBezTo>
                    <a:pt x="97" y="0"/>
                    <a:pt x="92" y="0"/>
                    <a:pt x="91" y="1"/>
                  </a:cubicBezTo>
                  <a:cubicBezTo>
                    <a:pt x="90" y="1"/>
                    <a:pt x="87" y="0"/>
                    <a:pt x="85" y="1"/>
                  </a:cubicBezTo>
                  <a:cubicBezTo>
                    <a:pt x="84" y="2"/>
                    <a:pt x="83" y="3"/>
                    <a:pt x="81" y="3"/>
                  </a:cubicBezTo>
                  <a:cubicBezTo>
                    <a:pt x="80" y="3"/>
                    <a:pt x="80" y="3"/>
                    <a:pt x="79" y="2"/>
                  </a:cubicBezTo>
                  <a:cubicBezTo>
                    <a:pt x="77" y="3"/>
                    <a:pt x="74" y="3"/>
                    <a:pt x="74" y="3"/>
                  </a:cubicBezTo>
                  <a:cubicBezTo>
                    <a:pt x="74" y="3"/>
                    <a:pt x="69" y="7"/>
                    <a:pt x="69" y="9"/>
                  </a:cubicBezTo>
                  <a:cubicBezTo>
                    <a:pt x="69" y="10"/>
                    <a:pt x="68" y="13"/>
                    <a:pt x="67" y="11"/>
                  </a:cubicBezTo>
                  <a:cubicBezTo>
                    <a:pt x="66" y="10"/>
                    <a:pt x="61" y="10"/>
                    <a:pt x="59" y="11"/>
                  </a:cubicBezTo>
                  <a:cubicBezTo>
                    <a:pt x="58" y="12"/>
                    <a:pt x="56" y="8"/>
                    <a:pt x="54" y="9"/>
                  </a:cubicBezTo>
                  <a:cubicBezTo>
                    <a:pt x="52" y="10"/>
                    <a:pt x="49" y="7"/>
                    <a:pt x="49" y="9"/>
                  </a:cubicBezTo>
                  <a:cubicBezTo>
                    <a:pt x="48" y="10"/>
                    <a:pt x="45" y="9"/>
                    <a:pt x="43" y="8"/>
                  </a:cubicBezTo>
                  <a:cubicBezTo>
                    <a:pt x="41" y="7"/>
                    <a:pt x="37" y="8"/>
                    <a:pt x="35" y="7"/>
                  </a:cubicBezTo>
                  <a:cubicBezTo>
                    <a:pt x="34" y="5"/>
                    <a:pt x="24" y="5"/>
                    <a:pt x="21" y="5"/>
                  </a:cubicBezTo>
                  <a:cubicBezTo>
                    <a:pt x="17" y="5"/>
                    <a:pt x="17" y="7"/>
                    <a:pt x="15" y="8"/>
                  </a:cubicBezTo>
                  <a:cubicBezTo>
                    <a:pt x="14" y="10"/>
                    <a:pt x="12" y="9"/>
                    <a:pt x="11" y="9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2" y="13"/>
                    <a:pt x="16" y="19"/>
                    <a:pt x="15" y="20"/>
                  </a:cubicBezTo>
                  <a:cubicBezTo>
                    <a:pt x="14" y="22"/>
                    <a:pt x="12" y="22"/>
                    <a:pt x="11" y="23"/>
                  </a:cubicBezTo>
                  <a:cubicBezTo>
                    <a:pt x="10" y="25"/>
                    <a:pt x="3" y="30"/>
                    <a:pt x="3" y="31"/>
                  </a:cubicBezTo>
                  <a:cubicBezTo>
                    <a:pt x="3" y="32"/>
                    <a:pt x="4" y="36"/>
                    <a:pt x="3" y="37"/>
                  </a:cubicBezTo>
                  <a:cubicBezTo>
                    <a:pt x="2" y="38"/>
                    <a:pt x="0" y="42"/>
                    <a:pt x="0" y="43"/>
                  </a:cubicBezTo>
                  <a:cubicBezTo>
                    <a:pt x="0" y="45"/>
                    <a:pt x="2" y="47"/>
                    <a:pt x="3" y="47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7" y="48"/>
                    <a:pt x="8" y="48"/>
                  </a:cubicBezTo>
                  <a:cubicBezTo>
                    <a:pt x="9" y="48"/>
                    <a:pt x="15" y="50"/>
                    <a:pt x="16" y="50"/>
                  </a:cubicBezTo>
                  <a:cubicBezTo>
                    <a:pt x="18" y="50"/>
                    <a:pt x="21" y="50"/>
                    <a:pt x="21" y="51"/>
                  </a:cubicBezTo>
                  <a:cubicBezTo>
                    <a:pt x="22" y="52"/>
                    <a:pt x="24" y="51"/>
                    <a:pt x="25" y="50"/>
                  </a:cubicBezTo>
                  <a:cubicBezTo>
                    <a:pt x="26" y="49"/>
                    <a:pt x="28" y="50"/>
                    <a:pt x="29" y="50"/>
                  </a:cubicBezTo>
                  <a:cubicBezTo>
                    <a:pt x="31" y="50"/>
                    <a:pt x="33" y="48"/>
                    <a:pt x="34" y="47"/>
                  </a:cubicBezTo>
                  <a:cubicBezTo>
                    <a:pt x="35" y="46"/>
                    <a:pt x="42" y="44"/>
                    <a:pt x="44" y="44"/>
                  </a:cubicBezTo>
                  <a:cubicBezTo>
                    <a:pt x="46" y="43"/>
                    <a:pt x="49" y="47"/>
                    <a:pt x="51" y="47"/>
                  </a:cubicBezTo>
                  <a:cubicBezTo>
                    <a:pt x="53" y="47"/>
                    <a:pt x="56" y="49"/>
                    <a:pt x="57" y="52"/>
                  </a:cubicBezTo>
                  <a:cubicBezTo>
                    <a:pt x="58" y="55"/>
                    <a:pt x="61" y="59"/>
                    <a:pt x="62" y="60"/>
                  </a:cubicBezTo>
                  <a:cubicBezTo>
                    <a:pt x="63" y="61"/>
                    <a:pt x="64" y="65"/>
                    <a:pt x="64" y="66"/>
                  </a:cubicBezTo>
                  <a:cubicBezTo>
                    <a:pt x="64" y="67"/>
                    <a:pt x="61" y="65"/>
                    <a:pt x="58" y="65"/>
                  </a:cubicBezTo>
                  <a:cubicBezTo>
                    <a:pt x="55" y="64"/>
                    <a:pt x="55" y="67"/>
                    <a:pt x="55" y="68"/>
                  </a:cubicBezTo>
                  <a:cubicBezTo>
                    <a:pt x="55" y="70"/>
                    <a:pt x="51" y="75"/>
                    <a:pt x="50" y="76"/>
                  </a:cubicBezTo>
                  <a:cubicBezTo>
                    <a:pt x="50" y="77"/>
                    <a:pt x="52" y="78"/>
                    <a:pt x="54" y="78"/>
                  </a:cubicBezTo>
                  <a:cubicBezTo>
                    <a:pt x="54" y="78"/>
                    <a:pt x="57" y="76"/>
                    <a:pt x="58" y="76"/>
                  </a:cubicBezTo>
                  <a:cubicBezTo>
                    <a:pt x="59" y="76"/>
                    <a:pt x="60" y="77"/>
                    <a:pt x="61" y="78"/>
                  </a:cubicBezTo>
                  <a:cubicBezTo>
                    <a:pt x="61" y="74"/>
                    <a:pt x="62" y="75"/>
                    <a:pt x="65" y="72"/>
                  </a:cubicBezTo>
                  <a:cubicBezTo>
                    <a:pt x="69" y="69"/>
                    <a:pt x="69" y="64"/>
                    <a:pt x="72" y="63"/>
                  </a:cubicBezTo>
                  <a:cubicBezTo>
                    <a:pt x="76" y="63"/>
                    <a:pt x="77" y="61"/>
                    <a:pt x="82" y="62"/>
                  </a:cubicBezTo>
                  <a:cubicBezTo>
                    <a:pt x="86" y="63"/>
                    <a:pt x="79" y="66"/>
                    <a:pt x="83" y="68"/>
                  </a:cubicBezTo>
                  <a:cubicBezTo>
                    <a:pt x="86" y="69"/>
                    <a:pt x="96" y="67"/>
                    <a:pt x="96" y="70"/>
                  </a:cubicBezTo>
                  <a:cubicBezTo>
                    <a:pt x="97" y="72"/>
                    <a:pt x="85" y="75"/>
                    <a:pt x="85" y="76"/>
                  </a:cubicBezTo>
                  <a:cubicBezTo>
                    <a:pt x="85" y="77"/>
                    <a:pt x="91" y="78"/>
                    <a:pt x="94" y="80"/>
                  </a:cubicBezTo>
                  <a:cubicBezTo>
                    <a:pt x="96" y="81"/>
                    <a:pt x="93" y="85"/>
                    <a:pt x="94" y="86"/>
                  </a:cubicBezTo>
                  <a:cubicBezTo>
                    <a:pt x="95" y="87"/>
                    <a:pt x="98" y="86"/>
                    <a:pt x="101" y="84"/>
                  </a:cubicBezTo>
                  <a:cubicBezTo>
                    <a:pt x="103" y="83"/>
                    <a:pt x="106" y="83"/>
                    <a:pt x="109" y="81"/>
                  </a:cubicBezTo>
                  <a:cubicBezTo>
                    <a:pt x="112" y="79"/>
                    <a:pt x="119" y="81"/>
                    <a:pt x="120" y="79"/>
                  </a:cubicBezTo>
                  <a:cubicBezTo>
                    <a:pt x="121" y="78"/>
                    <a:pt x="118" y="77"/>
                    <a:pt x="112" y="77"/>
                  </a:cubicBezTo>
                  <a:cubicBezTo>
                    <a:pt x="105" y="78"/>
                    <a:pt x="105" y="72"/>
                    <a:pt x="105" y="70"/>
                  </a:cubicBezTo>
                  <a:cubicBezTo>
                    <a:pt x="105" y="69"/>
                    <a:pt x="112" y="64"/>
                    <a:pt x="115" y="64"/>
                  </a:cubicBezTo>
                  <a:cubicBezTo>
                    <a:pt x="119" y="63"/>
                    <a:pt x="122" y="62"/>
                    <a:pt x="126" y="60"/>
                  </a:cubicBezTo>
                  <a:cubicBezTo>
                    <a:pt x="128" y="60"/>
                    <a:pt x="130" y="59"/>
                    <a:pt x="133" y="58"/>
                  </a:cubicBezTo>
                  <a:cubicBezTo>
                    <a:pt x="133" y="57"/>
                    <a:pt x="132" y="55"/>
                    <a:pt x="133" y="54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6BA1459C-FEB2-F91C-AE20-91E2584F8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189" y="2950062"/>
              <a:ext cx="164318" cy="129893"/>
            </a:xfrm>
            <a:custGeom>
              <a:avLst/>
              <a:gdLst>
                <a:gd name="T0" fmla="*/ 74 w 79"/>
                <a:gd name="T1" fmla="*/ 27 h 57"/>
                <a:gd name="T2" fmla="*/ 69 w 79"/>
                <a:gd name="T3" fmla="*/ 23 h 57"/>
                <a:gd name="T4" fmla="*/ 65 w 79"/>
                <a:gd name="T5" fmla="*/ 18 h 57"/>
                <a:gd name="T6" fmla="*/ 64 w 79"/>
                <a:gd name="T7" fmla="*/ 12 h 57"/>
                <a:gd name="T8" fmla="*/ 64 w 79"/>
                <a:gd name="T9" fmla="*/ 6 h 57"/>
                <a:gd name="T10" fmla="*/ 56 w 79"/>
                <a:gd name="T11" fmla="*/ 4 h 57"/>
                <a:gd name="T12" fmla="*/ 51 w 79"/>
                <a:gd name="T13" fmla="*/ 4 h 57"/>
                <a:gd name="T14" fmla="*/ 47 w 79"/>
                <a:gd name="T15" fmla="*/ 2 h 57"/>
                <a:gd name="T16" fmla="*/ 43 w 79"/>
                <a:gd name="T17" fmla="*/ 0 h 57"/>
                <a:gd name="T18" fmla="*/ 42 w 79"/>
                <a:gd name="T19" fmla="*/ 0 h 57"/>
                <a:gd name="T20" fmla="*/ 40 w 79"/>
                <a:gd name="T21" fmla="*/ 1 h 57"/>
                <a:gd name="T22" fmla="*/ 36 w 79"/>
                <a:gd name="T23" fmla="*/ 4 h 57"/>
                <a:gd name="T24" fmla="*/ 31 w 79"/>
                <a:gd name="T25" fmla="*/ 4 h 57"/>
                <a:gd name="T26" fmla="*/ 28 w 79"/>
                <a:gd name="T27" fmla="*/ 9 h 57"/>
                <a:gd name="T28" fmla="*/ 27 w 79"/>
                <a:gd name="T29" fmla="*/ 12 h 57"/>
                <a:gd name="T30" fmla="*/ 25 w 79"/>
                <a:gd name="T31" fmla="*/ 14 h 57"/>
                <a:gd name="T32" fmla="*/ 20 w 79"/>
                <a:gd name="T33" fmla="*/ 18 h 57"/>
                <a:gd name="T34" fmla="*/ 19 w 79"/>
                <a:gd name="T35" fmla="*/ 22 h 57"/>
                <a:gd name="T36" fmla="*/ 14 w 79"/>
                <a:gd name="T37" fmla="*/ 24 h 57"/>
                <a:gd name="T38" fmla="*/ 9 w 79"/>
                <a:gd name="T39" fmla="*/ 26 h 57"/>
                <a:gd name="T40" fmla="*/ 3 w 79"/>
                <a:gd name="T41" fmla="*/ 26 h 57"/>
                <a:gd name="T42" fmla="*/ 3 w 79"/>
                <a:gd name="T43" fmla="*/ 26 h 57"/>
                <a:gd name="T44" fmla="*/ 4 w 79"/>
                <a:gd name="T45" fmla="*/ 33 h 57"/>
                <a:gd name="T46" fmla="*/ 5 w 79"/>
                <a:gd name="T47" fmla="*/ 40 h 57"/>
                <a:gd name="T48" fmla="*/ 0 w 79"/>
                <a:gd name="T49" fmla="*/ 44 h 57"/>
                <a:gd name="T50" fmla="*/ 3 w 79"/>
                <a:gd name="T51" fmla="*/ 49 h 57"/>
                <a:gd name="T52" fmla="*/ 3 w 79"/>
                <a:gd name="T53" fmla="*/ 53 h 57"/>
                <a:gd name="T54" fmla="*/ 7 w 79"/>
                <a:gd name="T55" fmla="*/ 52 h 57"/>
                <a:gd name="T56" fmla="*/ 13 w 79"/>
                <a:gd name="T57" fmla="*/ 49 h 57"/>
                <a:gd name="T58" fmla="*/ 27 w 79"/>
                <a:gd name="T59" fmla="*/ 51 h 57"/>
                <a:gd name="T60" fmla="*/ 35 w 79"/>
                <a:gd name="T61" fmla="*/ 52 h 57"/>
                <a:gd name="T62" fmla="*/ 41 w 79"/>
                <a:gd name="T63" fmla="*/ 53 h 57"/>
                <a:gd name="T64" fmla="*/ 46 w 79"/>
                <a:gd name="T65" fmla="*/ 53 h 57"/>
                <a:gd name="T66" fmla="*/ 51 w 79"/>
                <a:gd name="T67" fmla="*/ 55 h 57"/>
                <a:gd name="T68" fmla="*/ 59 w 79"/>
                <a:gd name="T69" fmla="*/ 55 h 57"/>
                <a:gd name="T70" fmla="*/ 61 w 79"/>
                <a:gd name="T71" fmla="*/ 53 h 57"/>
                <a:gd name="T72" fmla="*/ 66 w 79"/>
                <a:gd name="T73" fmla="*/ 47 h 57"/>
                <a:gd name="T74" fmla="*/ 71 w 79"/>
                <a:gd name="T75" fmla="*/ 46 h 57"/>
                <a:gd name="T76" fmla="*/ 70 w 79"/>
                <a:gd name="T77" fmla="*/ 43 h 57"/>
                <a:gd name="T78" fmla="*/ 69 w 79"/>
                <a:gd name="T79" fmla="*/ 35 h 57"/>
                <a:gd name="T80" fmla="*/ 74 w 79"/>
                <a:gd name="T81" fmla="*/ 36 h 57"/>
                <a:gd name="T82" fmla="*/ 79 w 79"/>
                <a:gd name="T83" fmla="*/ 32 h 57"/>
                <a:gd name="T84" fmla="*/ 74 w 79"/>
                <a:gd name="T85" fmla="*/ 2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7">
                  <a:moveTo>
                    <a:pt x="74" y="27"/>
                  </a:moveTo>
                  <a:cubicBezTo>
                    <a:pt x="73" y="27"/>
                    <a:pt x="72" y="24"/>
                    <a:pt x="69" y="23"/>
                  </a:cubicBezTo>
                  <a:cubicBezTo>
                    <a:pt x="67" y="22"/>
                    <a:pt x="67" y="19"/>
                    <a:pt x="65" y="18"/>
                  </a:cubicBezTo>
                  <a:cubicBezTo>
                    <a:pt x="63" y="16"/>
                    <a:pt x="65" y="14"/>
                    <a:pt x="64" y="12"/>
                  </a:cubicBezTo>
                  <a:cubicBezTo>
                    <a:pt x="64" y="10"/>
                    <a:pt x="65" y="6"/>
                    <a:pt x="64" y="6"/>
                  </a:cubicBezTo>
                  <a:cubicBezTo>
                    <a:pt x="63" y="5"/>
                    <a:pt x="58" y="3"/>
                    <a:pt x="56" y="4"/>
                  </a:cubicBezTo>
                  <a:cubicBezTo>
                    <a:pt x="54" y="4"/>
                    <a:pt x="52" y="5"/>
                    <a:pt x="51" y="4"/>
                  </a:cubicBezTo>
                  <a:cubicBezTo>
                    <a:pt x="50" y="2"/>
                    <a:pt x="49" y="1"/>
                    <a:pt x="47" y="2"/>
                  </a:cubicBezTo>
                  <a:cubicBezTo>
                    <a:pt x="45" y="2"/>
                    <a:pt x="44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0" y="0"/>
                    <a:pt x="40" y="1"/>
                  </a:cubicBezTo>
                  <a:cubicBezTo>
                    <a:pt x="38" y="2"/>
                    <a:pt x="38" y="4"/>
                    <a:pt x="36" y="4"/>
                  </a:cubicBezTo>
                  <a:cubicBezTo>
                    <a:pt x="35" y="4"/>
                    <a:pt x="33" y="3"/>
                    <a:pt x="31" y="4"/>
                  </a:cubicBezTo>
                  <a:cubicBezTo>
                    <a:pt x="29" y="6"/>
                    <a:pt x="28" y="8"/>
                    <a:pt x="28" y="9"/>
                  </a:cubicBezTo>
                  <a:cubicBezTo>
                    <a:pt x="29" y="10"/>
                    <a:pt x="29" y="12"/>
                    <a:pt x="27" y="12"/>
                  </a:cubicBezTo>
                  <a:cubicBezTo>
                    <a:pt x="26" y="12"/>
                    <a:pt x="26" y="14"/>
                    <a:pt x="25" y="14"/>
                  </a:cubicBezTo>
                  <a:cubicBezTo>
                    <a:pt x="23" y="15"/>
                    <a:pt x="21" y="17"/>
                    <a:pt x="20" y="18"/>
                  </a:cubicBezTo>
                  <a:cubicBezTo>
                    <a:pt x="20" y="20"/>
                    <a:pt x="20" y="22"/>
                    <a:pt x="19" y="22"/>
                  </a:cubicBezTo>
                  <a:cubicBezTo>
                    <a:pt x="18" y="22"/>
                    <a:pt x="15" y="23"/>
                    <a:pt x="14" y="24"/>
                  </a:cubicBezTo>
                  <a:cubicBezTo>
                    <a:pt x="13" y="25"/>
                    <a:pt x="11" y="27"/>
                    <a:pt x="9" y="26"/>
                  </a:cubicBezTo>
                  <a:cubicBezTo>
                    <a:pt x="8" y="26"/>
                    <a:pt x="6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2" y="29"/>
                    <a:pt x="3" y="31"/>
                    <a:pt x="4" y="33"/>
                  </a:cubicBezTo>
                  <a:cubicBezTo>
                    <a:pt x="6" y="34"/>
                    <a:pt x="7" y="39"/>
                    <a:pt x="5" y="40"/>
                  </a:cubicBezTo>
                  <a:cubicBezTo>
                    <a:pt x="3" y="41"/>
                    <a:pt x="0" y="43"/>
                    <a:pt x="0" y="44"/>
                  </a:cubicBezTo>
                  <a:cubicBezTo>
                    <a:pt x="0" y="46"/>
                    <a:pt x="3" y="47"/>
                    <a:pt x="3" y="49"/>
                  </a:cubicBezTo>
                  <a:cubicBezTo>
                    <a:pt x="2" y="50"/>
                    <a:pt x="2" y="52"/>
                    <a:pt x="3" y="53"/>
                  </a:cubicBezTo>
                  <a:cubicBezTo>
                    <a:pt x="4" y="53"/>
                    <a:pt x="6" y="54"/>
                    <a:pt x="7" y="52"/>
                  </a:cubicBezTo>
                  <a:cubicBezTo>
                    <a:pt x="9" y="51"/>
                    <a:pt x="9" y="49"/>
                    <a:pt x="13" y="49"/>
                  </a:cubicBezTo>
                  <a:cubicBezTo>
                    <a:pt x="16" y="49"/>
                    <a:pt x="26" y="49"/>
                    <a:pt x="27" y="51"/>
                  </a:cubicBezTo>
                  <a:cubicBezTo>
                    <a:pt x="29" y="52"/>
                    <a:pt x="33" y="51"/>
                    <a:pt x="35" y="52"/>
                  </a:cubicBezTo>
                  <a:cubicBezTo>
                    <a:pt x="37" y="53"/>
                    <a:pt x="40" y="54"/>
                    <a:pt x="41" y="53"/>
                  </a:cubicBezTo>
                  <a:cubicBezTo>
                    <a:pt x="41" y="51"/>
                    <a:pt x="44" y="54"/>
                    <a:pt x="46" y="53"/>
                  </a:cubicBezTo>
                  <a:cubicBezTo>
                    <a:pt x="48" y="52"/>
                    <a:pt x="50" y="56"/>
                    <a:pt x="51" y="55"/>
                  </a:cubicBezTo>
                  <a:cubicBezTo>
                    <a:pt x="53" y="54"/>
                    <a:pt x="58" y="54"/>
                    <a:pt x="59" y="55"/>
                  </a:cubicBezTo>
                  <a:cubicBezTo>
                    <a:pt x="60" y="57"/>
                    <a:pt x="61" y="54"/>
                    <a:pt x="61" y="53"/>
                  </a:cubicBezTo>
                  <a:cubicBezTo>
                    <a:pt x="61" y="51"/>
                    <a:pt x="66" y="47"/>
                    <a:pt x="66" y="47"/>
                  </a:cubicBezTo>
                  <a:cubicBezTo>
                    <a:pt x="66" y="47"/>
                    <a:pt x="69" y="47"/>
                    <a:pt x="71" y="46"/>
                  </a:cubicBezTo>
                  <a:cubicBezTo>
                    <a:pt x="71" y="45"/>
                    <a:pt x="70" y="44"/>
                    <a:pt x="70" y="43"/>
                  </a:cubicBezTo>
                  <a:cubicBezTo>
                    <a:pt x="69" y="38"/>
                    <a:pt x="67" y="36"/>
                    <a:pt x="69" y="35"/>
                  </a:cubicBezTo>
                  <a:cubicBezTo>
                    <a:pt x="70" y="33"/>
                    <a:pt x="73" y="36"/>
                    <a:pt x="74" y="36"/>
                  </a:cubicBezTo>
                  <a:cubicBezTo>
                    <a:pt x="76" y="35"/>
                    <a:pt x="79" y="33"/>
                    <a:pt x="79" y="32"/>
                  </a:cubicBezTo>
                  <a:cubicBezTo>
                    <a:pt x="78" y="30"/>
                    <a:pt x="76" y="28"/>
                    <a:pt x="74" y="2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69F3457F-2A31-35FD-A496-A11CBA120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5889" y="2897143"/>
              <a:ext cx="129169" cy="66390"/>
            </a:xfrm>
            <a:custGeom>
              <a:avLst/>
              <a:gdLst>
                <a:gd name="T0" fmla="*/ 21 w 62"/>
                <a:gd name="T1" fmla="*/ 20 h 29"/>
                <a:gd name="T2" fmla="*/ 32 w 62"/>
                <a:gd name="T3" fmla="*/ 20 h 29"/>
                <a:gd name="T4" fmla="*/ 37 w 62"/>
                <a:gd name="T5" fmla="*/ 22 h 29"/>
                <a:gd name="T6" fmla="*/ 45 w 62"/>
                <a:gd name="T7" fmla="*/ 26 h 29"/>
                <a:gd name="T8" fmla="*/ 49 w 62"/>
                <a:gd name="T9" fmla="*/ 29 h 29"/>
                <a:gd name="T10" fmla="*/ 51 w 62"/>
                <a:gd name="T11" fmla="*/ 27 h 29"/>
                <a:gd name="T12" fmla="*/ 56 w 62"/>
                <a:gd name="T13" fmla="*/ 27 h 29"/>
                <a:gd name="T14" fmla="*/ 60 w 62"/>
                <a:gd name="T15" fmla="*/ 24 h 29"/>
                <a:gd name="T16" fmla="*/ 62 w 62"/>
                <a:gd name="T17" fmla="*/ 23 h 29"/>
                <a:gd name="T18" fmla="*/ 60 w 62"/>
                <a:gd name="T19" fmla="*/ 17 h 29"/>
                <a:gd name="T20" fmla="*/ 58 w 62"/>
                <a:gd name="T21" fmla="*/ 13 h 29"/>
                <a:gd name="T22" fmla="*/ 57 w 62"/>
                <a:gd name="T23" fmla="*/ 8 h 29"/>
                <a:gd name="T24" fmla="*/ 55 w 62"/>
                <a:gd name="T25" fmla="*/ 6 h 29"/>
                <a:gd name="T26" fmla="*/ 47 w 62"/>
                <a:gd name="T27" fmla="*/ 5 h 29"/>
                <a:gd name="T28" fmla="*/ 39 w 62"/>
                <a:gd name="T29" fmla="*/ 0 h 29"/>
                <a:gd name="T30" fmla="*/ 30 w 62"/>
                <a:gd name="T31" fmla="*/ 0 h 29"/>
                <a:gd name="T32" fmla="*/ 29 w 62"/>
                <a:gd name="T33" fmla="*/ 9 h 29"/>
                <a:gd name="T34" fmla="*/ 22 w 62"/>
                <a:gd name="T35" fmla="*/ 12 h 29"/>
                <a:gd name="T36" fmla="*/ 15 w 62"/>
                <a:gd name="T37" fmla="*/ 3 h 29"/>
                <a:gd name="T38" fmla="*/ 7 w 62"/>
                <a:gd name="T39" fmla="*/ 7 h 29"/>
                <a:gd name="T40" fmla="*/ 3 w 62"/>
                <a:gd name="T41" fmla="*/ 14 h 29"/>
                <a:gd name="T42" fmla="*/ 2 w 62"/>
                <a:gd name="T43" fmla="*/ 22 h 29"/>
                <a:gd name="T44" fmla="*/ 2 w 62"/>
                <a:gd name="T45" fmla="*/ 22 h 29"/>
                <a:gd name="T46" fmla="*/ 9 w 62"/>
                <a:gd name="T47" fmla="*/ 20 h 29"/>
                <a:gd name="T48" fmla="*/ 21 w 62"/>
                <a:gd name="T49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" h="29">
                  <a:moveTo>
                    <a:pt x="21" y="20"/>
                  </a:moveTo>
                  <a:cubicBezTo>
                    <a:pt x="23" y="20"/>
                    <a:pt x="29" y="21"/>
                    <a:pt x="32" y="20"/>
                  </a:cubicBezTo>
                  <a:cubicBezTo>
                    <a:pt x="35" y="19"/>
                    <a:pt x="35" y="23"/>
                    <a:pt x="37" y="22"/>
                  </a:cubicBezTo>
                  <a:cubicBezTo>
                    <a:pt x="39" y="22"/>
                    <a:pt x="42" y="25"/>
                    <a:pt x="45" y="26"/>
                  </a:cubicBezTo>
                  <a:cubicBezTo>
                    <a:pt x="46" y="27"/>
                    <a:pt x="47" y="28"/>
                    <a:pt x="49" y="29"/>
                  </a:cubicBezTo>
                  <a:cubicBezTo>
                    <a:pt x="49" y="29"/>
                    <a:pt x="50" y="28"/>
                    <a:pt x="51" y="27"/>
                  </a:cubicBezTo>
                  <a:cubicBezTo>
                    <a:pt x="53" y="26"/>
                    <a:pt x="55" y="27"/>
                    <a:pt x="56" y="27"/>
                  </a:cubicBezTo>
                  <a:cubicBezTo>
                    <a:pt x="58" y="27"/>
                    <a:pt x="58" y="25"/>
                    <a:pt x="60" y="24"/>
                  </a:cubicBezTo>
                  <a:cubicBezTo>
                    <a:pt x="60" y="23"/>
                    <a:pt x="61" y="23"/>
                    <a:pt x="62" y="23"/>
                  </a:cubicBezTo>
                  <a:cubicBezTo>
                    <a:pt x="61" y="21"/>
                    <a:pt x="61" y="19"/>
                    <a:pt x="60" y="17"/>
                  </a:cubicBezTo>
                  <a:cubicBezTo>
                    <a:pt x="59" y="16"/>
                    <a:pt x="57" y="14"/>
                    <a:pt x="58" y="13"/>
                  </a:cubicBezTo>
                  <a:cubicBezTo>
                    <a:pt x="58" y="11"/>
                    <a:pt x="58" y="9"/>
                    <a:pt x="57" y="8"/>
                  </a:cubicBezTo>
                  <a:cubicBezTo>
                    <a:pt x="56" y="7"/>
                    <a:pt x="56" y="6"/>
                    <a:pt x="55" y="6"/>
                  </a:cubicBezTo>
                  <a:cubicBezTo>
                    <a:pt x="52" y="5"/>
                    <a:pt x="48" y="5"/>
                    <a:pt x="47" y="5"/>
                  </a:cubicBezTo>
                  <a:cubicBezTo>
                    <a:pt x="46" y="6"/>
                    <a:pt x="40" y="1"/>
                    <a:pt x="39" y="0"/>
                  </a:cubicBezTo>
                  <a:cubicBezTo>
                    <a:pt x="38" y="0"/>
                    <a:pt x="34" y="0"/>
                    <a:pt x="30" y="0"/>
                  </a:cubicBezTo>
                  <a:cubicBezTo>
                    <a:pt x="27" y="3"/>
                    <a:pt x="29" y="5"/>
                    <a:pt x="29" y="9"/>
                  </a:cubicBezTo>
                  <a:cubicBezTo>
                    <a:pt x="29" y="13"/>
                    <a:pt x="25" y="12"/>
                    <a:pt x="22" y="12"/>
                  </a:cubicBezTo>
                  <a:cubicBezTo>
                    <a:pt x="20" y="12"/>
                    <a:pt x="16" y="5"/>
                    <a:pt x="15" y="3"/>
                  </a:cubicBezTo>
                  <a:cubicBezTo>
                    <a:pt x="13" y="2"/>
                    <a:pt x="9" y="5"/>
                    <a:pt x="7" y="7"/>
                  </a:cubicBezTo>
                  <a:cubicBezTo>
                    <a:pt x="4" y="9"/>
                    <a:pt x="5" y="12"/>
                    <a:pt x="3" y="14"/>
                  </a:cubicBezTo>
                  <a:cubicBezTo>
                    <a:pt x="1" y="15"/>
                    <a:pt x="0" y="18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5" y="22"/>
                    <a:pt x="7" y="21"/>
                    <a:pt x="9" y="20"/>
                  </a:cubicBezTo>
                  <a:cubicBezTo>
                    <a:pt x="12" y="18"/>
                    <a:pt x="19" y="20"/>
                    <a:pt x="21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9A1D9A72-DA35-BF51-8DCF-5C8E778FE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5889" y="2938516"/>
              <a:ext cx="101930" cy="73126"/>
            </a:xfrm>
            <a:custGeom>
              <a:avLst/>
              <a:gdLst>
                <a:gd name="T0" fmla="*/ 7 w 49"/>
                <a:gd name="T1" fmla="*/ 16 h 32"/>
                <a:gd name="T2" fmla="*/ 12 w 49"/>
                <a:gd name="T3" fmla="*/ 18 h 32"/>
                <a:gd name="T4" fmla="*/ 17 w 49"/>
                <a:gd name="T5" fmla="*/ 21 h 32"/>
                <a:gd name="T6" fmla="*/ 17 w 49"/>
                <a:gd name="T7" fmla="*/ 27 h 32"/>
                <a:gd name="T8" fmla="*/ 23 w 49"/>
                <a:gd name="T9" fmla="*/ 31 h 32"/>
                <a:gd name="T10" fmla="*/ 29 w 49"/>
                <a:gd name="T11" fmla="*/ 31 h 32"/>
                <a:gd name="T12" fmla="*/ 34 w 49"/>
                <a:gd name="T13" fmla="*/ 29 h 32"/>
                <a:gd name="T14" fmla="*/ 39 w 49"/>
                <a:gd name="T15" fmla="*/ 27 h 32"/>
                <a:gd name="T16" fmla="*/ 40 w 49"/>
                <a:gd name="T17" fmla="*/ 23 h 32"/>
                <a:gd name="T18" fmla="*/ 45 w 49"/>
                <a:gd name="T19" fmla="*/ 19 h 32"/>
                <a:gd name="T20" fmla="*/ 47 w 49"/>
                <a:gd name="T21" fmla="*/ 17 h 32"/>
                <a:gd name="T22" fmla="*/ 48 w 49"/>
                <a:gd name="T23" fmla="*/ 14 h 32"/>
                <a:gd name="T24" fmla="*/ 49 w 49"/>
                <a:gd name="T25" fmla="*/ 11 h 32"/>
                <a:gd name="T26" fmla="*/ 45 w 49"/>
                <a:gd name="T27" fmla="*/ 8 h 32"/>
                <a:gd name="T28" fmla="*/ 37 w 49"/>
                <a:gd name="T29" fmla="*/ 4 h 32"/>
                <a:gd name="T30" fmla="*/ 32 w 49"/>
                <a:gd name="T31" fmla="*/ 2 h 32"/>
                <a:gd name="T32" fmla="*/ 21 w 49"/>
                <a:gd name="T33" fmla="*/ 2 h 32"/>
                <a:gd name="T34" fmla="*/ 9 w 49"/>
                <a:gd name="T35" fmla="*/ 2 h 32"/>
                <a:gd name="T36" fmla="*/ 2 w 49"/>
                <a:gd name="T37" fmla="*/ 4 h 32"/>
                <a:gd name="T38" fmla="*/ 1 w 49"/>
                <a:gd name="T39" fmla="*/ 13 h 32"/>
                <a:gd name="T40" fmla="*/ 2 w 49"/>
                <a:gd name="T41" fmla="*/ 16 h 32"/>
                <a:gd name="T42" fmla="*/ 7 w 49"/>
                <a:gd name="T4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" h="32">
                  <a:moveTo>
                    <a:pt x="7" y="16"/>
                  </a:moveTo>
                  <a:cubicBezTo>
                    <a:pt x="8" y="17"/>
                    <a:pt x="11" y="18"/>
                    <a:pt x="12" y="18"/>
                  </a:cubicBezTo>
                  <a:cubicBezTo>
                    <a:pt x="13" y="17"/>
                    <a:pt x="17" y="19"/>
                    <a:pt x="17" y="21"/>
                  </a:cubicBezTo>
                  <a:cubicBezTo>
                    <a:pt x="17" y="22"/>
                    <a:pt x="16" y="27"/>
                    <a:pt x="17" y="27"/>
                  </a:cubicBezTo>
                  <a:cubicBezTo>
                    <a:pt x="17" y="27"/>
                    <a:pt x="23" y="28"/>
                    <a:pt x="23" y="31"/>
                  </a:cubicBezTo>
                  <a:cubicBezTo>
                    <a:pt x="26" y="31"/>
                    <a:pt x="28" y="31"/>
                    <a:pt x="29" y="31"/>
                  </a:cubicBezTo>
                  <a:cubicBezTo>
                    <a:pt x="31" y="32"/>
                    <a:pt x="33" y="30"/>
                    <a:pt x="34" y="29"/>
                  </a:cubicBezTo>
                  <a:cubicBezTo>
                    <a:pt x="35" y="28"/>
                    <a:pt x="38" y="27"/>
                    <a:pt x="39" y="27"/>
                  </a:cubicBezTo>
                  <a:cubicBezTo>
                    <a:pt x="40" y="27"/>
                    <a:pt x="40" y="25"/>
                    <a:pt x="40" y="23"/>
                  </a:cubicBezTo>
                  <a:cubicBezTo>
                    <a:pt x="41" y="22"/>
                    <a:pt x="43" y="20"/>
                    <a:pt x="45" y="19"/>
                  </a:cubicBezTo>
                  <a:cubicBezTo>
                    <a:pt x="46" y="19"/>
                    <a:pt x="46" y="17"/>
                    <a:pt x="47" y="17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3"/>
                    <a:pt x="48" y="12"/>
                    <a:pt x="49" y="11"/>
                  </a:cubicBezTo>
                  <a:cubicBezTo>
                    <a:pt x="47" y="10"/>
                    <a:pt x="46" y="9"/>
                    <a:pt x="45" y="8"/>
                  </a:cubicBezTo>
                  <a:cubicBezTo>
                    <a:pt x="42" y="7"/>
                    <a:pt x="39" y="4"/>
                    <a:pt x="37" y="4"/>
                  </a:cubicBezTo>
                  <a:cubicBezTo>
                    <a:pt x="35" y="5"/>
                    <a:pt x="35" y="1"/>
                    <a:pt x="32" y="2"/>
                  </a:cubicBezTo>
                  <a:cubicBezTo>
                    <a:pt x="29" y="3"/>
                    <a:pt x="23" y="2"/>
                    <a:pt x="21" y="2"/>
                  </a:cubicBezTo>
                  <a:cubicBezTo>
                    <a:pt x="19" y="2"/>
                    <a:pt x="12" y="0"/>
                    <a:pt x="9" y="2"/>
                  </a:cubicBezTo>
                  <a:cubicBezTo>
                    <a:pt x="7" y="3"/>
                    <a:pt x="5" y="4"/>
                    <a:pt x="2" y="4"/>
                  </a:cubicBezTo>
                  <a:cubicBezTo>
                    <a:pt x="4" y="8"/>
                    <a:pt x="3" y="11"/>
                    <a:pt x="1" y="13"/>
                  </a:cubicBezTo>
                  <a:cubicBezTo>
                    <a:pt x="0" y="15"/>
                    <a:pt x="1" y="15"/>
                    <a:pt x="2" y="16"/>
                  </a:cubicBezTo>
                  <a:cubicBezTo>
                    <a:pt x="4" y="15"/>
                    <a:pt x="6" y="15"/>
                    <a:pt x="7" y="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C8F6CFCB-278A-4626-4969-9497102F9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6337" y="3168476"/>
              <a:ext cx="79083" cy="50033"/>
            </a:xfrm>
            <a:custGeom>
              <a:avLst/>
              <a:gdLst>
                <a:gd name="T0" fmla="*/ 34 w 38"/>
                <a:gd name="T1" fmla="*/ 9 h 22"/>
                <a:gd name="T2" fmla="*/ 29 w 38"/>
                <a:gd name="T3" fmla="*/ 7 h 22"/>
                <a:gd name="T4" fmla="*/ 29 w 38"/>
                <a:gd name="T5" fmla="*/ 3 h 22"/>
                <a:gd name="T6" fmla="*/ 24 w 38"/>
                <a:gd name="T7" fmla="*/ 1 h 22"/>
                <a:gd name="T8" fmla="*/ 19 w 38"/>
                <a:gd name="T9" fmla="*/ 1 h 22"/>
                <a:gd name="T10" fmla="*/ 12 w 38"/>
                <a:gd name="T11" fmla="*/ 2 h 22"/>
                <a:gd name="T12" fmla="*/ 10 w 38"/>
                <a:gd name="T13" fmla="*/ 3 h 22"/>
                <a:gd name="T14" fmla="*/ 6 w 38"/>
                <a:gd name="T15" fmla="*/ 7 h 22"/>
                <a:gd name="T16" fmla="*/ 1 w 38"/>
                <a:gd name="T17" fmla="*/ 13 h 22"/>
                <a:gd name="T18" fmla="*/ 2 w 38"/>
                <a:gd name="T19" fmla="*/ 16 h 22"/>
                <a:gd name="T20" fmla="*/ 6 w 38"/>
                <a:gd name="T21" fmla="*/ 16 h 22"/>
                <a:gd name="T22" fmla="*/ 7 w 38"/>
                <a:gd name="T23" fmla="*/ 21 h 22"/>
                <a:gd name="T24" fmla="*/ 7 w 38"/>
                <a:gd name="T25" fmla="*/ 21 h 22"/>
                <a:gd name="T26" fmla="*/ 14 w 38"/>
                <a:gd name="T27" fmla="*/ 20 h 22"/>
                <a:gd name="T28" fmla="*/ 18 w 38"/>
                <a:gd name="T29" fmla="*/ 14 h 22"/>
                <a:gd name="T30" fmla="*/ 23 w 38"/>
                <a:gd name="T31" fmla="*/ 20 h 22"/>
                <a:gd name="T32" fmla="*/ 25 w 38"/>
                <a:gd name="T33" fmla="*/ 17 h 22"/>
                <a:gd name="T34" fmla="*/ 28 w 38"/>
                <a:gd name="T35" fmla="*/ 15 h 22"/>
                <a:gd name="T36" fmla="*/ 32 w 38"/>
                <a:gd name="T37" fmla="*/ 14 h 22"/>
                <a:gd name="T38" fmla="*/ 35 w 38"/>
                <a:gd name="T39" fmla="*/ 13 h 22"/>
                <a:gd name="T40" fmla="*/ 36 w 38"/>
                <a:gd name="T41" fmla="*/ 11 h 22"/>
                <a:gd name="T42" fmla="*/ 38 w 38"/>
                <a:gd name="T43" fmla="*/ 10 h 22"/>
                <a:gd name="T44" fmla="*/ 34 w 38"/>
                <a:gd name="T4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" h="22">
                  <a:moveTo>
                    <a:pt x="34" y="9"/>
                  </a:moveTo>
                  <a:cubicBezTo>
                    <a:pt x="32" y="10"/>
                    <a:pt x="29" y="8"/>
                    <a:pt x="29" y="7"/>
                  </a:cubicBezTo>
                  <a:cubicBezTo>
                    <a:pt x="29" y="6"/>
                    <a:pt x="29" y="5"/>
                    <a:pt x="29" y="3"/>
                  </a:cubicBezTo>
                  <a:cubicBezTo>
                    <a:pt x="28" y="3"/>
                    <a:pt x="26" y="2"/>
                    <a:pt x="24" y="1"/>
                  </a:cubicBezTo>
                  <a:cubicBezTo>
                    <a:pt x="22" y="0"/>
                    <a:pt x="21" y="0"/>
                    <a:pt x="19" y="1"/>
                  </a:cubicBezTo>
                  <a:cubicBezTo>
                    <a:pt x="17" y="2"/>
                    <a:pt x="14" y="2"/>
                    <a:pt x="12" y="2"/>
                  </a:cubicBezTo>
                  <a:cubicBezTo>
                    <a:pt x="11" y="2"/>
                    <a:pt x="11" y="3"/>
                    <a:pt x="10" y="3"/>
                  </a:cubicBezTo>
                  <a:cubicBezTo>
                    <a:pt x="9" y="3"/>
                    <a:pt x="6" y="5"/>
                    <a:pt x="6" y="7"/>
                  </a:cubicBezTo>
                  <a:cubicBezTo>
                    <a:pt x="6" y="8"/>
                    <a:pt x="2" y="10"/>
                    <a:pt x="1" y="13"/>
                  </a:cubicBezTo>
                  <a:cubicBezTo>
                    <a:pt x="0" y="17"/>
                    <a:pt x="0" y="18"/>
                    <a:pt x="2" y="16"/>
                  </a:cubicBezTo>
                  <a:cubicBezTo>
                    <a:pt x="4" y="14"/>
                    <a:pt x="6" y="15"/>
                    <a:pt x="6" y="16"/>
                  </a:cubicBezTo>
                  <a:cubicBezTo>
                    <a:pt x="6" y="18"/>
                    <a:pt x="8" y="18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0" y="20"/>
                    <a:pt x="13" y="20"/>
                    <a:pt x="14" y="20"/>
                  </a:cubicBezTo>
                  <a:cubicBezTo>
                    <a:pt x="16" y="20"/>
                    <a:pt x="18" y="15"/>
                    <a:pt x="18" y="14"/>
                  </a:cubicBezTo>
                  <a:cubicBezTo>
                    <a:pt x="19" y="14"/>
                    <a:pt x="21" y="18"/>
                    <a:pt x="23" y="20"/>
                  </a:cubicBezTo>
                  <a:cubicBezTo>
                    <a:pt x="25" y="22"/>
                    <a:pt x="25" y="18"/>
                    <a:pt x="25" y="17"/>
                  </a:cubicBezTo>
                  <a:cubicBezTo>
                    <a:pt x="25" y="15"/>
                    <a:pt x="27" y="15"/>
                    <a:pt x="28" y="15"/>
                  </a:cubicBezTo>
                  <a:cubicBezTo>
                    <a:pt x="30" y="15"/>
                    <a:pt x="32" y="16"/>
                    <a:pt x="32" y="14"/>
                  </a:cubicBezTo>
                  <a:cubicBezTo>
                    <a:pt x="32" y="12"/>
                    <a:pt x="34" y="13"/>
                    <a:pt x="35" y="13"/>
                  </a:cubicBezTo>
                  <a:cubicBezTo>
                    <a:pt x="36" y="13"/>
                    <a:pt x="36" y="11"/>
                    <a:pt x="36" y="11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9"/>
                    <a:pt x="35" y="9"/>
                    <a:pt x="34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4F7DE58F-4D80-B366-B682-53CECB728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4580" y="2986625"/>
              <a:ext cx="155530" cy="195322"/>
            </a:xfrm>
            <a:custGeom>
              <a:avLst/>
              <a:gdLst>
                <a:gd name="T0" fmla="*/ 9 w 75"/>
                <a:gd name="T1" fmla="*/ 22 h 86"/>
                <a:gd name="T2" fmla="*/ 5 w 75"/>
                <a:gd name="T3" fmla="*/ 26 h 86"/>
                <a:gd name="T4" fmla="*/ 8 w 75"/>
                <a:gd name="T5" fmla="*/ 31 h 86"/>
                <a:gd name="T6" fmla="*/ 6 w 75"/>
                <a:gd name="T7" fmla="*/ 33 h 86"/>
                <a:gd name="T8" fmla="*/ 2 w 75"/>
                <a:gd name="T9" fmla="*/ 36 h 86"/>
                <a:gd name="T10" fmla="*/ 1 w 75"/>
                <a:gd name="T11" fmla="*/ 40 h 86"/>
                <a:gd name="T12" fmla="*/ 0 w 75"/>
                <a:gd name="T13" fmla="*/ 46 h 86"/>
                <a:gd name="T14" fmla="*/ 2 w 75"/>
                <a:gd name="T15" fmla="*/ 52 h 86"/>
                <a:gd name="T16" fmla="*/ 1 w 75"/>
                <a:gd name="T17" fmla="*/ 55 h 86"/>
                <a:gd name="T18" fmla="*/ 3 w 75"/>
                <a:gd name="T19" fmla="*/ 62 h 86"/>
                <a:gd name="T20" fmla="*/ 5 w 75"/>
                <a:gd name="T21" fmla="*/ 63 h 86"/>
                <a:gd name="T22" fmla="*/ 10 w 75"/>
                <a:gd name="T23" fmla="*/ 65 h 86"/>
                <a:gd name="T24" fmla="*/ 15 w 75"/>
                <a:gd name="T25" fmla="*/ 67 h 86"/>
                <a:gd name="T26" fmla="*/ 17 w 75"/>
                <a:gd name="T27" fmla="*/ 70 h 86"/>
                <a:gd name="T28" fmla="*/ 13 w 75"/>
                <a:gd name="T29" fmla="*/ 77 h 86"/>
                <a:gd name="T30" fmla="*/ 13 w 75"/>
                <a:gd name="T31" fmla="*/ 82 h 86"/>
                <a:gd name="T32" fmla="*/ 20 w 75"/>
                <a:gd name="T33" fmla="*/ 81 h 86"/>
                <a:gd name="T34" fmla="*/ 25 w 75"/>
                <a:gd name="T35" fmla="*/ 81 h 86"/>
                <a:gd name="T36" fmla="*/ 30 w 75"/>
                <a:gd name="T37" fmla="*/ 83 h 86"/>
                <a:gd name="T38" fmla="*/ 31 w 75"/>
                <a:gd name="T39" fmla="*/ 82 h 86"/>
                <a:gd name="T40" fmla="*/ 36 w 75"/>
                <a:gd name="T41" fmla="*/ 84 h 86"/>
                <a:gd name="T42" fmla="*/ 41 w 75"/>
                <a:gd name="T43" fmla="*/ 83 h 86"/>
                <a:gd name="T44" fmla="*/ 46 w 75"/>
                <a:gd name="T45" fmla="*/ 83 h 86"/>
                <a:gd name="T46" fmla="*/ 55 w 75"/>
                <a:gd name="T47" fmla="*/ 81 h 86"/>
                <a:gd name="T48" fmla="*/ 58 w 75"/>
                <a:gd name="T49" fmla="*/ 78 h 86"/>
                <a:gd name="T50" fmla="*/ 61 w 75"/>
                <a:gd name="T51" fmla="*/ 73 h 86"/>
                <a:gd name="T52" fmla="*/ 66 w 75"/>
                <a:gd name="T53" fmla="*/ 70 h 86"/>
                <a:gd name="T54" fmla="*/ 57 w 75"/>
                <a:gd name="T55" fmla="*/ 63 h 86"/>
                <a:gd name="T56" fmla="*/ 54 w 75"/>
                <a:gd name="T57" fmla="*/ 56 h 86"/>
                <a:gd name="T58" fmla="*/ 54 w 75"/>
                <a:gd name="T59" fmla="*/ 51 h 86"/>
                <a:gd name="T60" fmla="*/ 63 w 75"/>
                <a:gd name="T61" fmla="*/ 48 h 86"/>
                <a:gd name="T62" fmla="*/ 69 w 75"/>
                <a:gd name="T63" fmla="*/ 45 h 86"/>
                <a:gd name="T64" fmla="*/ 74 w 75"/>
                <a:gd name="T65" fmla="*/ 45 h 86"/>
                <a:gd name="T66" fmla="*/ 74 w 75"/>
                <a:gd name="T67" fmla="*/ 40 h 86"/>
                <a:gd name="T68" fmla="*/ 72 w 75"/>
                <a:gd name="T69" fmla="*/ 33 h 86"/>
                <a:gd name="T70" fmla="*/ 71 w 75"/>
                <a:gd name="T71" fmla="*/ 29 h 86"/>
                <a:gd name="T72" fmla="*/ 69 w 75"/>
                <a:gd name="T73" fmla="*/ 25 h 86"/>
                <a:gd name="T74" fmla="*/ 69 w 75"/>
                <a:gd name="T75" fmla="*/ 21 h 86"/>
                <a:gd name="T76" fmla="*/ 69 w 75"/>
                <a:gd name="T77" fmla="*/ 13 h 86"/>
                <a:gd name="T78" fmla="*/ 69 w 75"/>
                <a:gd name="T79" fmla="*/ 12 h 86"/>
                <a:gd name="T80" fmla="*/ 68 w 75"/>
                <a:gd name="T81" fmla="*/ 11 h 86"/>
                <a:gd name="T82" fmla="*/ 63 w 75"/>
                <a:gd name="T83" fmla="*/ 8 h 86"/>
                <a:gd name="T84" fmla="*/ 64 w 75"/>
                <a:gd name="T85" fmla="*/ 3 h 86"/>
                <a:gd name="T86" fmla="*/ 56 w 75"/>
                <a:gd name="T87" fmla="*/ 5 h 86"/>
                <a:gd name="T88" fmla="*/ 47 w 75"/>
                <a:gd name="T89" fmla="*/ 10 h 86"/>
                <a:gd name="T90" fmla="*/ 42 w 75"/>
                <a:gd name="T91" fmla="*/ 7 h 86"/>
                <a:gd name="T92" fmla="*/ 39 w 75"/>
                <a:gd name="T93" fmla="*/ 6 h 86"/>
                <a:gd name="T94" fmla="*/ 33 w 75"/>
                <a:gd name="T95" fmla="*/ 3 h 86"/>
                <a:gd name="T96" fmla="*/ 33 w 75"/>
                <a:gd name="T97" fmla="*/ 1 h 86"/>
                <a:gd name="T98" fmla="*/ 30 w 75"/>
                <a:gd name="T99" fmla="*/ 1 h 86"/>
                <a:gd name="T100" fmla="*/ 22 w 75"/>
                <a:gd name="T101" fmla="*/ 0 h 86"/>
                <a:gd name="T102" fmla="*/ 23 w 75"/>
                <a:gd name="T103" fmla="*/ 4 h 86"/>
                <a:gd name="T104" fmla="*/ 26 w 75"/>
                <a:gd name="T105" fmla="*/ 11 h 86"/>
                <a:gd name="T106" fmla="*/ 22 w 75"/>
                <a:gd name="T107" fmla="*/ 15 h 86"/>
                <a:gd name="T108" fmla="*/ 16 w 75"/>
                <a:gd name="T109" fmla="*/ 14 h 86"/>
                <a:gd name="T110" fmla="*/ 9 w 75"/>
                <a:gd name="T111" fmla="*/ 15 h 86"/>
                <a:gd name="T112" fmla="*/ 9 w 75"/>
                <a:gd name="T113" fmla="*/ 17 h 86"/>
                <a:gd name="T114" fmla="*/ 9 w 75"/>
                <a:gd name="T115" fmla="*/ 2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86">
                  <a:moveTo>
                    <a:pt x="9" y="22"/>
                  </a:moveTo>
                  <a:cubicBezTo>
                    <a:pt x="7" y="25"/>
                    <a:pt x="5" y="25"/>
                    <a:pt x="5" y="26"/>
                  </a:cubicBezTo>
                  <a:cubicBezTo>
                    <a:pt x="6" y="27"/>
                    <a:pt x="9" y="29"/>
                    <a:pt x="8" y="31"/>
                  </a:cubicBezTo>
                  <a:cubicBezTo>
                    <a:pt x="7" y="32"/>
                    <a:pt x="6" y="31"/>
                    <a:pt x="6" y="33"/>
                  </a:cubicBezTo>
                  <a:cubicBezTo>
                    <a:pt x="6" y="36"/>
                    <a:pt x="3" y="36"/>
                    <a:pt x="2" y="36"/>
                  </a:cubicBezTo>
                  <a:cubicBezTo>
                    <a:pt x="0" y="36"/>
                    <a:pt x="2" y="38"/>
                    <a:pt x="1" y="40"/>
                  </a:cubicBezTo>
                  <a:cubicBezTo>
                    <a:pt x="0" y="41"/>
                    <a:pt x="0" y="45"/>
                    <a:pt x="0" y="46"/>
                  </a:cubicBezTo>
                  <a:cubicBezTo>
                    <a:pt x="0" y="48"/>
                    <a:pt x="3" y="50"/>
                    <a:pt x="2" y="52"/>
                  </a:cubicBezTo>
                  <a:cubicBezTo>
                    <a:pt x="2" y="53"/>
                    <a:pt x="0" y="54"/>
                    <a:pt x="1" y="55"/>
                  </a:cubicBezTo>
                  <a:cubicBezTo>
                    <a:pt x="1" y="56"/>
                    <a:pt x="3" y="57"/>
                    <a:pt x="3" y="62"/>
                  </a:cubicBezTo>
                  <a:cubicBezTo>
                    <a:pt x="4" y="62"/>
                    <a:pt x="5" y="62"/>
                    <a:pt x="5" y="63"/>
                  </a:cubicBezTo>
                  <a:cubicBezTo>
                    <a:pt x="6" y="64"/>
                    <a:pt x="8" y="65"/>
                    <a:pt x="10" y="65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6" y="67"/>
                    <a:pt x="19" y="68"/>
                    <a:pt x="17" y="70"/>
                  </a:cubicBezTo>
                  <a:cubicBezTo>
                    <a:pt x="14" y="72"/>
                    <a:pt x="14" y="74"/>
                    <a:pt x="13" y="77"/>
                  </a:cubicBezTo>
                  <a:cubicBezTo>
                    <a:pt x="13" y="78"/>
                    <a:pt x="13" y="80"/>
                    <a:pt x="13" y="82"/>
                  </a:cubicBezTo>
                  <a:cubicBezTo>
                    <a:pt x="15" y="82"/>
                    <a:pt x="18" y="82"/>
                    <a:pt x="20" y="81"/>
                  </a:cubicBezTo>
                  <a:cubicBezTo>
                    <a:pt x="22" y="80"/>
                    <a:pt x="23" y="80"/>
                    <a:pt x="25" y="81"/>
                  </a:cubicBezTo>
                  <a:cubicBezTo>
                    <a:pt x="27" y="82"/>
                    <a:pt x="29" y="83"/>
                    <a:pt x="30" y="83"/>
                  </a:cubicBezTo>
                  <a:cubicBezTo>
                    <a:pt x="30" y="83"/>
                    <a:pt x="31" y="82"/>
                    <a:pt x="31" y="82"/>
                  </a:cubicBezTo>
                  <a:cubicBezTo>
                    <a:pt x="33" y="82"/>
                    <a:pt x="35" y="86"/>
                    <a:pt x="36" y="84"/>
                  </a:cubicBezTo>
                  <a:cubicBezTo>
                    <a:pt x="37" y="82"/>
                    <a:pt x="40" y="82"/>
                    <a:pt x="41" y="83"/>
                  </a:cubicBezTo>
                  <a:cubicBezTo>
                    <a:pt x="42" y="84"/>
                    <a:pt x="44" y="84"/>
                    <a:pt x="46" y="83"/>
                  </a:cubicBezTo>
                  <a:cubicBezTo>
                    <a:pt x="47" y="81"/>
                    <a:pt x="53" y="80"/>
                    <a:pt x="55" y="81"/>
                  </a:cubicBezTo>
                  <a:cubicBezTo>
                    <a:pt x="56" y="81"/>
                    <a:pt x="59" y="83"/>
                    <a:pt x="58" y="78"/>
                  </a:cubicBezTo>
                  <a:cubicBezTo>
                    <a:pt x="57" y="74"/>
                    <a:pt x="61" y="75"/>
                    <a:pt x="61" y="73"/>
                  </a:cubicBezTo>
                  <a:cubicBezTo>
                    <a:pt x="62" y="72"/>
                    <a:pt x="67" y="71"/>
                    <a:pt x="66" y="70"/>
                  </a:cubicBezTo>
                  <a:cubicBezTo>
                    <a:pt x="65" y="68"/>
                    <a:pt x="59" y="64"/>
                    <a:pt x="57" y="63"/>
                  </a:cubicBezTo>
                  <a:cubicBezTo>
                    <a:pt x="55" y="62"/>
                    <a:pt x="55" y="58"/>
                    <a:pt x="54" y="56"/>
                  </a:cubicBezTo>
                  <a:cubicBezTo>
                    <a:pt x="53" y="54"/>
                    <a:pt x="51" y="52"/>
                    <a:pt x="54" y="51"/>
                  </a:cubicBezTo>
                  <a:cubicBezTo>
                    <a:pt x="56" y="51"/>
                    <a:pt x="61" y="50"/>
                    <a:pt x="63" y="48"/>
                  </a:cubicBezTo>
                  <a:cubicBezTo>
                    <a:pt x="65" y="46"/>
                    <a:pt x="68" y="46"/>
                    <a:pt x="69" y="45"/>
                  </a:cubicBezTo>
                  <a:cubicBezTo>
                    <a:pt x="71" y="44"/>
                    <a:pt x="73" y="46"/>
                    <a:pt x="74" y="45"/>
                  </a:cubicBezTo>
                  <a:cubicBezTo>
                    <a:pt x="75" y="44"/>
                    <a:pt x="75" y="41"/>
                    <a:pt x="74" y="40"/>
                  </a:cubicBezTo>
                  <a:cubicBezTo>
                    <a:pt x="73" y="39"/>
                    <a:pt x="72" y="36"/>
                    <a:pt x="72" y="33"/>
                  </a:cubicBezTo>
                  <a:cubicBezTo>
                    <a:pt x="72" y="30"/>
                    <a:pt x="71" y="30"/>
                    <a:pt x="71" y="29"/>
                  </a:cubicBezTo>
                  <a:cubicBezTo>
                    <a:pt x="71" y="27"/>
                    <a:pt x="70" y="25"/>
                    <a:pt x="69" y="25"/>
                  </a:cubicBezTo>
                  <a:cubicBezTo>
                    <a:pt x="68" y="24"/>
                    <a:pt x="67" y="23"/>
                    <a:pt x="69" y="21"/>
                  </a:cubicBezTo>
                  <a:cubicBezTo>
                    <a:pt x="70" y="19"/>
                    <a:pt x="69" y="14"/>
                    <a:pt x="69" y="1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9"/>
                    <a:pt x="66" y="8"/>
                    <a:pt x="63" y="8"/>
                  </a:cubicBezTo>
                  <a:cubicBezTo>
                    <a:pt x="60" y="8"/>
                    <a:pt x="65" y="5"/>
                    <a:pt x="64" y="3"/>
                  </a:cubicBezTo>
                  <a:cubicBezTo>
                    <a:pt x="63" y="1"/>
                    <a:pt x="59" y="6"/>
                    <a:pt x="56" y="5"/>
                  </a:cubicBezTo>
                  <a:cubicBezTo>
                    <a:pt x="53" y="4"/>
                    <a:pt x="49" y="8"/>
                    <a:pt x="47" y="10"/>
                  </a:cubicBezTo>
                  <a:cubicBezTo>
                    <a:pt x="44" y="12"/>
                    <a:pt x="40" y="10"/>
                    <a:pt x="42" y="7"/>
                  </a:cubicBezTo>
                  <a:cubicBezTo>
                    <a:pt x="44" y="4"/>
                    <a:pt x="42" y="5"/>
                    <a:pt x="39" y="6"/>
                  </a:cubicBezTo>
                  <a:cubicBezTo>
                    <a:pt x="37" y="7"/>
                    <a:pt x="33" y="5"/>
                    <a:pt x="33" y="3"/>
                  </a:cubicBezTo>
                  <a:cubicBezTo>
                    <a:pt x="33" y="2"/>
                    <a:pt x="33" y="1"/>
                    <a:pt x="33" y="1"/>
                  </a:cubicBezTo>
                  <a:cubicBezTo>
                    <a:pt x="31" y="1"/>
                    <a:pt x="30" y="1"/>
                    <a:pt x="30" y="1"/>
                  </a:cubicBezTo>
                  <a:cubicBezTo>
                    <a:pt x="28" y="0"/>
                    <a:pt x="25" y="0"/>
                    <a:pt x="22" y="0"/>
                  </a:cubicBezTo>
                  <a:cubicBezTo>
                    <a:pt x="23" y="2"/>
                    <a:pt x="24" y="3"/>
                    <a:pt x="23" y="4"/>
                  </a:cubicBezTo>
                  <a:cubicBezTo>
                    <a:pt x="22" y="6"/>
                    <a:pt x="24" y="8"/>
                    <a:pt x="26" y="11"/>
                  </a:cubicBezTo>
                  <a:cubicBezTo>
                    <a:pt x="27" y="14"/>
                    <a:pt x="22" y="13"/>
                    <a:pt x="22" y="15"/>
                  </a:cubicBezTo>
                  <a:cubicBezTo>
                    <a:pt x="22" y="17"/>
                    <a:pt x="17" y="15"/>
                    <a:pt x="16" y="14"/>
                  </a:cubicBezTo>
                  <a:cubicBezTo>
                    <a:pt x="14" y="13"/>
                    <a:pt x="9" y="14"/>
                    <a:pt x="9" y="15"/>
                  </a:cubicBezTo>
                  <a:cubicBezTo>
                    <a:pt x="10" y="15"/>
                    <a:pt x="9" y="16"/>
                    <a:pt x="9" y="17"/>
                  </a:cubicBezTo>
                  <a:cubicBezTo>
                    <a:pt x="10" y="19"/>
                    <a:pt x="10" y="21"/>
                    <a:pt x="9" y="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BC62F123-D179-FEB2-FFF4-6DF4A228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0283" y="2521894"/>
              <a:ext cx="182770" cy="321367"/>
            </a:xfrm>
            <a:custGeom>
              <a:avLst/>
              <a:gdLst>
                <a:gd name="T0" fmla="*/ 75 w 88"/>
                <a:gd name="T1" fmla="*/ 118 h 141"/>
                <a:gd name="T2" fmla="*/ 87 w 88"/>
                <a:gd name="T3" fmla="*/ 106 h 141"/>
                <a:gd name="T4" fmla="*/ 85 w 88"/>
                <a:gd name="T5" fmla="*/ 99 h 141"/>
                <a:gd name="T6" fmla="*/ 74 w 88"/>
                <a:gd name="T7" fmla="*/ 91 h 141"/>
                <a:gd name="T8" fmla="*/ 80 w 88"/>
                <a:gd name="T9" fmla="*/ 86 h 141"/>
                <a:gd name="T10" fmla="*/ 75 w 88"/>
                <a:gd name="T11" fmla="*/ 82 h 141"/>
                <a:gd name="T12" fmla="*/ 76 w 88"/>
                <a:gd name="T13" fmla="*/ 78 h 141"/>
                <a:gd name="T14" fmla="*/ 72 w 88"/>
                <a:gd name="T15" fmla="*/ 75 h 141"/>
                <a:gd name="T16" fmla="*/ 74 w 88"/>
                <a:gd name="T17" fmla="*/ 72 h 141"/>
                <a:gd name="T18" fmla="*/ 73 w 88"/>
                <a:gd name="T19" fmla="*/ 66 h 141"/>
                <a:gd name="T20" fmla="*/ 76 w 88"/>
                <a:gd name="T21" fmla="*/ 61 h 141"/>
                <a:gd name="T22" fmla="*/ 68 w 88"/>
                <a:gd name="T23" fmla="*/ 48 h 141"/>
                <a:gd name="T24" fmla="*/ 70 w 88"/>
                <a:gd name="T25" fmla="*/ 43 h 141"/>
                <a:gd name="T26" fmla="*/ 75 w 88"/>
                <a:gd name="T27" fmla="*/ 37 h 141"/>
                <a:gd name="T28" fmla="*/ 69 w 88"/>
                <a:gd name="T29" fmla="*/ 31 h 141"/>
                <a:gd name="T30" fmla="*/ 64 w 88"/>
                <a:gd name="T31" fmla="*/ 28 h 141"/>
                <a:gd name="T32" fmla="*/ 63 w 88"/>
                <a:gd name="T33" fmla="*/ 23 h 141"/>
                <a:gd name="T34" fmla="*/ 64 w 88"/>
                <a:gd name="T35" fmla="*/ 19 h 141"/>
                <a:gd name="T36" fmla="*/ 67 w 88"/>
                <a:gd name="T37" fmla="*/ 16 h 141"/>
                <a:gd name="T38" fmla="*/ 69 w 88"/>
                <a:gd name="T39" fmla="*/ 13 h 141"/>
                <a:gd name="T40" fmla="*/ 69 w 88"/>
                <a:gd name="T41" fmla="*/ 8 h 141"/>
                <a:gd name="T42" fmla="*/ 61 w 88"/>
                <a:gd name="T43" fmla="*/ 2 h 141"/>
                <a:gd name="T44" fmla="*/ 54 w 88"/>
                <a:gd name="T45" fmla="*/ 2 h 141"/>
                <a:gd name="T46" fmla="*/ 45 w 88"/>
                <a:gd name="T47" fmla="*/ 4 h 141"/>
                <a:gd name="T48" fmla="*/ 40 w 88"/>
                <a:gd name="T49" fmla="*/ 10 h 141"/>
                <a:gd name="T50" fmla="*/ 39 w 88"/>
                <a:gd name="T51" fmla="*/ 17 h 141"/>
                <a:gd name="T52" fmla="*/ 35 w 88"/>
                <a:gd name="T53" fmla="*/ 22 h 141"/>
                <a:gd name="T54" fmla="*/ 30 w 88"/>
                <a:gd name="T55" fmla="*/ 21 h 141"/>
                <a:gd name="T56" fmla="*/ 24 w 88"/>
                <a:gd name="T57" fmla="*/ 20 h 141"/>
                <a:gd name="T58" fmla="*/ 15 w 88"/>
                <a:gd name="T59" fmla="*/ 20 h 141"/>
                <a:gd name="T60" fmla="*/ 5 w 88"/>
                <a:gd name="T61" fmla="*/ 13 h 141"/>
                <a:gd name="T62" fmla="*/ 0 w 88"/>
                <a:gd name="T63" fmla="*/ 17 h 141"/>
                <a:gd name="T64" fmla="*/ 9 w 88"/>
                <a:gd name="T65" fmla="*/ 24 h 141"/>
                <a:gd name="T66" fmla="*/ 21 w 88"/>
                <a:gd name="T67" fmla="*/ 31 h 141"/>
                <a:gd name="T68" fmla="*/ 21 w 88"/>
                <a:gd name="T69" fmla="*/ 39 h 141"/>
                <a:gd name="T70" fmla="*/ 23 w 88"/>
                <a:gd name="T71" fmla="*/ 47 h 141"/>
                <a:gd name="T72" fmla="*/ 23 w 88"/>
                <a:gd name="T73" fmla="*/ 54 h 141"/>
                <a:gd name="T74" fmla="*/ 25 w 88"/>
                <a:gd name="T75" fmla="*/ 58 h 141"/>
                <a:gd name="T76" fmla="*/ 26 w 88"/>
                <a:gd name="T77" fmla="*/ 62 h 141"/>
                <a:gd name="T78" fmla="*/ 33 w 88"/>
                <a:gd name="T79" fmla="*/ 65 h 141"/>
                <a:gd name="T80" fmla="*/ 35 w 88"/>
                <a:gd name="T81" fmla="*/ 72 h 141"/>
                <a:gd name="T82" fmla="*/ 34 w 88"/>
                <a:gd name="T83" fmla="*/ 75 h 141"/>
                <a:gd name="T84" fmla="*/ 29 w 88"/>
                <a:gd name="T85" fmla="*/ 78 h 141"/>
                <a:gd name="T86" fmla="*/ 21 w 88"/>
                <a:gd name="T87" fmla="*/ 87 h 141"/>
                <a:gd name="T88" fmla="*/ 16 w 88"/>
                <a:gd name="T89" fmla="*/ 91 h 141"/>
                <a:gd name="T90" fmla="*/ 11 w 88"/>
                <a:gd name="T91" fmla="*/ 95 h 141"/>
                <a:gd name="T92" fmla="*/ 5 w 88"/>
                <a:gd name="T93" fmla="*/ 98 h 141"/>
                <a:gd name="T94" fmla="*/ 2 w 88"/>
                <a:gd name="T95" fmla="*/ 104 h 141"/>
                <a:gd name="T96" fmla="*/ 2 w 88"/>
                <a:gd name="T97" fmla="*/ 108 h 141"/>
                <a:gd name="T98" fmla="*/ 3 w 88"/>
                <a:gd name="T99" fmla="*/ 114 h 141"/>
                <a:gd name="T100" fmla="*/ 4 w 88"/>
                <a:gd name="T101" fmla="*/ 124 h 141"/>
                <a:gd name="T102" fmla="*/ 2 w 88"/>
                <a:gd name="T103" fmla="*/ 132 h 141"/>
                <a:gd name="T104" fmla="*/ 10 w 88"/>
                <a:gd name="T105" fmla="*/ 136 h 141"/>
                <a:gd name="T106" fmla="*/ 15 w 88"/>
                <a:gd name="T107" fmla="*/ 138 h 141"/>
                <a:gd name="T108" fmla="*/ 24 w 88"/>
                <a:gd name="T109" fmla="*/ 140 h 141"/>
                <a:gd name="T110" fmla="*/ 50 w 88"/>
                <a:gd name="T111" fmla="*/ 134 h 141"/>
                <a:gd name="T112" fmla="*/ 58 w 88"/>
                <a:gd name="T113" fmla="*/ 134 h 141"/>
                <a:gd name="T114" fmla="*/ 62 w 88"/>
                <a:gd name="T115" fmla="*/ 128 h 141"/>
                <a:gd name="T116" fmla="*/ 75 w 88"/>
                <a:gd name="T117" fmla="*/ 11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8" h="141">
                  <a:moveTo>
                    <a:pt x="75" y="118"/>
                  </a:moveTo>
                  <a:cubicBezTo>
                    <a:pt x="77" y="113"/>
                    <a:pt x="86" y="110"/>
                    <a:pt x="87" y="106"/>
                  </a:cubicBezTo>
                  <a:cubicBezTo>
                    <a:pt x="88" y="104"/>
                    <a:pt x="88" y="103"/>
                    <a:pt x="85" y="99"/>
                  </a:cubicBezTo>
                  <a:cubicBezTo>
                    <a:pt x="82" y="96"/>
                    <a:pt x="75" y="93"/>
                    <a:pt x="74" y="91"/>
                  </a:cubicBezTo>
                  <a:cubicBezTo>
                    <a:pt x="74" y="89"/>
                    <a:pt x="80" y="89"/>
                    <a:pt x="80" y="86"/>
                  </a:cubicBezTo>
                  <a:cubicBezTo>
                    <a:pt x="79" y="84"/>
                    <a:pt x="76" y="84"/>
                    <a:pt x="75" y="82"/>
                  </a:cubicBezTo>
                  <a:cubicBezTo>
                    <a:pt x="74" y="80"/>
                    <a:pt x="77" y="79"/>
                    <a:pt x="76" y="78"/>
                  </a:cubicBezTo>
                  <a:cubicBezTo>
                    <a:pt x="76" y="77"/>
                    <a:pt x="72" y="76"/>
                    <a:pt x="72" y="75"/>
                  </a:cubicBezTo>
                  <a:cubicBezTo>
                    <a:pt x="72" y="74"/>
                    <a:pt x="75" y="74"/>
                    <a:pt x="74" y="72"/>
                  </a:cubicBezTo>
                  <a:cubicBezTo>
                    <a:pt x="74" y="71"/>
                    <a:pt x="71" y="68"/>
                    <a:pt x="73" y="66"/>
                  </a:cubicBezTo>
                  <a:cubicBezTo>
                    <a:pt x="75" y="64"/>
                    <a:pt x="78" y="66"/>
                    <a:pt x="76" y="61"/>
                  </a:cubicBezTo>
                  <a:cubicBezTo>
                    <a:pt x="73" y="56"/>
                    <a:pt x="69" y="50"/>
                    <a:pt x="68" y="48"/>
                  </a:cubicBezTo>
                  <a:cubicBezTo>
                    <a:pt x="67" y="47"/>
                    <a:pt x="69" y="44"/>
                    <a:pt x="70" y="43"/>
                  </a:cubicBezTo>
                  <a:cubicBezTo>
                    <a:pt x="72" y="42"/>
                    <a:pt x="75" y="39"/>
                    <a:pt x="75" y="37"/>
                  </a:cubicBezTo>
                  <a:cubicBezTo>
                    <a:pt x="75" y="36"/>
                    <a:pt x="71" y="32"/>
                    <a:pt x="69" y="31"/>
                  </a:cubicBezTo>
                  <a:cubicBezTo>
                    <a:pt x="68" y="30"/>
                    <a:pt x="65" y="30"/>
                    <a:pt x="64" y="28"/>
                  </a:cubicBezTo>
                  <a:cubicBezTo>
                    <a:pt x="63" y="25"/>
                    <a:pt x="62" y="25"/>
                    <a:pt x="63" y="23"/>
                  </a:cubicBezTo>
                  <a:cubicBezTo>
                    <a:pt x="64" y="22"/>
                    <a:pt x="64" y="20"/>
                    <a:pt x="64" y="19"/>
                  </a:cubicBezTo>
                  <a:cubicBezTo>
                    <a:pt x="64" y="17"/>
                    <a:pt x="67" y="18"/>
                    <a:pt x="67" y="16"/>
                  </a:cubicBezTo>
                  <a:cubicBezTo>
                    <a:pt x="68" y="15"/>
                    <a:pt x="68" y="14"/>
                    <a:pt x="69" y="13"/>
                  </a:cubicBezTo>
                  <a:cubicBezTo>
                    <a:pt x="69" y="11"/>
                    <a:pt x="70" y="10"/>
                    <a:pt x="69" y="8"/>
                  </a:cubicBezTo>
                  <a:cubicBezTo>
                    <a:pt x="69" y="6"/>
                    <a:pt x="62" y="5"/>
                    <a:pt x="61" y="2"/>
                  </a:cubicBezTo>
                  <a:cubicBezTo>
                    <a:pt x="59" y="0"/>
                    <a:pt x="55" y="1"/>
                    <a:pt x="54" y="2"/>
                  </a:cubicBezTo>
                  <a:cubicBezTo>
                    <a:pt x="53" y="4"/>
                    <a:pt x="45" y="2"/>
                    <a:pt x="45" y="4"/>
                  </a:cubicBezTo>
                  <a:cubicBezTo>
                    <a:pt x="45" y="7"/>
                    <a:pt x="40" y="7"/>
                    <a:pt x="40" y="10"/>
                  </a:cubicBezTo>
                  <a:cubicBezTo>
                    <a:pt x="40" y="13"/>
                    <a:pt x="43" y="18"/>
                    <a:pt x="39" y="17"/>
                  </a:cubicBezTo>
                  <a:cubicBezTo>
                    <a:pt x="35" y="17"/>
                    <a:pt x="37" y="19"/>
                    <a:pt x="35" y="22"/>
                  </a:cubicBezTo>
                  <a:cubicBezTo>
                    <a:pt x="33" y="25"/>
                    <a:pt x="33" y="20"/>
                    <a:pt x="30" y="21"/>
                  </a:cubicBezTo>
                  <a:cubicBezTo>
                    <a:pt x="28" y="22"/>
                    <a:pt x="25" y="18"/>
                    <a:pt x="24" y="20"/>
                  </a:cubicBezTo>
                  <a:cubicBezTo>
                    <a:pt x="23" y="22"/>
                    <a:pt x="19" y="21"/>
                    <a:pt x="15" y="20"/>
                  </a:cubicBezTo>
                  <a:cubicBezTo>
                    <a:pt x="11" y="19"/>
                    <a:pt x="9" y="14"/>
                    <a:pt x="5" y="13"/>
                  </a:cubicBezTo>
                  <a:cubicBezTo>
                    <a:pt x="3" y="13"/>
                    <a:pt x="1" y="15"/>
                    <a:pt x="0" y="17"/>
                  </a:cubicBezTo>
                  <a:cubicBezTo>
                    <a:pt x="3" y="19"/>
                    <a:pt x="5" y="22"/>
                    <a:pt x="9" y="24"/>
                  </a:cubicBezTo>
                  <a:cubicBezTo>
                    <a:pt x="13" y="26"/>
                    <a:pt x="21" y="28"/>
                    <a:pt x="21" y="31"/>
                  </a:cubicBezTo>
                  <a:cubicBezTo>
                    <a:pt x="21" y="34"/>
                    <a:pt x="19" y="38"/>
                    <a:pt x="21" y="39"/>
                  </a:cubicBezTo>
                  <a:cubicBezTo>
                    <a:pt x="23" y="40"/>
                    <a:pt x="21" y="46"/>
                    <a:pt x="23" y="47"/>
                  </a:cubicBezTo>
                  <a:cubicBezTo>
                    <a:pt x="26" y="48"/>
                    <a:pt x="25" y="54"/>
                    <a:pt x="23" y="54"/>
                  </a:cubicBezTo>
                  <a:cubicBezTo>
                    <a:pt x="21" y="54"/>
                    <a:pt x="23" y="57"/>
                    <a:pt x="25" y="58"/>
                  </a:cubicBezTo>
                  <a:cubicBezTo>
                    <a:pt x="25" y="59"/>
                    <a:pt x="26" y="61"/>
                    <a:pt x="26" y="62"/>
                  </a:cubicBezTo>
                  <a:cubicBezTo>
                    <a:pt x="28" y="63"/>
                    <a:pt x="30" y="64"/>
                    <a:pt x="33" y="65"/>
                  </a:cubicBezTo>
                  <a:cubicBezTo>
                    <a:pt x="36" y="67"/>
                    <a:pt x="35" y="69"/>
                    <a:pt x="35" y="72"/>
                  </a:cubicBezTo>
                  <a:cubicBezTo>
                    <a:pt x="36" y="74"/>
                    <a:pt x="36" y="76"/>
                    <a:pt x="34" y="75"/>
                  </a:cubicBezTo>
                  <a:cubicBezTo>
                    <a:pt x="32" y="74"/>
                    <a:pt x="30" y="75"/>
                    <a:pt x="29" y="78"/>
                  </a:cubicBezTo>
                  <a:cubicBezTo>
                    <a:pt x="28" y="82"/>
                    <a:pt x="24" y="87"/>
                    <a:pt x="21" y="87"/>
                  </a:cubicBezTo>
                  <a:cubicBezTo>
                    <a:pt x="18" y="87"/>
                    <a:pt x="18" y="90"/>
                    <a:pt x="16" y="91"/>
                  </a:cubicBezTo>
                  <a:cubicBezTo>
                    <a:pt x="13" y="91"/>
                    <a:pt x="11" y="93"/>
                    <a:pt x="11" y="95"/>
                  </a:cubicBezTo>
                  <a:cubicBezTo>
                    <a:pt x="11" y="98"/>
                    <a:pt x="8" y="98"/>
                    <a:pt x="5" y="98"/>
                  </a:cubicBezTo>
                  <a:cubicBezTo>
                    <a:pt x="3" y="98"/>
                    <a:pt x="4" y="102"/>
                    <a:pt x="2" y="104"/>
                  </a:cubicBezTo>
                  <a:cubicBezTo>
                    <a:pt x="0" y="105"/>
                    <a:pt x="0" y="106"/>
                    <a:pt x="2" y="108"/>
                  </a:cubicBezTo>
                  <a:cubicBezTo>
                    <a:pt x="4" y="111"/>
                    <a:pt x="2" y="113"/>
                    <a:pt x="3" y="114"/>
                  </a:cubicBezTo>
                  <a:cubicBezTo>
                    <a:pt x="4" y="116"/>
                    <a:pt x="6" y="120"/>
                    <a:pt x="4" y="124"/>
                  </a:cubicBezTo>
                  <a:cubicBezTo>
                    <a:pt x="3" y="128"/>
                    <a:pt x="1" y="133"/>
                    <a:pt x="2" y="132"/>
                  </a:cubicBezTo>
                  <a:cubicBezTo>
                    <a:pt x="4" y="132"/>
                    <a:pt x="7" y="136"/>
                    <a:pt x="10" y="136"/>
                  </a:cubicBezTo>
                  <a:cubicBezTo>
                    <a:pt x="12" y="135"/>
                    <a:pt x="13" y="139"/>
                    <a:pt x="15" y="138"/>
                  </a:cubicBezTo>
                  <a:cubicBezTo>
                    <a:pt x="17" y="138"/>
                    <a:pt x="17" y="141"/>
                    <a:pt x="24" y="140"/>
                  </a:cubicBezTo>
                  <a:cubicBezTo>
                    <a:pt x="31" y="140"/>
                    <a:pt x="45" y="134"/>
                    <a:pt x="50" y="134"/>
                  </a:cubicBezTo>
                  <a:cubicBezTo>
                    <a:pt x="54" y="134"/>
                    <a:pt x="56" y="134"/>
                    <a:pt x="58" y="134"/>
                  </a:cubicBezTo>
                  <a:cubicBezTo>
                    <a:pt x="59" y="132"/>
                    <a:pt x="61" y="130"/>
                    <a:pt x="62" y="128"/>
                  </a:cubicBezTo>
                  <a:cubicBezTo>
                    <a:pt x="65" y="125"/>
                    <a:pt x="73" y="122"/>
                    <a:pt x="75" y="1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08C17EAB-FFFA-DC8D-EC81-0D6853408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896" y="3526405"/>
              <a:ext cx="367297" cy="323291"/>
            </a:xfrm>
            <a:custGeom>
              <a:avLst/>
              <a:gdLst>
                <a:gd name="T0" fmla="*/ 106 w 177"/>
                <a:gd name="T1" fmla="*/ 30 h 142"/>
                <a:gd name="T2" fmla="*/ 91 w 177"/>
                <a:gd name="T3" fmla="*/ 28 h 142"/>
                <a:gd name="T4" fmla="*/ 81 w 177"/>
                <a:gd name="T5" fmla="*/ 25 h 142"/>
                <a:gd name="T6" fmla="*/ 61 w 177"/>
                <a:gd name="T7" fmla="*/ 10 h 142"/>
                <a:gd name="T8" fmla="*/ 44 w 177"/>
                <a:gd name="T9" fmla="*/ 0 h 142"/>
                <a:gd name="T10" fmla="*/ 37 w 177"/>
                <a:gd name="T11" fmla="*/ 0 h 142"/>
                <a:gd name="T12" fmla="*/ 29 w 177"/>
                <a:gd name="T13" fmla="*/ 3 h 142"/>
                <a:gd name="T14" fmla="*/ 20 w 177"/>
                <a:gd name="T15" fmla="*/ 8 h 142"/>
                <a:gd name="T16" fmla="*/ 27 w 177"/>
                <a:gd name="T17" fmla="*/ 16 h 142"/>
                <a:gd name="T18" fmla="*/ 22 w 177"/>
                <a:gd name="T19" fmla="*/ 20 h 142"/>
                <a:gd name="T20" fmla="*/ 16 w 177"/>
                <a:gd name="T21" fmla="*/ 22 h 142"/>
                <a:gd name="T22" fmla="*/ 10 w 177"/>
                <a:gd name="T23" fmla="*/ 27 h 142"/>
                <a:gd name="T24" fmla="*/ 1 w 177"/>
                <a:gd name="T25" fmla="*/ 23 h 142"/>
                <a:gd name="T26" fmla="*/ 0 w 177"/>
                <a:gd name="T27" fmla="*/ 26 h 142"/>
                <a:gd name="T28" fmla="*/ 0 w 177"/>
                <a:gd name="T29" fmla="*/ 28 h 142"/>
                <a:gd name="T30" fmla="*/ 1 w 177"/>
                <a:gd name="T31" fmla="*/ 38 h 142"/>
                <a:gd name="T32" fmla="*/ 8 w 177"/>
                <a:gd name="T33" fmla="*/ 46 h 142"/>
                <a:gd name="T34" fmla="*/ 20 w 177"/>
                <a:gd name="T35" fmla="*/ 65 h 142"/>
                <a:gd name="T36" fmla="*/ 27 w 177"/>
                <a:gd name="T37" fmla="*/ 74 h 142"/>
                <a:gd name="T38" fmla="*/ 35 w 177"/>
                <a:gd name="T39" fmla="*/ 84 h 142"/>
                <a:gd name="T40" fmla="*/ 37 w 177"/>
                <a:gd name="T41" fmla="*/ 93 h 142"/>
                <a:gd name="T42" fmla="*/ 43 w 177"/>
                <a:gd name="T43" fmla="*/ 107 h 142"/>
                <a:gd name="T44" fmla="*/ 53 w 177"/>
                <a:gd name="T45" fmla="*/ 118 h 142"/>
                <a:gd name="T46" fmla="*/ 61 w 177"/>
                <a:gd name="T47" fmla="*/ 131 h 142"/>
                <a:gd name="T48" fmla="*/ 64 w 177"/>
                <a:gd name="T49" fmla="*/ 138 h 142"/>
                <a:gd name="T50" fmla="*/ 67 w 177"/>
                <a:gd name="T51" fmla="*/ 142 h 142"/>
                <a:gd name="T52" fmla="*/ 70 w 177"/>
                <a:gd name="T53" fmla="*/ 140 h 142"/>
                <a:gd name="T54" fmla="*/ 70 w 177"/>
                <a:gd name="T55" fmla="*/ 136 h 142"/>
                <a:gd name="T56" fmla="*/ 74 w 177"/>
                <a:gd name="T57" fmla="*/ 133 h 142"/>
                <a:gd name="T58" fmla="*/ 80 w 177"/>
                <a:gd name="T59" fmla="*/ 134 h 142"/>
                <a:gd name="T60" fmla="*/ 90 w 177"/>
                <a:gd name="T61" fmla="*/ 134 h 142"/>
                <a:gd name="T62" fmla="*/ 102 w 177"/>
                <a:gd name="T63" fmla="*/ 136 h 142"/>
                <a:gd name="T64" fmla="*/ 108 w 177"/>
                <a:gd name="T65" fmla="*/ 134 h 142"/>
                <a:gd name="T66" fmla="*/ 121 w 177"/>
                <a:gd name="T67" fmla="*/ 123 h 142"/>
                <a:gd name="T68" fmla="*/ 138 w 177"/>
                <a:gd name="T69" fmla="*/ 122 h 142"/>
                <a:gd name="T70" fmla="*/ 171 w 177"/>
                <a:gd name="T71" fmla="*/ 111 h 142"/>
                <a:gd name="T72" fmla="*/ 177 w 177"/>
                <a:gd name="T73" fmla="*/ 93 h 142"/>
                <a:gd name="T74" fmla="*/ 173 w 177"/>
                <a:gd name="T75" fmla="*/ 87 h 142"/>
                <a:gd name="T76" fmla="*/ 152 w 177"/>
                <a:gd name="T77" fmla="*/ 85 h 142"/>
                <a:gd name="T78" fmla="*/ 145 w 177"/>
                <a:gd name="T79" fmla="*/ 76 h 142"/>
                <a:gd name="T80" fmla="*/ 142 w 177"/>
                <a:gd name="T81" fmla="*/ 71 h 142"/>
                <a:gd name="T82" fmla="*/ 135 w 177"/>
                <a:gd name="T83" fmla="*/ 66 h 142"/>
                <a:gd name="T84" fmla="*/ 130 w 177"/>
                <a:gd name="T85" fmla="*/ 57 h 142"/>
                <a:gd name="T86" fmla="*/ 127 w 177"/>
                <a:gd name="T87" fmla="*/ 48 h 142"/>
                <a:gd name="T88" fmla="*/ 118 w 177"/>
                <a:gd name="T89" fmla="*/ 38 h 142"/>
                <a:gd name="T90" fmla="*/ 117 w 177"/>
                <a:gd name="T91" fmla="*/ 34 h 142"/>
                <a:gd name="T92" fmla="*/ 110 w 177"/>
                <a:gd name="T93" fmla="*/ 34 h 142"/>
                <a:gd name="T94" fmla="*/ 106 w 177"/>
                <a:gd name="T95" fmla="*/ 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7" h="142">
                  <a:moveTo>
                    <a:pt x="106" y="30"/>
                  </a:moveTo>
                  <a:cubicBezTo>
                    <a:pt x="106" y="30"/>
                    <a:pt x="93" y="28"/>
                    <a:pt x="91" y="28"/>
                  </a:cubicBezTo>
                  <a:cubicBezTo>
                    <a:pt x="89" y="28"/>
                    <a:pt x="84" y="28"/>
                    <a:pt x="81" y="25"/>
                  </a:cubicBezTo>
                  <a:cubicBezTo>
                    <a:pt x="78" y="22"/>
                    <a:pt x="63" y="11"/>
                    <a:pt x="61" y="10"/>
                  </a:cubicBezTo>
                  <a:cubicBezTo>
                    <a:pt x="58" y="9"/>
                    <a:pt x="47" y="1"/>
                    <a:pt x="44" y="0"/>
                  </a:cubicBezTo>
                  <a:cubicBezTo>
                    <a:pt x="41" y="0"/>
                    <a:pt x="41" y="0"/>
                    <a:pt x="37" y="0"/>
                  </a:cubicBezTo>
                  <a:cubicBezTo>
                    <a:pt x="34" y="0"/>
                    <a:pt x="35" y="3"/>
                    <a:pt x="29" y="3"/>
                  </a:cubicBezTo>
                  <a:cubicBezTo>
                    <a:pt x="22" y="3"/>
                    <a:pt x="18" y="8"/>
                    <a:pt x="20" y="8"/>
                  </a:cubicBezTo>
                  <a:cubicBezTo>
                    <a:pt x="22" y="9"/>
                    <a:pt x="29" y="15"/>
                    <a:pt x="27" y="16"/>
                  </a:cubicBezTo>
                  <a:cubicBezTo>
                    <a:pt x="25" y="17"/>
                    <a:pt x="24" y="20"/>
                    <a:pt x="22" y="20"/>
                  </a:cubicBezTo>
                  <a:cubicBezTo>
                    <a:pt x="19" y="20"/>
                    <a:pt x="16" y="20"/>
                    <a:pt x="16" y="22"/>
                  </a:cubicBezTo>
                  <a:cubicBezTo>
                    <a:pt x="16" y="24"/>
                    <a:pt x="13" y="27"/>
                    <a:pt x="10" y="27"/>
                  </a:cubicBezTo>
                  <a:cubicBezTo>
                    <a:pt x="8" y="27"/>
                    <a:pt x="4" y="25"/>
                    <a:pt x="1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30"/>
                    <a:pt x="0" y="37"/>
                    <a:pt x="1" y="38"/>
                  </a:cubicBezTo>
                  <a:cubicBezTo>
                    <a:pt x="3" y="38"/>
                    <a:pt x="4" y="42"/>
                    <a:pt x="8" y="46"/>
                  </a:cubicBezTo>
                  <a:cubicBezTo>
                    <a:pt x="12" y="50"/>
                    <a:pt x="20" y="62"/>
                    <a:pt x="20" y="65"/>
                  </a:cubicBezTo>
                  <a:cubicBezTo>
                    <a:pt x="21" y="68"/>
                    <a:pt x="22" y="71"/>
                    <a:pt x="27" y="74"/>
                  </a:cubicBezTo>
                  <a:cubicBezTo>
                    <a:pt x="32" y="78"/>
                    <a:pt x="32" y="82"/>
                    <a:pt x="35" y="84"/>
                  </a:cubicBezTo>
                  <a:cubicBezTo>
                    <a:pt x="37" y="86"/>
                    <a:pt x="37" y="88"/>
                    <a:pt x="37" y="93"/>
                  </a:cubicBezTo>
                  <a:cubicBezTo>
                    <a:pt x="37" y="98"/>
                    <a:pt x="39" y="104"/>
                    <a:pt x="43" y="107"/>
                  </a:cubicBezTo>
                  <a:cubicBezTo>
                    <a:pt x="48" y="110"/>
                    <a:pt x="51" y="113"/>
                    <a:pt x="53" y="118"/>
                  </a:cubicBezTo>
                  <a:cubicBezTo>
                    <a:pt x="55" y="124"/>
                    <a:pt x="58" y="128"/>
                    <a:pt x="61" y="131"/>
                  </a:cubicBezTo>
                  <a:cubicBezTo>
                    <a:pt x="64" y="134"/>
                    <a:pt x="62" y="135"/>
                    <a:pt x="64" y="138"/>
                  </a:cubicBezTo>
                  <a:cubicBezTo>
                    <a:pt x="65" y="139"/>
                    <a:pt x="66" y="140"/>
                    <a:pt x="67" y="142"/>
                  </a:cubicBezTo>
                  <a:cubicBezTo>
                    <a:pt x="69" y="141"/>
                    <a:pt x="70" y="141"/>
                    <a:pt x="70" y="140"/>
                  </a:cubicBezTo>
                  <a:cubicBezTo>
                    <a:pt x="71" y="139"/>
                    <a:pt x="69" y="137"/>
                    <a:pt x="70" y="136"/>
                  </a:cubicBezTo>
                  <a:cubicBezTo>
                    <a:pt x="71" y="135"/>
                    <a:pt x="72" y="133"/>
                    <a:pt x="74" y="133"/>
                  </a:cubicBezTo>
                  <a:cubicBezTo>
                    <a:pt x="75" y="132"/>
                    <a:pt x="77" y="134"/>
                    <a:pt x="80" y="134"/>
                  </a:cubicBezTo>
                  <a:cubicBezTo>
                    <a:pt x="83" y="133"/>
                    <a:pt x="90" y="134"/>
                    <a:pt x="90" y="134"/>
                  </a:cubicBezTo>
                  <a:cubicBezTo>
                    <a:pt x="91" y="135"/>
                    <a:pt x="100" y="135"/>
                    <a:pt x="102" y="136"/>
                  </a:cubicBezTo>
                  <a:cubicBezTo>
                    <a:pt x="104" y="138"/>
                    <a:pt x="107" y="138"/>
                    <a:pt x="108" y="134"/>
                  </a:cubicBezTo>
                  <a:cubicBezTo>
                    <a:pt x="109" y="131"/>
                    <a:pt x="120" y="124"/>
                    <a:pt x="121" y="123"/>
                  </a:cubicBezTo>
                  <a:cubicBezTo>
                    <a:pt x="122" y="122"/>
                    <a:pt x="133" y="123"/>
                    <a:pt x="138" y="122"/>
                  </a:cubicBezTo>
                  <a:cubicBezTo>
                    <a:pt x="142" y="121"/>
                    <a:pt x="170" y="112"/>
                    <a:pt x="171" y="111"/>
                  </a:cubicBezTo>
                  <a:cubicBezTo>
                    <a:pt x="173" y="110"/>
                    <a:pt x="177" y="95"/>
                    <a:pt x="177" y="93"/>
                  </a:cubicBezTo>
                  <a:cubicBezTo>
                    <a:pt x="177" y="92"/>
                    <a:pt x="175" y="87"/>
                    <a:pt x="173" y="87"/>
                  </a:cubicBezTo>
                  <a:cubicBezTo>
                    <a:pt x="171" y="88"/>
                    <a:pt x="153" y="86"/>
                    <a:pt x="152" y="85"/>
                  </a:cubicBezTo>
                  <a:cubicBezTo>
                    <a:pt x="151" y="84"/>
                    <a:pt x="146" y="81"/>
                    <a:pt x="145" y="76"/>
                  </a:cubicBezTo>
                  <a:cubicBezTo>
                    <a:pt x="144" y="75"/>
                    <a:pt x="142" y="73"/>
                    <a:pt x="142" y="71"/>
                  </a:cubicBezTo>
                  <a:cubicBezTo>
                    <a:pt x="140" y="71"/>
                    <a:pt x="137" y="70"/>
                    <a:pt x="135" y="66"/>
                  </a:cubicBezTo>
                  <a:cubicBezTo>
                    <a:pt x="133" y="65"/>
                    <a:pt x="129" y="58"/>
                    <a:pt x="130" y="57"/>
                  </a:cubicBezTo>
                  <a:cubicBezTo>
                    <a:pt x="132" y="54"/>
                    <a:pt x="129" y="50"/>
                    <a:pt x="127" y="48"/>
                  </a:cubicBezTo>
                  <a:cubicBezTo>
                    <a:pt x="124" y="45"/>
                    <a:pt x="118" y="40"/>
                    <a:pt x="118" y="38"/>
                  </a:cubicBezTo>
                  <a:cubicBezTo>
                    <a:pt x="118" y="37"/>
                    <a:pt x="118" y="35"/>
                    <a:pt x="117" y="34"/>
                  </a:cubicBezTo>
                  <a:cubicBezTo>
                    <a:pt x="110" y="34"/>
                    <a:pt x="110" y="34"/>
                    <a:pt x="110" y="34"/>
                  </a:cubicBezTo>
                  <a:lnTo>
                    <a:pt x="106" y="30"/>
                  </a:ln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B92B43B3-5136-761E-2681-EB2EAB08A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8049" y="3674580"/>
              <a:ext cx="141471" cy="173191"/>
            </a:xfrm>
            <a:custGeom>
              <a:avLst/>
              <a:gdLst>
                <a:gd name="T0" fmla="*/ 33 w 68"/>
                <a:gd name="T1" fmla="*/ 2 h 76"/>
                <a:gd name="T2" fmla="*/ 33 w 68"/>
                <a:gd name="T3" fmla="*/ 8 h 76"/>
                <a:gd name="T4" fmla="*/ 28 w 68"/>
                <a:gd name="T5" fmla="*/ 15 h 76"/>
                <a:gd name="T6" fmla="*/ 25 w 68"/>
                <a:gd name="T7" fmla="*/ 22 h 76"/>
                <a:gd name="T8" fmla="*/ 27 w 68"/>
                <a:gd name="T9" fmla="*/ 22 h 76"/>
                <a:gd name="T10" fmla="*/ 31 w 68"/>
                <a:gd name="T11" fmla="*/ 28 h 76"/>
                <a:gd name="T12" fmla="*/ 25 w 68"/>
                <a:gd name="T13" fmla="*/ 46 h 76"/>
                <a:gd name="T14" fmla="*/ 0 w 68"/>
                <a:gd name="T15" fmla="*/ 55 h 76"/>
                <a:gd name="T16" fmla="*/ 10 w 68"/>
                <a:gd name="T17" fmla="*/ 76 h 76"/>
                <a:gd name="T18" fmla="*/ 12 w 68"/>
                <a:gd name="T19" fmla="*/ 75 h 76"/>
                <a:gd name="T20" fmla="*/ 26 w 68"/>
                <a:gd name="T21" fmla="*/ 73 h 76"/>
                <a:gd name="T22" fmla="*/ 29 w 68"/>
                <a:gd name="T23" fmla="*/ 66 h 76"/>
                <a:gd name="T24" fmla="*/ 38 w 68"/>
                <a:gd name="T25" fmla="*/ 64 h 76"/>
                <a:gd name="T26" fmla="*/ 44 w 68"/>
                <a:gd name="T27" fmla="*/ 57 h 76"/>
                <a:gd name="T28" fmla="*/ 49 w 68"/>
                <a:gd name="T29" fmla="*/ 54 h 76"/>
                <a:gd name="T30" fmla="*/ 52 w 68"/>
                <a:gd name="T31" fmla="*/ 43 h 76"/>
                <a:gd name="T32" fmla="*/ 59 w 68"/>
                <a:gd name="T33" fmla="*/ 38 h 76"/>
                <a:gd name="T34" fmla="*/ 66 w 68"/>
                <a:gd name="T35" fmla="*/ 28 h 76"/>
                <a:gd name="T36" fmla="*/ 65 w 68"/>
                <a:gd name="T37" fmla="*/ 23 h 76"/>
                <a:gd name="T38" fmla="*/ 58 w 68"/>
                <a:gd name="T39" fmla="*/ 15 h 76"/>
                <a:gd name="T40" fmla="*/ 44 w 68"/>
                <a:gd name="T41" fmla="*/ 9 h 76"/>
                <a:gd name="T42" fmla="*/ 39 w 68"/>
                <a:gd name="T43" fmla="*/ 0 h 76"/>
                <a:gd name="T44" fmla="*/ 37 w 68"/>
                <a:gd name="T45" fmla="*/ 2 h 76"/>
                <a:gd name="T46" fmla="*/ 33 w 68"/>
                <a:gd name="T47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8" h="76">
                  <a:moveTo>
                    <a:pt x="33" y="2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2"/>
                    <a:pt x="27" y="22"/>
                    <a:pt x="27" y="22"/>
                  </a:cubicBezTo>
                  <a:cubicBezTo>
                    <a:pt x="29" y="22"/>
                    <a:pt x="31" y="27"/>
                    <a:pt x="31" y="28"/>
                  </a:cubicBezTo>
                  <a:cubicBezTo>
                    <a:pt x="31" y="30"/>
                    <a:pt x="27" y="45"/>
                    <a:pt x="25" y="46"/>
                  </a:cubicBezTo>
                  <a:cubicBezTo>
                    <a:pt x="25" y="47"/>
                    <a:pt x="10" y="52"/>
                    <a:pt x="0" y="55"/>
                  </a:cubicBezTo>
                  <a:cubicBezTo>
                    <a:pt x="2" y="59"/>
                    <a:pt x="6" y="68"/>
                    <a:pt x="10" y="76"/>
                  </a:cubicBezTo>
                  <a:cubicBezTo>
                    <a:pt x="11" y="76"/>
                    <a:pt x="11" y="75"/>
                    <a:pt x="12" y="75"/>
                  </a:cubicBezTo>
                  <a:cubicBezTo>
                    <a:pt x="17" y="72"/>
                    <a:pt x="22" y="74"/>
                    <a:pt x="26" y="73"/>
                  </a:cubicBezTo>
                  <a:cubicBezTo>
                    <a:pt x="29" y="72"/>
                    <a:pt x="26" y="69"/>
                    <a:pt x="29" y="66"/>
                  </a:cubicBezTo>
                  <a:cubicBezTo>
                    <a:pt x="32" y="63"/>
                    <a:pt x="37" y="65"/>
                    <a:pt x="38" y="64"/>
                  </a:cubicBezTo>
                  <a:cubicBezTo>
                    <a:pt x="40" y="64"/>
                    <a:pt x="41" y="58"/>
                    <a:pt x="44" y="57"/>
                  </a:cubicBezTo>
                  <a:cubicBezTo>
                    <a:pt x="46" y="56"/>
                    <a:pt x="49" y="56"/>
                    <a:pt x="49" y="54"/>
                  </a:cubicBezTo>
                  <a:cubicBezTo>
                    <a:pt x="49" y="52"/>
                    <a:pt x="49" y="43"/>
                    <a:pt x="52" y="43"/>
                  </a:cubicBezTo>
                  <a:cubicBezTo>
                    <a:pt x="55" y="42"/>
                    <a:pt x="59" y="39"/>
                    <a:pt x="59" y="38"/>
                  </a:cubicBezTo>
                  <a:cubicBezTo>
                    <a:pt x="59" y="36"/>
                    <a:pt x="64" y="31"/>
                    <a:pt x="66" y="28"/>
                  </a:cubicBezTo>
                  <a:cubicBezTo>
                    <a:pt x="67" y="25"/>
                    <a:pt x="68" y="24"/>
                    <a:pt x="65" y="23"/>
                  </a:cubicBezTo>
                  <a:cubicBezTo>
                    <a:pt x="63" y="23"/>
                    <a:pt x="59" y="16"/>
                    <a:pt x="58" y="15"/>
                  </a:cubicBezTo>
                  <a:cubicBezTo>
                    <a:pt x="57" y="13"/>
                    <a:pt x="50" y="14"/>
                    <a:pt x="44" y="9"/>
                  </a:cubicBezTo>
                  <a:cubicBezTo>
                    <a:pt x="42" y="8"/>
                    <a:pt x="40" y="4"/>
                    <a:pt x="39" y="0"/>
                  </a:cubicBezTo>
                  <a:cubicBezTo>
                    <a:pt x="37" y="2"/>
                    <a:pt x="37" y="2"/>
                    <a:pt x="37" y="2"/>
                  </a:cubicBezTo>
                  <a:lnTo>
                    <a:pt x="33" y="2"/>
                  </a:ln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id="{D9632B88-5AD0-9DD1-DABD-DC88DB4C5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202" y="3653412"/>
              <a:ext cx="21089" cy="34638"/>
            </a:xfrm>
            <a:custGeom>
              <a:avLst/>
              <a:gdLst>
                <a:gd name="T0" fmla="*/ 7 w 10"/>
                <a:gd name="T1" fmla="*/ 15 h 15"/>
                <a:gd name="T2" fmla="*/ 7 w 10"/>
                <a:gd name="T3" fmla="*/ 12 h 15"/>
                <a:gd name="T4" fmla="*/ 6 w 10"/>
                <a:gd name="T5" fmla="*/ 1 h 15"/>
                <a:gd name="T6" fmla="*/ 0 w 10"/>
                <a:gd name="T7" fmla="*/ 10 h 15"/>
                <a:gd name="T8" fmla="*/ 0 w 10"/>
                <a:gd name="T9" fmla="*/ 10 h 15"/>
                <a:gd name="T10" fmla="*/ 7 w 10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5">
                  <a:moveTo>
                    <a:pt x="7" y="15"/>
                  </a:moveTo>
                  <a:cubicBezTo>
                    <a:pt x="7" y="14"/>
                    <a:pt x="7" y="13"/>
                    <a:pt x="7" y="12"/>
                  </a:cubicBezTo>
                  <a:cubicBezTo>
                    <a:pt x="9" y="9"/>
                    <a:pt x="10" y="2"/>
                    <a:pt x="6" y="1"/>
                  </a:cubicBezTo>
                  <a:cubicBezTo>
                    <a:pt x="2" y="0"/>
                    <a:pt x="0" y="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4"/>
                    <a:pt x="5" y="15"/>
                    <a:pt x="7" y="15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93">
              <a:extLst>
                <a:ext uri="{FF2B5EF4-FFF2-40B4-BE49-F238E27FC236}">
                  <a16:creationId xmlns:a16="http://schemas.microsoft.com/office/drawing/2014/main" id="{B17BB848-B253-7A66-1504-6C3813B76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291" y="3651488"/>
              <a:ext cx="82598" cy="73126"/>
            </a:xfrm>
            <a:custGeom>
              <a:avLst/>
              <a:gdLst>
                <a:gd name="T0" fmla="*/ 7 w 40"/>
                <a:gd name="T1" fmla="*/ 30 h 32"/>
                <a:gd name="T2" fmla="*/ 26 w 40"/>
                <a:gd name="T3" fmla="*/ 32 h 32"/>
                <a:gd name="T4" fmla="*/ 29 w 40"/>
                <a:gd name="T5" fmla="*/ 25 h 32"/>
                <a:gd name="T6" fmla="*/ 34 w 40"/>
                <a:gd name="T7" fmla="*/ 18 h 32"/>
                <a:gd name="T8" fmla="*/ 34 w 40"/>
                <a:gd name="T9" fmla="*/ 12 h 32"/>
                <a:gd name="T10" fmla="*/ 38 w 40"/>
                <a:gd name="T11" fmla="*/ 12 h 32"/>
                <a:gd name="T12" fmla="*/ 40 w 40"/>
                <a:gd name="T13" fmla="*/ 10 h 32"/>
                <a:gd name="T14" fmla="*/ 38 w 40"/>
                <a:gd name="T15" fmla="*/ 0 h 32"/>
                <a:gd name="T16" fmla="*/ 28 w 40"/>
                <a:gd name="T17" fmla="*/ 11 h 32"/>
                <a:gd name="T18" fmla="*/ 12 w 40"/>
                <a:gd name="T19" fmla="*/ 19 h 32"/>
                <a:gd name="T20" fmla="*/ 2 w 40"/>
                <a:gd name="T21" fmla="*/ 21 h 32"/>
                <a:gd name="T22" fmla="*/ 0 w 40"/>
                <a:gd name="T23" fmla="*/ 21 h 32"/>
                <a:gd name="T24" fmla="*/ 7 w 40"/>
                <a:gd name="T25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2">
                  <a:moveTo>
                    <a:pt x="7" y="30"/>
                  </a:moveTo>
                  <a:cubicBezTo>
                    <a:pt x="8" y="31"/>
                    <a:pt x="21" y="32"/>
                    <a:pt x="26" y="32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9" y="5"/>
                    <a:pt x="39" y="0"/>
                    <a:pt x="38" y="0"/>
                  </a:cubicBezTo>
                  <a:cubicBezTo>
                    <a:pt x="37" y="0"/>
                    <a:pt x="31" y="6"/>
                    <a:pt x="28" y="11"/>
                  </a:cubicBezTo>
                  <a:cubicBezTo>
                    <a:pt x="26" y="16"/>
                    <a:pt x="18" y="20"/>
                    <a:pt x="12" y="19"/>
                  </a:cubicBezTo>
                  <a:cubicBezTo>
                    <a:pt x="6" y="18"/>
                    <a:pt x="4" y="20"/>
                    <a:pt x="2" y="21"/>
                  </a:cubicBezTo>
                  <a:cubicBezTo>
                    <a:pt x="2" y="22"/>
                    <a:pt x="1" y="21"/>
                    <a:pt x="0" y="21"/>
                  </a:cubicBezTo>
                  <a:cubicBezTo>
                    <a:pt x="1" y="26"/>
                    <a:pt x="6" y="29"/>
                    <a:pt x="7" y="30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94">
              <a:extLst>
                <a:ext uri="{FF2B5EF4-FFF2-40B4-BE49-F238E27FC236}">
                  <a16:creationId xmlns:a16="http://schemas.microsoft.com/office/drawing/2014/main" id="{5B290C91-1AB6-4942-BC30-4FAD42FFF7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3151" y="4043094"/>
              <a:ext cx="340936" cy="116423"/>
            </a:xfrm>
            <a:custGeom>
              <a:avLst/>
              <a:gdLst>
                <a:gd name="T0" fmla="*/ 30 w 164"/>
                <a:gd name="T1" fmla="*/ 18 h 51"/>
                <a:gd name="T2" fmla="*/ 23 w 164"/>
                <a:gd name="T3" fmla="*/ 9 h 51"/>
                <a:gd name="T4" fmla="*/ 19 w 164"/>
                <a:gd name="T5" fmla="*/ 5 h 51"/>
                <a:gd name="T6" fmla="*/ 19 w 164"/>
                <a:gd name="T7" fmla="*/ 4 h 51"/>
                <a:gd name="T8" fmla="*/ 16 w 164"/>
                <a:gd name="T9" fmla="*/ 7 h 51"/>
                <a:gd name="T10" fmla="*/ 9 w 164"/>
                <a:gd name="T11" fmla="*/ 7 h 51"/>
                <a:gd name="T12" fmla="*/ 5 w 164"/>
                <a:gd name="T13" fmla="*/ 2 h 51"/>
                <a:gd name="T14" fmla="*/ 0 w 164"/>
                <a:gd name="T15" fmla="*/ 1 h 51"/>
                <a:gd name="T16" fmla="*/ 3 w 164"/>
                <a:gd name="T17" fmla="*/ 14 h 51"/>
                <a:gd name="T18" fmla="*/ 11 w 164"/>
                <a:gd name="T19" fmla="*/ 30 h 51"/>
                <a:gd name="T20" fmla="*/ 19 w 164"/>
                <a:gd name="T21" fmla="*/ 38 h 51"/>
                <a:gd name="T22" fmla="*/ 35 w 164"/>
                <a:gd name="T23" fmla="*/ 46 h 51"/>
                <a:gd name="T24" fmla="*/ 30 w 164"/>
                <a:gd name="T25" fmla="*/ 34 h 51"/>
                <a:gd name="T26" fmla="*/ 30 w 164"/>
                <a:gd name="T27" fmla="*/ 18 h 51"/>
                <a:gd name="T28" fmla="*/ 157 w 164"/>
                <a:gd name="T29" fmla="*/ 9 h 51"/>
                <a:gd name="T30" fmla="*/ 150 w 164"/>
                <a:gd name="T31" fmla="*/ 7 h 51"/>
                <a:gd name="T32" fmla="*/ 142 w 164"/>
                <a:gd name="T33" fmla="*/ 0 h 51"/>
                <a:gd name="T34" fmla="*/ 135 w 164"/>
                <a:gd name="T35" fmla="*/ 9 h 51"/>
                <a:gd name="T36" fmla="*/ 131 w 164"/>
                <a:gd name="T37" fmla="*/ 14 h 51"/>
                <a:gd name="T38" fmla="*/ 129 w 164"/>
                <a:gd name="T39" fmla="*/ 17 h 51"/>
                <a:gd name="T40" fmla="*/ 129 w 164"/>
                <a:gd name="T41" fmla="*/ 22 h 51"/>
                <a:gd name="T42" fmla="*/ 124 w 164"/>
                <a:gd name="T43" fmla="*/ 24 h 51"/>
                <a:gd name="T44" fmla="*/ 119 w 164"/>
                <a:gd name="T45" fmla="*/ 18 h 51"/>
                <a:gd name="T46" fmla="*/ 119 w 164"/>
                <a:gd name="T47" fmla="*/ 18 h 51"/>
                <a:gd name="T48" fmla="*/ 111 w 164"/>
                <a:gd name="T49" fmla="*/ 29 h 51"/>
                <a:gd name="T50" fmla="*/ 99 w 164"/>
                <a:gd name="T51" fmla="*/ 33 h 51"/>
                <a:gd name="T52" fmla="*/ 94 w 164"/>
                <a:gd name="T53" fmla="*/ 44 h 51"/>
                <a:gd name="T54" fmla="*/ 81 w 164"/>
                <a:gd name="T55" fmla="*/ 41 h 51"/>
                <a:gd name="T56" fmla="*/ 84 w 164"/>
                <a:gd name="T57" fmla="*/ 46 h 51"/>
                <a:gd name="T58" fmla="*/ 91 w 164"/>
                <a:gd name="T59" fmla="*/ 49 h 51"/>
                <a:gd name="T60" fmla="*/ 102 w 164"/>
                <a:gd name="T61" fmla="*/ 48 h 51"/>
                <a:gd name="T62" fmla="*/ 110 w 164"/>
                <a:gd name="T63" fmla="*/ 45 h 51"/>
                <a:gd name="T64" fmla="*/ 118 w 164"/>
                <a:gd name="T65" fmla="*/ 46 h 51"/>
                <a:gd name="T66" fmla="*/ 125 w 164"/>
                <a:gd name="T67" fmla="*/ 41 h 51"/>
                <a:gd name="T68" fmla="*/ 128 w 164"/>
                <a:gd name="T69" fmla="*/ 33 h 51"/>
                <a:gd name="T70" fmla="*/ 133 w 164"/>
                <a:gd name="T71" fmla="*/ 26 h 51"/>
                <a:gd name="T72" fmla="*/ 146 w 164"/>
                <a:gd name="T73" fmla="*/ 21 h 51"/>
                <a:gd name="T74" fmla="*/ 150 w 164"/>
                <a:gd name="T75" fmla="*/ 22 h 51"/>
                <a:gd name="T76" fmla="*/ 155 w 164"/>
                <a:gd name="T77" fmla="*/ 17 h 51"/>
                <a:gd name="T78" fmla="*/ 163 w 164"/>
                <a:gd name="T79" fmla="*/ 14 h 51"/>
                <a:gd name="T80" fmla="*/ 157 w 164"/>
                <a:gd name="T81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4" h="51">
                  <a:moveTo>
                    <a:pt x="30" y="18"/>
                  </a:moveTo>
                  <a:cubicBezTo>
                    <a:pt x="30" y="13"/>
                    <a:pt x="25" y="13"/>
                    <a:pt x="23" y="9"/>
                  </a:cubicBezTo>
                  <a:cubicBezTo>
                    <a:pt x="22" y="5"/>
                    <a:pt x="20" y="8"/>
                    <a:pt x="19" y="5"/>
                  </a:cubicBezTo>
                  <a:cubicBezTo>
                    <a:pt x="19" y="5"/>
                    <a:pt x="19" y="4"/>
                    <a:pt x="19" y="4"/>
                  </a:cubicBezTo>
                  <a:cubicBezTo>
                    <a:pt x="16" y="5"/>
                    <a:pt x="17" y="7"/>
                    <a:pt x="16" y="7"/>
                  </a:cubicBezTo>
                  <a:cubicBezTo>
                    <a:pt x="15" y="8"/>
                    <a:pt x="9" y="8"/>
                    <a:pt x="9" y="7"/>
                  </a:cubicBezTo>
                  <a:cubicBezTo>
                    <a:pt x="9" y="5"/>
                    <a:pt x="8" y="2"/>
                    <a:pt x="5" y="2"/>
                  </a:cubicBezTo>
                  <a:cubicBezTo>
                    <a:pt x="3" y="1"/>
                    <a:pt x="2" y="1"/>
                    <a:pt x="0" y="1"/>
                  </a:cubicBezTo>
                  <a:cubicBezTo>
                    <a:pt x="2" y="6"/>
                    <a:pt x="3" y="10"/>
                    <a:pt x="3" y="14"/>
                  </a:cubicBezTo>
                  <a:cubicBezTo>
                    <a:pt x="3" y="19"/>
                    <a:pt x="10" y="27"/>
                    <a:pt x="11" y="30"/>
                  </a:cubicBezTo>
                  <a:cubicBezTo>
                    <a:pt x="12" y="34"/>
                    <a:pt x="14" y="35"/>
                    <a:pt x="19" y="38"/>
                  </a:cubicBezTo>
                  <a:cubicBezTo>
                    <a:pt x="24" y="42"/>
                    <a:pt x="34" y="47"/>
                    <a:pt x="35" y="46"/>
                  </a:cubicBezTo>
                  <a:cubicBezTo>
                    <a:pt x="37" y="45"/>
                    <a:pt x="33" y="37"/>
                    <a:pt x="30" y="34"/>
                  </a:cubicBezTo>
                  <a:cubicBezTo>
                    <a:pt x="27" y="31"/>
                    <a:pt x="30" y="24"/>
                    <a:pt x="30" y="18"/>
                  </a:cubicBezTo>
                  <a:close/>
                  <a:moveTo>
                    <a:pt x="157" y="9"/>
                  </a:moveTo>
                  <a:cubicBezTo>
                    <a:pt x="155" y="9"/>
                    <a:pt x="150" y="9"/>
                    <a:pt x="150" y="7"/>
                  </a:cubicBezTo>
                  <a:cubicBezTo>
                    <a:pt x="150" y="4"/>
                    <a:pt x="145" y="0"/>
                    <a:pt x="142" y="0"/>
                  </a:cubicBezTo>
                  <a:cubicBezTo>
                    <a:pt x="139" y="0"/>
                    <a:pt x="135" y="6"/>
                    <a:pt x="135" y="9"/>
                  </a:cubicBezTo>
                  <a:cubicBezTo>
                    <a:pt x="135" y="11"/>
                    <a:pt x="130" y="11"/>
                    <a:pt x="131" y="14"/>
                  </a:cubicBezTo>
                  <a:cubicBezTo>
                    <a:pt x="131" y="16"/>
                    <a:pt x="130" y="16"/>
                    <a:pt x="129" y="17"/>
                  </a:cubicBezTo>
                  <a:cubicBezTo>
                    <a:pt x="130" y="20"/>
                    <a:pt x="130" y="22"/>
                    <a:pt x="129" y="22"/>
                  </a:cubicBezTo>
                  <a:cubicBezTo>
                    <a:pt x="127" y="21"/>
                    <a:pt x="126" y="24"/>
                    <a:pt x="124" y="24"/>
                  </a:cubicBezTo>
                  <a:cubicBezTo>
                    <a:pt x="122" y="24"/>
                    <a:pt x="121" y="21"/>
                    <a:pt x="119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7" y="18"/>
                    <a:pt x="112" y="25"/>
                    <a:pt x="111" y="29"/>
                  </a:cubicBezTo>
                  <a:cubicBezTo>
                    <a:pt x="110" y="34"/>
                    <a:pt x="106" y="32"/>
                    <a:pt x="99" y="33"/>
                  </a:cubicBezTo>
                  <a:cubicBezTo>
                    <a:pt x="92" y="33"/>
                    <a:pt x="95" y="40"/>
                    <a:pt x="94" y="44"/>
                  </a:cubicBezTo>
                  <a:cubicBezTo>
                    <a:pt x="92" y="47"/>
                    <a:pt x="85" y="41"/>
                    <a:pt x="81" y="41"/>
                  </a:cubicBezTo>
                  <a:cubicBezTo>
                    <a:pt x="82" y="43"/>
                    <a:pt x="83" y="46"/>
                    <a:pt x="84" y="46"/>
                  </a:cubicBezTo>
                  <a:cubicBezTo>
                    <a:pt x="86" y="46"/>
                    <a:pt x="89" y="51"/>
                    <a:pt x="91" y="49"/>
                  </a:cubicBezTo>
                  <a:cubicBezTo>
                    <a:pt x="93" y="48"/>
                    <a:pt x="99" y="49"/>
                    <a:pt x="102" y="48"/>
                  </a:cubicBezTo>
                  <a:cubicBezTo>
                    <a:pt x="105" y="47"/>
                    <a:pt x="105" y="45"/>
                    <a:pt x="110" y="45"/>
                  </a:cubicBezTo>
                  <a:cubicBezTo>
                    <a:pt x="115" y="45"/>
                    <a:pt x="113" y="49"/>
                    <a:pt x="118" y="46"/>
                  </a:cubicBezTo>
                  <a:cubicBezTo>
                    <a:pt x="123" y="44"/>
                    <a:pt x="126" y="46"/>
                    <a:pt x="125" y="41"/>
                  </a:cubicBezTo>
                  <a:cubicBezTo>
                    <a:pt x="125" y="37"/>
                    <a:pt x="128" y="37"/>
                    <a:pt x="128" y="33"/>
                  </a:cubicBezTo>
                  <a:cubicBezTo>
                    <a:pt x="127" y="30"/>
                    <a:pt x="133" y="32"/>
                    <a:pt x="133" y="26"/>
                  </a:cubicBezTo>
                  <a:cubicBezTo>
                    <a:pt x="132" y="20"/>
                    <a:pt x="142" y="21"/>
                    <a:pt x="146" y="21"/>
                  </a:cubicBezTo>
                  <a:cubicBezTo>
                    <a:pt x="147" y="21"/>
                    <a:pt x="148" y="21"/>
                    <a:pt x="150" y="22"/>
                  </a:cubicBezTo>
                  <a:cubicBezTo>
                    <a:pt x="153" y="20"/>
                    <a:pt x="157" y="19"/>
                    <a:pt x="155" y="17"/>
                  </a:cubicBezTo>
                  <a:cubicBezTo>
                    <a:pt x="153" y="15"/>
                    <a:pt x="162" y="17"/>
                    <a:pt x="163" y="14"/>
                  </a:cubicBezTo>
                  <a:cubicBezTo>
                    <a:pt x="164" y="11"/>
                    <a:pt x="159" y="8"/>
                    <a:pt x="157" y="9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95">
              <a:extLst>
                <a:ext uri="{FF2B5EF4-FFF2-40B4-BE49-F238E27FC236}">
                  <a16:creationId xmlns:a16="http://schemas.microsoft.com/office/drawing/2014/main" id="{D90C39B8-22BE-97F9-C282-F719E5AD1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66" y="4081581"/>
              <a:ext cx="22846" cy="16357"/>
            </a:xfrm>
            <a:custGeom>
              <a:avLst/>
              <a:gdLst>
                <a:gd name="T0" fmla="*/ 5 w 11"/>
                <a:gd name="T1" fmla="*/ 7 h 7"/>
                <a:gd name="T2" fmla="*/ 10 w 11"/>
                <a:gd name="T3" fmla="*/ 5 h 7"/>
                <a:gd name="T4" fmla="*/ 10 w 11"/>
                <a:gd name="T5" fmla="*/ 0 h 7"/>
                <a:gd name="T6" fmla="*/ 6 w 11"/>
                <a:gd name="T7" fmla="*/ 2 h 7"/>
                <a:gd name="T8" fmla="*/ 0 w 11"/>
                <a:gd name="T9" fmla="*/ 1 h 7"/>
                <a:gd name="T10" fmla="*/ 5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7" y="7"/>
                    <a:pt x="8" y="4"/>
                    <a:pt x="10" y="5"/>
                  </a:cubicBezTo>
                  <a:cubicBezTo>
                    <a:pt x="11" y="5"/>
                    <a:pt x="11" y="3"/>
                    <a:pt x="10" y="0"/>
                  </a:cubicBezTo>
                  <a:cubicBezTo>
                    <a:pt x="8" y="0"/>
                    <a:pt x="6" y="0"/>
                    <a:pt x="6" y="2"/>
                  </a:cubicBezTo>
                  <a:cubicBezTo>
                    <a:pt x="6" y="4"/>
                    <a:pt x="2" y="1"/>
                    <a:pt x="0" y="1"/>
                  </a:cubicBezTo>
                  <a:cubicBezTo>
                    <a:pt x="2" y="4"/>
                    <a:pt x="3" y="7"/>
                    <a:pt x="5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id="{8365F6B5-F42D-53C5-74B4-BB36703F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829" y="3409982"/>
              <a:ext cx="170468" cy="181851"/>
            </a:xfrm>
            <a:custGeom>
              <a:avLst/>
              <a:gdLst>
                <a:gd name="T0" fmla="*/ 69 w 82"/>
                <a:gd name="T1" fmla="*/ 73 h 80"/>
                <a:gd name="T2" fmla="*/ 73 w 82"/>
                <a:gd name="T3" fmla="*/ 70 h 80"/>
                <a:gd name="T4" fmla="*/ 79 w 82"/>
                <a:gd name="T5" fmla="*/ 73 h 80"/>
                <a:gd name="T6" fmla="*/ 82 w 82"/>
                <a:gd name="T7" fmla="*/ 71 h 80"/>
                <a:gd name="T8" fmla="*/ 78 w 82"/>
                <a:gd name="T9" fmla="*/ 64 h 80"/>
                <a:gd name="T10" fmla="*/ 75 w 82"/>
                <a:gd name="T11" fmla="*/ 59 h 80"/>
                <a:gd name="T12" fmla="*/ 75 w 82"/>
                <a:gd name="T13" fmla="*/ 53 h 80"/>
                <a:gd name="T14" fmla="*/ 71 w 82"/>
                <a:gd name="T15" fmla="*/ 48 h 80"/>
                <a:gd name="T16" fmla="*/ 62 w 82"/>
                <a:gd name="T17" fmla="*/ 42 h 80"/>
                <a:gd name="T18" fmla="*/ 58 w 82"/>
                <a:gd name="T19" fmla="*/ 37 h 80"/>
                <a:gd name="T20" fmla="*/ 57 w 82"/>
                <a:gd name="T21" fmla="*/ 29 h 80"/>
                <a:gd name="T22" fmla="*/ 60 w 82"/>
                <a:gd name="T23" fmla="*/ 23 h 80"/>
                <a:gd name="T24" fmla="*/ 61 w 82"/>
                <a:gd name="T25" fmla="*/ 18 h 80"/>
                <a:gd name="T26" fmla="*/ 58 w 82"/>
                <a:gd name="T27" fmla="*/ 15 h 80"/>
                <a:gd name="T28" fmla="*/ 53 w 82"/>
                <a:gd name="T29" fmla="*/ 10 h 80"/>
                <a:gd name="T30" fmla="*/ 50 w 82"/>
                <a:gd name="T31" fmla="*/ 3 h 80"/>
                <a:gd name="T32" fmla="*/ 41 w 82"/>
                <a:gd name="T33" fmla="*/ 2 h 80"/>
                <a:gd name="T34" fmla="*/ 34 w 82"/>
                <a:gd name="T35" fmla="*/ 0 h 80"/>
                <a:gd name="T36" fmla="*/ 30 w 82"/>
                <a:gd name="T37" fmla="*/ 3 h 80"/>
                <a:gd name="T38" fmla="*/ 30 w 82"/>
                <a:gd name="T39" fmla="*/ 3 h 80"/>
                <a:gd name="T40" fmla="*/ 25 w 82"/>
                <a:gd name="T41" fmla="*/ 7 h 80"/>
                <a:gd name="T42" fmla="*/ 20 w 82"/>
                <a:gd name="T43" fmla="*/ 11 h 80"/>
                <a:gd name="T44" fmla="*/ 21 w 82"/>
                <a:gd name="T45" fmla="*/ 18 h 80"/>
                <a:gd name="T46" fmla="*/ 20 w 82"/>
                <a:gd name="T47" fmla="*/ 24 h 80"/>
                <a:gd name="T48" fmla="*/ 18 w 82"/>
                <a:gd name="T49" fmla="*/ 29 h 80"/>
                <a:gd name="T50" fmla="*/ 0 w 82"/>
                <a:gd name="T51" fmla="*/ 39 h 80"/>
                <a:gd name="T52" fmla="*/ 1 w 82"/>
                <a:gd name="T53" fmla="*/ 43 h 80"/>
                <a:gd name="T54" fmla="*/ 3 w 82"/>
                <a:gd name="T55" fmla="*/ 51 h 80"/>
                <a:gd name="T56" fmla="*/ 9 w 82"/>
                <a:gd name="T57" fmla="*/ 51 h 80"/>
                <a:gd name="T58" fmla="*/ 26 w 82"/>
                <a:gd name="T59" fmla="*/ 61 h 80"/>
                <a:gd name="T60" fmla="*/ 46 w 82"/>
                <a:gd name="T61" fmla="*/ 76 h 80"/>
                <a:gd name="T62" fmla="*/ 56 w 82"/>
                <a:gd name="T63" fmla="*/ 79 h 80"/>
                <a:gd name="T64" fmla="*/ 66 w 82"/>
                <a:gd name="T65" fmla="*/ 80 h 80"/>
                <a:gd name="T66" fmla="*/ 69 w 82"/>
                <a:gd name="T67" fmla="*/ 7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80">
                  <a:moveTo>
                    <a:pt x="69" y="73"/>
                  </a:moveTo>
                  <a:cubicBezTo>
                    <a:pt x="70" y="72"/>
                    <a:pt x="71" y="70"/>
                    <a:pt x="73" y="70"/>
                  </a:cubicBezTo>
                  <a:cubicBezTo>
                    <a:pt x="75" y="70"/>
                    <a:pt x="76" y="71"/>
                    <a:pt x="79" y="73"/>
                  </a:cubicBezTo>
                  <a:cubicBezTo>
                    <a:pt x="80" y="72"/>
                    <a:pt x="81" y="71"/>
                    <a:pt x="82" y="71"/>
                  </a:cubicBezTo>
                  <a:cubicBezTo>
                    <a:pt x="80" y="69"/>
                    <a:pt x="77" y="66"/>
                    <a:pt x="78" y="64"/>
                  </a:cubicBezTo>
                  <a:cubicBezTo>
                    <a:pt x="78" y="62"/>
                    <a:pt x="75" y="60"/>
                    <a:pt x="75" y="59"/>
                  </a:cubicBezTo>
                  <a:cubicBezTo>
                    <a:pt x="74" y="57"/>
                    <a:pt x="77" y="54"/>
                    <a:pt x="75" y="53"/>
                  </a:cubicBezTo>
                  <a:cubicBezTo>
                    <a:pt x="74" y="52"/>
                    <a:pt x="74" y="48"/>
                    <a:pt x="71" y="48"/>
                  </a:cubicBezTo>
                  <a:cubicBezTo>
                    <a:pt x="69" y="48"/>
                    <a:pt x="62" y="44"/>
                    <a:pt x="62" y="42"/>
                  </a:cubicBezTo>
                  <a:cubicBezTo>
                    <a:pt x="62" y="39"/>
                    <a:pt x="59" y="38"/>
                    <a:pt x="58" y="37"/>
                  </a:cubicBezTo>
                  <a:cubicBezTo>
                    <a:pt x="57" y="36"/>
                    <a:pt x="55" y="30"/>
                    <a:pt x="57" y="29"/>
                  </a:cubicBezTo>
                  <a:cubicBezTo>
                    <a:pt x="59" y="28"/>
                    <a:pt x="58" y="23"/>
                    <a:pt x="60" y="23"/>
                  </a:cubicBezTo>
                  <a:cubicBezTo>
                    <a:pt x="62" y="23"/>
                    <a:pt x="61" y="20"/>
                    <a:pt x="61" y="18"/>
                  </a:cubicBezTo>
                  <a:cubicBezTo>
                    <a:pt x="62" y="16"/>
                    <a:pt x="60" y="15"/>
                    <a:pt x="58" y="15"/>
                  </a:cubicBezTo>
                  <a:cubicBezTo>
                    <a:pt x="56" y="15"/>
                    <a:pt x="53" y="12"/>
                    <a:pt x="53" y="10"/>
                  </a:cubicBezTo>
                  <a:cubicBezTo>
                    <a:pt x="53" y="8"/>
                    <a:pt x="50" y="4"/>
                    <a:pt x="50" y="3"/>
                  </a:cubicBezTo>
                  <a:cubicBezTo>
                    <a:pt x="50" y="8"/>
                    <a:pt x="43" y="1"/>
                    <a:pt x="41" y="2"/>
                  </a:cubicBezTo>
                  <a:cubicBezTo>
                    <a:pt x="39" y="3"/>
                    <a:pt x="38" y="0"/>
                    <a:pt x="34" y="0"/>
                  </a:cubicBezTo>
                  <a:cubicBezTo>
                    <a:pt x="31" y="1"/>
                    <a:pt x="32" y="2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1" y="8"/>
                    <a:pt x="20" y="11"/>
                  </a:cubicBezTo>
                  <a:cubicBezTo>
                    <a:pt x="19" y="13"/>
                    <a:pt x="22" y="16"/>
                    <a:pt x="21" y="18"/>
                  </a:cubicBezTo>
                  <a:cubicBezTo>
                    <a:pt x="19" y="19"/>
                    <a:pt x="20" y="23"/>
                    <a:pt x="20" y="24"/>
                  </a:cubicBezTo>
                  <a:cubicBezTo>
                    <a:pt x="20" y="26"/>
                    <a:pt x="18" y="29"/>
                    <a:pt x="18" y="29"/>
                  </a:cubicBezTo>
                  <a:cubicBezTo>
                    <a:pt x="18" y="29"/>
                    <a:pt x="8" y="35"/>
                    <a:pt x="0" y="39"/>
                  </a:cubicBezTo>
                  <a:cubicBezTo>
                    <a:pt x="0" y="41"/>
                    <a:pt x="0" y="42"/>
                    <a:pt x="1" y="43"/>
                  </a:cubicBezTo>
                  <a:cubicBezTo>
                    <a:pt x="1" y="45"/>
                    <a:pt x="2" y="48"/>
                    <a:pt x="3" y="51"/>
                  </a:cubicBezTo>
                  <a:cubicBezTo>
                    <a:pt x="6" y="51"/>
                    <a:pt x="6" y="51"/>
                    <a:pt x="9" y="51"/>
                  </a:cubicBezTo>
                  <a:cubicBezTo>
                    <a:pt x="12" y="52"/>
                    <a:pt x="23" y="60"/>
                    <a:pt x="26" y="61"/>
                  </a:cubicBezTo>
                  <a:cubicBezTo>
                    <a:pt x="28" y="62"/>
                    <a:pt x="43" y="73"/>
                    <a:pt x="46" y="76"/>
                  </a:cubicBezTo>
                  <a:cubicBezTo>
                    <a:pt x="49" y="79"/>
                    <a:pt x="54" y="79"/>
                    <a:pt x="56" y="79"/>
                  </a:cubicBezTo>
                  <a:cubicBezTo>
                    <a:pt x="57" y="79"/>
                    <a:pt x="62" y="80"/>
                    <a:pt x="66" y="80"/>
                  </a:cubicBezTo>
                  <a:cubicBezTo>
                    <a:pt x="67" y="77"/>
                    <a:pt x="69" y="74"/>
                    <a:pt x="69" y="73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411E4012-ECAA-BB0B-DF5A-EC607DDC1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907" y="3569704"/>
              <a:ext cx="33390" cy="33676"/>
            </a:xfrm>
            <a:custGeom>
              <a:avLst/>
              <a:gdLst>
                <a:gd name="T0" fmla="*/ 5 w 16"/>
                <a:gd name="T1" fmla="*/ 11 h 15"/>
                <a:gd name="T2" fmla="*/ 9 w 16"/>
                <a:gd name="T3" fmla="*/ 15 h 15"/>
                <a:gd name="T4" fmla="*/ 16 w 16"/>
                <a:gd name="T5" fmla="*/ 15 h 15"/>
                <a:gd name="T6" fmla="*/ 12 w 16"/>
                <a:gd name="T7" fmla="*/ 4 h 15"/>
                <a:gd name="T8" fmla="*/ 13 w 16"/>
                <a:gd name="T9" fmla="*/ 3 h 15"/>
                <a:gd name="T10" fmla="*/ 7 w 16"/>
                <a:gd name="T11" fmla="*/ 0 h 15"/>
                <a:gd name="T12" fmla="*/ 3 w 16"/>
                <a:gd name="T13" fmla="*/ 3 h 15"/>
                <a:gd name="T14" fmla="*/ 0 w 16"/>
                <a:gd name="T15" fmla="*/ 10 h 15"/>
                <a:gd name="T16" fmla="*/ 5 w 16"/>
                <a:gd name="T1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5" y="11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4" y="11"/>
                    <a:pt x="12" y="6"/>
                    <a:pt x="12" y="4"/>
                  </a:cubicBezTo>
                  <a:cubicBezTo>
                    <a:pt x="12" y="4"/>
                    <a:pt x="12" y="3"/>
                    <a:pt x="13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4" y="2"/>
                    <a:pt x="3" y="3"/>
                  </a:cubicBezTo>
                  <a:cubicBezTo>
                    <a:pt x="3" y="4"/>
                    <a:pt x="1" y="7"/>
                    <a:pt x="0" y="10"/>
                  </a:cubicBezTo>
                  <a:cubicBezTo>
                    <a:pt x="3" y="11"/>
                    <a:pt x="5" y="11"/>
                    <a:pt x="5" y="11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98">
              <a:extLst>
                <a:ext uri="{FF2B5EF4-FFF2-40B4-BE49-F238E27FC236}">
                  <a16:creationId xmlns:a16="http://schemas.microsoft.com/office/drawing/2014/main" id="{179B6D7D-CD54-5497-64D5-ADAD21F17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1266" y="3086691"/>
              <a:ext cx="255703" cy="231884"/>
            </a:xfrm>
            <a:custGeom>
              <a:avLst/>
              <a:gdLst>
                <a:gd name="T0" fmla="*/ 108 w 123"/>
                <a:gd name="T1" fmla="*/ 23 h 102"/>
                <a:gd name="T2" fmla="*/ 103 w 123"/>
                <a:gd name="T3" fmla="*/ 21 h 102"/>
                <a:gd name="T4" fmla="*/ 98 w 123"/>
                <a:gd name="T5" fmla="*/ 19 h 102"/>
                <a:gd name="T6" fmla="*/ 89 w 123"/>
                <a:gd name="T7" fmla="*/ 17 h 102"/>
                <a:gd name="T8" fmla="*/ 85 w 123"/>
                <a:gd name="T9" fmla="*/ 15 h 102"/>
                <a:gd name="T10" fmla="*/ 83 w 123"/>
                <a:gd name="T11" fmla="*/ 11 h 102"/>
                <a:gd name="T12" fmla="*/ 79 w 123"/>
                <a:gd name="T13" fmla="*/ 12 h 102"/>
                <a:gd name="T14" fmla="*/ 76 w 123"/>
                <a:gd name="T15" fmla="*/ 10 h 102"/>
                <a:gd name="T16" fmla="*/ 71 w 123"/>
                <a:gd name="T17" fmla="*/ 6 h 102"/>
                <a:gd name="T18" fmla="*/ 67 w 123"/>
                <a:gd name="T19" fmla="*/ 4 h 102"/>
                <a:gd name="T20" fmla="*/ 64 w 123"/>
                <a:gd name="T21" fmla="*/ 1 h 102"/>
                <a:gd name="T22" fmla="*/ 63 w 123"/>
                <a:gd name="T23" fmla="*/ 0 h 102"/>
                <a:gd name="T24" fmla="*/ 61 w 123"/>
                <a:gd name="T25" fmla="*/ 0 h 102"/>
                <a:gd name="T26" fmla="*/ 56 w 123"/>
                <a:gd name="T27" fmla="*/ 7 h 102"/>
                <a:gd name="T28" fmla="*/ 47 w 123"/>
                <a:gd name="T29" fmla="*/ 13 h 102"/>
                <a:gd name="T30" fmla="*/ 42 w 123"/>
                <a:gd name="T31" fmla="*/ 19 h 102"/>
                <a:gd name="T32" fmla="*/ 31 w 123"/>
                <a:gd name="T33" fmla="*/ 15 h 102"/>
                <a:gd name="T34" fmla="*/ 26 w 123"/>
                <a:gd name="T35" fmla="*/ 18 h 102"/>
                <a:gd name="T36" fmla="*/ 27 w 123"/>
                <a:gd name="T37" fmla="*/ 27 h 102"/>
                <a:gd name="T38" fmla="*/ 20 w 123"/>
                <a:gd name="T39" fmla="*/ 27 h 102"/>
                <a:gd name="T40" fmla="*/ 15 w 123"/>
                <a:gd name="T41" fmla="*/ 25 h 102"/>
                <a:gd name="T42" fmla="*/ 7 w 123"/>
                <a:gd name="T43" fmla="*/ 25 h 102"/>
                <a:gd name="T44" fmla="*/ 1 w 123"/>
                <a:gd name="T45" fmla="*/ 29 h 102"/>
                <a:gd name="T46" fmla="*/ 2 w 123"/>
                <a:gd name="T47" fmla="*/ 35 h 102"/>
                <a:gd name="T48" fmla="*/ 14 w 123"/>
                <a:gd name="T49" fmla="*/ 38 h 102"/>
                <a:gd name="T50" fmla="*/ 21 w 123"/>
                <a:gd name="T51" fmla="*/ 40 h 102"/>
                <a:gd name="T52" fmla="*/ 24 w 123"/>
                <a:gd name="T53" fmla="*/ 44 h 102"/>
                <a:gd name="T54" fmla="*/ 30 w 123"/>
                <a:gd name="T55" fmla="*/ 51 h 102"/>
                <a:gd name="T56" fmla="*/ 33 w 123"/>
                <a:gd name="T57" fmla="*/ 58 h 102"/>
                <a:gd name="T58" fmla="*/ 31 w 123"/>
                <a:gd name="T59" fmla="*/ 68 h 102"/>
                <a:gd name="T60" fmla="*/ 27 w 123"/>
                <a:gd name="T61" fmla="*/ 83 h 102"/>
                <a:gd name="T62" fmla="*/ 27 w 123"/>
                <a:gd name="T63" fmla="*/ 83 h 102"/>
                <a:gd name="T64" fmla="*/ 32 w 123"/>
                <a:gd name="T65" fmla="*/ 86 h 102"/>
                <a:gd name="T66" fmla="*/ 40 w 123"/>
                <a:gd name="T67" fmla="*/ 89 h 102"/>
                <a:gd name="T68" fmla="*/ 46 w 123"/>
                <a:gd name="T69" fmla="*/ 89 h 102"/>
                <a:gd name="T70" fmla="*/ 50 w 123"/>
                <a:gd name="T71" fmla="*/ 90 h 102"/>
                <a:gd name="T72" fmla="*/ 60 w 123"/>
                <a:gd name="T73" fmla="*/ 92 h 102"/>
                <a:gd name="T74" fmla="*/ 69 w 123"/>
                <a:gd name="T75" fmla="*/ 92 h 102"/>
                <a:gd name="T76" fmla="*/ 69 w 123"/>
                <a:gd name="T77" fmla="*/ 90 h 102"/>
                <a:gd name="T78" fmla="*/ 75 w 123"/>
                <a:gd name="T79" fmla="*/ 82 h 102"/>
                <a:gd name="T80" fmla="*/ 91 w 123"/>
                <a:gd name="T81" fmla="*/ 85 h 102"/>
                <a:gd name="T82" fmla="*/ 101 w 123"/>
                <a:gd name="T83" fmla="*/ 82 h 102"/>
                <a:gd name="T84" fmla="*/ 106 w 123"/>
                <a:gd name="T85" fmla="*/ 79 h 102"/>
                <a:gd name="T86" fmla="*/ 107 w 123"/>
                <a:gd name="T87" fmla="*/ 76 h 102"/>
                <a:gd name="T88" fmla="*/ 103 w 123"/>
                <a:gd name="T89" fmla="*/ 74 h 102"/>
                <a:gd name="T90" fmla="*/ 101 w 123"/>
                <a:gd name="T91" fmla="*/ 70 h 102"/>
                <a:gd name="T92" fmla="*/ 99 w 123"/>
                <a:gd name="T93" fmla="*/ 66 h 102"/>
                <a:gd name="T94" fmla="*/ 100 w 123"/>
                <a:gd name="T95" fmla="*/ 64 h 102"/>
                <a:gd name="T96" fmla="*/ 102 w 123"/>
                <a:gd name="T97" fmla="*/ 61 h 102"/>
                <a:gd name="T98" fmla="*/ 101 w 123"/>
                <a:gd name="T99" fmla="*/ 57 h 102"/>
                <a:gd name="T100" fmla="*/ 100 w 123"/>
                <a:gd name="T101" fmla="*/ 52 h 102"/>
                <a:gd name="T102" fmla="*/ 96 w 123"/>
                <a:gd name="T103" fmla="*/ 52 h 102"/>
                <a:gd name="T104" fmla="*/ 95 w 123"/>
                <a:gd name="T105" fmla="*/ 49 h 102"/>
                <a:gd name="T106" fmla="*/ 100 w 123"/>
                <a:gd name="T107" fmla="*/ 43 h 102"/>
                <a:gd name="T108" fmla="*/ 104 w 123"/>
                <a:gd name="T109" fmla="*/ 39 h 102"/>
                <a:gd name="T110" fmla="*/ 106 w 123"/>
                <a:gd name="T111" fmla="*/ 33 h 102"/>
                <a:gd name="T112" fmla="*/ 110 w 123"/>
                <a:gd name="T113" fmla="*/ 26 h 102"/>
                <a:gd name="T114" fmla="*/ 108 w 123"/>
                <a:gd name="T115" fmla="*/ 23 h 102"/>
                <a:gd name="T116" fmla="*/ 121 w 123"/>
                <a:gd name="T117" fmla="*/ 86 h 102"/>
                <a:gd name="T118" fmla="*/ 116 w 123"/>
                <a:gd name="T119" fmla="*/ 91 h 102"/>
                <a:gd name="T120" fmla="*/ 120 w 123"/>
                <a:gd name="T121" fmla="*/ 102 h 102"/>
                <a:gd name="T122" fmla="*/ 121 w 123"/>
                <a:gd name="T123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3" h="102">
                  <a:moveTo>
                    <a:pt x="108" y="23"/>
                  </a:moveTo>
                  <a:cubicBezTo>
                    <a:pt x="107" y="23"/>
                    <a:pt x="106" y="21"/>
                    <a:pt x="103" y="21"/>
                  </a:cubicBezTo>
                  <a:cubicBezTo>
                    <a:pt x="101" y="21"/>
                    <a:pt x="99" y="20"/>
                    <a:pt x="98" y="19"/>
                  </a:cubicBezTo>
                  <a:cubicBezTo>
                    <a:pt x="97" y="17"/>
                    <a:pt x="91" y="17"/>
                    <a:pt x="89" y="17"/>
                  </a:cubicBezTo>
                  <a:cubicBezTo>
                    <a:pt x="87" y="18"/>
                    <a:pt x="87" y="14"/>
                    <a:pt x="85" y="15"/>
                  </a:cubicBezTo>
                  <a:cubicBezTo>
                    <a:pt x="83" y="15"/>
                    <a:pt x="83" y="12"/>
                    <a:pt x="83" y="11"/>
                  </a:cubicBezTo>
                  <a:cubicBezTo>
                    <a:pt x="83" y="9"/>
                    <a:pt x="81" y="12"/>
                    <a:pt x="79" y="12"/>
                  </a:cubicBezTo>
                  <a:cubicBezTo>
                    <a:pt x="77" y="13"/>
                    <a:pt x="77" y="11"/>
                    <a:pt x="76" y="10"/>
                  </a:cubicBezTo>
                  <a:cubicBezTo>
                    <a:pt x="76" y="9"/>
                    <a:pt x="73" y="7"/>
                    <a:pt x="71" y="6"/>
                  </a:cubicBezTo>
                  <a:cubicBezTo>
                    <a:pt x="70" y="6"/>
                    <a:pt x="68" y="3"/>
                    <a:pt x="67" y="4"/>
                  </a:cubicBezTo>
                  <a:cubicBezTo>
                    <a:pt x="66" y="5"/>
                    <a:pt x="64" y="2"/>
                    <a:pt x="64" y="1"/>
                  </a:cubicBezTo>
                  <a:cubicBezTo>
                    <a:pt x="64" y="0"/>
                    <a:pt x="63" y="0"/>
                    <a:pt x="63" y="0"/>
                  </a:cubicBezTo>
                  <a:cubicBezTo>
                    <a:pt x="62" y="0"/>
                    <a:pt x="62" y="0"/>
                    <a:pt x="61" y="0"/>
                  </a:cubicBezTo>
                  <a:cubicBezTo>
                    <a:pt x="58" y="0"/>
                    <a:pt x="55" y="2"/>
                    <a:pt x="56" y="7"/>
                  </a:cubicBezTo>
                  <a:cubicBezTo>
                    <a:pt x="56" y="12"/>
                    <a:pt x="52" y="12"/>
                    <a:pt x="47" y="13"/>
                  </a:cubicBezTo>
                  <a:cubicBezTo>
                    <a:pt x="42" y="13"/>
                    <a:pt x="44" y="17"/>
                    <a:pt x="42" y="19"/>
                  </a:cubicBezTo>
                  <a:cubicBezTo>
                    <a:pt x="40" y="20"/>
                    <a:pt x="32" y="18"/>
                    <a:pt x="31" y="15"/>
                  </a:cubicBezTo>
                  <a:cubicBezTo>
                    <a:pt x="30" y="12"/>
                    <a:pt x="23" y="15"/>
                    <a:pt x="26" y="18"/>
                  </a:cubicBezTo>
                  <a:cubicBezTo>
                    <a:pt x="29" y="22"/>
                    <a:pt x="29" y="26"/>
                    <a:pt x="27" y="27"/>
                  </a:cubicBezTo>
                  <a:cubicBezTo>
                    <a:pt x="26" y="29"/>
                    <a:pt x="22" y="25"/>
                    <a:pt x="20" y="27"/>
                  </a:cubicBezTo>
                  <a:cubicBezTo>
                    <a:pt x="18" y="29"/>
                    <a:pt x="18" y="26"/>
                    <a:pt x="15" y="25"/>
                  </a:cubicBezTo>
                  <a:cubicBezTo>
                    <a:pt x="12" y="24"/>
                    <a:pt x="11" y="26"/>
                    <a:pt x="7" y="25"/>
                  </a:cubicBezTo>
                  <a:cubicBezTo>
                    <a:pt x="2" y="25"/>
                    <a:pt x="0" y="28"/>
                    <a:pt x="1" y="29"/>
                  </a:cubicBezTo>
                  <a:cubicBezTo>
                    <a:pt x="3" y="31"/>
                    <a:pt x="1" y="33"/>
                    <a:pt x="2" y="35"/>
                  </a:cubicBezTo>
                  <a:cubicBezTo>
                    <a:pt x="4" y="36"/>
                    <a:pt x="9" y="36"/>
                    <a:pt x="14" y="38"/>
                  </a:cubicBezTo>
                  <a:cubicBezTo>
                    <a:pt x="18" y="40"/>
                    <a:pt x="19" y="39"/>
                    <a:pt x="21" y="40"/>
                  </a:cubicBezTo>
                  <a:cubicBezTo>
                    <a:pt x="23" y="42"/>
                    <a:pt x="24" y="41"/>
                    <a:pt x="24" y="44"/>
                  </a:cubicBezTo>
                  <a:cubicBezTo>
                    <a:pt x="24" y="47"/>
                    <a:pt x="26" y="50"/>
                    <a:pt x="30" y="51"/>
                  </a:cubicBezTo>
                  <a:cubicBezTo>
                    <a:pt x="34" y="52"/>
                    <a:pt x="31" y="55"/>
                    <a:pt x="33" y="58"/>
                  </a:cubicBezTo>
                  <a:cubicBezTo>
                    <a:pt x="34" y="61"/>
                    <a:pt x="31" y="64"/>
                    <a:pt x="31" y="68"/>
                  </a:cubicBezTo>
                  <a:cubicBezTo>
                    <a:pt x="32" y="71"/>
                    <a:pt x="29" y="82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9" y="84"/>
                    <a:pt x="31" y="85"/>
                    <a:pt x="32" y="86"/>
                  </a:cubicBezTo>
                  <a:cubicBezTo>
                    <a:pt x="33" y="87"/>
                    <a:pt x="37" y="88"/>
                    <a:pt x="40" y="89"/>
                  </a:cubicBezTo>
                  <a:cubicBezTo>
                    <a:pt x="42" y="91"/>
                    <a:pt x="46" y="91"/>
                    <a:pt x="46" y="89"/>
                  </a:cubicBezTo>
                  <a:cubicBezTo>
                    <a:pt x="46" y="87"/>
                    <a:pt x="49" y="88"/>
                    <a:pt x="50" y="90"/>
                  </a:cubicBezTo>
                  <a:cubicBezTo>
                    <a:pt x="52" y="91"/>
                    <a:pt x="58" y="92"/>
                    <a:pt x="60" y="92"/>
                  </a:cubicBezTo>
                  <a:cubicBezTo>
                    <a:pt x="63" y="93"/>
                    <a:pt x="66" y="92"/>
                    <a:pt x="69" y="92"/>
                  </a:cubicBezTo>
                  <a:cubicBezTo>
                    <a:pt x="69" y="92"/>
                    <a:pt x="69" y="91"/>
                    <a:pt x="69" y="90"/>
                  </a:cubicBezTo>
                  <a:cubicBezTo>
                    <a:pt x="67" y="85"/>
                    <a:pt x="71" y="83"/>
                    <a:pt x="75" y="82"/>
                  </a:cubicBezTo>
                  <a:cubicBezTo>
                    <a:pt x="80" y="81"/>
                    <a:pt x="89" y="84"/>
                    <a:pt x="91" y="85"/>
                  </a:cubicBezTo>
                  <a:cubicBezTo>
                    <a:pt x="93" y="87"/>
                    <a:pt x="97" y="86"/>
                    <a:pt x="101" y="82"/>
                  </a:cubicBezTo>
                  <a:cubicBezTo>
                    <a:pt x="103" y="80"/>
                    <a:pt x="104" y="79"/>
                    <a:pt x="106" y="79"/>
                  </a:cubicBezTo>
                  <a:cubicBezTo>
                    <a:pt x="106" y="78"/>
                    <a:pt x="107" y="77"/>
                    <a:pt x="107" y="76"/>
                  </a:cubicBezTo>
                  <a:cubicBezTo>
                    <a:pt x="107" y="74"/>
                    <a:pt x="105" y="75"/>
                    <a:pt x="103" y="74"/>
                  </a:cubicBezTo>
                  <a:cubicBezTo>
                    <a:pt x="101" y="74"/>
                    <a:pt x="100" y="72"/>
                    <a:pt x="101" y="70"/>
                  </a:cubicBezTo>
                  <a:cubicBezTo>
                    <a:pt x="102" y="68"/>
                    <a:pt x="100" y="68"/>
                    <a:pt x="99" y="66"/>
                  </a:cubicBezTo>
                  <a:cubicBezTo>
                    <a:pt x="97" y="64"/>
                    <a:pt x="99" y="65"/>
                    <a:pt x="100" y="64"/>
                  </a:cubicBezTo>
                  <a:cubicBezTo>
                    <a:pt x="101" y="63"/>
                    <a:pt x="103" y="61"/>
                    <a:pt x="102" y="61"/>
                  </a:cubicBezTo>
                  <a:cubicBezTo>
                    <a:pt x="101" y="60"/>
                    <a:pt x="100" y="59"/>
                    <a:pt x="101" y="57"/>
                  </a:cubicBezTo>
                  <a:cubicBezTo>
                    <a:pt x="102" y="54"/>
                    <a:pt x="100" y="54"/>
                    <a:pt x="100" y="52"/>
                  </a:cubicBezTo>
                  <a:cubicBezTo>
                    <a:pt x="100" y="51"/>
                    <a:pt x="98" y="50"/>
                    <a:pt x="96" y="52"/>
                  </a:cubicBezTo>
                  <a:cubicBezTo>
                    <a:pt x="94" y="54"/>
                    <a:pt x="94" y="53"/>
                    <a:pt x="95" y="49"/>
                  </a:cubicBezTo>
                  <a:cubicBezTo>
                    <a:pt x="96" y="46"/>
                    <a:pt x="100" y="44"/>
                    <a:pt x="100" y="43"/>
                  </a:cubicBezTo>
                  <a:cubicBezTo>
                    <a:pt x="100" y="41"/>
                    <a:pt x="103" y="39"/>
                    <a:pt x="104" y="39"/>
                  </a:cubicBezTo>
                  <a:cubicBezTo>
                    <a:pt x="106" y="39"/>
                    <a:pt x="106" y="35"/>
                    <a:pt x="106" y="33"/>
                  </a:cubicBezTo>
                  <a:cubicBezTo>
                    <a:pt x="107" y="30"/>
                    <a:pt x="107" y="28"/>
                    <a:pt x="110" y="26"/>
                  </a:cubicBezTo>
                  <a:cubicBezTo>
                    <a:pt x="112" y="24"/>
                    <a:pt x="109" y="23"/>
                    <a:pt x="108" y="23"/>
                  </a:cubicBezTo>
                  <a:close/>
                  <a:moveTo>
                    <a:pt x="121" y="86"/>
                  </a:moveTo>
                  <a:cubicBezTo>
                    <a:pt x="120" y="86"/>
                    <a:pt x="120" y="89"/>
                    <a:pt x="116" y="91"/>
                  </a:cubicBezTo>
                  <a:cubicBezTo>
                    <a:pt x="113" y="93"/>
                    <a:pt x="116" y="102"/>
                    <a:pt x="120" y="102"/>
                  </a:cubicBezTo>
                  <a:cubicBezTo>
                    <a:pt x="123" y="101"/>
                    <a:pt x="123" y="86"/>
                    <a:pt x="121" y="8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99">
              <a:extLst>
                <a:ext uri="{FF2B5EF4-FFF2-40B4-BE49-F238E27FC236}">
                  <a16:creationId xmlns:a16="http://schemas.microsoft.com/office/drawing/2014/main" id="{278EA54D-1C50-1502-C050-78256DD4B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684" y="3891070"/>
              <a:ext cx="39541" cy="25016"/>
            </a:xfrm>
            <a:custGeom>
              <a:avLst/>
              <a:gdLst>
                <a:gd name="T0" fmla="*/ 19 w 19"/>
                <a:gd name="T1" fmla="*/ 4 h 11"/>
                <a:gd name="T2" fmla="*/ 10 w 19"/>
                <a:gd name="T3" fmla="*/ 2 h 11"/>
                <a:gd name="T4" fmla="*/ 6 w 19"/>
                <a:gd name="T5" fmla="*/ 0 h 11"/>
                <a:gd name="T6" fmla="*/ 6 w 19"/>
                <a:gd name="T7" fmla="*/ 0 h 11"/>
                <a:gd name="T8" fmla="*/ 0 w 19"/>
                <a:gd name="T9" fmla="*/ 5 h 11"/>
                <a:gd name="T10" fmla="*/ 16 w 19"/>
                <a:gd name="T11" fmla="*/ 11 h 11"/>
                <a:gd name="T12" fmla="*/ 19 w 19"/>
                <a:gd name="T13" fmla="*/ 10 h 11"/>
                <a:gd name="T14" fmla="*/ 19 w 19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1">
                  <a:moveTo>
                    <a:pt x="19" y="4"/>
                  </a:moveTo>
                  <a:cubicBezTo>
                    <a:pt x="17" y="2"/>
                    <a:pt x="14" y="4"/>
                    <a:pt x="10" y="2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2" y="3"/>
                    <a:pt x="0" y="5"/>
                  </a:cubicBezTo>
                  <a:cubicBezTo>
                    <a:pt x="2" y="7"/>
                    <a:pt x="13" y="11"/>
                    <a:pt x="16" y="11"/>
                  </a:cubicBezTo>
                  <a:cubicBezTo>
                    <a:pt x="17" y="11"/>
                    <a:pt x="18" y="10"/>
                    <a:pt x="19" y="10"/>
                  </a:cubicBezTo>
                  <a:cubicBezTo>
                    <a:pt x="19" y="7"/>
                    <a:pt x="19" y="5"/>
                    <a:pt x="19" y="4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00">
              <a:extLst>
                <a:ext uri="{FF2B5EF4-FFF2-40B4-BE49-F238E27FC236}">
                  <a16:creationId xmlns:a16="http://schemas.microsoft.com/office/drawing/2014/main" id="{3015EDFA-1233-188B-5FD8-023D0B93A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864" y="3854507"/>
              <a:ext cx="105444" cy="65428"/>
            </a:xfrm>
            <a:custGeom>
              <a:avLst/>
              <a:gdLst>
                <a:gd name="T0" fmla="*/ 22 w 51"/>
                <a:gd name="T1" fmla="*/ 26 h 29"/>
                <a:gd name="T2" fmla="*/ 24 w 51"/>
                <a:gd name="T3" fmla="*/ 20 h 29"/>
                <a:gd name="T4" fmla="*/ 33 w 51"/>
                <a:gd name="T5" fmla="*/ 16 h 29"/>
                <a:gd name="T6" fmla="*/ 42 w 51"/>
                <a:gd name="T7" fmla="*/ 15 h 29"/>
                <a:gd name="T8" fmla="*/ 51 w 51"/>
                <a:gd name="T9" fmla="*/ 11 h 29"/>
                <a:gd name="T10" fmla="*/ 42 w 51"/>
                <a:gd name="T11" fmla="*/ 4 h 29"/>
                <a:gd name="T12" fmla="*/ 24 w 51"/>
                <a:gd name="T13" fmla="*/ 4 h 29"/>
                <a:gd name="T14" fmla="*/ 8 w 51"/>
                <a:gd name="T15" fmla="*/ 5 h 29"/>
                <a:gd name="T16" fmla="*/ 8 w 51"/>
                <a:gd name="T17" fmla="*/ 5 h 29"/>
                <a:gd name="T18" fmla="*/ 4 w 51"/>
                <a:gd name="T19" fmla="*/ 9 h 29"/>
                <a:gd name="T20" fmla="*/ 0 w 51"/>
                <a:gd name="T21" fmla="*/ 16 h 29"/>
                <a:gd name="T22" fmla="*/ 4 w 51"/>
                <a:gd name="T23" fmla="*/ 18 h 29"/>
                <a:gd name="T24" fmla="*/ 13 w 51"/>
                <a:gd name="T25" fmla="*/ 20 h 29"/>
                <a:gd name="T26" fmla="*/ 13 w 51"/>
                <a:gd name="T27" fmla="*/ 26 h 29"/>
                <a:gd name="T28" fmla="*/ 15 w 51"/>
                <a:gd name="T29" fmla="*/ 26 h 29"/>
                <a:gd name="T30" fmla="*/ 16 w 51"/>
                <a:gd name="T31" fmla="*/ 29 h 29"/>
                <a:gd name="T32" fmla="*/ 19 w 51"/>
                <a:gd name="T33" fmla="*/ 28 h 29"/>
                <a:gd name="T34" fmla="*/ 22 w 51"/>
                <a:gd name="T35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29">
                  <a:moveTo>
                    <a:pt x="22" y="26"/>
                  </a:moveTo>
                  <a:cubicBezTo>
                    <a:pt x="22" y="25"/>
                    <a:pt x="19" y="21"/>
                    <a:pt x="24" y="20"/>
                  </a:cubicBezTo>
                  <a:cubicBezTo>
                    <a:pt x="29" y="20"/>
                    <a:pt x="33" y="20"/>
                    <a:pt x="33" y="16"/>
                  </a:cubicBezTo>
                  <a:cubicBezTo>
                    <a:pt x="34" y="13"/>
                    <a:pt x="40" y="15"/>
                    <a:pt x="42" y="15"/>
                  </a:cubicBezTo>
                  <a:cubicBezTo>
                    <a:pt x="43" y="15"/>
                    <a:pt x="47" y="11"/>
                    <a:pt x="51" y="11"/>
                  </a:cubicBezTo>
                  <a:cubicBezTo>
                    <a:pt x="51" y="7"/>
                    <a:pt x="46" y="8"/>
                    <a:pt x="42" y="4"/>
                  </a:cubicBezTo>
                  <a:cubicBezTo>
                    <a:pt x="38" y="0"/>
                    <a:pt x="29" y="2"/>
                    <a:pt x="24" y="4"/>
                  </a:cubicBezTo>
                  <a:cubicBezTo>
                    <a:pt x="19" y="6"/>
                    <a:pt x="14" y="2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6" y="8"/>
                    <a:pt x="4" y="9"/>
                  </a:cubicBezTo>
                  <a:cubicBezTo>
                    <a:pt x="0" y="12"/>
                    <a:pt x="1" y="15"/>
                    <a:pt x="0" y="16"/>
                  </a:cubicBezTo>
                  <a:cubicBezTo>
                    <a:pt x="1" y="16"/>
                    <a:pt x="3" y="17"/>
                    <a:pt x="4" y="18"/>
                  </a:cubicBezTo>
                  <a:cubicBezTo>
                    <a:pt x="8" y="20"/>
                    <a:pt x="11" y="18"/>
                    <a:pt x="13" y="20"/>
                  </a:cubicBezTo>
                  <a:cubicBezTo>
                    <a:pt x="13" y="21"/>
                    <a:pt x="13" y="23"/>
                    <a:pt x="13" y="26"/>
                  </a:cubicBezTo>
                  <a:cubicBezTo>
                    <a:pt x="13" y="25"/>
                    <a:pt x="14" y="25"/>
                    <a:pt x="15" y="26"/>
                  </a:cubicBezTo>
                  <a:cubicBezTo>
                    <a:pt x="16" y="26"/>
                    <a:pt x="16" y="28"/>
                    <a:pt x="16" y="2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21" y="26"/>
                    <a:pt x="22" y="26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01">
              <a:extLst>
                <a:ext uri="{FF2B5EF4-FFF2-40B4-BE49-F238E27FC236}">
                  <a16:creationId xmlns:a16="http://schemas.microsoft.com/office/drawing/2014/main" id="{B40440D7-0D56-6A2A-3AEA-6BC4FF263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063" y="3516784"/>
              <a:ext cx="532494" cy="362740"/>
            </a:xfrm>
            <a:custGeom>
              <a:avLst/>
              <a:gdLst>
                <a:gd name="T0" fmla="*/ 224 w 256"/>
                <a:gd name="T1" fmla="*/ 149 h 159"/>
                <a:gd name="T2" fmla="*/ 221 w 256"/>
                <a:gd name="T3" fmla="*/ 134 h 159"/>
                <a:gd name="T4" fmla="*/ 242 w 256"/>
                <a:gd name="T5" fmla="*/ 129 h 159"/>
                <a:gd name="T6" fmla="*/ 249 w 256"/>
                <a:gd name="T7" fmla="*/ 120 h 159"/>
                <a:gd name="T8" fmla="*/ 256 w 256"/>
                <a:gd name="T9" fmla="*/ 104 h 159"/>
                <a:gd name="T10" fmla="*/ 235 w 256"/>
                <a:gd name="T11" fmla="*/ 102 h 159"/>
                <a:gd name="T12" fmla="*/ 222 w 256"/>
                <a:gd name="T13" fmla="*/ 120 h 159"/>
                <a:gd name="T14" fmla="*/ 210 w 256"/>
                <a:gd name="T15" fmla="*/ 126 h 159"/>
                <a:gd name="T16" fmla="*/ 180 w 256"/>
                <a:gd name="T17" fmla="*/ 126 h 159"/>
                <a:gd name="T18" fmla="*/ 167 w 256"/>
                <a:gd name="T19" fmla="*/ 107 h 159"/>
                <a:gd name="T20" fmla="*/ 166 w 256"/>
                <a:gd name="T21" fmla="*/ 67 h 159"/>
                <a:gd name="T22" fmla="*/ 164 w 256"/>
                <a:gd name="T23" fmla="*/ 62 h 159"/>
                <a:gd name="T24" fmla="*/ 149 w 256"/>
                <a:gd name="T25" fmla="*/ 52 h 159"/>
                <a:gd name="T26" fmla="*/ 139 w 256"/>
                <a:gd name="T27" fmla="*/ 35 h 159"/>
                <a:gd name="T28" fmla="*/ 118 w 256"/>
                <a:gd name="T29" fmla="*/ 34 h 159"/>
                <a:gd name="T30" fmla="*/ 105 w 256"/>
                <a:gd name="T31" fmla="*/ 23 h 159"/>
                <a:gd name="T32" fmla="*/ 90 w 256"/>
                <a:gd name="T33" fmla="*/ 8 h 159"/>
                <a:gd name="T34" fmla="*/ 74 w 256"/>
                <a:gd name="T35" fmla="*/ 12 h 159"/>
                <a:gd name="T36" fmla="*/ 28 w 256"/>
                <a:gd name="T37" fmla="*/ 4 h 159"/>
                <a:gd name="T38" fmla="*/ 0 w 256"/>
                <a:gd name="T39" fmla="*/ 2 h 159"/>
                <a:gd name="T40" fmla="*/ 11 w 256"/>
                <a:gd name="T41" fmla="*/ 25 h 159"/>
                <a:gd name="T42" fmla="*/ 26 w 256"/>
                <a:gd name="T43" fmla="*/ 45 h 159"/>
                <a:gd name="T44" fmla="*/ 30 w 256"/>
                <a:gd name="T45" fmla="*/ 54 h 159"/>
                <a:gd name="T46" fmla="*/ 41 w 256"/>
                <a:gd name="T47" fmla="*/ 70 h 159"/>
                <a:gd name="T48" fmla="*/ 60 w 256"/>
                <a:gd name="T49" fmla="*/ 89 h 159"/>
                <a:gd name="T50" fmla="*/ 62 w 256"/>
                <a:gd name="T51" fmla="*/ 80 h 159"/>
                <a:gd name="T52" fmla="*/ 53 w 256"/>
                <a:gd name="T53" fmla="*/ 69 h 159"/>
                <a:gd name="T54" fmla="*/ 38 w 256"/>
                <a:gd name="T55" fmla="*/ 45 h 159"/>
                <a:gd name="T56" fmla="*/ 32 w 256"/>
                <a:gd name="T57" fmla="*/ 31 h 159"/>
                <a:gd name="T58" fmla="*/ 21 w 256"/>
                <a:gd name="T59" fmla="*/ 22 h 159"/>
                <a:gd name="T60" fmla="*/ 21 w 256"/>
                <a:gd name="T61" fmla="*/ 8 h 159"/>
                <a:gd name="T62" fmla="*/ 29 w 256"/>
                <a:gd name="T63" fmla="*/ 11 h 159"/>
                <a:gd name="T64" fmla="*/ 36 w 256"/>
                <a:gd name="T65" fmla="*/ 23 h 159"/>
                <a:gd name="T66" fmla="*/ 41 w 256"/>
                <a:gd name="T67" fmla="*/ 35 h 159"/>
                <a:gd name="T68" fmla="*/ 54 w 256"/>
                <a:gd name="T69" fmla="*/ 45 h 159"/>
                <a:gd name="T70" fmla="*/ 64 w 256"/>
                <a:gd name="T71" fmla="*/ 55 h 159"/>
                <a:gd name="T72" fmla="*/ 71 w 256"/>
                <a:gd name="T73" fmla="*/ 66 h 159"/>
                <a:gd name="T74" fmla="*/ 96 w 256"/>
                <a:gd name="T75" fmla="*/ 93 h 159"/>
                <a:gd name="T76" fmla="*/ 100 w 256"/>
                <a:gd name="T77" fmla="*/ 108 h 159"/>
                <a:gd name="T78" fmla="*/ 104 w 256"/>
                <a:gd name="T79" fmla="*/ 122 h 159"/>
                <a:gd name="T80" fmla="*/ 129 w 256"/>
                <a:gd name="T81" fmla="*/ 134 h 159"/>
                <a:gd name="T82" fmla="*/ 165 w 256"/>
                <a:gd name="T83" fmla="*/ 151 h 159"/>
                <a:gd name="T84" fmla="*/ 197 w 256"/>
                <a:gd name="T85" fmla="*/ 152 h 159"/>
                <a:gd name="T86" fmla="*/ 213 w 256"/>
                <a:gd name="T87" fmla="*/ 15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6" h="159">
                  <a:moveTo>
                    <a:pt x="213" y="150"/>
                  </a:moveTo>
                  <a:cubicBezTo>
                    <a:pt x="214" y="150"/>
                    <a:pt x="223" y="151"/>
                    <a:pt x="224" y="149"/>
                  </a:cubicBezTo>
                  <a:cubicBezTo>
                    <a:pt x="225" y="146"/>
                    <a:pt x="217" y="141"/>
                    <a:pt x="218" y="140"/>
                  </a:cubicBezTo>
                  <a:cubicBezTo>
                    <a:pt x="219" y="140"/>
                    <a:pt x="220" y="134"/>
                    <a:pt x="221" y="134"/>
                  </a:cubicBezTo>
                  <a:cubicBezTo>
                    <a:pt x="222" y="134"/>
                    <a:pt x="236" y="135"/>
                    <a:pt x="236" y="134"/>
                  </a:cubicBezTo>
                  <a:cubicBezTo>
                    <a:pt x="237" y="134"/>
                    <a:pt x="240" y="129"/>
                    <a:pt x="242" y="129"/>
                  </a:cubicBezTo>
                  <a:cubicBezTo>
                    <a:pt x="243" y="129"/>
                    <a:pt x="244" y="130"/>
                    <a:pt x="246" y="131"/>
                  </a:cubicBezTo>
                  <a:cubicBezTo>
                    <a:pt x="248" y="129"/>
                    <a:pt x="249" y="124"/>
                    <a:pt x="249" y="120"/>
                  </a:cubicBezTo>
                  <a:cubicBezTo>
                    <a:pt x="250" y="115"/>
                    <a:pt x="248" y="113"/>
                    <a:pt x="251" y="110"/>
                  </a:cubicBezTo>
                  <a:cubicBezTo>
                    <a:pt x="253" y="108"/>
                    <a:pt x="256" y="107"/>
                    <a:pt x="256" y="104"/>
                  </a:cubicBezTo>
                  <a:cubicBezTo>
                    <a:pt x="255" y="100"/>
                    <a:pt x="251" y="104"/>
                    <a:pt x="248" y="102"/>
                  </a:cubicBezTo>
                  <a:cubicBezTo>
                    <a:pt x="245" y="100"/>
                    <a:pt x="243" y="101"/>
                    <a:pt x="235" y="102"/>
                  </a:cubicBezTo>
                  <a:cubicBezTo>
                    <a:pt x="227" y="103"/>
                    <a:pt x="224" y="107"/>
                    <a:pt x="224" y="112"/>
                  </a:cubicBezTo>
                  <a:cubicBezTo>
                    <a:pt x="225" y="117"/>
                    <a:pt x="222" y="115"/>
                    <a:pt x="222" y="120"/>
                  </a:cubicBezTo>
                  <a:cubicBezTo>
                    <a:pt x="222" y="124"/>
                    <a:pt x="216" y="124"/>
                    <a:pt x="216" y="127"/>
                  </a:cubicBezTo>
                  <a:cubicBezTo>
                    <a:pt x="216" y="130"/>
                    <a:pt x="211" y="127"/>
                    <a:pt x="210" y="126"/>
                  </a:cubicBezTo>
                  <a:cubicBezTo>
                    <a:pt x="208" y="125"/>
                    <a:pt x="192" y="130"/>
                    <a:pt x="190" y="131"/>
                  </a:cubicBezTo>
                  <a:cubicBezTo>
                    <a:pt x="188" y="131"/>
                    <a:pt x="184" y="126"/>
                    <a:pt x="180" y="126"/>
                  </a:cubicBezTo>
                  <a:cubicBezTo>
                    <a:pt x="177" y="126"/>
                    <a:pt x="176" y="121"/>
                    <a:pt x="176" y="118"/>
                  </a:cubicBezTo>
                  <a:cubicBezTo>
                    <a:pt x="175" y="114"/>
                    <a:pt x="169" y="110"/>
                    <a:pt x="167" y="107"/>
                  </a:cubicBezTo>
                  <a:cubicBezTo>
                    <a:pt x="164" y="103"/>
                    <a:pt x="164" y="95"/>
                    <a:pt x="163" y="90"/>
                  </a:cubicBezTo>
                  <a:cubicBezTo>
                    <a:pt x="163" y="85"/>
                    <a:pt x="163" y="76"/>
                    <a:pt x="166" y="67"/>
                  </a:cubicBezTo>
                  <a:cubicBezTo>
                    <a:pt x="167" y="65"/>
                    <a:pt x="167" y="64"/>
                    <a:pt x="167" y="63"/>
                  </a:cubicBezTo>
                  <a:cubicBezTo>
                    <a:pt x="166" y="62"/>
                    <a:pt x="164" y="62"/>
                    <a:pt x="164" y="62"/>
                  </a:cubicBezTo>
                  <a:cubicBezTo>
                    <a:pt x="160" y="62"/>
                    <a:pt x="153" y="58"/>
                    <a:pt x="152" y="58"/>
                  </a:cubicBezTo>
                  <a:cubicBezTo>
                    <a:pt x="150" y="58"/>
                    <a:pt x="151" y="54"/>
                    <a:pt x="149" y="52"/>
                  </a:cubicBezTo>
                  <a:cubicBezTo>
                    <a:pt x="148" y="51"/>
                    <a:pt x="149" y="47"/>
                    <a:pt x="147" y="46"/>
                  </a:cubicBezTo>
                  <a:cubicBezTo>
                    <a:pt x="146" y="45"/>
                    <a:pt x="141" y="40"/>
                    <a:pt x="139" y="35"/>
                  </a:cubicBezTo>
                  <a:cubicBezTo>
                    <a:pt x="138" y="29"/>
                    <a:pt x="128" y="26"/>
                    <a:pt x="124" y="26"/>
                  </a:cubicBezTo>
                  <a:cubicBezTo>
                    <a:pt x="121" y="26"/>
                    <a:pt x="119" y="33"/>
                    <a:pt x="118" y="34"/>
                  </a:cubicBezTo>
                  <a:cubicBezTo>
                    <a:pt x="117" y="34"/>
                    <a:pt x="110" y="30"/>
                    <a:pt x="108" y="29"/>
                  </a:cubicBezTo>
                  <a:cubicBezTo>
                    <a:pt x="106" y="28"/>
                    <a:pt x="105" y="26"/>
                    <a:pt x="105" y="23"/>
                  </a:cubicBezTo>
                  <a:cubicBezTo>
                    <a:pt x="105" y="21"/>
                    <a:pt x="101" y="17"/>
                    <a:pt x="100" y="17"/>
                  </a:cubicBezTo>
                  <a:cubicBezTo>
                    <a:pt x="98" y="16"/>
                    <a:pt x="90" y="8"/>
                    <a:pt x="90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32" y="5"/>
                    <a:pt x="28" y="4"/>
                  </a:cubicBezTo>
                  <a:cubicBezTo>
                    <a:pt x="25" y="4"/>
                    <a:pt x="19" y="0"/>
                    <a:pt x="1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2" y="6"/>
                    <a:pt x="4" y="9"/>
                  </a:cubicBezTo>
                  <a:cubicBezTo>
                    <a:pt x="8" y="14"/>
                    <a:pt x="11" y="23"/>
                    <a:pt x="11" y="25"/>
                  </a:cubicBezTo>
                  <a:cubicBezTo>
                    <a:pt x="12" y="28"/>
                    <a:pt x="17" y="31"/>
                    <a:pt x="22" y="34"/>
                  </a:cubicBezTo>
                  <a:cubicBezTo>
                    <a:pt x="26" y="37"/>
                    <a:pt x="26" y="43"/>
                    <a:pt x="26" y="45"/>
                  </a:cubicBezTo>
                  <a:cubicBezTo>
                    <a:pt x="25" y="47"/>
                    <a:pt x="20" y="44"/>
                    <a:pt x="19" y="46"/>
                  </a:cubicBezTo>
                  <a:cubicBezTo>
                    <a:pt x="19" y="47"/>
                    <a:pt x="27" y="54"/>
                    <a:pt x="30" y="54"/>
                  </a:cubicBezTo>
                  <a:cubicBezTo>
                    <a:pt x="33" y="53"/>
                    <a:pt x="34" y="55"/>
                    <a:pt x="39" y="59"/>
                  </a:cubicBezTo>
                  <a:cubicBezTo>
                    <a:pt x="43" y="63"/>
                    <a:pt x="43" y="68"/>
                    <a:pt x="41" y="70"/>
                  </a:cubicBezTo>
                  <a:cubicBezTo>
                    <a:pt x="39" y="71"/>
                    <a:pt x="45" y="74"/>
                    <a:pt x="51" y="78"/>
                  </a:cubicBezTo>
                  <a:cubicBezTo>
                    <a:pt x="57" y="82"/>
                    <a:pt x="59" y="87"/>
                    <a:pt x="60" y="89"/>
                  </a:cubicBezTo>
                  <a:cubicBezTo>
                    <a:pt x="60" y="91"/>
                    <a:pt x="63" y="89"/>
                    <a:pt x="64" y="86"/>
                  </a:cubicBezTo>
                  <a:cubicBezTo>
                    <a:pt x="65" y="84"/>
                    <a:pt x="62" y="83"/>
                    <a:pt x="62" y="80"/>
                  </a:cubicBezTo>
                  <a:cubicBezTo>
                    <a:pt x="62" y="76"/>
                    <a:pt x="57" y="77"/>
                    <a:pt x="55" y="77"/>
                  </a:cubicBezTo>
                  <a:cubicBezTo>
                    <a:pt x="53" y="76"/>
                    <a:pt x="55" y="71"/>
                    <a:pt x="53" y="69"/>
                  </a:cubicBezTo>
                  <a:cubicBezTo>
                    <a:pt x="51" y="67"/>
                    <a:pt x="49" y="61"/>
                    <a:pt x="48" y="57"/>
                  </a:cubicBezTo>
                  <a:cubicBezTo>
                    <a:pt x="46" y="53"/>
                    <a:pt x="41" y="49"/>
                    <a:pt x="38" y="45"/>
                  </a:cubicBezTo>
                  <a:cubicBezTo>
                    <a:pt x="36" y="40"/>
                    <a:pt x="33" y="37"/>
                    <a:pt x="31" y="35"/>
                  </a:cubicBezTo>
                  <a:cubicBezTo>
                    <a:pt x="30" y="34"/>
                    <a:pt x="34" y="33"/>
                    <a:pt x="32" y="31"/>
                  </a:cubicBezTo>
                  <a:cubicBezTo>
                    <a:pt x="31" y="29"/>
                    <a:pt x="29" y="29"/>
                    <a:pt x="26" y="28"/>
                  </a:cubicBezTo>
                  <a:cubicBezTo>
                    <a:pt x="23" y="27"/>
                    <a:pt x="21" y="25"/>
                    <a:pt x="21" y="22"/>
                  </a:cubicBezTo>
                  <a:cubicBezTo>
                    <a:pt x="21" y="19"/>
                    <a:pt x="19" y="11"/>
                    <a:pt x="18" y="9"/>
                  </a:cubicBezTo>
                  <a:cubicBezTo>
                    <a:pt x="17" y="7"/>
                    <a:pt x="20" y="7"/>
                    <a:pt x="21" y="8"/>
                  </a:cubicBezTo>
                  <a:cubicBezTo>
                    <a:pt x="22" y="9"/>
                    <a:pt x="23" y="10"/>
                    <a:pt x="24" y="10"/>
                  </a:cubicBezTo>
                  <a:cubicBezTo>
                    <a:pt x="26" y="9"/>
                    <a:pt x="28" y="9"/>
                    <a:pt x="29" y="11"/>
                  </a:cubicBezTo>
                  <a:cubicBezTo>
                    <a:pt x="30" y="14"/>
                    <a:pt x="33" y="12"/>
                    <a:pt x="34" y="13"/>
                  </a:cubicBezTo>
                  <a:cubicBezTo>
                    <a:pt x="36" y="14"/>
                    <a:pt x="31" y="15"/>
                    <a:pt x="36" y="23"/>
                  </a:cubicBezTo>
                  <a:cubicBezTo>
                    <a:pt x="41" y="32"/>
                    <a:pt x="37" y="27"/>
                    <a:pt x="37" y="33"/>
                  </a:cubicBezTo>
                  <a:cubicBezTo>
                    <a:pt x="37" y="39"/>
                    <a:pt x="40" y="36"/>
                    <a:pt x="41" y="35"/>
                  </a:cubicBezTo>
                  <a:cubicBezTo>
                    <a:pt x="42" y="34"/>
                    <a:pt x="45" y="37"/>
                    <a:pt x="47" y="40"/>
                  </a:cubicBezTo>
                  <a:cubicBezTo>
                    <a:pt x="50" y="43"/>
                    <a:pt x="54" y="43"/>
                    <a:pt x="54" y="45"/>
                  </a:cubicBezTo>
                  <a:cubicBezTo>
                    <a:pt x="54" y="46"/>
                    <a:pt x="55" y="50"/>
                    <a:pt x="59" y="50"/>
                  </a:cubicBezTo>
                  <a:cubicBezTo>
                    <a:pt x="62" y="51"/>
                    <a:pt x="62" y="54"/>
                    <a:pt x="64" y="55"/>
                  </a:cubicBezTo>
                  <a:cubicBezTo>
                    <a:pt x="66" y="55"/>
                    <a:pt x="67" y="57"/>
                    <a:pt x="66" y="60"/>
                  </a:cubicBezTo>
                  <a:cubicBezTo>
                    <a:pt x="65" y="62"/>
                    <a:pt x="66" y="64"/>
                    <a:pt x="71" y="66"/>
                  </a:cubicBezTo>
                  <a:cubicBezTo>
                    <a:pt x="76" y="68"/>
                    <a:pt x="74" y="69"/>
                    <a:pt x="78" y="73"/>
                  </a:cubicBezTo>
                  <a:cubicBezTo>
                    <a:pt x="82" y="77"/>
                    <a:pt x="93" y="89"/>
                    <a:pt x="96" y="93"/>
                  </a:cubicBezTo>
                  <a:cubicBezTo>
                    <a:pt x="98" y="96"/>
                    <a:pt x="99" y="99"/>
                    <a:pt x="100" y="102"/>
                  </a:cubicBezTo>
                  <a:cubicBezTo>
                    <a:pt x="101" y="105"/>
                    <a:pt x="98" y="106"/>
                    <a:pt x="100" y="108"/>
                  </a:cubicBezTo>
                  <a:cubicBezTo>
                    <a:pt x="101" y="110"/>
                    <a:pt x="97" y="110"/>
                    <a:pt x="97" y="111"/>
                  </a:cubicBezTo>
                  <a:cubicBezTo>
                    <a:pt x="97" y="113"/>
                    <a:pt x="100" y="121"/>
                    <a:pt x="104" y="122"/>
                  </a:cubicBezTo>
                  <a:cubicBezTo>
                    <a:pt x="108" y="122"/>
                    <a:pt x="112" y="127"/>
                    <a:pt x="116" y="130"/>
                  </a:cubicBezTo>
                  <a:cubicBezTo>
                    <a:pt x="119" y="133"/>
                    <a:pt x="124" y="132"/>
                    <a:pt x="129" y="134"/>
                  </a:cubicBezTo>
                  <a:cubicBezTo>
                    <a:pt x="134" y="136"/>
                    <a:pt x="139" y="140"/>
                    <a:pt x="146" y="142"/>
                  </a:cubicBezTo>
                  <a:cubicBezTo>
                    <a:pt x="153" y="144"/>
                    <a:pt x="160" y="148"/>
                    <a:pt x="165" y="151"/>
                  </a:cubicBezTo>
                  <a:cubicBezTo>
                    <a:pt x="170" y="154"/>
                    <a:pt x="175" y="152"/>
                    <a:pt x="182" y="150"/>
                  </a:cubicBezTo>
                  <a:cubicBezTo>
                    <a:pt x="188" y="147"/>
                    <a:pt x="194" y="150"/>
                    <a:pt x="197" y="152"/>
                  </a:cubicBezTo>
                  <a:cubicBezTo>
                    <a:pt x="199" y="153"/>
                    <a:pt x="203" y="156"/>
                    <a:pt x="206" y="159"/>
                  </a:cubicBezTo>
                  <a:cubicBezTo>
                    <a:pt x="210" y="154"/>
                    <a:pt x="213" y="150"/>
                    <a:pt x="213" y="150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02">
              <a:extLst>
                <a:ext uri="{FF2B5EF4-FFF2-40B4-BE49-F238E27FC236}">
                  <a16:creationId xmlns:a16="http://schemas.microsoft.com/office/drawing/2014/main" id="{255BD98C-C3FB-5AF6-4AC4-1F7012F72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991" y="3822755"/>
              <a:ext cx="74690" cy="78899"/>
            </a:xfrm>
            <a:custGeom>
              <a:avLst/>
              <a:gdLst>
                <a:gd name="T0" fmla="*/ 32 w 36"/>
                <a:gd name="T1" fmla="*/ 23 h 35"/>
                <a:gd name="T2" fmla="*/ 36 w 36"/>
                <a:gd name="T3" fmla="*/ 19 h 35"/>
                <a:gd name="T4" fmla="*/ 33 w 36"/>
                <a:gd name="T5" fmla="*/ 17 h 35"/>
                <a:gd name="T6" fmla="*/ 29 w 36"/>
                <a:gd name="T7" fmla="*/ 17 h 35"/>
                <a:gd name="T8" fmla="*/ 29 w 36"/>
                <a:gd name="T9" fmla="*/ 0 h 35"/>
                <a:gd name="T10" fmla="*/ 15 w 36"/>
                <a:gd name="T11" fmla="*/ 0 h 35"/>
                <a:gd name="T12" fmla="*/ 12 w 36"/>
                <a:gd name="T13" fmla="*/ 6 h 35"/>
                <a:gd name="T14" fmla="*/ 18 w 36"/>
                <a:gd name="T15" fmla="*/ 15 h 35"/>
                <a:gd name="T16" fmla="*/ 7 w 36"/>
                <a:gd name="T17" fmla="*/ 16 h 35"/>
                <a:gd name="T18" fmla="*/ 0 w 36"/>
                <a:gd name="T19" fmla="*/ 25 h 35"/>
                <a:gd name="T20" fmla="*/ 10 w 36"/>
                <a:gd name="T21" fmla="*/ 33 h 35"/>
                <a:gd name="T22" fmla="*/ 21 w 36"/>
                <a:gd name="T23" fmla="*/ 35 h 35"/>
                <a:gd name="T24" fmla="*/ 22 w 36"/>
                <a:gd name="T25" fmla="*/ 35 h 35"/>
                <a:gd name="T26" fmla="*/ 28 w 36"/>
                <a:gd name="T27" fmla="*/ 30 h 35"/>
                <a:gd name="T28" fmla="*/ 32 w 36"/>
                <a:gd name="T29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5">
                  <a:moveTo>
                    <a:pt x="32" y="23"/>
                  </a:moveTo>
                  <a:cubicBezTo>
                    <a:pt x="34" y="22"/>
                    <a:pt x="35" y="20"/>
                    <a:pt x="36" y="19"/>
                  </a:cubicBezTo>
                  <a:cubicBezTo>
                    <a:pt x="33" y="20"/>
                    <a:pt x="32" y="19"/>
                    <a:pt x="33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6" y="0"/>
                    <a:pt x="16" y="0"/>
                    <a:pt x="15" y="0"/>
                  </a:cubicBezTo>
                  <a:cubicBezTo>
                    <a:pt x="14" y="0"/>
                    <a:pt x="13" y="6"/>
                    <a:pt x="12" y="6"/>
                  </a:cubicBezTo>
                  <a:cubicBezTo>
                    <a:pt x="11" y="7"/>
                    <a:pt x="19" y="12"/>
                    <a:pt x="18" y="15"/>
                  </a:cubicBezTo>
                  <a:cubicBezTo>
                    <a:pt x="17" y="17"/>
                    <a:pt x="8" y="16"/>
                    <a:pt x="7" y="16"/>
                  </a:cubicBezTo>
                  <a:cubicBezTo>
                    <a:pt x="7" y="16"/>
                    <a:pt x="4" y="20"/>
                    <a:pt x="0" y="25"/>
                  </a:cubicBezTo>
                  <a:cubicBezTo>
                    <a:pt x="4" y="28"/>
                    <a:pt x="8" y="32"/>
                    <a:pt x="10" y="33"/>
                  </a:cubicBezTo>
                  <a:cubicBezTo>
                    <a:pt x="13" y="35"/>
                    <a:pt x="19" y="33"/>
                    <a:pt x="21" y="35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24" y="33"/>
                    <a:pt x="27" y="30"/>
                    <a:pt x="28" y="30"/>
                  </a:cubicBezTo>
                  <a:cubicBezTo>
                    <a:pt x="29" y="30"/>
                    <a:pt x="28" y="26"/>
                    <a:pt x="32" y="23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03">
              <a:extLst>
                <a:ext uri="{FF2B5EF4-FFF2-40B4-BE49-F238E27FC236}">
                  <a16:creationId xmlns:a16="http://schemas.microsoft.com/office/drawing/2014/main" id="{BC4C56AC-C39C-82A9-A218-EF250856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621" y="3811210"/>
              <a:ext cx="22846" cy="50033"/>
            </a:xfrm>
            <a:custGeom>
              <a:avLst/>
              <a:gdLst>
                <a:gd name="T0" fmla="*/ 1 w 11"/>
                <a:gd name="T1" fmla="*/ 5 h 22"/>
                <a:gd name="T2" fmla="*/ 0 w 11"/>
                <a:gd name="T3" fmla="*/ 5 h 22"/>
                <a:gd name="T4" fmla="*/ 0 w 11"/>
                <a:gd name="T5" fmla="*/ 22 h 22"/>
                <a:gd name="T6" fmla="*/ 4 w 11"/>
                <a:gd name="T7" fmla="*/ 22 h 22"/>
                <a:gd name="T8" fmla="*/ 7 w 11"/>
                <a:gd name="T9" fmla="*/ 17 h 22"/>
                <a:gd name="T10" fmla="*/ 9 w 11"/>
                <a:gd name="T11" fmla="*/ 3 h 22"/>
                <a:gd name="T12" fmla="*/ 11 w 11"/>
                <a:gd name="T13" fmla="*/ 2 h 22"/>
                <a:gd name="T14" fmla="*/ 7 w 11"/>
                <a:gd name="T15" fmla="*/ 0 h 22"/>
                <a:gd name="T16" fmla="*/ 1 w 11"/>
                <a:gd name="T1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1" y="5"/>
                  </a:moveTo>
                  <a:cubicBezTo>
                    <a:pt x="1" y="5"/>
                    <a:pt x="1" y="5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0"/>
                    <a:pt x="5" y="19"/>
                    <a:pt x="7" y="17"/>
                  </a:cubicBezTo>
                  <a:cubicBezTo>
                    <a:pt x="10" y="15"/>
                    <a:pt x="5" y="4"/>
                    <a:pt x="9" y="3"/>
                  </a:cubicBezTo>
                  <a:cubicBezTo>
                    <a:pt x="9" y="3"/>
                    <a:pt x="10" y="3"/>
                    <a:pt x="11" y="2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5" y="0"/>
                    <a:pt x="2" y="5"/>
                    <a:pt x="1" y="5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104">
              <a:extLst>
                <a:ext uri="{FF2B5EF4-FFF2-40B4-BE49-F238E27FC236}">
                  <a16:creationId xmlns:a16="http://schemas.microsoft.com/office/drawing/2014/main" id="{582EEDA0-97A1-F574-49E8-00EF318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324" y="3774646"/>
              <a:ext cx="51843" cy="48108"/>
            </a:xfrm>
            <a:custGeom>
              <a:avLst/>
              <a:gdLst>
                <a:gd name="T0" fmla="*/ 12 w 25"/>
                <a:gd name="T1" fmla="*/ 2 h 21"/>
                <a:gd name="T2" fmla="*/ 18 w 25"/>
                <a:gd name="T3" fmla="*/ 13 h 21"/>
                <a:gd name="T4" fmla="*/ 1 w 25"/>
                <a:gd name="T5" fmla="*/ 16 h 21"/>
                <a:gd name="T6" fmla="*/ 12 w 25"/>
                <a:gd name="T7" fmla="*/ 19 h 21"/>
                <a:gd name="T8" fmla="*/ 24 w 25"/>
                <a:gd name="T9" fmla="*/ 20 h 21"/>
                <a:gd name="T10" fmla="*/ 25 w 25"/>
                <a:gd name="T11" fmla="*/ 4 h 21"/>
                <a:gd name="T12" fmla="*/ 12 w 25"/>
                <a:gd name="T1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1">
                  <a:moveTo>
                    <a:pt x="12" y="2"/>
                  </a:moveTo>
                  <a:cubicBezTo>
                    <a:pt x="8" y="4"/>
                    <a:pt x="18" y="10"/>
                    <a:pt x="18" y="13"/>
                  </a:cubicBezTo>
                  <a:cubicBezTo>
                    <a:pt x="18" y="17"/>
                    <a:pt x="3" y="13"/>
                    <a:pt x="1" y="16"/>
                  </a:cubicBezTo>
                  <a:cubicBezTo>
                    <a:pt x="0" y="18"/>
                    <a:pt x="6" y="21"/>
                    <a:pt x="12" y="19"/>
                  </a:cubicBezTo>
                  <a:cubicBezTo>
                    <a:pt x="17" y="17"/>
                    <a:pt x="21" y="19"/>
                    <a:pt x="24" y="20"/>
                  </a:cubicBezTo>
                  <a:cubicBezTo>
                    <a:pt x="24" y="15"/>
                    <a:pt x="25" y="8"/>
                    <a:pt x="25" y="4"/>
                  </a:cubicBezTo>
                  <a:cubicBezTo>
                    <a:pt x="21" y="3"/>
                    <a:pt x="15" y="0"/>
                    <a:pt x="12" y="2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5">
              <a:extLst>
                <a:ext uri="{FF2B5EF4-FFF2-40B4-BE49-F238E27FC236}">
                  <a16:creationId xmlns:a16="http://schemas.microsoft.com/office/drawing/2014/main" id="{C114CC25-E57E-5663-32F1-D7FD46CE3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531" y="3781382"/>
              <a:ext cx="58873" cy="43298"/>
            </a:xfrm>
            <a:custGeom>
              <a:avLst/>
              <a:gdLst>
                <a:gd name="T0" fmla="*/ 11 w 28"/>
                <a:gd name="T1" fmla="*/ 14 h 19"/>
                <a:gd name="T2" fmla="*/ 28 w 28"/>
                <a:gd name="T3" fmla="*/ 11 h 19"/>
                <a:gd name="T4" fmla="*/ 6 w 28"/>
                <a:gd name="T5" fmla="*/ 1 h 19"/>
                <a:gd name="T6" fmla="*/ 1 w 28"/>
                <a:gd name="T7" fmla="*/ 1 h 19"/>
                <a:gd name="T8" fmla="*/ 0 w 28"/>
                <a:gd name="T9" fmla="*/ 17 h 19"/>
                <a:gd name="T10" fmla="*/ 0 w 28"/>
                <a:gd name="T11" fmla="*/ 18 h 19"/>
                <a:gd name="T12" fmla="*/ 11 w 28"/>
                <a:gd name="T13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9">
                  <a:moveTo>
                    <a:pt x="11" y="14"/>
                  </a:moveTo>
                  <a:cubicBezTo>
                    <a:pt x="17" y="12"/>
                    <a:pt x="28" y="16"/>
                    <a:pt x="28" y="11"/>
                  </a:cubicBezTo>
                  <a:cubicBezTo>
                    <a:pt x="28" y="5"/>
                    <a:pt x="10" y="0"/>
                    <a:pt x="6" y="1"/>
                  </a:cubicBezTo>
                  <a:cubicBezTo>
                    <a:pt x="5" y="2"/>
                    <a:pt x="3" y="2"/>
                    <a:pt x="1" y="1"/>
                  </a:cubicBezTo>
                  <a:cubicBezTo>
                    <a:pt x="1" y="5"/>
                    <a:pt x="0" y="12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" y="19"/>
                    <a:pt x="4" y="16"/>
                    <a:pt x="11" y="14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106">
              <a:extLst>
                <a:ext uri="{FF2B5EF4-FFF2-40B4-BE49-F238E27FC236}">
                  <a16:creationId xmlns:a16="http://schemas.microsoft.com/office/drawing/2014/main" id="{A68A392C-6DC6-E586-6025-A2921DE69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377" y="3879524"/>
              <a:ext cx="74690" cy="83709"/>
            </a:xfrm>
            <a:custGeom>
              <a:avLst/>
              <a:gdLst>
                <a:gd name="T0" fmla="*/ 19 w 36"/>
                <a:gd name="T1" fmla="*/ 34 h 37"/>
                <a:gd name="T2" fmla="*/ 27 w 36"/>
                <a:gd name="T3" fmla="*/ 36 h 37"/>
                <a:gd name="T4" fmla="*/ 32 w 36"/>
                <a:gd name="T5" fmla="*/ 36 h 37"/>
                <a:gd name="T6" fmla="*/ 30 w 36"/>
                <a:gd name="T7" fmla="*/ 35 h 37"/>
                <a:gd name="T8" fmla="*/ 32 w 36"/>
                <a:gd name="T9" fmla="*/ 24 h 37"/>
                <a:gd name="T10" fmla="*/ 34 w 36"/>
                <a:gd name="T11" fmla="*/ 9 h 37"/>
                <a:gd name="T12" fmla="*/ 35 w 36"/>
                <a:gd name="T13" fmla="*/ 1 h 37"/>
                <a:gd name="T14" fmla="*/ 35 w 36"/>
                <a:gd name="T15" fmla="*/ 0 h 37"/>
                <a:gd name="T16" fmla="*/ 26 w 36"/>
                <a:gd name="T17" fmla="*/ 4 h 37"/>
                <a:gd name="T18" fmla="*/ 17 w 36"/>
                <a:gd name="T19" fmla="*/ 5 h 37"/>
                <a:gd name="T20" fmla="*/ 8 w 36"/>
                <a:gd name="T21" fmla="*/ 9 h 37"/>
                <a:gd name="T22" fmla="*/ 6 w 36"/>
                <a:gd name="T23" fmla="*/ 15 h 37"/>
                <a:gd name="T24" fmla="*/ 3 w 36"/>
                <a:gd name="T25" fmla="*/ 17 h 37"/>
                <a:gd name="T26" fmla="*/ 0 w 36"/>
                <a:gd name="T27" fmla="*/ 18 h 37"/>
                <a:gd name="T28" fmla="*/ 1 w 36"/>
                <a:gd name="T29" fmla="*/ 21 h 37"/>
                <a:gd name="T30" fmla="*/ 11 w 36"/>
                <a:gd name="T31" fmla="*/ 31 h 37"/>
                <a:gd name="T32" fmla="*/ 14 w 36"/>
                <a:gd name="T33" fmla="*/ 34 h 37"/>
                <a:gd name="T34" fmla="*/ 19 w 36"/>
                <a:gd name="T35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37">
                  <a:moveTo>
                    <a:pt x="19" y="34"/>
                  </a:moveTo>
                  <a:cubicBezTo>
                    <a:pt x="21" y="35"/>
                    <a:pt x="25" y="34"/>
                    <a:pt x="27" y="36"/>
                  </a:cubicBezTo>
                  <a:cubicBezTo>
                    <a:pt x="28" y="37"/>
                    <a:pt x="30" y="37"/>
                    <a:pt x="32" y="36"/>
                  </a:cubicBezTo>
                  <a:cubicBezTo>
                    <a:pt x="31" y="36"/>
                    <a:pt x="31" y="35"/>
                    <a:pt x="30" y="35"/>
                  </a:cubicBezTo>
                  <a:cubicBezTo>
                    <a:pt x="29" y="32"/>
                    <a:pt x="31" y="27"/>
                    <a:pt x="32" y="24"/>
                  </a:cubicBezTo>
                  <a:cubicBezTo>
                    <a:pt x="34" y="20"/>
                    <a:pt x="31" y="12"/>
                    <a:pt x="34" y="9"/>
                  </a:cubicBezTo>
                  <a:cubicBezTo>
                    <a:pt x="36" y="7"/>
                    <a:pt x="34" y="6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27" y="4"/>
                    <a:pt x="26" y="4"/>
                  </a:cubicBezTo>
                  <a:cubicBezTo>
                    <a:pt x="24" y="4"/>
                    <a:pt x="18" y="2"/>
                    <a:pt x="17" y="5"/>
                  </a:cubicBezTo>
                  <a:cubicBezTo>
                    <a:pt x="17" y="9"/>
                    <a:pt x="13" y="9"/>
                    <a:pt x="8" y="9"/>
                  </a:cubicBezTo>
                  <a:cubicBezTo>
                    <a:pt x="3" y="10"/>
                    <a:pt x="6" y="14"/>
                    <a:pt x="6" y="15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20"/>
                    <a:pt x="1" y="21"/>
                  </a:cubicBezTo>
                  <a:cubicBezTo>
                    <a:pt x="4" y="23"/>
                    <a:pt x="8" y="29"/>
                    <a:pt x="11" y="31"/>
                  </a:cubicBezTo>
                  <a:cubicBezTo>
                    <a:pt x="13" y="32"/>
                    <a:pt x="14" y="33"/>
                    <a:pt x="14" y="34"/>
                  </a:cubicBezTo>
                  <a:cubicBezTo>
                    <a:pt x="16" y="34"/>
                    <a:pt x="18" y="34"/>
                    <a:pt x="19" y="34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107">
              <a:extLst>
                <a:ext uri="{FF2B5EF4-FFF2-40B4-BE49-F238E27FC236}">
                  <a16:creationId xmlns:a16="http://schemas.microsoft.com/office/drawing/2014/main" id="{0C8D7F73-BC7E-4372-347A-3BE1404C0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868" y="4070997"/>
              <a:ext cx="697690" cy="781287"/>
            </a:xfrm>
            <a:custGeom>
              <a:avLst/>
              <a:gdLst>
                <a:gd name="T0" fmla="*/ 189 w 336"/>
                <a:gd name="T1" fmla="*/ 318 h 343"/>
                <a:gd name="T2" fmla="*/ 194 w 336"/>
                <a:gd name="T3" fmla="*/ 320 h 343"/>
                <a:gd name="T4" fmla="*/ 216 w 336"/>
                <a:gd name="T5" fmla="*/ 282 h 343"/>
                <a:gd name="T6" fmla="*/ 230 w 336"/>
                <a:gd name="T7" fmla="*/ 255 h 343"/>
                <a:gd name="T8" fmla="*/ 252 w 336"/>
                <a:gd name="T9" fmla="*/ 243 h 343"/>
                <a:gd name="T10" fmla="*/ 278 w 336"/>
                <a:gd name="T11" fmla="*/ 236 h 343"/>
                <a:gd name="T12" fmla="*/ 288 w 336"/>
                <a:gd name="T13" fmla="*/ 216 h 343"/>
                <a:gd name="T14" fmla="*/ 297 w 336"/>
                <a:gd name="T15" fmla="*/ 196 h 343"/>
                <a:gd name="T16" fmla="*/ 300 w 336"/>
                <a:gd name="T17" fmla="*/ 157 h 343"/>
                <a:gd name="T18" fmla="*/ 306 w 336"/>
                <a:gd name="T19" fmla="*/ 153 h 343"/>
                <a:gd name="T20" fmla="*/ 333 w 336"/>
                <a:gd name="T21" fmla="*/ 117 h 343"/>
                <a:gd name="T22" fmla="*/ 303 w 336"/>
                <a:gd name="T23" fmla="*/ 77 h 343"/>
                <a:gd name="T24" fmla="*/ 251 w 336"/>
                <a:gd name="T25" fmla="*/ 71 h 343"/>
                <a:gd name="T26" fmla="*/ 221 w 336"/>
                <a:gd name="T27" fmla="*/ 55 h 343"/>
                <a:gd name="T28" fmla="*/ 218 w 336"/>
                <a:gd name="T29" fmla="*/ 49 h 343"/>
                <a:gd name="T30" fmla="*/ 198 w 336"/>
                <a:gd name="T31" fmla="*/ 44 h 343"/>
                <a:gd name="T32" fmla="*/ 193 w 336"/>
                <a:gd name="T33" fmla="*/ 9 h 343"/>
                <a:gd name="T34" fmla="*/ 166 w 336"/>
                <a:gd name="T35" fmla="*/ 24 h 343"/>
                <a:gd name="T36" fmla="*/ 143 w 336"/>
                <a:gd name="T37" fmla="*/ 28 h 343"/>
                <a:gd name="T38" fmla="*/ 124 w 336"/>
                <a:gd name="T39" fmla="*/ 29 h 343"/>
                <a:gd name="T40" fmla="*/ 118 w 336"/>
                <a:gd name="T41" fmla="*/ 0 h 343"/>
                <a:gd name="T42" fmla="*/ 96 w 336"/>
                <a:gd name="T43" fmla="*/ 12 h 343"/>
                <a:gd name="T44" fmla="*/ 80 w 336"/>
                <a:gd name="T45" fmla="*/ 11 h 343"/>
                <a:gd name="T46" fmla="*/ 90 w 336"/>
                <a:gd name="T47" fmla="*/ 23 h 343"/>
                <a:gd name="T48" fmla="*/ 79 w 336"/>
                <a:gd name="T49" fmla="*/ 34 h 343"/>
                <a:gd name="T50" fmla="*/ 63 w 336"/>
                <a:gd name="T51" fmla="*/ 36 h 343"/>
                <a:gd name="T52" fmla="*/ 36 w 336"/>
                <a:gd name="T53" fmla="*/ 31 h 343"/>
                <a:gd name="T54" fmla="*/ 34 w 336"/>
                <a:gd name="T55" fmla="*/ 43 h 343"/>
                <a:gd name="T56" fmla="*/ 34 w 336"/>
                <a:gd name="T57" fmla="*/ 80 h 343"/>
                <a:gd name="T58" fmla="*/ 10 w 336"/>
                <a:gd name="T59" fmla="*/ 89 h 343"/>
                <a:gd name="T60" fmla="*/ 2 w 336"/>
                <a:gd name="T61" fmla="*/ 107 h 343"/>
                <a:gd name="T62" fmla="*/ 12 w 336"/>
                <a:gd name="T63" fmla="*/ 125 h 343"/>
                <a:gd name="T64" fmla="*/ 29 w 336"/>
                <a:gd name="T65" fmla="*/ 128 h 343"/>
                <a:gd name="T66" fmla="*/ 49 w 336"/>
                <a:gd name="T67" fmla="*/ 137 h 343"/>
                <a:gd name="T68" fmla="*/ 74 w 336"/>
                <a:gd name="T69" fmla="*/ 129 h 343"/>
                <a:gd name="T70" fmla="*/ 93 w 336"/>
                <a:gd name="T71" fmla="*/ 153 h 343"/>
                <a:gd name="T72" fmla="*/ 113 w 336"/>
                <a:gd name="T73" fmla="*/ 161 h 343"/>
                <a:gd name="T74" fmla="*/ 118 w 336"/>
                <a:gd name="T75" fmla="*/ 180 h 343"/>
                <a:gd name="T76" fmla="*/ 139 w 336"/>
                <a:gd name="T77" fmla="*/ 197 h 343"/>
                <a:gd name="T78" fmla="*/ 136 w 336"/>
                <a:gd name="T79" fmla="*/ 218 h 343"/>
                <a:gd name="T80" fmla="*/ 149 w 336"/>
                <a:gd name="T81" fmla="*/ 236 h 343"/>
                <a:gd name="T82" fmla="*/ 166 w 336"/>
                <a:gd name="T83" fmla="*/ 251 h 343"/>
                <a:gd name="T84" fmla="*/ 172 w 336"/>
                <a:gd name="T85" fmla="*/ 279 h 343"/>
                <a:gd name="T86" fmla="*/ 140 w 336"/>
                <a:gd name="T87" fmla="*/ 309 h 343"/>
                <a:gd name="T88" fmla="*/ 154 w 336"/>
                <a:gd name="T89" fmla="*/ 318 h 343"/>
                <a:gd name="T90" fmla="*/ 174 w 336"/>
                <a:gd name="T91" fmla="*/ 33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6" h="343">
                  <a:moveTo>
                    <a:pt x="178" y="339"/>
                  </a:moveTo>
                  <a:cubicBezTo>
                    <a:pt x="184" y="335"/>
                    <a:pt x="182" y="333"/>
                    <a:pt x="185" y="328"/>
                  </a:cubicBezTo>
                  <a:cubicBezTo>
                    <a:pt x="187" y="324"/>
                    <a:pt x="185" y="322"/>
                    <a:pt x="189" y="318"/>
                  </a:cubicBezTo>
                  <a:cubicBezTo>
                    <a:pt x="193" y="314"/>
                    <a:pt x="188" y="312"/>
                    <a:pt x="194" y="309"/>
                  </a:cubicBezTo>
                  <a:cubicBezTo>
                    <a:pt x="199" y="307"/>
                    <a:pt x="198" y="311"/>
                    <a:pt x="194" y="317"/>
                  </a:cubicBezTo>
                  <a:cubicBezTo>
                    <a:pt x="190" y="322"/>
                    <a:pt x="189" y="324"/>
                    <a:pt x="194" y="320"/>
                  </a:cubicBezTo>
                  <a:cubicBezTo>
                    <a:pt x="200" y="316"/>
                    <a:pt x="202" y="310"/>
                    <a:pt x="205" y="303"/>
                  </a:cubicBezTo>
                  <a:cubicBezTo>
                    <a:pt x="208" y="297"/>
                    <a:pt x="211" y="295"/>
                    <a:pt x="214" y="294"/>
                  </a:cubicBezTo>
                  <a:cubicBezTo>
                    <a:pt x="216" y="294"/>
                    <a:pt x="216" y="287"/>
                    <a:pt x="216" y="282"/>
                  </a:cubicBezTo>
                  <a:cubicBezTo>
                    <a:pt x="216" y="277"/>
                    <a:pt x="214" y="273"/>
                    <a:pt x="216" y="270"/>
                  </a:cubicBezTo>
                  <a:cubicBezTo>
                    <a:pt x="218" y="266"/>
                    <a:pt x="216" y="263"/>
                    <a:pt x="219" y="263"/>
                  </a:cubicBezTo>
                  <a:cubicBezTo>
                    <a:pt x="222" y="263"/>
                    <a:pt x="225" y="260"/>
                    <a:pt x="230" y="255"/>
                  </a:cubicBezTo>
                  <a:cubicBezTo>
                    <a:pt x="234" y="251"/>
                    <a:pt x="236" y="251"/>
                    <a:pt x="241" y="251"/>
                  </a:cubicBezTo>
                  <a:cubicBezTo>
                    <a:pt x="245" y="250"/>
                    <a:pt x="242" y="249"/>
                    <a:pt x="245" y="248"/>
                  </a:cubicBezTo>
                  <a:cubicBezTo>
                    <a:pt x="248" y="247"/>
                    <a:pt x="250" y="245"/>
                    <a:pt x="252" y="243"/>
                  </a:cubicBezTo>
                  <a:cubicBezTo>
                    <a:pt x="254" y="241"/>
                    <a:pt x="261" y="243"/>
                    <a:pt x="266" y="243"/>
                  </a:cubicBezTo>
                  <a:cubicBezTo>
                    <a:pt x="270" y="243"/>
                    <a:pt x="273" y="243"/>
                    <a:pt x="273" y="241"/>
                  </a:cubicBezTo>
                  <a:cubicBezTo>
                    <a:pt x="273" y="238"/>
                    <a:pt x="275" y="236"/>
                    <a:pt x="278" y="236"/>
                  </a:cubicBezTo>
                  <a:cubicBezTo>
                    <a:pt x="281" y="236"/>
                    <a:pt x="282" y="235"/>
                    <a:pt x="282" y="231"/>
                  </a:cubicBezTo>
                  <a:cubicBezTo>
                    <a:pt x="282" y="227"/>
                    <a:pt x="283" y="225"/>
                    <a:pt x="285" y="224"/>
                  </a:cubicBezTo>
                  <a:cubicBezTo>
                    <a:pt x="287" y="222"/>
                    <a:pt x="288" y="218"/>
                    <a:pt x="288" y="216"/>
                  </a:cubicBezTo>
                  <a:cubicBezTo>
                    <a:pt x="289" y="213"/>
                    <a:pt x="292" y="215"/>
                    <a:pt x="292" y="211"/>
                  </a:cubicBezTo>
                  <a:cubicBezTo>
                    <a:pt x="292" y="208"/>
                    <a:pt x="293" y="204"/>
                    <a:pt x="293" y="201"/>
                  </a:cubicBezTo>
                  <a:cubicBezTo>
                    <a:pt x="293" y="198"/>
                    <a:pt x="296" y="198"/>
                    <a:pt x="297" y="196"/>
                  </a:cubicBezTo>
                  <a:cubicBezTo>
                    <a:pt x="298" y="194"/>
                    <a:pt x="296" y="192"/>
                    <a:pt x="298" y="186"/>
                  </a:cubicBezTo>
                  <a:cubicBezTo>
                    <a:pt x="300" y="180"/>
                    <a:pt x="298" y="175"/>
                    <a:pt x="298" y="170"/>
                  </a:cubicBezTo>
                  <a:cubicBezTo>
                    <a:pt x="298" y="164"/>
                    <a:pt x="298" y="159"/>
                    <a:pt x="300" y="157"/>
                  </a:cubicBezTo>
                  <a:cubicBezTo>
                    <a:pt x="302" y="156"/>
                    <a:pt x="301" y="155"/>
                    <a:pt x="299" y="154"/>
                  </a:cubicBezTo>
                  <a:cubicBezTo>
                    <a:pt x="298" y="153"/>
                    <a:pt x="300" y="151"/>
                    <a:pt x="301" y="151"/>
                  </a:cubicBezTo>
                  <a:cubicBezTo>
                    <a:pt x="302" y="152"/>
                    <a:pt x="304" y="155"/>
                    <a:pt x="306" y="153"/>
                  </a:cubicBezTo>
                  <a:cubicBezTo>
                    <a:pt x="309" y="152"/>
                    <a:pt x="311" y="145"/>
                    <a:pt x="313" y="140"/>
                  </a:cubicBezTo>
                  <a:cubicBezTo>
                    <a:pt x="315" y="135"/>
                    <a:pt x="318" y="135"/>
                    <a:pt x="321" y="134"/>
                  </a:cubicBezTo>
                  <a:cubicBezTo>
                    <a:pt x="323" y="133"/>
                    <a:pt x="329" y="126"/>
                    <a:pt x="333" y="117"/>
                  </a:cubicBezTo>
                  <a:cubicBezTo>
                    <a:pt x="336" y="108"/>
                    <a:pt x="332" y="99"/>
                    <a:pt x="331" y="93"/>
                  </a:cubicBezTo>
                  <a:cubicBezTo>
                    <a:pt x="329" y="86"/>
                    <a:pt x="327" y="88"/>
                    <a:pt x="324" y="88"/>
                  </a:cubicBezTo>
                  <a:cubicBezTo>
                    <a:pt x="320" y="88"/>
                    <a:pt x="313" y="87"/>
                    <a:pt x="303" y="77"/>
                  </a:cubicBezTo>
                  <a:cubicBezTo>
                    <a:pt x="294" y="67"/>
                    <a:pt x="285" y="68"/>
                    <a:pt x="279" y="69"/>
                  </a:cubicBezTo>
                  <a:cubicBezTo>
                    <a:pt x="273" y="71"/>
                    <a:pt x="266" y="66"/>
                    <a:pt x="262" y="66"/>
                  </a:cubicBezTo>
                  <a:cubicBezTo>
                    <a:pt x="258" y="65"/>
                    <a:pt x="254" y="70"/>
                    <a:pt x="251" y="71"/>
                  </a:cubicBezTo>
                  <a:cubicBezTo>
                    <a:pt x="248" y="72"/>
                    <a:pt x="253" y="66"/>
                    <a:pt x="253" y="63"/>
                  </a:cubicBezTo>
                  <a:cubicBezTo>
                    <a:pt x="253" y="59"/>
                    <a:pt x="242" y="54"/>
                    <a:pt x="233" y="51"/>
                  </a:cubicBezTo>
                  <a:cubicBezTo>
                    <a:pt x="225" y="48"/>
                    <a:pt x="221" y="49"/>
                    <a:pt x="221" y="55"/>
                  </a:cubicBezTo>
                  <a:cubicBezTo>
                    <a:pt x="221" y="60"/>
                    <a:pt x="217" y="53"/>
                    <a:pt x="215" y="59"/>
                  </a:cubicBezTo>
                  <a:cubicBezTo>
                    <a:pt x="212" y="65"/>
                    <a:pt x="207" y="61"/>
                    <a:pt x="211" y="59"/>
                  </a:cubicBezTo>
                  <a:cubicBezTo>
                    <a:pt x="214" y="57"/>
                    <a:pt x="217" y="53"/>
                    <a:pt x="218" y="49"/>
                  </a:cubicBezTo>
                  <a:cubicBezTo>
                    <a:pt x="219" y="46"/>
                    <a:pt x="205" y="43"/>
                    <a:pt x="201" y="45"/>
                  </a:cubicBezTo>
                  <a:cubicBezTo>
                    <a:pt x="196" y="47"/>
                    <a:pt x="199" y="53"/>
                    <a:pt x="195" y="51"/>
                  </a:cubicBezTo>
                  <a:cubicBezTo>
                    <a:pt x="192" y="49"/>
                    <a:pt x="195" y="44"/>
                    <a:pt x="198" y="44"/>
                  </a:cubicBezTo>
                  <a:cubicBezTo>
                    <a:pt x="201" y="45"/>
                    <a:pt x="204" y="38"/>
                    <a:pt x="206" y="34"/>
                  </a:cubicBezTo>
                  <a:cubicBezTo>
                    <a:pt x="208" y="30"/>
                    <a:pt x="202" y="29"/>
                    <a:pt x="199" y="25"/>
                  </a:cubicBezTo>
                  <a:cubicBezTo>
                    <a:pt x="196" y="21"/>
                    <a:pt x="196" y="11"/>
                    <a:pt x="193" y="9"/>
                  </a:cubicBezTo>
                  <a:cubicBezTo>
                    <a:pt x="189" y="12"/>
                    <a:pt x="185" y="18"/>
                    <a:pt x="183" y="22"/>
                  </a:cubicBezTo>
                  <a:cubicBezTo>
                    <a:pt x="181" y="28"/>
                    <a:pt x="179" y="25"/>
                    <a:pt x="174" y="26"/>
                  </a:cubicBezTo>
                  <a:cubicBezTo>
                    <a:pt x="169" y="28"/>
                    <a:pt x="167" y="26"/>
                    <a:pt x="166" y="24"/>
                  </a:cubicBezTo>
                  <a:cubicBezTo>
                    <a:pt x="165" y="22"/>
                    <a:pt x="160" y="24"/>
                    <a:pt x="157" y="23"/>
                  </a:cubicBezTo>
                  <a:cubicBezTo>
                    <a:pt x="153" y="23"/>
                    <a:pt x="155" y="27"/>
                    <a:pt x="153" y="29"/>
                  </a:cubicBezTo>
                  <a:cubicBezTo>
                    <a:pt x="151" y="30"/>
                    <a:pt x="145" y="26"/>
                    <a:pt x="143" y="28"/>
                  </a:cubicBezTo>
                  <a:cubicBezTo>
                    <a:pt x="141" y="31"/>
                    <a:pt x="140" y="28"/>
                    <a:pt x="139" y="30"/>
                  </a:cubicBezTo>
                  <a:cubicBezTo>
                    <a:pt x="138" y="32"/>
                    <a:pt x="134" y="31"/>
                    <a:pt x="133" y="32"/>
                  </a:cubicBezTo>
                  <a:cubicBezTo>
                    <a:pt x="132" y="34"/>
                    <a:pt x="129" y="34"/>
                    <a:pt x="124" y="29"/>
                  </a:cubicBezTo>
                  <a:cubicBezTo>
                    <a:pt x="119" y="24"/>
                    <a:pt x="120" y="16"/>
                    <a:pt x="122" y="14"/>
                  </a:cubicBezTo>
                  <a:cubicBezTo>
                    <a:pt x="124" y="13"/>
                    <a:pt x="124" y="9"/>
                    <a:pt x="121" y="7"/>
                  </a:cubicBezTo>
                  <a:cubicBezTo>
                    <a:pt x="119" y="6"/>
                    <a:pt x="121" y="1"/>
                    <a:pt x="118" y="0"/>
                  </a:cubicBezTo>
                  <a:cubicBezTo>
                    <a:pt x="114" y="0"/>
                    <a:pt x="115" y="4"/>
                    <a:pt x="113" y="5"/>
                  </a:cubicBezTo>
                  <a:cubicBezTo>
                    <a:pt x="110" y="6"/>
                    <a:pt x="105" y="10"/>
                    <a:pt x="102" y="9"/>
                  </a:cubicBezTo>
                  <a:cubicBezTo>
                    <a:pt x="100" y="9"/>
                    <a:pt x="96" y="10"/>
                    <a:pt x="96" y="12"/>
                  </a:cubicBezTo>
                  <a:cubicBezTo>
                    <a:pt x="96" y="15"/>
                    <a:pt x="94" y="14"/>
                    <a:pt x="93" y="12"/>
                  </a:cubicBezTo>
                  <a:cubicBezTo>
                    <a:pt x="93" y="10"/>
                    <a:pt x="87" y="11"/>
                    <a:pt x="86" y="10"/>
                  </a:cubicBezTo>
                  <a:cubicBezTo>
                    <a:pt x="84" y="8"/>
                    <a:pt x="77" y="9"/>
                    <a:pt x="80" y="11"/>
                  </a:cubicBezTo>
                  <a:cubicBezTo>
                    <a:pt x="83" y="12"/>
                    <a:pt x="84" y="14"/>
                    <a:pt x="84" y="17"/>
                  </a:cubicBezTo>
                  <a:cubicBezTo>
                    <a:pt x="84" y="20"/>
                    <a:pt x="86" y="19"/>
                    <a:pt x="86" y="22"/>
                  </a:cubicBezTo>
                  <a:cubicBezTo>
                    <a:pt x="86" y="26"/>
                    <a:pt x="88" y="23"/>
                    <a:pt x="90" y="23"/>
                  </a:cubicBezTo>
                  <a:cubicBezTo>
                    <a:pt x="92" y="23"/>
                    <a:pt x="92" y="26"/>
                    <a:pt x="89" y="27"/>
                  </a:cubicBezTo>
                  <a:cubicBezTo>
                    <a:pt x="86" y="27"/>
                    <a:pt x="85" y="29"/>
                    <a:pt x="84" y="31"/>
                  </a:cubicBezTo>
                  <a:cubicBezTo>
                    <a:pt x="84" y="34"/>
                    <a:pt x="81" y="32"/>
                    <a:pt x="79" y="34"/>
                  </a:cubicBezTo>
                  <a:cubicBezTo>
                    <a:pt x="76" y="36"/>
                    <a:pt x="74" y="38"/>
                    <a:pt x="73" y="37"/>
                  </a:cubicBezTo>
                  <a:cubicBezTo>
                    <a:pt x="71" y="36"/>
                    <a:pt x="70" y="37"/>
                    <a:pt x="68" y="38"/>
                  </a:cubicBezTo>
                  <a:cubicBezTo>
                    <a:pt x="67" y="39"/>
                    <a:pt x="66" y="38"/>
                    <a:pt x="63" y="36"/>
                  </a:cubicBezTo>
                  <a:cubicBezTo>
                    <a:pt x="61" y="34"/>
                    <a:pt x="60" y="31"/>
                    <a:pt x="57" y="27"/>
                  </a:cubicBezTo>
                  <a:cubicBezTo>
                    <a:pt x="55" y="28"/>
                    <a:pt x="51" y="30"/>
                    <a:pt x="49" y="30"/>
                  </a:cubicBezTo>
                  <a:cubicBezTo>
                    <a:pt x="46" y="30"/>
                    <a:pt x="36" y="29"/>
                    <a:pt x="36" y="31"/>
                  </a:cubicBezTo>
                  <a:cubicBezTo>
                    <a:pt x="35" y="32"/>
                    <a:pt x="37" y="35"/>
                    <a:pt x="38" y="35"/>
                  </a:cubicBezTo>
                  <a:cubicBezTo>
                    <a:pt x="40" y="36"/>
                    <a:pt x="43" y="37"/>
                    <a:pt x="40" y="39"/>
                  </a:cubicBezTo>
                  <a:cubicBezTo>
                    <a:pt x="37" y="41"/>
                    <a:pt x="34" y="38"/>
                    <a:pt x="34" y="43"/>
                  </a:cubicBezTo>
                  <a:cubicBezTo>
                    <a:pt x="34" y="49"/>
                    <a:pt x="41" y="52"/>
                    <a:pt x="39" y="57"/>
                  </a:cubicBezTo>
                  <a:cubicBezTo>
                    <a:pt x="39" y="60"/>
                    <a:pt x="38" y="66"/>
                    <a:pt x="38" y="69"/>
                  </a:cubicBezTo>
                  <a:cubicBezTo>
                    <a:pt x="38" y="71"/>
                    <a:pt x="37" y="79"/>
                    <a:pt x="34" y="80"/>
                  </a:cubicBezTo>
                  <a:cubicBezTo>
                    <a:pt x="32" y="80"/>
                    <a:pt x="30" y="78"/>
                    <a:pt x="27" y="80"/>
                  </a:cubicBezTo>
                  <a:cubicBezTo>
                    <a:pt x="24" y="83"/>
                    <a:pt x="21" y="81"/>
                    <a:pt x="17" y="84"/>
                  </a:cubicBezTo>
                  <a:cubicBezTo>
                    <a:pt x="14" y="87"/>
                    <a:pt x="10" y="86"/>
                    <a:pt x="10" y="89"/>
                  </a:cubicBezTo>
                  <a:cubicBezTo>
                    <a:pt x="9" y="92"/>
                    <a:pt x="6" y="94"/>
                    <a:pt x="7" y="97"/>
                  </a:cubicBezTo>
                  <a:cubicBezTo>
                    <a:pt x="8" y="100"/>
                    <a:pt x="5" y="99"/>
                    <a:pt x="3" y="102"/>
                  </a:cubicBezTo>
                  <a:cubicBezTo>
                    <a:pt x="1" y="104"/>
                    <a:pt x="3" y="105"/>
                    <a:pt x="2" y="107"/>
                  </a:cubicBezTo>
                  <a:cubicBezTo>
                    <a:pt x="0" y="109"/>
                    <a:pt x="2" y="112"/>
                    <a:pt x="4" y="114"/>
                  </a:cubicBezTo>
                  <a:cubicBezTo>
                    <a:pt x="6" y="117"/>
                    <a:pt x="8" y="119"/>
                    <a:pt x="8" y="122"/>
                  </a:cubicBezTo>
                  <a:cubicBezTo>
                    <a:pt x="7" y="124"/>
                    <a:pt x="9" y="125"/>
                    <a:pt x="12" y="125"/>
                  </a:cubicBezTo>
                  <a:cubicBezTo>
                    <a:pt x="14" y="125"/>
                    <a:pt x="12" y="130"/>
                    <a:pt x="16" y="130"/>
                  </a:cubicBezTo>
                  <a:cubicBezTo>
                    <a:pt x="20" y="130"/>
                    <a:pt x="24" y="131"/>
                    <a:pt x="25" y="128"/>
                  </a:cubicBezTo>
                  <a:cubicBezTo>
                    <a:pt x="26" y="126"/>
                    <a:pt x="29" y="124"/>
                    <a:pt x="29" y="128"/>
                  </a:cubicBezTo>
                  <a:cubicBezTo>
                    <a:pt x="29" y="131"/>
                    <a:pt x="28" y="140"/>
                    <a:pt x="31" y="139"/>
                  </a:cubicBezTo>
                  <a:cubicBezTo>
                    <a:pt x="34" y="138"/>
                    <a:pt x="39" y="138"/>
                    <a:pt x="42" y="139"/>
                  </a:cubicBezTo>
                  <a:cubicBezTo>
                    <a:pt x="45" y="140"/>
                    <a:pt x="47" y="139"/>
                    <a:pt x="49" y="137"/>
                  </a:cubicBezTo>
                  <a:cubicBezTo>
                    <a:pt x="51" y="135"/>
                    <a:pt x="53" y="135"/>
                    <a:pt x="56" y="133"/>
                  </a:cubicBezTo>
                  <a:cubicBezTo>
                    <a:pt x="60" y="131"/>
                    <a:pt x="63" y="129"/>
                    <a:pt x="66" y="129"/>
                  </a:cubicBezTo>
                  <a:cubicBezTo>
                    <a:pt x="70" y="129"/>
                    <a:pt x="75" y="127"/>
                    <a:pt x="74" y="129"/>
                  </a:cubicBezTo>
                  <a:cubicBezTo>
                    <a:pt x="74" y="132"/>
                    <a:pt x="73" y="141"/>
                    <a:pt x="77" y="146"/>
                  </a:cubicBezTo>
                  <a:cubicBezTo>
                    <a:pt x="81" y="150"/>
                    <a:pt x="83" y="152"/>
                    <a:pt x="87" y="152"/>
                  </a:cubicBezTo>
                  <a:cubicBezTo>
                    <a:pt x="91" y="151"/>
                    <a:pt x="90" y="153"/>
                    <a:pt x="93" y="153"/>
                  </a:cubicBezTo>
                  <a:cubicBezTo>
                    <a:pt x="96" y="153"/>
                    <a:pt x="94" y="156"/>
                    <a:pt x="96" y="156"/>
                  </a:cubicBezTo>
                  <a:cubicBezTo>
                    <a:pt x="99" y="156"/>
                    <a:pt x="103" y="156"/>
                    <a:pt x="103" y="159"/>
                  </a:cubicBezTo>
                  <a:cubicBezTo>
                    <a:pt x="103" y="162"/>
                    <a:pt x="111" y="160"/>
                    <a:pt x="113" y="161"/>
                  </a:cubicBezTo>
                  <a:cubicBezTo>
                    <a:pt x="114" y="163"/>
                    <a:pt x="116" y="164"/>
                    <a:pt x="116" y="167"/>
                  </a:cubicBezTo>
                  <a:cubicBezTo>
                    <a:pt x="115" y="170"/>
                    <a:pt x="120" y="172"/>
                    <a:pt x="117" y="173"/>
                  </a:cubicBezTo>
                  <a:cubicBezTo>
                    <a:pt x="115" y="175"/>
                    <a:pt x="118" y="177"/>
                    <a:pt x="118" y="180"/>
                  </a:cubicBezTo>
                  <a:cubicBezTo>
                    <a:pt x="118" y="184"/>
                    <a:pt x="122" y="185"/>
                    <a:pt x="127" y="185"/>
                  </a:cubicBezTo>
                  <a:cubicBezTo>
                    <a:pt x="133" y="184"/>
                    <a:pt x="134" y="185"/>
                    <a:pt x="134" y="189"/>
                  </a:cubicBezTo>
                  <a:cubicBezTo>
                    <a:pt x="134" y="193"/>
                    <a:pt x="138" y="193"/>
                    <a:pt x="139" y="197"/>
                  </a:cubicBezTo>
                  <a:cubicBezTo>
                    <a:pt x="141" y="201"/>
                    <a:pt x="138" y="205"/>
                    <a:pt x="138" y="208"/>
                  </a:cubicBezTo>
                  <a:cubicBezTo>
                    <a:pt x="139" y="210"/>
                    <a:pt x="137" y="213"/>
                    <a:pt x="136" y="214"/>
                  </a:cubicBezTo>
                  <a:cubicBezTo>
                    <a:pt x="138" y="216"/>
                    <a:pt x="138" y="217"/>
                    <a:pt x="136" y="218"/>
                  </a:cubicBezTo>
                  <a:cubicBezTo>
                    <a:pt x="134" y="219"/>
                    <a:pt x="139" y="223"/>
                    <a:pt x="138" y="229"/>
                  </a:cubicBezTo>
                  <a:cubicBezTo>
                    <a:pt x="136" y="234"/>
                    <a:pt x="136" y="235"/>
                    <a:pt x="142" y="235"/>
                  </a:cubicBezTo>
                  <a:cubicBezTo>
                    <a:pt x="148" y="236"/>
                    <a:pt x="147" y="237"/>
                    <a:pt x="149" y="236"/>
                  </a:cubicBezTo>
                  <a:cubicBezTo>
                    <a:pt x="151" y="235"/>
                    <a:pt x="154" y="240"/>
                    <a:pt x="155" y="243"/>
                  </a:cubicBezTo>
                  <a:cubicBezTo>
                    <a:pt x="156" y="246"/>
                    <a:pt x="158" y="253"/>
                    <a:pt x="159" y="253"/>
                  </a:cubicBezTo>
                  <a:cubicBezTo>
                    <a:pt x="160" y="253"/>
                    <a:pt x="163" y="250"/>
                    <a:pt x="166" y="251"/>
                  </a:cubicBezTo>
                  <a:cubicBezTo>
                    <a:pt x="169" y="252"/>
                    <a:pt x="165" y="262"/>
                    <a:pt x="165" y="266"/>
                  </a:cubicBezTo>
                  <a:cubicBezTo>
                    <a:pt x="167" y="266"/>
                    <a:pt x="170" y="266"/>
                    <a:pt x="171" y="266"/>
                  </a:cubicBezTo>
                  <a:cubicBezTo>
                    <a:pt x="172" y="267"/>
                    <a:pt x="173" y="277"/>
                    <a:pt x="172" y="279"/>
                  </a:cubicBezTo>
                  <a:cubicBezTo>
                    <a:pt x="172" y="281"/>
                    <a:pt x="165" y="283"/>
                    <a:pt x="162" y="285"/>
                  </a:cubicBezTo>
                  <a:cubicBezTo>
                    <a:pt x="159" y="287"/>
                    <a:pt x="151" y="294"/>
                    <a:pt x="148" y="300"/>
                  </a:cubicBezTo>
                  <a:cubicBezTo>
                    <a:pt x="146" y="304"/>
                    <a:pt x="142" y="307"/>
                    <a:pt x="140" y="309"/>
                  </a:cubicBezTo>
                  <a:cubicBezTo>
                    <a:pt x="141" y="309"/>
                    <a:pt x="142" y="309"/>
                    <a:pt x="143" y="309"/>
                  </a:cubicBezTo>
                  <a:cubicBezTo>
                    <a:pt x="144" y="308"/>
                    <a:pt x="147" y="308"/>
                    <a:pt x="150" y="312"/>
                  </a:cubicBezTo>
                  <a:cubicBezTo>
                    <a:pt x="153" y="315"/>
                    <a:pt x="153" y="318"/>
                    <a:pt x="154" y="318"/>
                  </a:cubicBezTo>
                  <a:cubicBezTo>
                    <a:pt x="155" y="317"/>
                    <a:pt x="156" y="313"/>
                    <a:pt x="158" y="316"/>
                  </a:cubicBezTo>
                  <a:cubicBezTo>
                    <a:pt x="161" y="319"/>
                    <a:pt x="167" y="322"/>
                    <a:pt x="168" y="323"/>
                  </a:cubicBezTo>
                  <a:cubicBezTo>
                    <a:pt x="169" y="325"/>
                    <a:pt x="174" y="326"/>
                    <a:pt x="174" y="330"/>
                  </a:cubicBezTo>
                  <a:cubicBezTo>
                    <a:pt x="174" y="333"/>
                    <a:pt x="172" y="338"/>
                    <a:pt x="174" y="343"/>
                  </a:cubicBezTo>
                  <a:cubicBezTo>
                    <a:pt x="176" y="341"/>
                    <a:pt x="177" y="340"/>
                    <a:pt x="178" y="339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108">
              <a:extLst>
                <a:ext uri="{FF2B5EF4-FFF2-40B4-BE49-F238E27FC236}">
                  <a16:creationId xmlns:a16="http://schemas.microsoft.com/office/drawing/2014/main" id="{52A46EE6-DC85-CB32-2F46-910B20A83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024" y="4772423"/>
              <a:ext cx="86991" cy="104877"/>
            </a:xfrm>
            <a:custGeom>
              <a:avLst/>
              <a:gdLst>
                <a:gd name="T0" fmla="*/ 42 w 42"/>
                <a:gd name="T1" fmla="*/ 22 h 46"/>
                <a:gd name="T2" fmla="*/ 36 w 42"/>
                <a:gd name="T3" fmla="*/ 15 h 46"/>
                <a:gd name="T4" fmla="*/ 26 w 42"/>
                <a:gd name="T5" fmla="*/ 8 h 46"/>
                <a:gd name="T6" fmla="*/ 22 w 42"/>
                <a:gd name="T7" fmla="*/ 10 h 46"/>
                <a:gd name="T8" fmla="*/ 18 w 42"/>
                <a:gd name="T9" fmla="*/ 4 h 46"/>
                <a:gd name="T10" fmla="*/ 11 w 42"/>
                <a:gd name="T11" fmla="*/ 1 h 46"/>
                <a:gd name="T12" fmla="*/ 8 w 42"/>
                <a:gd name="T13" fmla="*/ 1 h 46"/>
                <a:gd name="T14" fmla="*/ 6 w 42"/>
                <a:gd name="T15" fmla="*/ 6 h 46"/>
                <a:gd name="T16" fmla="*/ 3 w 42"/>
                <a:gd name="T17" fmla="*/ 20 h 46"/>
                <a:gd name="T18" fmla="*/ 1 w 42"/>
                <a:gd name="T19" fmla="*/ 31 h 46"/>
                <a:gd name="T20" fmla="*/ 3 w 42"/>
                <a:gd name="T21" fmla="*/ 36 h 46"/>
                <a:gd name="T22" fmla="*/ 2 w 42"/>
                <a:gd name="T23" fmla="*/ 40 h 46"/>
                <a:gd name="T24" fmla="*/ 6 w 42"/>
                <a:gd name="T25" fmla="*/ 42 h 46"/>
                <a:gd name="T26" fmla="*/ 17 w 42"/>
                <a:gd name="T27" fmla="*/ 44 h 46"/>
                <a:gd name="T28" fmla="*/ 23 w 42"/>
                <a:gd name="T29" fmla="*/ 44 h 46"/>
                <a:gd name="T30" fmla="*/ 36 w 42"/>
                <a:gd name="T31" fmla="*/ 43 h 46"/>
                <a:gd name="T32" fmla="*/ 42 w 42"/>
                <a:gd name="T33" fmla="*/ 35 h 46"/>
                <a:gd name="T34" fmla="*/ 42 w 42"/>
                <a:gd name="T35" fmla="*/ 2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46">
                  <a:moveTo>
                    <a:pt x="42" y="22"/>
                  </a:moveTo>
                  <a:cubicBezTo>
                    <a:pt x="42" y="18"/>
                    <a:pt x="37" y="17"/>
                    <a:pt x="36" y="15"/>
                  </a:cubicBezTo>
                  <a:cubicBezTo>
                    <a:pt x="35" y="14"/>
                    <a:pt x="29" y="11"/>
                    <a:pt x="26" y="8"/>
                  </a:cubicBezTo>
                  <a:cubicBezTo>
                    <a:pt x="24" y="5"/>
                    <a:pt x="23" y="9"/>
                    <a:pt x="22" y="10"/>
                  </a:cubicBezTo>
                  <a:cubicBezTo>
                    <a:pt x="21" y="10"/>
                    <a:pt x="21" y="7"/>
                    <a:pt x="18" y="4"/>
                  </a:cubicBezTo>
                  <a:cubicBezTo>
                    <a:pt x="15" y="0"/>
                    <a:pt x="12" y="0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7" y="3"/>
                    <a:pt x="6" y="4"/>
                    <a:pt x="6" y="6"/>
                  </a:cubicBezTo>
                  <a:cubicBezTo>
                    <a:pt x="6" y="10"/>
                    <a:pt x="3" y="14"/>
                    <a:pt x="3" y="20"/>
                  </a:cubicBezTo>
                  <a:cubicBezTo>
                    <a:pt x="3" y="27"/>
                    <a:pt x="1" y="26"/>
                    <a:pt x="1" y="31"/>
                  </a:cubicBezTo>
                  <a:cubicBezTo>
                    <a:pt x="0" y="37"/>
                    <a:pt x="2" y="36"/>
                    <a:pt x="3" y="36"/>
                  </a:cubicBezTo>
                  <a:cubicBezTo>
                    <a:pt x="3" y="37"/>
                    <a:pt x="3" y="39"/>
                    <a:pt x="2" y="40"/>
                  </a:cubicBezTo>
                  <a:cubicBezTo>
                    <a:pt x="3" y="41"/>
                    <a:pt x="4" y="42"/>
                    <a:pt x="6" y="42"/>
                  </a:cubicBezTo>
                  <a:cubicBezTo>
                    <a:pt x="9" y="41"/>
                    <a:pt x="12" y="42"/>
                    <a:pt x="17" y="44"/>
                  </a:cubicBezTo>
                  <a:cubicBezTo>
                    <a:pt x="21" y="46"/>
                    <a:pt x="19" y="44"/>
                    <a:pt x="23" y="44"/>
                  </a:cubicBezTo>
                  <a:cubicBezTo>
                    <a:pt x="27" y="45"/>
                    <a:pt x="31" y="45"/>
                    <a:pt x="36" y="43"/>
                  </a:cubicBezTo>
                  <a:cubicBezTo>
                    <a:pt x="39" y="41"/>
                    <a:pt x="40" y="38"/>
                    <a:pt x="42" y="35"/>
                  </a:cubicBezTo>
                  <a:cubicBezTo>
                    <a:pt x="40" y="30"/>
                    <a:pt x="42" y="25"/>
                    <a:pt x="42" y="22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109">
              <a:extLst>
                <a:ext uri="{FF2B5EF4-FFF2-40B4-BE49-F238E27FC236}">
                  <a16:creationId xmlns:a16="http://schemas.microsoft.com/office/drawing/2014/main" id="{CAC0B6C7-17DB-EE77-3CB6-26FD3BF32A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3384" y="4596344"/>
              <a:ext cx="355875" cy="767816"/>
            </a:xfrm>
            <a:custGeom>
              <a:avLst/>
              <a:gdLst>
                <a:gd name="T0" fmla="*/ 49 w 171"/>
                <a:gd name="T1" fmla="*/ 319 h 337"/>
                <a:gd name="T2" fmla="*/ 45 w 171"/>
                <a:gd name="T3" fmla="*/ 312 h 337"/>
                <a:gd name="T4" fmla="*/ 43 w 171"/>
                <a:gd name="T5" fmla="*/ 335 h 337"/>
                <a:gd name="T6" fmla="*/ 61 w 171"/>
                <a:gd name="T7" fmla="*/ 336 h 337"/>
                <a:gd name="T8" fmla="*/ 65 w 171"/>
                <a:gd name="T9" fmla="*/ 330 h 337"/>
                <a:gd name="T10" fmla="*/ 163 w 171"/>
                <a:gd name="T11" fmla="*/ 35 h 337"/>
                <a:gd name="T12" fmla="*/ 159 w 171"/>
                <a:gd name="T13" fmla="*/ 48 h 337"/>
                <a:gd name="T14" fmla="*/ 145 w 171"/>
                <a:gd name="T15" fmla="*/ 53 h 337"/>
                <a:gd name="T16" fmla="*/ 129 w 171"/>
                <a:gd name="T17" fmla="*/ 51 h 337"/>
                <a:gd name="T18" fmla="*/ 139 w 171"/>
                <a:gd name="T19" fmla="*/ 34 h 337"/>
                <a:gd name="T20" fmla="*/ 114 w 171"/>
                <a:gd name="T21" fmla="*/ 21 h 337"/>
                <a:gd name="T22" fmla="*/ 93 w 171"/>
                <a:gd name="T23" fmla="*/ 3 h 337"/>
                <a:gd name="T24" fmla="*/ 79 w 171"/>
                <a:gd name="T25" fmla="*/ 8 h 337"/>
                <a:gd name="T26" fmla="*/ 62 w 171"/>
                <a:gd name="T27" fmla="*/ 5 h 337"/>
                <a:gd name="T28" fmla="*/ 54 w 171"/>
                <a:gd name="T29" fmla="*/ 20 h 337"/>
                <a:gd name="T30" fmla="*/ 44 w 171"/>
                <a:gd name="T31" fmla="*/ 33 h 337"/>
                <a:gd name="T32" fmla="*/ 45 w 171"/>
                <a:gd name="T33" fmla="*/ 48 h 337"/>
                <a:gd name="T34" fmla="*/ 38 w 171"/>
                <a:gd name="T35" fmla="*/ 59 h 337"/>
                <a:gd name="T36" fmla="*/ 31 w 171"/>
                <a:gd name="T37" fmla="*/ 71 h 337"/>
                <a:gd name="T38" fmla="*/ 28 w 171"/>
                <a:gd name="T39" fmla="*/ 86 h 337"/>
                <a:gd name="T40" fmla="*/ 31 w 171"/>
                <a:gd name="T41" fmla="*/ 104 h 337"/>
                <a:gd name="T42" fmla="*/ 30 w 171"/>
                <a:gd name="T43" fmla="*/ 118 h 337"/>
                <a:gd name="T44" fmla="*/ 28 w 171"/>
                <a:gd name="T45" fmla="*/ 135 h 337"/>
                <a:gd name="T46" fmla="*/ 22 w 171"/>
                <a:gd name="T47" fmla="*/ 154 h 337"/>
                <a:gd name="T48" fmla="*/ 19 w 171"/>
                <a:gd name="T49" fmla="*/ 162 h 337"/>
                <a:gd name="T50" fmla="*/ 16 w 171"/>
                <a:gd name="T51" fmla="*/ 174 h 337"/>
                <a:gd name="T52" fmla="*/ 16 w 171"/>
                <a:gd name="T53" fmla="*/ 186 h 337"/>
                <a:gd name="T54" fmla="*/ 14 w 171"/>
                <a:gd name="T55" fmla="*/ 204 h 337"/>
                <a:gd name="T56" fmla="*/ 16 w 171"/>
                <a:gd name="T57" fmla="*/ 213 h 337"/>
                <a:gd name="T58" fmla="*/ 20 w 171"/>
                <a:gd name="T59" fmla="*/ 221 h 337"/>
                <a:gd name="T60" fmla="*/ 18 w 171"/>
                <a:gd name="T61" fmla="*/ 229 h 337"/>
                <a:gd name="T62" fmla="*/ 16 w 171"/>
                <a:gd name="T63" fmla="*/ 242 h 337"/>
                <a:gd name="T64" fmla="*/ 10 w 171"/>
                <a:gd name="T65" fmla="*/ 253 h 337"/>
                <a:gd name="T66" fmla="*/ 7 w 171"/>
                <a:gd name="T67" fmla="*/ 266 h 337"/>
                <a:gd name="T68" fmla="*/ 3 w 171"/>
                <a:gd name="T69" fmla="*/ 279 h 337"/>
                <a:gd name="T70" fmla="*/ 12 w 171"/>
                <a:gd name="T71" fmla="*/ 287 h 337"/>
                <a:gd name="T72" fmla="*/ 17 w 171"/>
                <a:gd name="T73" fmla="*/ 300 h 337"/>
                <a:gd name="T74" fmla="*/ 36 w 171"/>
                <a:gd name="T75" fmla="*/ 303 h 337"/>
                <a:gd name="T76" fmla="*/ 40 w 171"/>
                <a:gd name="T77" fmla="*/ 296 h 337"/>
                <a:gd name="T78" fmla="*/ 40 w 171"/>
                <a:gd name="T79" fmla="*/ 282 h 337"/>
                <a:gd name="T80" fmla="*/ 50 w 171"/>
                <a:gd name="T81" fmla="*/ 272 h 337"/>
                <a:gd name="T82" fmla="*/ 66 w 171"/>
                <a:gd name="T83" fmla="*/ 255 h 337"/>
                <a:gd name="T84" fmla="*/ 59 w 171"/>
                <a:gd name="T85" fmla="*/ 244 h 337"/>
                <a:gd name="T86" fmla="*/ 67 w 171"/>
                <a:gd name="T87" fmla="*/ 224 h 337"/>
                <a:gd name="T88" fmla="*/ 71 w 171"/>
                <a:gd name="T89" fmla="*/ 213 h 337"/>
                <a:gd name="T90" fmla="*/ 77 w 171"/>
                <a:gd name="T91" fmla="*/ 202 h 337"/>
                <a:gd name="T92" fmla="*/ 82 w 171"/>
                <a:gd name="T93" fmla="*/ 201 h 337"/>
                <a:gd name="T94" fmla="*/ 79 w 171"/>
                <a:gd name="T95" fmla="*/ 196 h 337"/>
                <a:gd name="T96" fmla="*/ 74 w 171"/>
                <a:gd name="T97" fmla="*/ 188 h 337"/>
                <a:gd name="T98" fmla="*/ 87 w 171"/>
                <a:gd name="T99" fmla="*/ 184 h 337"/>
                <a:gd name="T100" fmla="*/ 97 w 171"/>
                <a:gd name="T101" fmla="*/ 171 h 337"/>
                <a:gd name="T102" fmla="*/ 100 w 171"/>
                <a:gd name="T103" fmla="*/ 161 h 337"/>
                <a:gd name="T104" fmla="*/ 137 w 171"/>
                <a:gd name="T105" fmla="*/ 152 h 337"/>
                <a:gd name="T106" fmla="*/ 141 w 171"/>
                <a:gd name="T107" fmla="*/ 136 h 337"/>
                <a:gd name="T108" fmla="*/ 135 w 171"/>
                <a:gd name="T109" fmla="*/ 123 h 337"/>
                <a:gd name="T110" fmla="*/ 132 w 171"/>
                <a:gd name="T111" fmla="*/ 117 h 337"/>
                <a:gd name="T112" fmla="*/ 131 w 171"/>
                <a:gd name="T113" fmla="*/ 108 h 337"/>
                <a:gd name="T114" fmla="*/ 136 w 171"/>
                <a:gd name="T115" fmla="*/ 83 h 337"/>
                <a:gd name="T116" fmla="*/ 160 w 171"/>
                <a:gd name="T117" fmla="*/ 54 h 337"/>
                <a:gd name="T118" fmla="*/ 169 w 171"/>
                <a:gd name="T119" fmla="*/ 3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" h="337">
                  <a:moveTo>
                    <a:pt x="65" y="330"/>
                  </a:moveTo>
                  <a:cubicBezTo>
                    <a:pt x="61" y="330"/>
                    <a:pt x="52" y="322"/>
                    <a:pt x="49" y="319"/>
                  </a:cubicBezTo>
                  <a:cubicBezTo>
                    <a:pt x="46" y="317"/>
                    <a:pt x="48" y="315"/>
                    <a:pt x="45" y="315"/>
                  </a:cubicBezTo>
                  <a:cubicBezTo>
                    <a:pt x="41" y="316"/>
                    <a:pt x="44" y="313"/>
                    <a:pt x="45" y="312"/>
                  </a:cubicBezTo>
                  <a:cubicBezTo>
                    <a:pt x="47" y="311"/>
                    <a:pt x="45" y="308"/>
                    <a:pt x="43" y="307"/>
                  </a:cubicBezTo>
                  <a:cubicBezTo>
                    <a:pt x="42" y="312"/>
                    <a:pt x="41" y="335"/>
                    <a:pt x="43" y="335"/>
                  </a:cubicBezTo>
                  <a:cubicBezTo>
                    <a:pt x="44" y="335"/>
                    <a:pt x="54" y="334"/>
                    <a:pt x="57" y="336"/>
                  </a:cubicBezTo>
                  <a:cubicBezTo>
                    <a:pt x="58" y="336"/>
                    <a:pt x="59" y="337"/>
                    <a:pt x="61" y="336"/>
                  </a:cubicBezTo>
                  <a:cubicBezTo>
                    <a:pt x="62" y="334"/>
                    <a:pt x="68" y="335"/>
                    <a:pt x="71" y="333"/>
                  </a:cubicBezTo>
                  <a:cubicBezTo>
                    <a:pt x="74" y="331"/>
                    <a:pt x="70" y="330"/>
                    <a:pt x="65" y="330"/>
                  </a:cubicBezTo>
                  <a:close/>
                  <a:moveTo>
                    <a:pt x="169" y="35"/>
                  </a:moveTo>
                  <a:cubicBezTo>
                    <a:pt x="168" y="35"/>
                    <a:pt x="165" y="35"/>
                    <a:pt x="163" y="35"/>
                  </a:cubicBezTo>
                  <a:cubicBezTo>
                    <a:pt x="163" y="35"/>
                    <a:pt x="163" y="36"/>
                    <a:pt x="163" y="36"/>
                  </a:cubicBezTo>
                  <a:cubicBezTo>
                    <a:pt x="164" y="40"/>
                    <a:pt x="162" y="49"/>
                    <a:pt x="159" y="48"/>
                  </a:cubicBezTo>
                  <a:cubicBezTo>
                    <a:pt x="157" y="48"/>
                    <a:pt x="155" y="52"/>
                    <a:pt x="153" y="52"/>
                  </a:cubicBezTo>
                  <a:cubicBezTo>
                    <a:pt x="151" y="51"/>
                    <a:pt x="148" y="55"/>
                    <a:pt x="145" y="53"/>
                  </a:cubicBezTo>
                  <a:cubicBezTo>
                    <a:pt x="143" y="52"/>
                    <a:pt x="139" y="54"/>
                    <a:pt x="137" y="52"/>
                  </a:cubicBezTo>
                  <a:cubicBezTo>
                    <a:pt x="135" y="51"/>
                    <a:pt x="129" y="52"/>
                    <a:pt x="129" y="51"/>
                  </a:cubicBezTo>
                  <a:cubicBezTo>
                    <a:pt x="129" y="49"/>
                    <a:pt x="132" y="50"/>
                    <a:pt x="132" y="45"/>
                  </a:cubicBezTo>
                  <a:cubicBezTo>
                    <a:pt x="132" y="41"/>
                    <a:pt x="140" y="35"/>
                    <a:pt x="139" y="34"/>
                  </a:cubicBezTo>
                  <a:cubicBezTo>
                    <a:pt x="138" y="32"/>
                    <a:pt x="125" y="28"/>
                    <a:pt x="123" y="26"/>
                  </a:cubicBezTo>
                  <a:cubicBezTo>
                    <a:pt x="121" y="24"/>
                    <a:pt x="119" y="22"/>
                    <a:pt x="114" y="21"/>
                  </a:cubicBezTo>
                  <a:cubicBezTo>
                    <a:pt x="109" y="21"/>
                    <a:pt x="109" y="18"/>
                    <a:pt x="104" y="15"/>
                  </a:cubicBezTo>
                  <a:cubicBezTo>
                    <a:pt x="100" y="13"/>
                    <a:pt x="95" y="7"/>
                    <a:pt x="93" y="3"/>
                  </a:cubicBezTo>
                  <a:cubicBezTo>
                    <a:pt x="90" y="3"/>
                    <a:pt x="85" y="2"/>
                    <a:pt x="84" y="3"/>
                  </a:cubicBezTo>
                  <a:cubicBezTo>
                    <a:pt x="83" y="5"/>
                    <a:pt x="81" y="12"/>
                    <a:pt x="79" y="8"/>
                  </a:cubicBezTo>
                  <a:cubicBezTo>
                    <a:pt x="78" y="5"/>
                    <a:pt x="73" y="5"/>
                    <a:pt x="70" y="4"/>
                  </a:cubicBezTo>
                  <a:cubicBezTo>
                    <a:pt x="66" y="4"/>
                    <a:pt x="66" y="0"/>
                    <a:pt x="62" y="5"/>
                  </a:cubicBezTo>
                  <a:cubicBezTo>
                    <a:pt x="60" y="6"/>
                    <a:pt x="58" y="8"/>
                    <a:pt x="56" y="10"/>
                  </a:cubicBezTo>
                  <a:cubicBezTo>
                    <a:pt x="56" y="14"/>
                    <a:pt x="55" y="18"/>
                    <a:pt x="54" y="20"/>
                  </a:cubicBezTo>
                  <a:cubicBezTo>
                    <a:pt x="53" y="21"/>
                    <a:pt x="45" y="25"/>
                    <a:pt x="45" y="27"/>
                  </a:cubicBezTo>
                  <a:cubicBezTo>
                    <a:pt x="44" y="29"/>
                    <a:pt x="46" y="32"/>
                    <a:pt x="44" y="33"/>
                  </a:cubicBezTo>
                  <a:cubicBezTo>
                    <a:pt x="43" y="34"/>
                    <a:pt x="48" y="41"/>
                    <a:pt x="45" y="42"/>
                  </a:cubicBezTo>
                  <a:cubicBezTo>
                    <a:pt x="42" y="44"/>
                    <a:pt x="47" y="46"/>
                    <a:pt x="45" y="48"/>
                  </a:cubicBezTo>
                  <a:cubicBezTo>
                    <a:pt x="43" y="49"/>
                    <a:pt x="40" y="50"/>
                    <a:pt x="40" y="52"/>
                  </a:cubicBezTo>
                  <a:cubicBezTo>
                    <a:pt x="40" y="54"/>
                    <a:pt x="40" y="58"/>
                    <a:pt x="38" y="59"/>
                  </a:cubicBezTo>
                  <a:cubicBezTo>
                    <a:pt x="35" y="60"/>
                    <a:pt x="34" y="64"/>
                    <a:pt x="34" y="67"/>
                  </a:cubicBezTo>
                  <a:cubicBezTo>
                    <a:pt x="34" y="69"/>
                    <a:pt x="30" y="68"/>
                    <a:pt x="31" y="71"/>
                  </a:cubicBezTo>
                  <a:cubicBezTo>
                    <a:pt x="33" y="75"/>
                    <a:pt x="34" y="79"/>
                    <a:pt x="31" y="80"/>
                  </a:cubicBezTo>
                  <a:cubicBezTo>
                    <a:pt x="29" y="80"/>
                    <a:pt x="29" y="86"/>
                    <a:pt x="28" y="86"/>
                  </a:cubicBezTo>
                  <a:cubicBezTo>
                    <a:pt x="26" y="86"/>
                    <a:pt x="26" y="92"/>
                    <a:pt x="28" y="95"/>
                  </a:cubicBezTo>
                  <a:cubicBezTo>
                    <a:pt x="30" y="98"/>
                    <a:pt x="31" y="101"/>
                    <a:pt x="31" y="104"/>
                  </a:cubicBezTo>
                  <a:cubicBezTo>
                    <a:pt x="31" y="106"/>
                    <a:pt x="34" y="108"/>
                    <a:pt x="33" y="111"/>
                  </a:cubicBezTo>
                  <a:cubicBezTo>
                    <a:pt x="32" y="114"/>
                    <a:pt x="32" y="117"/>
                    <a:pt x="30" y="118"/>
                  </a:cubicBezTo>
                  <a:cubicBezTo>
                    <a:pt x="29" y="119"/>
                    <a:pt x="30" y="123"/>
                    <a:pt x="28" y="124"/>
                  </a:cubicBezTo>
                  <a:cubicBezTo>
                    <a:pt x="26" y="125"/>
                    <a:pt x="30" y="133"/>
                    <a:pt x="28" y="135"/>
                  </a:cubicBezTo>
                  <a:cubicBezTo>
                    <a:pt x="26" y="136"/>
                    <a:pt x="22" y="138"/>
                    <a:pt x="22" y="143"/>
                  </a:cubicBezTo>
                  <a:cubicBezTo>
                    <a:pt x="22" y="149"/>
                    <a:pt x="22" y="152"/>
                    <a:pt x="22" y="154"/>
                  </a:cubicBezTo>
                  <a:cubicBezTo>
                    <a:pt x="21" y="156"/>
                    <a:pt x="24" y="156"/>
                    <a:pt x="24" y="159"/>
                  </a:cubicBezTo>
                  <a:cubicBezTo>
                    <a:pt x="23" y="162"/>
                    <a:pt x="19" y="160"/>
                    <a:pt x="19" y="162"/>
                  </a:cubicBezTo>
                  <a:cubicBezTo>
                    <a:pt x="19" y="164"/>
                    <a:pt x="20" y="168"/>
                    <a:pt x="19" y="169"/>
                  </a:cubicBezTo>
                  <a:cubicBezTo>
                    <a:pt x="17" y="169"/>
                    <a:pt x="16" y="170"/>
                    <a:pt x="16" y="174"/>
                  </a:cubicBezTo>
                  <a:cubicBezTo>
                    <a:pt x="16" y="178"/>
                    <a:pt x="14" y="178"/>
                    <a:pt x="14" y="180"/>
                  </a:cubicBezTo>
                  <a:cubicBezTo>
                    <a:pt x="14" y="182"/>
                    <a:pt x="16" y="184"/>
                    <a:pt x="16" y="186"/>
                  </a:cubicBezTo>
                  <a:cubicBezTo>
                    <a:pt x="16" y="188"/>
                    <a:pt x="17" y="194"/>
                    <a:pt x="15" y="195"/>
                  </a:cubicBezTo>
                  <a:cubicBezTo>
                    <a:pt x="14" y="195"/>
                    <a:pt x="13" y="203"/>
                    <a:pt x="14" y="204"/>
                  </a:cubicBezTo>
                  <a:cubicBezTo>
                    <a:pt x="16" y="205"/>
                    <a:pt x="16" y="207"/>
                    <a:pt x="15" y="208"/>
                  </a:cubicBezTo>
                  <a:cubicBezTo>
                    <a:pt x="14" y="210"/>
                    <a:pt x="18" y="211"/>
                    <a:pt x="16" y="213"/>
                  </a:cubicBezTo>
                  <a:cubicBezTo>
                    <a:pt x="14" y="216"/>
                    <a:pt x="16" y="219"/>
                    <a:pt x="19" y="218"/>
                  </a:cubicBezTo>
                  <a:cubicBezTo>
                    <a:pt x="21" y="217"/>
                    <a:pt x="23" y="221"/>
                    <a:pt x="20" y="221"/>
                  </a:cubicBezTo>
                  <a:cubicBezTo>
                    <a:pt x="17" y="221"/>
                    <a:pt x="14" y="221"/>
                    <a:pt x="17" y="223"/>
                  </a:cubicBezTo>
                  <a:cubicBezTo>
                    <a:pt x="19" y="225"/>
                    <a:pt x="21" y="228"/>
                    <a:pt x="18" y="229"/>
                  </a:cubicBezTo>
                  <a:cubicBezTo>
                    <a:pt x="15" y="230"/>
                    <a:pt x="17" y="232"/>
                    <a:pt x="17" y="235"/>
                  </a:cubicBezTo>
                  <a:cubicBezTo>
                    <a:pt x="16" y="238"/>
                    <a:pt x="19" y="241"/>
                    <a:pt x="16" y="242"/>
                  </a:cubicBezTo>
                  <a:cubicBezTo>
                    <a:pt x="14" y="243"/>
                    <a:pt x="17" y="247"/>
                    <a:pt x="14" y="248"/>
                  </a:cubicBezTo>
                  <a:cubicBezTo>
                    <a:pt x="10" y="248"/>
                    <a:pt x="13" y="252"/>
                    <a:pt x="10" y="253"/>
                  </a:cubicBezTo>
                  <a:cubicBezTo>
                    <a:pt x="8" y="255"/>
                    <a:pt x="13" y="258"/>
                    <a:pt x="10" y="260"/>
                  </a:cubicBezTo>
                  <a:cubicBezTo>
                    <a:pt x="8" y="262"/>
                    <a:pt x="10" y="266"/>
                    <a:pt x="7" y="266"/>
                  </a:cubicBezTo>
                  <a:cubicBezTo>
                    <a:pt x="4" y="266"/>
                    <a:pt x="3" y="270"/>
                    <a:pt x="2" y="271"/>
                  </a:cubicBezTo>
                  <a:cubicBezTo>
                    <a:pt x="2" y="273"/>
                    <a:pt x="0" y="277"/>
                    <a:pt x="3" y="279"/>
                  </a:cubicBezTo>
                  <a:cubicBezTo>
                    <a:pt x="5" y="282"/>
                    <a:pt x="2" y="284"/>
                    <a:pt x="4" y="285"/>
                  </a:cubicBezTo>
                  <a:cubicBezTo>
                    <a:pt x="6" y="286"/>
                    <a:pt x="13" y="284"/>
                    <a:pt x="12" y="287"/>
                  </a:cubicBezTo>
                  <a:cubicBezTo>
                    <a:pt x="11" y="290"/>
                    <a:pt x="11" y="297"/>
                    <a:pt x="13" y="297"/>
                  </a:cubicBezTo>
                  <a:cubicBezTo>
                    <a:pt x="14" y="297"/>
                    <a:pt x="15" y="301"/>
                    <a:pt x="17" y="300"/>
                  </a:cubicBezTo>
                  <a:cubicBezTo>
                    <a:pt x="19" y="300"/>
                    <a:pt x="28" y="299"/>
                    <a:pt x="31" y="300"/>
                  </a:cubicBezTo>
                  <a:cubicBezTo>
                    <a:pt x="33" y="301"/>
                    <a:pt x="35" y="302"/>
                    <a:pt x="36" y="303"/>
                  </a:cubicBezTo>
                  <a:cubicBezTo>
                    <a:pt x="38" y="302"/>
                    <a:pt x="43" y="305"/>
                    <a:pt x="44" y="304"/>
                  </a:cubicBezTo>
                  <a:cubicBezTo>
                    <a:pt x="45" y="302"/>
                    <a:pt x="39" y="298"/>
                    <a:pt x="40" y="296"/>
                  </a:cubicBezTo>
                  <a:cubicBezTo>
                    <a:pt x="40" y="294"/>
                    <a:pt x="39" y="291"/>
                    <a:pt x="39" y="290"/>
                  </a:cubicBezTo>
                  <a:cubicBezTo>
                    <a:pt x="39" y="288"/>
                    <a:pt x="38" y="284"/>
                    <a:pt x="40" y="282"/>
                  </a:cubicBezTo>
                  <a:cubicBezTo>
                    <a:pt x="43" y="280"/>
                    <a:pt x="43" y="278"/>
                    <a:pt x="45" y="278"/>
                  </a:cubicBezTo>
                  <a:cubicBezTo>
                    <a:pt x="46" y="279"/>
                    <a:pt x="50" y="277"/>
                    <a:pt x="50" y="272"/>
                  </a:cubicBezTo>
                  <a:cubicBezTo>
                    <a:pt x="50" y="268"/>
                    <a:pt x="52" y="266"/>
                    <a:pt x="56" y="263"/>
                  </a:cubicBezTo>
                  <a:cubicBezTo>
                    <a:pt x="60" y="260"/>
                    <a:pt x="67" y="256"/>
                    <a:pt x="66" y="255"/>
                  </a:cubicBezTo>
                  <a:cubicBezTo>
                    <a:pt x="65" y="253"/>
                    <a:pt x="67" y="249"/>
                    <a:pt x="67" y="247"/>
                  </a:cubicBezTo>
                  <a:cubicBezTo>
                    <a:pt x="67" y="245"/>
                    <a:pt x="61" y="245"/>
                    <a:pt x="59" y="244"/>
                  </a:cubicBezTo>
                  <a:cubicBezTo>
                    <a:pt x="57" y="244"/>
                    <a:pt x="49" y="238"/>
                    <a:pt x="53" y="232"/>
                  </a:cubicBezTo>
                  <a:cubicBezTo>
                    <a:pt x="57" y="225"/>
                    <a:pt x="65" y="224"/>
                    <a:pt x="67" y="224"/>
                  </a:cubicBezTo>
                  <a:cubicBezTo>
                    <a:pt x="69" y="223"/>
                    <a:pt x="67" y="220"/>
                    <a:pt x="69" y="219"/>
                  </a:cubicBezTo>
                  <a:cubicBezTo>
                    <a:pt x="71" y="218"/>
                    <a:pt x="71" y="216"/>
                    <a:pt x="71" y="213"/>
                  </a:cubicBezTo>
                  <a:cubicBezTo>
                    <a:pt x="71" y="210"/>
                    <a:pt x="71" y="205"/>
                    <a:pt x="75" y="205"/>
                  </a:cubicBezTo>
                  <a:cubicBezTo>
                    <a:pt x="78" y="204"/>
                    <a:pt x="79" y="203"/>
                    <a:pt x="77" y="202"/>
                  </a:cubicBezTo>
                  <a:cubicBezTo>
                    <a:pt x="75" y="201"/>
                    <a:pt x="74" y="199"/>
                    <a:pt x="77" y="199"/>
                  </a:cubicBezTo>
                  <a:cubicBezTo>
                    <a:pt x="81" y="198"/>
                    <a:pt x="79" y="201"/>
                    <a:pt x="82" y="201"/>
                  </a:cubicBezTo>
                  <a:cubicBezTo>
                    <a:pt x="84" y="201"/>
                    <a:pt x="88" y="197"/>
                    <a:pt x="85" y="195"/>
                  </a:cubicBezTo>
                  <a:cubicBezTo>
                    <a:pt x="82" y="192"/>
                    <a:pt x="81" y="196"/>
                    <a:pt x="79" y="196"/>
                  </a:cubicBezTo>
                  <a:cubicBezTo>
                    <a:pt x="78" y="197"/>
                    <a:pt x="76" y="194"/>
                    <a:pt x="75" y="194"/>
                  </a:cubicBezTo>
                  <a:cubicBezTo>
                    <a:pt x="73" y="194"/>
                    <a:pt x="74" y="190"/>
                    <a:pt x="74" y="188"/>
                  </a:cubicBezTo>
                  <a:cubicBezTo>
                    <a:pt x="73" y="186"/>
                    <a:pt x="72" y="182"/>
                    <a:pt x="73" y="180"/>
                  </a:cubicBezTo>
                  <a:cubicBezTo>
                    <a:pt x="75" y="178"/>
                    <a:pt x="81" y="183"/>
                    <a:pt x="87" y="184"/>
                  </a:cubicBezTo>
                  <a:cubicBezTo>
                    <a:pt x="92" y="184"/>
                    <a:pt x="96" y="181"/>
                    <a:pt x="96" y="179"/>
                  </a:cubicBezTo>
                  <a:cubicBezTo>
                    <a:pt x="96" y="177"/>
                    <a:pt x="94" y="173"/>
                    <a:pt x="97" y="171"/>
                  </a:cubicBezTo>
                  <a:cubicBezTo>
                    <a:pt x="100" y="168"/>
                    <a:pt x="98" y="168"/>
                    <a:pt x="97" y="165"/>
                  </a:cubicBezTo>
                  <a:cubicBezTo>
                    <a:pt x="96" y="162"/>
                    <a:pt x="98" y="160"/>
                    <a:pt x="100" y="161"/>
                  </a:cubicBezTo>
                  <a:cubicBezTo>
                    <a:pt x="101" y="163"/>
                    <a:pt x="112" y="162"/>
                    <a:pt x="121" y="160"/>
                  </a:cubicBezTo>
                  <a:cubicBezTo>
                    <a:pt x="130" y="158"/>
                    <a:pt x="137" y="155"/>
                    <a:pt x="137" y="152"/>
                  </a:cubicBezTo>
                  <a:cubicBezTo>
                    <a:pt x="138" y="150"/>
                    <a:pt x="144" y="143"/>
                    <a:pt x="145" y="141"/>
                  </a:cubicBezTo>
                  <a:cubicBezTo>
                    <a:pt x="146" y="139"/>
                    <a:pt x="145" y="136"/>
                    <a:pt x="141" y="136"/>
                  </a:cubicBezTo>
                  <a:cubicBezTo>
                    <a:pt x="138" y="135"/>
                    <a:pt x="138" y="131"/>
                    <a:pt x="140" y="128"/>
                  </a:cubicBezTo>
                  <a:cubicBezTo>
                    <a:pt x="142" y="126"/>
                    <a:pt x="139" y="124"/>
                    <a:pt x="135" y="123"/>
                  </a:cubicBezTo>
                  <a:cubicBezTo>
                    <a:pt x="132" y="123"/>
                    <a:pt x="126" y="120"/>
                    <a:pt x="129" y="117"/>
                  </a:cubicBezTo>
                  <a:cubicBezTo>
                    <a:pt x="131" y="116"/>
                    <a:pt x="132" y="116"/>
                    <a:pt x="132" y="117"/>
                  </a:cubicBezTo>
                  <a:cubicBezTo>
                    <a:pt x="133" y="116"/>
                    <a:pt x="133" y="114"/>
                    <a:pt x="133" y="113"/>
                  </a:cubicBezTo>
                  <a:cubicBezTo>
                    <a:pt x="132" y="113"/>
                    <a:pt x="130" y="114"/>
                    <a:pt x="131" y="108"/>
                  </a:cubicBezTo>
                  <a:cubicBezTo>
                    <a:pt x="131" y="103"/>
                    <a:pt x="133" y="104"/>
                    <a:pt x="133" y="97"/>
                  </a:cubicBezTo>
                  <a:cubicBezTo>
                    <a:pt x="133" y="91"/>
                    <a:pt x="136" y="87"/>
                    <a:pt x="136" y="83"/>
                  </a:cubicBezTo>
                  <a:cubicBezTo>
                    <a:pt x="136" y="79"/>
                    <a:pt x="142" y="75"/>
                    <a:pt x="146" y="69"/>
                  </a:cubicBezTo>
                  <a:cubicBezTo>
                    <a:pt x="149" y="63"/>
                    <a:pt x="157" y="56"/>
                    <a:pt x="160" y="54"/>
                  </a:cubicBezTo>
                  <a:cubicBezTo>
                    <a:pt x="163" y="52"/>
                    <a:pt x="170" y="50"/>
                    <a:pt x="170" y="48"/>
                  </a:cubicBezTo>
                  <a:cubicBezTo>
                    <a:pt x="171" y="46"/>
                    <a:pt x="170" y="36"/>
                    <a:pt x="169" y="35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10">
              <a:extLst>
                <a:ext uri="{FF2B5EF4-FFF2-40B4-BE49-F238E27FC236}">
                  <a16:creationId xmlns:a16="http://schemas.microsoft.com/office/drawing/2014/main" id="{8EA32520-027D-13A0-AE1D-45CBD2459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477" y="4512635"/>
              <a:ext cx="155530" cy="864996"/>
            </a:xfrm>
            <a:custGeom>
              <a:avLst/>
              <a:gdLst>
                <a:gd name="T0" fmla="*/ 30 w 75"/>
                <a:gd name="T1" fmla="*/ 324 h 380"/>
                <a:gd name="T2" fmla="*/ 20 w 75"/>
                <a:gd name="T3" fmla="*/ 308 h 380"/>
                <a:gd name="T4" fmla="*/ 28 w 75"/>
                <a:gd name="T5" fmla="*/ 290 h 380"/>
                <a:gd name="T6" fmla="*/ 35 w 75"/>
                <a:gd name="T7" fmla="*/ 272 h 380"/>
                <a:gd name="T8" fmla="*/ 38 w 75"/>
                <a:gd name="T9" fmla="*/ 258 h 380"/>
                <a:gd name="T10" fmla="*/ 33 w 75"/>
                <a:gd name="T11" fmla="*/ 245 h 380"/>
                <a:gd name="T12" fmla="*/ 34 w 75"/>
                <a:gd name="T13" fmla="*/ 223 h 380"/>
                <a:gd name="T14" fmla="*/ 37 w 75"/>
                <a:gd name="T15" fmla="*/ 206 h 380"/>
                <a:gd name="T16" fmla="*/ 40 w 75"/>
                <a:gd name="T17" fmla="*/ 191 h 380"/>
                <a:gd name="T18" fmla="*/ 46 w 75"/>
                <a:gd name="T19" fmla="*/ 161 h 380"/>
                <a:gd name="T20" fmla="*/ 49 w 75"/>
                <a:gd name="T21" fmla="*/ 141 h 380"/>
                <a:gd name="T22" fmla="*/ 49 w 75"/>
                <a:gd name="T23" fmla="*/ 117 h 380"/>
                <a:gd name="T24" fmla="*/ 56 w 75"/>
                <a:gd name="T25" fmla="*/ 96 h 380"/>
                <a:gd name="T26" fmla="*/ 63 w 75"/>
                <a:gd name="T27" fmla="*/ 79 h 380"/>
                <a:gd name="T28" fmla="*/ 72 w 75"/>
                <a:gd name="T29" fmla="*/ 57 h 380"/>
                <a:gd name="T30" fmla="*/ 67 w 75"/>
                <a:gd name="T31" fmla="*/ 39 h 380"/>
                <a:gd name="T32" fmla="*/ 62 w 75"/>
                <a:gd name="T33" fmla="*/ 18 h 380"/>
                <a:gd name="T34" fmla="*/ 53 w 75"/>
                <a:gd name="T35" fmla="*/ 1 h 380"/>
                <a:gd name="T36" fmla="*/ 48 w 75"/>
                <a:gd name="T37" fmla="*/ 17 h 380"/>
                <a:gd name="T38" fmla="*/ 46 w 75"/>
                <a:gd name="T39" fmla="*/ 56 h 380"/>
                <a:gd name="T40" fmla="*/ 39 w 75"/>
                <a:gd name="T41" fmla="*/ 95 h 380"/>
                <a:gd name="T42" fmla="*/ 36 w 75"/>
                <a:gd name="T43" fmla="*/ 122 h 380"/>
                <a:gd name="T44" fmla="*/ 31 w 75"/>
                <a:gd name="T45" fmla="*/ 156 h 380"/>
                <a:gd name="T46" fmla="*/ 19 w 75"/>
                <a:gd name="T47" fmla="*/ 187 h 380"/>
                <a:gd name="T48" fmla="*/ 18 w 75"/>
                <a:gd name="T49" fmla="*/ 213 h 380"/>
                <a:gd name="T50" fmla="*/ 13 w 75"/>
                <a:gd name="T51" fmla="*/ 238 h 380"/>
                <a:gd name="T52" fmla="*/ 24 w 75"/>
                <a:gd name="T53" fmla="*/ 225 h 380"/>
                <a:gd name="T54" fmla="*/ 26 w 75"/>
                <a:gd name="T55" fmla="*/ 239 h 380"/>
                <a:gd name="T56" fmla="*/ 22 w 75"/>
                <a:gd name="T57" fmla="*/ 255 h 380"/>
                <a:gd name="T58" fmla="*/ 18 w 75"/>
                <a:gd name="T59" fmla="*/ 266 h 380"/>
                <a:gd name="T60" fmla="*/ 17 w 75"/>
                <a:gd name="T61" fmla="*/ 264 h 380"/>
                <a:gd name="T62" fmla="*/ 11 w 75"/>
                <a:gd name="T63" fmla="*/ 266 h 380"/>
                <a:gd name="T64" fmla="*/ 2 w 75"/>
                <a:gd name="T65" fmla="*/ 279 h 380"/>
                <a:gd name="T66" fmla="*/ 12 w 75"/>
                <a:gd name="T67" fmla="*/ 280 h 380"/>
                <a:gd name="T68" fmla="*/ 18 w 75"/>
                <a:gd name="T69" fmla="*/ 290 h 380"/>
                <a:gd name="T70" fmla="*/ 8 w 75"/>
                <a:gd name="T71" fmla="*/ 293 h 380"/>
                <a:gd name="T72" fmla="*/ 10 w 75"/>
                <a:gd name="T73" fmla="*/ 299 h 380"/>
                <a:gd name="T74" fmla="*/ 4 w 75"/>
                <a:gd name="T75" fmla="*/ 308 h 380"/>
                <a:gd name="T76" fmla="*/ 11 w 75"/>
                <a:gd name="T77" fmla="*/ 310 h 380"/>
                <a:gd name="T78" fmla="*/ 12 w 75"/>
                <a:gd name="T79" fmla="*/ 319 h 380"/>
                <a:gd name="T80" fmla="*/ 7 w 75"/>
                <a:gd name="T81" fmla="*/ 329 h 380"/>
                <a:gd name="T82" fmla="*/ 17 w 75"/>
                <a:gd name="T83" fmla="*/ 331 h 380"/>
                <a:gd name="T84" fmla="*/ 21 w 75"/>
                <a:gd name="T85" fmla="*/ 334 h 380"/>
                <a:gd name="T86" fmla="*/ 17 w 75"/>
                <a:gd name="T87" fmla="*/ 344 h 380"/>
                <a:gd name="T88" fmla="*/ 30 w 75"/>
                <a:gd name="T89" fmla="*/ 345 h 380"/>
                <a:gd name="T90" fmla="*/ 21 w 75"/>
                <a:gd name="T91" fmla="*/ 352 h 380"/>
                <a:gd name="T92" fmla="*/ 32 w 75"/>
                <a:gd name="T93" fmla="*/ 350 h 380"/>
                <a:gd name="T94" fmla="*/ 19 w 75"/>
                <a:gd name="T95" fmla="*/ 359 h 380"/>
                <a:gd name="T96" fmla="*/ 30 w 75"/>
                <a:gd name="T97" fmla="*/ 360 h 380"/>
                <a:gd name="T98" fmla="*/ 48 w 75"/>
                <a:gd name="T99" fmla="*/ 344 h 380"/>
                <a:gd name="T100" fmla="*/ 53 w 75"/>
                <a:gd name="T101" fmla="*/ 353 h 380"/>
                <a:gd name="T102" fmla="*/ 45 w 75"/>
                <a:gd name="T103" fmla="*/ 356 h 380"/>
                <a:gd name="T104" fmla="*/ 37 w 75"/>
                <a:gd name="T105" fmla="*/ 363 h 380"/>
                <a:gd name="T106" fmla="*/ 43 w 75"/>
                <a:gd name="T107" fmla="*/ 375 h 380"/>
                <a:gd name="T108" fmla="*/ 55 w 75"/>
                <a:gd name="T109" fmla="*/ 373 h 380"/>
                <a:gd name="T110" fmla="*/ 68 w 75"/>
                <a:gd name="T111" fmla="*/ 374 h 380"/>
                <a:gd name="T112" fmla="*/ 61 w 75"/>
                <a:gd name="T113" fmla="*/ 372 h 380"/>
                <a:gd name="T114" fmla="*/ 53 w 75"/>
                <a:gd name="T115" fmla="*/ 341 h 380"/>
                <a:gd name="T116" fmla="*/ 35 w 75"/>
                <a:gd name="T117" fmla="*/ 33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5" h="380">
                  <a:moveTo>
                    <a:pt x="35" y="337"/>
                  </a:moveTo>
                  <a:cubicBezTo>
                    <a:pt x="33" y="338"/>
                    <a:pt x="32" y="334"/>
                    <a:pt x="31" y="334"/>
                  </a:cubicBezTo>
                  <a:cubicBezTo>
                    <a:pt x="29" y="334"/>
                    <a:pt x="29" y="327"/>
                    <a:pt x="30" y="324"/>
                  </a:cubicBezTo>
                  <a:cubicBezTo>
                    <a:pt x="31" y="321"/>
                    <a:pt x="24" y="323"/>
                    <a:pt x="22" y="322"/>
                  </a:cubicBezTo>
                  <a:cubicBezTo>
                    <a:pt x="20" y="321"/>
                    <a:pt x="23" y="319"/>
                    <a:pt x="21" y="316"/>
                  </a:cubicBezTo>
                  <a:cubicBezTo>
                    <a:pt x="18" y="314"/>
                    <a:pt x="20" y="310"/>
                    <a:pt x="20" y="308"/>
                  </a:cubicBezTo>
                  <a:cubicBezTo>
                    <a:pt x="21" y="307"/>
                    <a:pt x="22" y="303"/>
                    <a:pt x="25" y="303"/>
                  </a:cubicBezTo>
                  <a:cubicBezTo>
                    <a:pt x="28" y="303"/>
                    <a:pt x="26" y="299"/>
                    <a:pt x="28" y="297"/>
                  </a:cubicBezTo>
                  <a:cubicBezTo>
                    <a:pt x="31" y="295"/>
                    <a:pt x="26" y="292"/>
                    <a:pt x="28" y="290"/>
                  </a:cubicBezTo>
                  <a:cubicBezTo>
                    <a:pt x="31" y="289"/>
                    <a:pt x="28" y="285"/>
                    <a:pt x="32" y="285"/>
                  </a:cubicBezTo>
                  <a:cubicBezTo>
                    <a:pt x="35" y="284"/>
                    <a:pt x="32" y="280"/>
                    <a:pt x="34" y="279"/>
                  </a:cubicBezTo>
                  <a:cubicBezTo>
                    <a:pt x="37" y="278"/>
                    <a:pt x="34" y="275"/>
                    <a:pt x="35" y="272"/>
                  </a:cubicBezTo>
                  <a:cubicBezTo>
                    <a:pt x="35" y="269"/>
                    <a:pt x="33" y="267"/>
                    <a:pt x="36" y="266"/>
                  </a:cubicBezTo>
                  <a:cubicBezTo>
                    <a:pt x="39" y="265"/>
                    <a:pt x="37" y="262"/>
                    <a:pt x="35" y="260"/>
                  </a:cubicBezTo>
                  <a:cubicBezTo>
                    <a:pt x="32" y="258"/>
                    <a:pt x="35" y="258"/>
                    <a:pt x="38" y="258"/>
                  </a:cubicBezTo>
                  <a:cubicBezTo>
                    <a:pt x="41" y="258"/>
                    <a:pt x="39" y="254"/>
                    <a:pt x="37" y="255"/>
                  </a:cubicBezTo>
                  <a:cubicBezTo>
                    <a:pt x="34" y="256"/>
                    <a:pt x="32" y="253"/>
                    <a:pt x="34" y="250"/>
                  </a:cubicBezTo>
                  <a:cubicBezTo>
                    <a:pt x="36" y="248"/>
                    <a:pt x="32" y="247"/>
                    <a:pt x="33" y="245"/>
                  </a:cubicBezTo>
                  <a:cubicBezTo>
                    <a:pt x="34" y="244"/>
                    <a:pt x="34" y="242"/>
                    <a:pt x="32" y="241"/>
                  </a:cubicBezTo>
                  <a:cubicBezTo>
                    <a:pt x="31" y="240"/>
                    <a:pt x="32" y="232"/>
                    <a:pt x="33" y="232"/>
                  </a:cubicBezTo>
                  <a:cubicBezTo>
                    <a:pt x="35" y="231"/>
                    <a:pt x="34" y="225"/>
                    <a:pt x="34" y="223"/>
                  </a:cubicBezTo>
                  <a:cubicBezTo>
                    <a:pt x="34" y="221"/>
                    <a:pt x="32" y="219"/>
                    <a:pt x="32" y="217"/>
                  </a:cubicBezTo>
                  <a:cubicBezTo>
                    <a:pt x="32" y="215"/>
                    <a:pt x="34" y="215"/>
                    <a:pt x="34" y="211"/>
                  </a:cubicBezTo>
                  <a:cubicBezTo>
                    <a:pt x="34" y="207"/>
                    <a:pt x="35" y="206"/>
                    <a:pt x="37" y="206"/>
                  </a:cubicBezTo>
                  <a:cubicBezTo>
                    <a:pt x="38" y="205"/>
                    <a:pt x="37" y="201"/>
                    <a:pt x="37" y="199"/>
                  </a:cubicBezTo>
                  <a:cubicBezTo>
                    <a:pt x="37" y="197"/>
                    <a:pt x="41" y="199"/>
                    <a:pt x="42" y="196"/>
                  </a:cubicBezTo>
                  <a:cubicBezTo>
                    <a:pt x="42" y="193"/>
                    <a:pt x="39" y="193"/>
                    <a:pt x="40" y="191"/>
                  </a:cubicBezTo>
                  <a:cubicBezTo>
                    <a:pt x="40" y="189"/>
                    <a:pt x="40" y="186"/>
                    <a:pt x="40" y="180"/>
                  </a:cubicBezTo>
                  <a:cubicBezTo>
                    <a:pt x="40" y="175"/>
                    <a:pt x="44" y="173"/>
                    <a:pt x="46" y="172"/>
                  </a:cubicBezTo>
                  <a:cubicBezTo>
                    <a:pt x="48" y="170"/>
                    <a:pt x="44" y="162"/>
                    <a:pt x="46" y="161"/>
                  </a:cubicBezTo>
                  <a:cubicBezTo>
                    <a:pt x="48" y="160"/>
                    <a:pt x="47" y="156"/>
                    <a:pt x="48" y="155"/>
                  </a:cubicBezTo>
                  <a:cubicBezTo>
                    <a:pt x="50" y="154"/>
                    <a:pt x="50" y="151"/>
                    <a:pt x="51" y="148"/>
                  </a:cubicBezTo>
                  <a:cubicBezTo>
                    <a:pt x="52" y="145"/>
                    <a:pt x="49" y="143"/>
                    <a:pt x="49" y="141"/>
                  </a:cubicBezTo>
                  <a:cubicBezTo>
                    <a:pt x="49" y="138"/>
                    <a:pt x="48" y="135"/>
                    <a:pt x="46" y="132"/>
                  </a:cubicBezTo>
                  <a:cubicBezTo>
                    <a:pt x="44" y="129"/>
                    <a:pt x="44" y="123"/>
                    <a:pt x="46" y="123"/>
                  </a:cubicBezTo>
                  <a:cubicBezTo>
                    <a:pt x="47" y="123"/>
                    <a:pt x="47" y="117"/>
                    <a:pt x="49" y="117"/>
                  </a:cubicBezTo>
                  <a:cubicBezTo>
                    <a:pt x="52" y="116"/>
                    <a:pt x="51" y="112"/>
                    <a:pt x="49" y="108"/>
                  </a:cubicBezTo>
                  <a:cubicBezTo>
                    <a:pt x="48" y="105"/>
                    <a:pt x="52" y="106"/>
                    <a:pt x="52" y="104"/>
                  </a:cubicBezTo>
                  <a:cubicBezTo>
                    <a:pt x="52" y="101"/>
                    <a:pt x="53" y="97"/>
                    <a:pt x="56" y="96"/>
                  </a:cubicBezTo>
                  <a:cubicBezTo>
                    <a:pt x="58" y="95"/>
                    <a:pt x="58" y="91"/>
                    <a:pt x="58" y="89"/>
                  </a:cubicBezTo>
                  <a:cubicBezTo>
                    <a:pt x="58" y="87"/>
                    <a:pt x="61" y="86"/>
                    <a:pt x="63" y="85"/>
                  </a:cubicBezTo>
                  <a:cubicBezTo>
                    <a:pt x="65" y="83"/>
                    <a:pt x="60" y="81"/>
                    <a:pt x="63" y="79"/>
                  </a:cubicBezTo>
                  <a:cubicBezTo>
                    <a:pt x="66" y="78"/>
                    <a:pt x="61" y="71"/>
                    <a:pt x="62" y="70"/>
                  </a:cubicBezTo>
                  <a:cubicBezTo>
                    <a:pt x="64" y="69"/>
                    <a:pt x="62" y="66"/>
                    <a:pt x="63" y="64"/>
                  </a:cubicBezTo>
                  <a:cubicBezTo>
                    <a:pt x="63" y="62"/>
                    <a:pt x="71" y="58"/>
                    <a:pt x="72" y="57"/>
                  </a:cubicBezTo>
                  <a:cubicBezTo>
                    <a:pt x="73" y="55"/>
                    <a:pt x="74" y="51"/>
                    <a:pt x="74" y="47"/>
                  </a:cubicBezTo>
                  <a:cubicBezTo>
                    <a:pt x="71" y="48"/>
                    <a:pt x="69" y="49"/>
                    <a:pt x="69" y="48"/>
                  </a:cubicBezTo>
                  <a:cubicBezTo>
                    <a:pt x="68" y="47"/>
                    <a:pt x="69" y="41"/>
                    <a:pt x="67" y="39"/>
                  </a:cubicBezTo>
                  <a:cubicBezTo>
                    <a:pt x="64" y="37"/>
                    <a:pt x="66" y="32"/>
                    <a:pt x="64" y="31"/>
                  </a:cubicBezTo>
                  <a:cubicBezTo>
                    <a:pt x="61" y="30"/>
                    <a:pt x="59" y="26"/>
                    <a:pt x="61" y="24"/>
                  </a:cubicBezTo>
                  <a:cubicBezTo>
                    <a:pt x="63" y="23"/>
                    <a:pt x="61" y="20"/>
                    <a:pt x="62" y="18"/>
                  </a:cubicBezTo>
                  <a:cubicBezTo>
                    <a:pt x="64" y="17"/>
                    <a:pt x="61" y="17"/>
                    <a:pt x="59" y="14"/>
                  </a:cubicBezTo>
                  <a:cubicBezTo>
                    <a:pt x="56" y="11"/>
                    <a:pt x="60" y="7"/>
                    <a:pt x="57" y="5"/>
                  </a:cubicBezTo>
                  <a:cubicBezTo>
                    <a:pt x="54" y="3"/>
                    <a:pt x="54" y="0"/>
                    <a:pt x="53" y="1"/>
                  </a:cubicBezTo>
                  <a:cubicBezTo>
                    <a:pt x="52" y="2"/>
                    <a:pt x="52" y="6"/>
                    <a:pt x="50" y="8"/>
                  </a:cubicBezTo>
                  <a:cubicBezTo>
                    <a:pt x="49" y="8"/>
                    <a:pt x="49" y="8"/>
                    <a:pt x="48" y="9"/>
                  </a:cubicBezTo>
                  <a:cubicBezTo>
                    <a:pt x="48" y="11"/>
                    <a:pt x="47" y="15"/>
                    <a:pt x="48" y="17"/>
                  </a:cubicBezTo>
                  <a:cubicBezTo>
                    <a:pt x="49" y="19"/>
                    <a:pt x="50" y="33"/>
                    <a:pt x="49" y="38"/>
                  </a:cubicBezTo>
                  <a:cubicBezTo>
                    <a:pt x="47" y="44"/>
                    <a:pt x="46" y="48"/>
                    <a:pt x="45" y="51"/>
                  </a:cubicBezTo>
                  <a:cubicBezTo>
                    <a:pt x="44" y="54"/>
                    <a:pt x="48" y="54"/>
                    <a:pt x="46" y="56"/>
                  </a:cubicBezTo>
                  <a:cubicBezTo>
                    <a:pt x="45" y="57"/>
                    <a:pt x="45" y="61"/>
                    <a:pt x="45" y="67"/>
                  </a:cubicBezTo>
                  <a:cubicBezTo>
                    <a:pt x="45" y="73"/>
                    <a:pt x="42" y="83"/>
                    <a:pt x="42" y="86"/>
                  </a:cubicBezTo>
                  <a:cubicBezTo>
                    <a:pt x="41" y="89"/>
                    <a:pt x="39" y="92"/>
                    <a:pt x="39" y="95"/>
                  </a:cubicBezTo>
                  <a:cubicBezTo>
                    <a:pt x="40" y="99"/>
                    <a:pt x="38" y="101"/>
                    <a:pt x="36" y="102"/>
                  </a:cubicBezTo>
                  <a:cubicBezTo>
                    <a:pt x="34" y="104"/>
                    <a:pt x="39" y="109"/>
                    <a:pt x="39" y="112"/>
                  </a:cubicBezTo>
                  <a:cubicBezTo>
                    <a:pt x="39" y="115"/>
                    <a:pt x="35" y="117"/>
                    <a:pt x="36" y="122"/>
                  </a:cubicBezTo>
                  <a:cubicBezTo>
                    <a:pt x="37" y="128"/>
                    <a:pt x="36" y="138"/>
                    <a:pt x="36" y="140"/>
                  </a:cubicBezTo>
                  <a:cubicBezTo>
                    <a:pt x="36" y="142"/>
                    <a:pt x="33" y="142"/>
                    <a:pt x="34" y="146"/>
                  </a:cubicBezTo>
                  <a:cubicBezTo>
                    <a:pt x="34" y="150"/>
                    <a:pt x="31" y="151"/>
                    <a:pt x="31" y="156"/>
                  </a:cubicBezTo>
                  <a:cubicBezTo>
                    <a:pt x="30" y="162"/>
                    <a:pt x="26" y="170"/>
                    <a:pt x="24" y="174"/>
                  </a:cubicBezTo>
                  <a:cubicBezTo>
                    <a:pt x="23" y="179"/>
                    <a:pt x="23" y="181"/>
                    <a:pt x="20" y="181"/>
                  </a:cubicBezTo>
                  <a:cubicBezTo>
                    <a:pt x="18" y="181"/>
                    <a:pt x="18" y="183"/>
                    <a:pt x="19" y="187"/>
                  </a:cubicBezTo>
                  <a:cubicBezTo>
                    <a:pt x="21" y="191"/>
                    <a:pt x="18" y="194"/>
                    <a:pt x="20" y="198"/>
                  </a:cubicBezTo>
                  <a:cubicBezTo>
                    <a:pt x="23" y="201"/>
                    <a:pt x="22" y="203"/>
                    <a:pt x="21" y="206"/>
                  </a:cubicBezTo>
                  <a:cubicBezTo>
                    <a:pt x="20" y="210"/>
                    <a:pt x="18" y="210"/>
                    <a:pt x="18" y="213"/>
                  </a:cubicBezTo>
                  <a:cubicBezTo>
                    <a:pt x="18" y="217"/>
                    <a:pt x="16" y="220"/>
                    <a:pt x="17" y="223"/>
                  </a:cubicBezTo>
                  <a:cubicBezTo>
                    <a:pt x="18" y="227"/>
                    <a:pt x="18" y="228"/>
                    <a:pt x="16" y="228"/>
                  </a:cubicBezTo>
                  <a:cubicBezTo>
                    <a:pt x="14" y="228"/>
                    <a:pt x="13" y="231"/>
                    <a:pt x="13" y="238"/>
                  </a:cubicBezTo>
                  <a:cubicBezTo>
                    <a:pt x="12" y="244"/>
                    <a:pt x="12" y="244"/>
                    <a:pt x="17" y="243"/>
                  </a:cubicBezTo>
                  <a:cubicBezTo>
                    <a:pt x="21" y="243"/>
                    <a:pt x="18" y="228"/>
                    <a:pt x="20" y="228"/>
                  </a:cubicBezTo>
                  <a:cubicBezTo>
                    <a:pt x="23" y="228"/>
                    <a:pt x="21" y="226"/>
                    <a:pt x="24" y="225"/>
                  </a:cubicBezTo>
                  <a:cubicBezTo>
                    <a:pt x="26" y="224"/>
                    <a:pt x="24" y="227"/>
                    <a:pt x="26" y="228"/>
                  </a:cubicBezTo>
                  <a:cubicBezTo>
                    <a:pt x="28" y="229"/>
                    <a:pt x="29" y="230"/>
                    <a:pt x="26" y="232"/>
                  </a:cubicBezTo>
                  <a:cubicBezTo>
                    <a:pt x="24" y="233"/>
                    <a:pt x="27" y="237"/>
                    <a:pt x="26" y="239"/>
                  </a:cubicBezTo>
                  <a:cubicBezTo>
                    <a:pt x="24" y="241"/>
                    <a:pt x="22" y="243"/>
                    <a:pt x="24" y="246"/>
                  </a:cubicBezTo>
                  <a:cubicBezTo>
                    <a:pt x="25" y="248"/>
                    <a:pt x="22" y="248"/>
                    <a:pt x="22" y="251"/>
                  </a:cubicBezTo>
                  <a:cubicBezTo>
                    <a:pt x="22" y="254"/>
                    <a:pt x="24" y="254"/>
                    <a:pt x="22" y="255"/>
                  </a:cubicBezTo>
                  <a:cubicBezTo>
                    <a:pt x="21" y="256"/>
                    <a:pt x="24" y="258"/>
                    <a:pt x="22" y="259"/>
                  </a:cubicBezTo>
                  <a:cubicBezTo>
                    <a:pt x="20" y="259"/>
                    <a:pt x="21" y="261"/>
                    <a:pt x="23" y="264"/>
                  </a:cubicBezTo>
                  <a:cubicBezTo>
                    <a:pt x="24" y="266"/>
                    <a:pt x="20" y="265"/>
                    <a:pt x="18" y="266"/>
                  </a:cubicBezTo>
                  <a:cubicBezTo>
                    <a:pt x="16" y="268"/>
                    <a:pt x="20" y="270"/>
                    <a:pt x="19" y="272"/>
                  </a:cubicBezTo>
                  <a:cubicBezTo>
                    <a:pt x="18" y="274"/>
                    <a:pt x="15" y="271"/>
                    <a:pt x="14" y="269"/>
                  </a:cubicBezTo>
                  <a:cubicBezTo>
                    <a:pt x="12" y="268"/>
                    <a:pt x="16" y="266"/>
                    <a:pt x="17" y="264"/>
                  </a:cubicBezTo>
                  <a:cubicBezTo>
                    <a:pt x="19" y="262"/>
                    <a:pt x="16" y="257"/>
                    <a:pt x="13" y="258"/>
                  </a:cubicBezTo>
                  <a:cubicBezTo>
                    <a:pt x="10" y="259"/>
                    <a:pt x="16" y="262"/>
                    <a:pt x="16" y="264"/>
                  </a:cubicBezTo>
                  <a:cubicBezTo>
                    <a:pt x="16" y="267"/>
                    <a:pt x="11" y="264"/>
                    <a:pt x="11" y="266"/>
                  </a:cubicBezTo>
                  <a:cubicBezTo>
                    <a:pt x="11" y="269"/>
                    <a:pt x="8" y="268"/>
                    <a:pt x="6" y="270"/>
                  </a:cubicBezTo>
                  <a:cubicBezTo>
                    <a:pt x="5" y="272"/>
                    <a:pt x="9" y="274"/>
                    <a:pt x="7" y="274"/>
                  </a:cubicBezTo>
                  <a:cubicBezTo>
                    <a:pt x="5" y="275"/>
                    <a:pt x="2" y="277"/>
                    <a:pt x="2" y="279"/>
                  </a:cubicBezTo>
                  <a:cubicBezTo>
                    <a:pt x="1" y="281"/>
                    <a:pt x="4" y="281"/>
                    <a:pt x="4" y="280"/>
                  </a:cubicBezTo>
                  <a:cubicBezTo>
                    <a:pt x="4" y="278"/>
                    <a:pt x="7" y="277"/>
                    <a:pt x="7" y="280"/>
                  </a:cubicBezTo>
                  <a:cubicBezTo>
                    <a:pt x="8" y="282"/>
                    <a:pt x="10" y="280"/>
                    <a:pt x="12" y="280"/>
                  </a:cubicBezTo>
                  <a:cubicBezTo>
                    <a:pt x="15" y="281"/>
                    <a:pt x="15" y="285"/>
                    <a:pt x="13" y="284"/>
                  </a:cubicBezTo>
                  <a:cubicBezTo>
                    <a:pt x="12" y="284"/>
                    <a:pt x="10" y="287"/>
                    <a:pt x="10" y="290"/>
                  </a:cubicBezTo>
                  <a:cubicBezTo>
                    <a:pt x="11" y="292"/>
                    <a:pt x="16" y="290"/>
                    <a:pt x="18" y="290"/>
                  </a:cubicBezTo>
                  <a:cubicBezTo>
                    <a:pt x="21" y="291"/>
                    <a:pt x="20" y="295"/>
                    <a:pt x="18" y="294"/>
                  </a:cubicBezTo>
                  <a:cubicBezTo>
                    <a:pt x="17" y="292"/>
                    <a:pt x="14" y="290"/>
                    <a:pt x="13" y="292"/>
                  </a:cubicBezTo>
                  <a:cubicBezTo>
                    <a:pt x="12" y="295"/>
                    <a:pt x="10" y="294"/>
                    <a:pt x="8" y="293"/>
                  </a:cubicBezTo>
                  <a:cubicBezTo>
                    <a:pt x="6" y="292"/>
                    <a:pt x="0" y="296"/>
                    <a:pt x="2" y="297"/>
                  </a:cubicBezTo>
                  <a:cubicBezTo>
                    <a:pt x="4" y="299"/>
                    <a:pt x="4" y="301"/>
                    <a:pt x="5" y="301"/>
                  </a:cubicBezTo>
                  <a:cubicBezTo>
                    <a:pt x="7" y="301"/>
                    <a:pt x="9" y="300"/>
                    <a:pt x="10" y="299"/>
                  </a:cubicBezTo>
                  <a:cubicBezTo>
                    <a:pt x="10" y="297"/>
                    <a:pt x="13" y="296"/>
                    <a:pt x="13" y="299"/>
                  </a:cubicBezTo>
                  <a:cubicBezTo>
                    <a:pt x="13" y="302"/>
                    <a:pt x="10" y="301"/>
                    <a:pt x="9" y="303"/>
                  </a:cubicBezTo>
                  <a:cubicBezTo>
                    <a:pt x="8" y="304"/>
                    <a:pt x="7" y="306"/>
                    <a:pt x="4" y="308"/>
                  </a:cubicBezTo>
                  <a:cubicBezTo>
                    <a:pt x="2" y="309"/>
                    <a:pt x="4" y="312"/>
                    <a:pt x="6" y="311"/>
                  </a:cubicBezTo>
                  <a:cubicBezTo>
                    <a:pt x="8" y="310"/>
                    <a:pt x="6" y="313"/>
                    <a:pt x="8" y="314"/>
                  </a:cubicBezTo>
                  <a:cubicBezTo>
                    <a:pt x="11" y="314"/>
                    <a:pt x="11" y="312"/>
                    <a:pt x="11" y="310"/>
                  </a:cubicBezTo>
                  <a:cubicBezTo>
                    <a:pt x="10" y="308"/>
                    <a:pt x="12" y="304"/>
                    <a:pt x="14" y="306"/>
                  </a:cubicBezTo>
                  <a:cubicBezTo>
                    <a:pt x="17" y="308"/>
                    <a:pt x="13" y="311"/>
                    <a:pt x="13" y="312"/>
                  </a:cubicBezTo>
                  <a:cubicBezTo>
                    <a:pt x="13" y="314"/>
                    <a:pt x="12" y="317"/>
                    <a:pt x="12" y="319"/>
                  </a:cubicBezTo>
                  <a:cubicBezTo>
                    <a:pt x="12" y="321"/>
                    <a:pt x="10" y="320"/>
                    <a:pt x="10" y="322"/>
                  </a:cubicBezTo>
                  <a:cubicBezTo>
                    <a:pt x="10" y="324"/>
                    <a:pt x="4" y="323"/>
                    <a:pt x="7" y="324"/>
                  </a:cubicBezTo>
                  <a:cubicBezTo>
                    <a:pt x="9" y="326"/>
                    <a:pt x="5" y="328"/>
                    <a:pt x="7" y="329"/>
                  </a:cubicBezTo>
                  <a:cubicBezTo>
                    <a:pt x="8" y="331"/>
                    <a:pt x="9" y="327"/>
                    <a:pt x="11" y="328"/>
                  </a:cubicBezTo>
                  <a:cubicBezTo>
                    <a:pt x="13" y="329"/>
                    <a:pt x="13" y="329"/>
                    <a:pt x="16" y="328"/>
                  </a:cubicBezTo>
                  <a:cubicBezTo>
                    <a:pt x="18" y="327"/>
                    <a:pt x="20" y="330"/>
                    <a:pt x="17" y="331"/>
                  </a:cubicBezTo>
                  <a:cubicBezTo>
                    <a:pt x="15" y="332"/>
                    <a:pt x="12" y="334"/>
                    <a:pt x="13" y="335"/>
                  </a:cubicBezTo>
                  <a:cubicBezTo>
                    <a:pt x="14" y="335"/>
                    <a:pt x="18" y="333"/>
                    <a:pt x="18" y="335"/>
                  </a:cubicBezTo>
                  <a:cubicBezTo>
                    <a:pt x="19" y="338"/>
                    <a:pt x="21" y="337"/>
                    <a:pt x="21" y="334"/>
                  </a:cubicBezTo>
                  <a:cubicBezTo>
                    <a:pt x="21" y="332"/>
                    <a:pt x="26" y="334"/>
                    <a:pt x="27" y="336"/>
                  </a:cubicBezTo>
                  <a:cubicBezTo>
                    <a:pt x="27" y="339"/>
                    <a:pt x="22" y="340"/>
                    <a:pt x="19" y="339"/>
                  </a:cubicBezTo>
                  <a:cubicBezTo>
                    <a:pt x="16" y="339"/>
                    <a:pt x="15" y="342"/>
                    <a:pt x="17" y="344"/>
                  </a:cubicBezTo>
                  <a:cubicBezTo>
                    <a:pt x="18" y="347"/>
                    <a:pt x="21" y="344"/>
                    <a:pt x="23" y="342"/>
                  </a:cubicBezTo>
                  <a:cubicBezTo>
                    <a:pt x="25" y="340"/>
                    <a:pt x="35" y="341"/>
                    <a:pt x="36" y="343"/>
                  </a:cubicBezTo>
                  <a:cubicBezTo>
                    <a:pt x="36" y="345"/>
                    <a:pt x="31" y="343"/>
                    <a:pt x="30" y="345"/>
                  </a:cubicBezTo>
                  <a:cubicBezTo>
                    <a:pt x="30" y="346"/>
                    <a:pt x="26" y="347"/>
                    <a:pt x="25" y="346"/>
                  </a:cubicBezTo>
                  <a:cubicBezTo>
                    <a:pt x="25" y="344"/>
                    <a:pt x="21" y="346"/>
                    <a:pt x="21" y="349"/>
                  </a:cubicBezTo>
                  <a:cubicBezTo>
                    <a:pt x="20" y="351"/>
                    <a:pt x="17" y="351"/>
                    <a:pt x="21" y="352"/>
                  </a:cubicBezTo>
                  <a:cubicBezTo>
                    <a:pt x="24" y="353"/>
                    <a:pt x="23" y="348"/>
                    <a:pt x="28" y="349"/>
                  </a:cubicBezTo>
                  <a:cubicBezTo>
                    <a:pt x="34" y="349"/>
                    <a:pt x="36" y="344"/>
                    <a:pt x="38" y="347"/>
                  </a:cubicBezTo>
                  <a:cubicBezTo>
                    <a:pt x="39" y="350"/>
                    <a:pt x="34" y="352"/>
                    <a:pt x="32" y="350"/>
                  </a:cubicBezTo>
                  <a:cubicBezTo>
                    <a:pt x="30" y="349"/>
                    <a:pt x="27" y="352"/>
                    <a:pt x="27" y="355"/>
                  </a:cubicBezTo>
                  <a:cubicBezTo>
                    <a:pt x="27" y="357"/>
                    <a:pt x="21" y="354"/>
                    <a:pt x="18" y="353"/>
                  </a:cubicBezTo>
                  <a:cubicBezTo>
                    <a:pt x="15" y="353"/>
                    <a:pt x="17" y="356"/>
                    <a:pt x="19" y="359"/>
                  </a:cubicBezTo>
                  <a:cubicBezTo>
                    <a:pt x="22" y="362"/>
                    <a:pt x="23" y="359"/>
                    <a:pt x="27" y="361"/>
                  </a:cubicBezTo>
                  <a:cubicBezTo>
                    <a:pt x="30" y="363"/>
                    <a:pt x="30" y="365"/>
                    <a:pt x="32" y="363"/>
                  </a:cubicBezTo>
                  <a:cubicBezTo>
                    <a:pt x="34" y="361"/>
                    <a:pt x="32" y="361"/>
                    <a:pt x="30" y="360"/>
                  </a:cubicBezTo>
                  <a:cubicBezTo>
                    <a:pt x="29" y="359"/>
                    <a:pt x="30" y="356"/>
                    <a:pt x="34" y="358"/>
                  </a:cubicBezTo>
                  <a:cubicBezTo>
                    <a:pt x="37" y="359"/>
                    <a:pt x="41" y="356"/>
                    <a:pt x="40" y="352"/>
                  </a:cubicBezTo>
                  <a:cubicBezTo>
                    <a:pt x="39" y="347"/>
                    <a:pt x="44" y="345"/>
                    <a:pt x="48" y="344"/>
                  </a:cubicBezTo>
                  <a:cubicBezTo>
                    <a:pt x="52" y="342"/>
                    <a:pt x="50" y="347"/>
                    <a:pt x="47" y="348"/>
                  </a:cubicBezTo>
                  <a:cubicBezTo>
                    <a:pt x="44" y="349"/>
                    <a:pt x="43" y="350"/>
                    <a:pt x="45" y="353"/>
                  </a:cubicBezTo>
                  <a:cubicBezTo>
                    <a:pt x="48" y="355"/>
                    <a:pt x="51" y="351"/>
                    <a:pt x="53" y="353"/>
                  </a:cubicBezTo>
                  <a:cubicBezTo>
                    <a:pt x="55" y="355"/>
                    <a:pt x="49" y="355"/>
                    <a:pt x="48" y="357"/>
                  </a:cubicBezTo>
                  <a:cubicBezTo>
                    <a:pt x="47" y="359"/>
                    <a:pt x="52" y="361"/>
                    <a:pt x="49" y="363"/>
                  </a:cubicBezTo>
                  <a:cubicBezTo>
                    <a:pt x="46" y="364"/>
                    <a:pt x="47" y="357"/>
                    <a:pt x="45" y="356"/>
                  </a:cubicBezTo>
                  <a:cubicBezTo>
                    <a:pt x="43" y="355"/>
                    <a:pt x="42" y="357"/>
                    <a:pt x="44" y="361"/>
                  </a:cubicBezTo>
                  <a:cubicBezTo>
                    <a:pt x="45" y="365"/>
                    <a:pt x="41" y="362"/>
                    <a:pt x="39" y="360"/>
                  </a:cubicBezTo>
                  <a:cubicBezTo>
                    <a:pt x="38" y="358"/>
                    <a:pt x="35" y="361"/>
                    <a:pt x="37" y="363"/>
                  </a:cubicBezTo>
                  <a:cubicBezTo>
                    <a:pt x="39" y="365"/>
                    <a:pt x="33" y="363"/>
                    <a:pt x="33" y="366"/>
                  </a:cubicBezTo>
                  <a:cubicBezTo>
                    <a:pt x="33" y="370"/>
                    <a:pt x="36" y="367"/>
                    <a:pt x="39" y="367"/>
                  </a:cubicBezTo>
                  <a:cubicBezTo>
                    <a:pt x="42" y="368"/>
                    <a:pt x="41" y="373"/>
                    <a:pt x="43" y="375"/>
                  </a:cubicBezTo>
                  <a:cubicBezTo>
                    <a:pt x="46" y="377"/>
                    <a:pt x="44" y="369"/>
                    <a:pt x="46" y="368"/>
                  </a:cubicBezTo>
                  <a:cubicBezTo>
                    <a:pt x="49" y="368"/>
                    <a:pt x="47" y="374"/>
                    <a:pt x="52" y="376"/>
                  </a:cubicBezTo>
                  <a:cubicBezTo>
                    <a:pt x="58" y="378"/>
                    <a:pt x="53" y="375"/>
                    <a:pt x="55" y="373"/>
                  </a:cubicBezTo>
                  <a:cubicBezTo>
                    <a:pt x="58" y="371"/>
                    <a:pt x="61" y="379"/>
                    <a:pt x="64" y="380"/>
                  </a:cubicBezTo>
                  <a:cubicBezTo>
                    <a:pt x="67" y="380"/>
                    <a:pt x="65" y="376"/>
                    <a:pt x="63" y="374"/>
                  </a:cubicBezTo>
                  <a:cubicBezTo>
                    <a:pt x="61" y="372"/>
                    <a:pt x="65" y="373"/>
                    <a:pt x="68" y="374"/>
                  </a:cubicBezTo>
                  <a:cubicBezTo>
                    <a:pt x="71" y="375"/>
                    <a:pt x="73" y="375"/>
                    <a:pt x="73" y="373"/>
                  </a:cubicBezTo>
                  <a:cubicBezTo>
                    <a:pt x="74" y="372"/>
                    <a:pt x="74" y="373"/>
                    <a:pt x="75" y="373"/>
                  </a:cubicBezTo>
                  <a:cubicBezTo>
                    <a:pt x="72" y="371"/>
                    <a:pt x="62" y="372"/>
                    <a:pt x="61" y="372"/>
                  </a:cubicBezTo>
                  <a:cubicBezTo>
                    <a:pt x="59" y="372"/>
                    <a:pt x="60" y="349"/>
                    <a:pt x="61" y="344"/>
                  </a:cubicBezTo>
                  <a:cubicBezTo>
                    <a:pt x="60" y="344"/>
                    <a:pt x="60" y="344"/>
                    <a:pt x="60" y="344"/>
                  </a:cubicBezTo>
                  <a:cubicBezTo>
                    <a:pt x="58" y="344"/>
                    <a:pt x="52" y="345"/>
                    <a:pt x="53" y="341"/>
                  </a:cubicBezTo>
                  <a:cubicBezTo>
                    <a:pt x="53" y="340"/>
                    <a:pt x="54" y="340"/>
                    <a:pt x="54" y="340"/>
                  </a:cubicBezTo>
                  <a:cubicBezTo>
                    <a:pt x="53" y="339"/>
                    <a:pt x="51" y="338"/>
                    <a:pt x="49" y="337"/>
                  </a:cubicBezTo>
                  <a:cubicBezTo>
                    <a:pt x="46" y="336"/>
                    <a:pt x="37" y="337"/>
                    <a:pt x="35" y="337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11">
              <a:extLst>
                <a:ext uri="{FF2B5EF4-FFF2-40B4-BE49-F238E27FC236}">
                  <a16:creationId xmlns:a16="http://schemas.microsoft.com/office/drawing/2014/main" id="{B4F9B64C-C699-3432-F6E5-78294B846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6699" y="4549197"/>
              <a:ext cx="153773" cy="173191"/>
            </a:xfrm>
            <a:custGeom>
              <a:avLst/>
              <a:gdLst>
                <a:gd name="T0" fmla="*/ 71 w 74"/>
                <a:gd name="T1" fmla="*/ 41 h 76"/>
                <a:gd name="T2" fmla="*/ 64 w 74"/>
                <a:gd name="T3" fmla="*/ 43 h 76"/>
                <a:gd name="T4" fmla="*/ 60 w 74"/>
                <a:gd name="T5" fmla="*/ 33 h 76"/>
                <a:gd name="T6" fmla="*/ 54 w 74"/>
                <a:gd name="T7" fmla="*/ 26 h 76"/>
                <a:gd name="T8" fmla="*/ 47 w 74"/>
                <a:gd name="T9" fmla="*/ 25 h 76"/>
                <a:gd name="T10" fmla="*/ 43 w 74"/>
                <a:gd name="T11" fmla="*/ 19 h 76"/>
                <a:gd name="T12" fmla="*/ 41 w 74"/>
                <a:gd name="T13" fmla="*/ 8 h 76"/>
                <a:gd name="T14" fmla="*/ 41 w 74"/>
                <a:gd name="T15" fmla="*/ 4 h 76"/>
                <a:gd name="T16" fmla="*/ 39 w 74"/>
                <a:gd name="T17" fmla="*/ 4 h 76"/>
                <a:gd name="T18" fmla="*/ 31 w 74"/>
                <a:gd name="T19" fmla="*/ 1 h 76"/>
                <a:gd name="T20" fmla="*/ 22 w 74"/>
                <a:gd name="T21" fmla="*/ 2 h 76"/>
                <a:gd name="T22" fmla="*/ 11 w 74"/>
                <a:gd name="T23" fmla="*/ 3 h 76"/>
                <a:gd name="T24" fmla="*/ 5 w 74"/>
                <a:gd name="T25" fmla="*/ 11 h 76"/>
                <a:gd name="T26" fmla="*/ 2 w 74"/>
                <a:gd name="T27" fmla="*/ 24 h 76"/>
                <a:gd name="T28" fmla="*/ 0 w 74"/>
                <a:gd name="T29" fmla="*/ 24 h 76"/>
                <a:gd name="T30" fmla="*/ 11 w 74"/>
                <a:gd name="T31" fmla="*/ 36 h 76"/>
                <a:gd name="T32" fmla="*/ 21 w 74"/>
                <a:gd name="T33" fmla="*/ 42 h 76"/>
                <a:gd name="T34" fmla="*/ 30 w 74"/>
                <a:gd name="T35" fmla="*/ 47 h 76"/>
                <a:gd name="T36" fmla="*/ 46 w 74"/>
                <a:gd name="T37" fmla="*/ 55 h 76"/>
                <a:gd name="T38" fmla="*/ 39 w 74"/>
                <a:gd name="T39" fmla="*/ 66 h 76"/>
                <a:gd name="T40" fmla="*/ 36 w 74"/>
                <a:gd name="T41" fmla="*/ 72 h 76"/>
                <a:gd name="T42" fmla="*/ 44 w 74"/>
                <a:gd name="T43" fmla="*/ 73 h 76"/>
                <a:gd name="T44" fmla="*/ 52 w 74"/>
                <a:gd name="T45" fmla="*/ 74 h 76"/>
                <a:gd name="T46" fmla="*/ 60 w 74"/>
                <a:gd name="T47" fmla="*/ 73 h 76"/>
                <a:gd name="T48" fmla="*/ 66 w 74"/>
                <a:gd name="T49" fmla="*/ 69 h 76"/>
                <a:gd name="T50" fmla="*/ 70 w 74"/>
                <a:gd name="T51" fmla="*/ 57 h 76"/>
                <a:gd name="T52" fmla="*/ 71 w 74"/>
                <a:gd name="T53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76">
                  <a:moveTo>
                    <a:pt x="71" y="41"/>
                  </a:moveTo>
                  <a:cubicBezTo>
                    <a:pt x="68" y="40"/>
                    <a:pt x="65" y="43"/>
                    <a:pt x="64" y="43"/>
                  </a:cubicBezTo>
                  <a:cubicBezTo>
                    <a:pt x="63" y="43"/>
                    <a:pt x="61" y="36"/>
                    <a:pt x="60" y="33"/>
                  </a:cubicBezTo>
                  <a:cubicBezTo>
                    <a:pt x="59" y="30"/>
                    <a:pt x="56" y="25"/>
                    <a:pt x="54" y="26"/>
                  </a:cubicBezTo>
                  <a:cubicBezTo>
                    <a:pt x="52" y="27"/>
                    <a:pt x="53" y="26"/>
                    <a:pt x="47" y="25"/>
                  </a:cubicBezTo>
                  <a:cubicBezTo>
                    <a:pt x="41" y="25"/>
                    <a:pt x="41" y="24"/>
                    <a:pt x="43" y="19"/>
                  </a:cubicBezTo>
                  <a:cubicBezTo>
                    <a:pt x="44" y="13"/>
                    <a:pt x="39" y="9"/>
                    <a:pt x="41" y="8"/>
                  </a:cubicBezTo>
                  <a:cubicBezTo>
                    <a:pt x="43" y="7"/>
                    <a:pt x="43" y="6"/>
                    <a:pt x="41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7" y="4"/>
                    <a:pt x="35" y="1"/>
                    <a:pt x="31" y="1"/>
                  </a:cubicBezTo>
                  <a:cubicBezTo>
                    <a:pt x="28" y="1"/>
                    <a:pt x="24" y="0"/>
                    <a:pt x="22" y="2"/>
                  </a:cubicBezTo>
                  <a:cubicBezTo>
                    <a:pt x="19" y="3"/>
                    <a:pt x="14" y="1"/>
                    <a:pt x="11" y="3"/>
                  </a:cubicBezTo>
                  <a:cubicBezTo>
                    <a:pt x="8" y="5"/>
                    <a:pt x="5" y="10"/>
                    <a:pt x="5" y="11"/>
                  </a:cubicBezTo>
                  <a:cubicBezTo>
                    <a:pt x="5" y="13"/>
                    <a:pt x="4" y="24"/>
                    <a:pt x="2" y="24"/>
                  </a:cubicBezTo>
                  <a:cubicBezTo>
                    <a:pt x="2" y="24"/>
                    <a:pt x="1" y="24"/>
                    <a:pt x="0" y="24"/>
                  </a:cubicBezTo>
                  <a:cubicBezTo>
                    <a:pt x="2" y="28"/>
                    <a:pt x="7" y="34"/>
                    <a:pt x="11" y="36"/>
                  </a:cubicBezTo>
                  <a:cubicBezTo>
                    <a:pt x="16" y="39"/>
                    <a:pt x="16" y="42"/>
                    <a:pt x="21" y="42"/>
                  </a:cubicBezTo>
                  <a:cubicBezTo>
                    <a:pt x="26" y="43"/>
                    <a:pt x="28" y="45"/>
                    <a:pt x="30" y="47"/>
                  </a:cubicBezTo>
                  <a:cubicBezTo>
                    <a:pt x="32" y="49"/>
                    <a:pt x="45" y="53"/>
                    <a:pt x="46" y="55"/>
                  </a:cubicBezTo>
                  <a:cubicBezTo>
                    <a:pt x="47" y="56"/>
                    <a:pt x="39" y="62"/>
                    <a:pt x="39" y="66"/>
                  </a:cubicBezTo>
                  <a:cubicBezTo>
                    <a:pt x="39" y="71"/>
                    <a:pt x="36" y="70"/>
                    <a:pt x="36" y="72"/>
                  </a:cubicBezTo>
                  <a:cubicBezTo>
                    <a:pt x="36" y="73"/>
                    <a:pt x="42" y="72"/>
                    <a:pt x="44" y="73"/>
                  </a:cubicBezTo>
                  <a:cubicBezTo>
                    <a:pt x="46" y="75"/>
                    <a:pt x="50" y="73"/>
                    <a:pt x="52" y="74"/>
                  </a:cubicBezTo>
                  <a:cubicBezTo>
                    <a:pt x="55" y="76"/>
                    <a:pt x="58" y="72"/>
                    <a:pt x="60" y="73"/>
                  </a:cubicBezTo>
                  <a:cubicBezTo>
                    <a:pt x="62" y="73"/>
                    <a:pt x="64" y="69"/>
                    <a:pt x="66" y="69"/>
                  </a:cubicBezTo>
                  <a:cubicBezTo>
                    <a:pt x="69" y="70"/>
                    <a:pt x="71" y="61"/>
                    <a:pt x="70" y="57"/>
                  </a:cubicBezTo>
                  <a:cubicBezTo>
                    <a:pt x="70" y="53"/>
                    <a:pt x="74" y="43"/>
                    <a:pt x="71" y="41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112">
              <a:extLst>
                <a:ext uri="{FF2B5EF4-FFF2-40B4-BE49-F238E27FC236}">
                  <a16:creationId xmlns:a16="http://schemas.microsoft.com/office/drawing/2014/main" id="{88DB1074-6990-D29D-F0F0-74DC7B582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59" y="3956498"/>
              <a:ext cx="57995" cy="52920"/>
            </a:xfrm>
            <a:custGeom>
              <a:avLst/>
              <a:gdLst>
                <a:gd name="T0" fmla="*/ 27 w 28"/>
                <a:gd name="T1" fmla="*/ 18 h 23"/>
                <a:gd name="T2" fmla="*/ 28 w 28"/>
                <a:gd name="T3" fmla="*/ 13 h 23"/>
                <a:gd name="T4" fmla="*/ 20 w 28"/>
                <a:gd name="T5" fmla="*/ 2 h 23"/>
                <a:gd name="T6" fmla="*/ 15 w 28"/>
                <a:gd name="T7" fmla="*/ 2 h 23"/>
                <a:gd name="T8" fmla="*/ 7 w 28"/>
                <a:gd name="T9" fmla="*/ 0 h 23"/>
                <a:gd name="T10" fmla="*/ 2 w 28"/>
                <a:gd name="T11" fmla="*/ 0 h 23"/>
                <a:gd name="T12" fmla="*/ 2 w 28"/>
                <a:gd name="T13" fmla="*/ 4 h 23"/>
                <a:gd name="T14" fmla="*/ 4 w 28"/>
                <a:gd name="T15" fmla="*/ 11 h 23"/>
                <a:gd name="T16" fmla="*/ 9 w 28"/>
                <a:gd name="T17" fmla="*/ 10 h 23"/>
                <a:gd name="T18" fmla="*/ 13 w 28"/>
                <a:gd name="T19" fmla="*/ 13 h 23"/>
                <a:gd name="T20" fmla="*/ 19 w 28"/>
                <a:gd name="T21" fmla="*/ 18 h 23"/>
                <a:gd name="T22" fmla="*/ 23 w 28"/>
                <a:gd name="T23" fmla="*/ 23 h 23"/>
                <a:gd name="T24" fmla="*/ 25 w 28"/>
                <a:gd name="T25" fmla="*/ 23 h 23"/>
                <a:gd name="T26" fmla="*/ 27 w 28"/>
                <a:gd name="T27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23">
                  <a:moveTo>
                    <a:pt x="27" y="18"/>
                  </a:moveTo>
                  <a:cubicBezTo>
                    <a:pt x="26" y="17"/>
                    <a:pt x="26" y="15"/>
                    <a:pt x="28" y="13"/>
                  </a:cubicBezTo>
                  <a:cubicBezTo>
                    <a:pt x="25" y="9"/>
                    <a:pt x="21" y="5"/>
                    <a:pt x="20" y="2"/>
                  </a:cubicBezTo>
                  <a:cubicBezTo>
                    <a:pt x="18" y="3"/>
                    <a:pt x="16" y="3"/>
                    <a:pt x="15" y="2"/>
                  </a:cubicBezTo>
                  <a:cubicBezTo>
                    <a:pt x="13" y="0"/>
                    <a:pt x="9" y="1"/>
                    <a:pt x="7" y="0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3" y="2"/>
                    <a:pt x="3" y="3"/>
                    <a:pt x="2" y="4"/>
                  </a:cubicBezTo>
                  <a:cubicBezTo>
                    <a:pt x="0" y="5"/>
                    <a:pt x="0" y="9"/>
                    <a:pt x="4" y="11"/>
                  </a:cubicBezTo>
                  <a:cubicBezTo>
                    <a:pt x="8" y="12"/>
                    <a:pt x="7" y="10"/>
                    <a:pt x="9" y="10"/>
                  </a:cubicBezTo>
                  <a:cubicBezTo>
                    <a:pt x="11" y="10"/>
                    <a:pt x="11" y="13"/>
                    <a:pt x="13" y="13"/>
                  </a:cubicBezTo>
                  <a:cubicBezTo>
                    <a:pt x="14" y="13"/>
                    <a:pt x="19" y="15"/>
                    <a:pt x="19" y="18"/>
                  </a:cubicBezTo>
                  <a:cubicBezTo>
                    <a:pt x="18" y="21"/>
                    <a:pt x="20" y="23"/>
                    <a:pt x="23" y="23"/>
                  </a:cubicBezTo>
                  <a:cubicBezTo>
                    <a:pt x="24" y="23"/>
                    <a:pt x="25" y="23"/>
                    <a:pt x="25" y="23"/>
                  </a:cubicBezTo>
                  <a:cubicBezTo>
                    <a:pt x="26" y="21"/>
                    <a:pt x="27" y="19"/>
                    <a:pt x="27" y="18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42294939-DD68-9E6B-9E33-8429A598B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702" y="3981514"/>
              <a:ext cx="103687" cy="54844"/>
            </a:xfrm>
            <a:custGeom>
              <a:avLst/>
              <a:gdLst>
                <a:gd name="T0" fmla="*/ 44 w 50"/>
                <a:gd name="T1" fmla="*/ 7 h 24"/>
                <a:gd name="T2" fmla="*/ 33 w 50"/>
                <a:gd name="T3" fmla="*/ 1 h 24"/>
                <a:gd name="T4" fmla="*/ 21 w 50"/>
                <a:gd name="T5" fmla="*/ 6 h 24"/>
                <a:gd name="T6" fmla="*/ 7 w 50"/>
                <a:gd name="T7" fmla="*/ 6 h 24"/>
                <a:gd name="T8" fmla="*/ 3 w 50"/>
                <a:gd name="T9" fmla="*/ 2 h 24"/>
                <a:gd name="T10" fmla="*/ 2 w 50"/>
                <a:gd name="T11" fmla="*/ 7 h 24"/>
                <a:gd name="T12" fmla="*/ 0 w 50"/>
                <a:gd name="T13" fmla="*/ 12 h 24"/>
                <a:gd name="T14" fmla="*/ 11 w 50"/>
                <a:gd name="T15" fmla="*/ 17 h 24"/>
                <a:gd name="T16" fmla="*/ 17 w 50"/>
                <a:gd name="T17" fmla="*/ 21 h 24"/>
                <a:gd name="T18" fmla="*/ 24 w 50"/>
                <a:gd name="T19" fmla="*/ 19 h 24"/>
                <a:gd name="T20" fmla="*/ 22 w 50"/>
                <a:gd name="T21" fmla="*/ 14 h 24"/>
                <a:gd name="T22" fmla="*/ 26 w 50"/>
                <a:gd name="T23" fmla="*/ 10 h 24"/>
                <a:gd name="T24" fmla="*/ 35 w 50"/>
                <a:gd name="T25" fmla="*/ 7 h 24"/>
                <a:gd name="T26" fmla="*/ 38 w 50"/>
                <a:gd name="T27" fmla="*/ 13 h 24"/>
                <a:gd name="T28" fmla="*/ 43 w 50"/>
                <a:gd name="T29" fmla="*/ 22 h 24"/>
                <a:gd name="T30" fmla="*/ 48 w 50"/>
                <a:gd name="T31" fmla="*/ 16 h 24"/>
                <a:gd name="T32" fmla="*/ 50 w 50"/>
                <a:gd name="T33" fmla="*/ 14 h 24"/>
                <a:gd name="T34" fmla="*/ 44 w 50"/>
                <a:gd name="T35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24">
                  <a:moveTo>
                    <a:pt x="44" y="7"/>
                  </a:moveTo>
                  <a:cubicBezTo>
                    <a:pt x="41" y="3"/>
                    <a:pt x="36" y="3"/>
                    <a:pt x="33" y="1"/>
                  </a:cubicBezTo>
                  <a:cubicBezTo>
                    <a:pt x="29" y="0"/>
                    <a:pt x="25" y="2"/>
                    <a:pt x="21" y="6"/>
                  </a:cubicBezTo>
                  <a:cubicBezTo>
                    <a:pt x="16" y="10"/>
                    <a:pt x="11" y="8"/>
                    <a:pt x="7" y="6"/>
                  </a:cubicBezTo>
                  <a:cubicBezTo>
                    <a:pt x="6" y="5"/>
                    <a:pt x="5" y="4"/>
                    <a:pt x="3" y="2"/>
                  </a:cubicBezTo>
                  <a:cubicBezTo>
                    <a:pt x="1" y="4"/>
                    <a:pt x="1" y="6"/>
                    <a:pt x="2" y="7"/>
                  </a:cubicBezTo>
                  <a:cubicBezTo>
                    <a:pt x="2" y="8"/>
                    <a:pt x="1" y="10"/>
                    <a:pt x="0" y="12"/>
                  </a:cubicBezTo>
                  <a:cubicBezTo>
                    <a:pt x="4" y="12"/>
                    <a:pt x="9" y="14"/>
                    <a:pt x="11" y="17"/>
                  </a:cubicBezTo>
                  <a:cubicBezTo>
                    <a:pt x="14" y="20"/>
                    <a:pt x="16" y="18"/>
                    <a:pt x="17" y="21"/>
                  </a:cubicBezTo>
                  <a:cubicBezTo>
                    <a:pt x="19" y="24"/>
                    <a:pt x="23" y="21"/>
                    <a:pt x="24" y="19"/>
                  </a:cubicBezTo>
                  <a:cubicBezTo>
                    <a:pt x="25" y="17"/>
                    <a:pt x="22" y="16"/>
                    <a:pt x="22" y="14"/>
                  </a:cubicBezTo>
                  <a:cubicBezTo>
                    <a:pt x="21" y="12"/>
                    <a:pt x="25" y="13"/>
                    <a:pt x="26" y="10"/>
                  </a:cubicBezTo>
                  <a:cubicBezTo>
                    <a:pt x="27" y="7"/>
                    <a:pt x="33" y="6"/>
                    <a:pt x="35" y="7"/>
                  </a:cubicBezTo>
                  <a:cubicBezTo>
                    <a:pt x="38" y="8"/>
                    <a:pt x="40" y="10"/>
                    <a:pt x="38" y="13"/>
                  </a:cubicBezTo>
                  <a:cubicBezTo>
                    <a:pt x="36" y="15"/>
                    <a:pt x="40" y="19"/>
                    <a:pt x="43" y="22"/>
                  </a:cubicBezTo>
                  <a:cubicBezTo>
                    <a:pt x="45" y="20"/>
                    <a:pt x="47" y="17"/>
                    <a:pt x="48" y="16"/>
                  </a:cubicBezTo>
                  <a:cubicBezTo>
                    <a:pt x="49" y="16"/>
                    <a:pt x="49" y="15"/>
                    <a:pt x="50" y="14"/>
                  </a:cubicBezTo>
                  <a:cubicBezTo>
                    <a:pt x="48" y="13"/>
                    <a:pt x="46" y="10"/>
                    <a:pt x="44" y="7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14">
              <a:extLst>
                <a:ext uri="{FF2B5EF4-FFF2-40B4-BE49-F238E27FC236}">
                  <a16:creationId xmlns:a16="http://schemas.microsoft.com/office/drawing/2014/main" id="{7B779122-4E15-4549-951D-E7EC736FF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998" y="3926670"/>
              <a:ext cx="210010" cy="326178"/>
            </a:xfrm>
            <a:custGeom>
              <a:avLst/>
              <a:gdLst>
                <a:gd name="T0" fmla="*/ 16 w 101"/>
                <a:gd name="T1" fmla="*/ 104 h 143"/>
                <a:gd name="T2" fmla="*/ 22 w 101"/>
                <a:gd name="T3" fmla="*/ 104 h 143"/>
                <a:gd name="T4" fmla="*/ 28 w 101"/>
                <a:gd name="T5" fmla="*/ 109 h 143"/>
                <a:gd name="T6" fmla="*/ 28 w 101"/>
                <a:gd name="T7" fmla="*/ 109 h 143"/>
                <a:gd name="T8" fmla="*/ 36 w 101"/>
                <a:gd name="T9" fmla="*/ 109 h 143"/>
                <a:gd name="T10" fmla="*/ 41 w 101"/>
                <a:gd name="T11" fmla="*/ 116 h 143"/>
                <a:gd name="T12" fmla="*/ 46 w 101"/>
                <a:gd name="T13" fmla="*/ 121 h 143"/>
                <a:gd name="T14" fmla="*/ 49 w 101"/>
                <a:gd name="T15" fmla="*/ 127 h 143"/>
                <a:gd name="T16" fmla="*/ 59 w 101"/>
                <a:gd name="T17" fmla="*/ 128 h 143"/>
                <a:gd name="T18" fmla="*/ 64 w 101"/>
                <a:gd name="T19" fmla="*/ 127 h 143"/>
                <a:gd name="T20" fmla="*/ 69 w 101"/>
                <a:gd name="T21" fmla="*/ 127 h 143"/>
                <a:gd name="T22" fmla="*/ 75 w 101"/>
                <a:gd name="T23" fmla="*/ 132 h 143"/>
                <a:gd name="T24" fmla="*/ 71 w 101"/>
                <a:gd name="T25" fmla="*/ 139 h 143"/>
                <a:gd name="T26" fmla="*/ 76 w 101"/>
                <a:gd name="T27" fmla="*/ 143 h 143"/>
                <a:gd name="T28" fmla="*/ 76 w 101"/>
                <a:gd name="T29" fmla="*/ 143 h 143"/>
                <a:gd name="T30" fmla="*/ 80 w 101"/>
                <a:gd name="T31" fmla="*/ 132 h 143"/>
                <a:gd name="T32" fmla="*/ 81 w 101"/>
                <a:gd name="T33" fmla="*/ 120 h 143"/>
                <a:gd name="T34" fmla="*/ 76 w 101"/>
                <a:gd name="T35" fmla="*/ 106 h 143"/>
                <a:gd name="T36" fmla="*/ 82 w 101"/>
                <a:gd name="T37" fmla="*/ 102 h 143"/>
                <a:gd name="T38" fmla="*/ 80 w 101"/>
                <a:gd name="T39" fmla="*/ 98 h 143"/>
                <a:gd name="T40" fmla="*/ 78 w 101"/>
                <a:gd name="T41" fmla="*/ 94 h 143"/>
                <a:gd name="T42" fmla="*/ 91 w 101"/>
                <a:gd name="T43" fmla="*/ 93 h 143"/>
                <a:gd name="T44" fmla="*/ 100 w 101"/>
                <a:gd name="T45" fmla="*/ 90 h 143"/>
                <a:gd name="T46" fmla="*/ 99 w 101"/>
                <a:gd name="T47" fmla="*/ 85 h 143"/>
                <a:gd name="T48" fmla="*/ 99 w 101"/>
                <a:gd name="T49" fmla="*/ 79 h 143"/>
                <a:gd name="T50" fmla="*/ 96 w 101"/>
                <a:gd name="T51" fmla="*/ 73 h 143"/>
                <a:gd name="T52" fmla="*/ 98 w 101"/>
                <a:gd name="T53" fmla="*/ 57 h 143"/>
                <a:gd name="T54" fmla="*/ 88 w 101"/>
                <a:gd name="T55" fmla="*/ 55 h 143"/>
                <a:gd name="T56" fmla="*/ 76 w 101"/>
                <a:gd name="T57" fmla="*/ 49 h 143"/>
                <a:gd name="T58" fmla="*/ 62 w 101"/>
                <a:gd name="T59" fmla="*/ 48 h 143"/>
                <a:gd name="T60" fmla="*/ 56 w 101"/>
                <a:gd name="T61" fmla="*/ 37 h 143"/>
                <a:gd name="T62" fmla="*/ 52 w 101"/>
                <a:gd name="T63" fmla="*/ 32 h 143"/>
                <a:gd name="T64" fmla="*/ 48 w 101"/>
                <a:gd name="T65" fmla="*/ 30 h 143"/>
                <a:gd name="T66" fmla="*/ 50 w 101"/>
                <a:gd name="T67" fmla="*/ 26 h 143"/>
                <a:gd name="T68" fmla="*/ 51 w 101"/>
                <a:gd name="T69" fmla="*/ 20 h 143"/>
                <a:gd name="T70" fmla="*/ 58 w 101"/>
                <a:gd name="T71" fmla="*/ 10 h 143"/>
                <a:gd name="T72" fmla="*/ 61 w 101"/>
                <a:gd name="T73" fmla="*/ 8 h 143"/>
                <a:gd name="T74" fmla="*/ 63 w 101"/>
                <a:gd name="T75" fmla="*/ 7 h 143"/>
                <a:gd name="T76" fmla="*/ 65 w 101"/>
                <a:gd name="T77" fmla="*/ 2 h 143"/>
                <a:gd name="T78" fmla="*/ 56 w 101"/>
                <a:gd name="T79" fmla="*/ 6 h 143"/>
                <a:gd name="T80" fmla="*/ 48 w 101"/>
                <a:gd name="T81" fmla="*/ 10 h 143"/>
                <a:gd name="T82" fmla="*/ 41 w 101"/>
                <a:gd name="T83" fmla="*/ 13 h 143"/>
                <a:gd name="T84" fmla="*/ 37 w 101"/>
                <a:gd name="T85" fmla="*/ 12 h 143"/>
                <a:gd name="T86" fmla="*/ 29 w 101"/>
                <a:gd name="T87" fmla="*/ 20 h 143"/>
                <a:gd name="T88" fmla="*/ 26 w 101"/>
                <a:gd name="T89" fmla="*/ 28 h 143"/>
                <a:gd name="T90" fmla="*/ 17 w 101"/>
                <a:gd name="T91" fmla="*/ 37 h 143"/>
                <a:gd name="T92" fmla="*/ 16 w 101"/>
                <a:gd name="T93" fmla="*/ 38 h 143"/>
                <a:gd name="T94" fmla="*/ 14 w 101"/>
                <a:gd name="T95" fmla="*/ 40 h 143"/>
                <a:gd name="T96" fmla="*/ 9 w 101"/>
                <a:gd name="T97" fmla="*/ 46 h 143"/>
                <a:gd name="T98" fmla="*/ 11 w 101"/>
                <a:gd name="T99" fmla="*/ 48 h 143"/>
                <a:gd name="T100" fmla="*/ 13 w 101"/>
                <a:gd name="T101" fmla="*/ 55 h 143"/>
                <a:gd name="T102" fmla="*/ 13 w 101"/>
                <a:gd name="T103" fmla="*/ 60 h 143"/>
                <a:gd name="T104" fmla="*/ 15 w 101"/>
                <a:gd name="T105" fmla="*/ 73 h 143"/>
                <a:gd name="T106" fmla="*/ 13 w 101"/>
                <a:gd name="T107" fmla="*/ 80 h 143"/>
                <a:gd name="T108" fmla="*/ 6 w 101"/>
                <a:gd name="T109" fmla="*/ 86 h 143"/>
                <a:gd name="T110" fmla="*/ 2 w 101"/>
                <a:gd name="T111" fmla="*/ 91 h 143"/>
                <a:gd name="T112" fmla="*/ 0 w 101"/>
                <a:gd name="T113" fmla="*/ 95 h 143"/>
                <a:gd name="T114" fmla="*/ 10 w 101"/>
                <a:gd name="T115" fmla="*/ 100 h 143"/>
                <a:gd name="T116" fmla="*/ 16 w 101"/>
                <a:gd name="T117" fmla="*/ 10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43">
                  <a:moveTo>
                    <a:pt x="16" y="104"/>
                  </a:moveTo>
                  <a:cubicBezTo>
                    <a:pt x="18" y="106"/>
                    <a:pt x="21" y="105"/>
                    <a:pt x="22" y="104"/>
                  </a:cubicBezTo>
                  <a:cubicBezTo>
                    <a:pt x="23" y="103"/>
                    <a:pt x="25" y="105"/>
                    <a:pt x="28" y="109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31" y="109"/>
                    <a:pt x="34" y="108"/>
                    <a:pt x="36" y="109"/>
                  </a:cubicBezTo>
                  <a:cubicBezTo>
                    <a:pt x="38" y="111"/>
                    <a:pt x="37" y="116"/>
                    <a:pt x="41" y="116"/>
                  </a:cubicBezTo>
                  <a:cubicBezTo>
                    <a:pt x="44" y="116"/>
                    <a:pt x="46" y="120"/>
                    <a:pt x="46" y="121"/>
                  </a:cubicBezTo>
                  <a:cubicBezTo>
                    <a:pt x="46" y="123"/>
                    <a:pt x="49" y="124"/>
                    <a:pt x="49" y="127"/>
                  </a:cubicBezTo>
                  <a:cubicBezTo>
                    <a:pt x="49" y="129"/>
                    <a:pt x="58" y="129"/>
                    <a:pt x="59" y="128"/>
                  </a:cubicBezTo>
                  <a:cubicBezTo>
                    <a:pt x="60" y="127"/>
                    <a:pt x="62" y="126"/>
                    <a:pt x="64" y="127"/>
                  </a:cubicBezTo>
                  <a:cubicBezTo>
                    <a:pt x="65" y="128"/>
                    <a:pt x="68" y="126"/>
                    <a:pt x="69" y="127"/>
                  </a:cubicBezTo>
                  <a:cubicBezTo>
                    <a:pt x="71" y="128"/>
                    <a:pt x="77" y="130"/>
                    <a:pt x="75" y="132"/>
                  </a:cubicBezTo>
                  <a:cubicBezTo>
                    <a:pt x="74" y="134"/>
                    <a:pt x="70" y="137"/>
                    <a:pt x="71" y="139"/>
                  </a:cubicBezTo>
                  <a:cubicBezTo>
                    <a:pt x="72" y="140"/>
                    <a:pt x="75" y="141"/>
                    <a:pt x="76" y="143"/>
                  </a:cubicBezTo>
                  <a:cubicBezTo>
                    <a:pt x="76" y="143"/>
                    <a:pt x="76" y="143"/>
                    <a:pt x="76" y="143"/>
                  </a:cubicBezTo>
                  <a:cubicBezTo>
                    <a:pt x="79" y="142"/>
                    <a:pt x="80" y="134"/>
                    <a:pt x="80" y="132"/>
                  </a:cubicBezTo>
                  <a:cubicBezTo>
                    <a:pt x="80" y="129"/>
                    <a:pt x="81" y="123"/>
                    <a:pt x="81" y="120"/>
                  </a:cubicBezTo>
                  <a:cubicBezTo>
                    <a:pt x="83" y="115"/>
                    <a:pt x="76" y="112"/>
                    <a:pt x="76" y="106"/>
                  </a:cubicBezTo>
                  <a:cubicBezTo>
                    <a:pt x="76" y="101"/>
                    <a:pt x="79" y="104"/>
                    <a:pt x="82" y="102"/>
                  </a:cubicBezTo>
                  <a:cubicBezTo>
                    <a:pt x="85" y="100"/>
                    <a:pt x="82" y="99"/>
                    <a:pt x="80" y="98"/>
                  </a:cubicBezTo>
                  <a:cubicBezTo>
                    <a:pt x="79" y="98"/>
                    <a:pt x="77" y="95"/>
                    <a:pt x="78" y="94"/>
                  </a:cubicBezTo>
                  <a:cubicBezTo>
                    <a:pt x="78" y="92"/>
                    <a:pt x="88" y="93"/>
                    <a:pt x="91" y="93"/>
                  </a:cubicBezTo>
                  <a:cubicBezTo>
                    <a:pt x="94" y="93"/>
                    <a:pt x="100" y="90"/>
                    <a:pt x="100" y="90"/>
                  </a:cubicBezTo>
                  <a:cubicBezTo>
                    <a:pt x="100" y="89"/>
                    <a:pt x="101" y="87"/>
                    <a:pt x="99" y="85"/>
                  </a:cubicBezTo>
                  <a:cubicBezTo>
                    <a:pt x="96" y="84"/>
                    <a:pt x="97" y="81"/>
                    <a:pt x="99" y="79"/>
                  </a:cubicBezTo>
                  <a:cubicBezTo>
                    <a:pt x="101" y="77"/>
                    <a:pt x="98" y="75"/>
                    <a:pt x="96" y="73"/>
                  </a:cubicBezTo>
                  <a:cubicBezTo>
                    <a:pt x="93" y="70"/>
                    <a:pt x="95" y="61"/>
                    <a:pt x="98" y="57"/>
                  </a:cubicBezTo>
                  <a:cubicBezTo>
                    <a:pt x="100" y="53"/>
                    <a:pt x="92" y="54"/>
                    <a:pt x="88" y="55"/>
                  </a:cubicBezTo>
                  <a:cubicBezTo>
                    <a:pt x="83" y="55"/>
                    <a:pt x="79" y="53"/>
                    <a:pt x="76" y="49"/>
                  </a:cubicBezTo>
                  <a:cubicBezTo>
                    <a:pt x="73" y="46"/>
                    <a:pt x="69" y="48"/>
                    <a:pt x="62" y="48"/>
                  </a:cubicBezTo>
                  <a:cubicBezTo>
                    <a:pt x="54" y="48"/>
                    <a:pt x="56" y="40"/>
                    <a:pt x="56" y="37"/>
                  </a:cubicBezTo>
                  <a:cubicBezTo>
                    <a:pt x="56" y="34"/>
                    <a:pt x="52" y="34"/>
                    <a:pt x="52" y="32"/>
                  </a:cubicBezTo>
                  <a:cubicBezTo>
                    <a:pt x="52" y="30"/>
                    <a:pt x="50" y="30"/>
                    <a:pt x="48" y="30"/>
                  </a:cubicBezTo>
                  <a:cubicBezTo>
                    <a:pt x="47" y="30"/>
                    <a:pt x="48" y="27"/>
                    <a:pt x="50" y="26"/>
                  </a:cubicBezTo>
                  <a:cubicBezTo>
                    <a:pt x="51" y="24"/>
                    <a:pt x="51" y="23"/>
                    <a:pt x="51" y="20"/>
                  </a:cubicBezTo>
                  <a:cubicBezTo>
                    <a:pt x="51" y="16"/>
                    <a:pt x="56" y="13"/>
                    <a:pt x="58" y="10"/>
                  </a:cubicBezTo>
                  <a:cubicBezTo>
                    <a:pt x="59" y="9"/>
                    <a:pt x="60" y="9"/>
                    <a:pt x="61" y="8"/>
                  </a:cubicBezTo>
                  <a:cubicBezTo>
                    <a:pt x="61" y="8"/>
                    <a:pt x="62" y="7"/>
                    <a:pt x="63" y="7"/>
                  </a:cubicBezTo>
                  <a:cubicBezTo>
                    <a:pt x="67" y="6"/>
                    <a:pt x="69" y="4"/>
                    <a:pt x="65" y="2"/>
                  </a:cubicBezTo>
                  <a:cubicBezTo>
                    <a:pt x="61" y="0"/>
                    <a:pt x="59" y="6"/>
                    <a:pt x="56" y="6"/>
                  </a:cubicBezTo>
                  <a:cubicBezTo>
                    <a:pt x="52" y="7"/>
                    <a:pt x="51" y="9"/>
                    <a:pt x="48" y="10"/>
                  </a:cubicBezTo>
                  <a:cubicBezTo>
                    <a:pt x="46" y="12"/>
                    <a:pt x="41" y="11"/>
                    <a:pt x="41" y="13"/>
                  </a:cubicBezTo>
                  <a:cubicBezTo>
                    <a:pt x="40" y="15"/>
                    <a:pt x="39" y="13"/>
                    <a:pt x="37" y="12"/>
                  </a:cubicBezTo>
                  <a:cubicBezTo>
                    <a:pt x="34" y="12"/>
                    <a:pt x="29" y="17"/>
                    <a:pt x="29" y="20"/>
                  </a:cubicBezTo>
                  <a:cubicBezTo>
                    <a:pt x="29" y="22"/>
                    <a:pt x="30" y="25"/>
                    <a:pt x="26" y="28"/>
                  </a:cubicBezTo>
                  <a:cubicBezTo>
                    <a:pt x="22" y="30"/>
                    <a:pt x="19" y="35"/>
                    <a:pt x="17" y="37"/>
                  </a:cubicBezTo>
                  <a:cubicBezTo>
                    <a:pt x="17" y="38"/>
                    <a:pt x="16" y="38"/>
                    <a:pt x="16" y="38"/>
                  </a:cubicBezTo>
                  <a:cubicBezTo>
                    <a:pt x="15" y="39"/>
                    <a:pt x="15" y="40"/>
                    <a:pt x="14" y="40"/>
                  </a:cubicBezTo>
                  <a:cubicBezTo>
                    <a:pt x="13" y="41"/>
                    <a:pt x="11" y="44"/>
                    <a:pt x="9" y="46"/>
                  </a:cubicBezTo>
                  <a:cubicBezTo>
                    <a:pt x="10" y="47"/>
                    <a:pt x="11" y="48"/>
                    <a:pt x="11" y="48"/>
                  </a:cubicBezTo>
                  <a:cubicBezTo>
                    <a:pt x="14" y="51"/>
                    <a:pt x="12" y="53"/>
                    <a:pt x="13" y="55"/>
                  </a:cubicBezTo>
                  <a:cubicBezTo>
                    <a:pt x="14" y="56"/>
                    <a:pt x="15" y="59"/>
                    <a:pt x="13" y="60"/>
                  </a:cubicBezTo>
                  <a:cubicBezTo>
                    <a:pt x="12" y="61"/>
                    <a:pt x="13" y="71"/>
                    <a:pt x="15" y="73"/>
                  </a:cubicBezTo>
                  <a:cubicBezTo>
                    <a:pt x="16" y="75"/>
                    <a:pt x="15" y="76"/>
                    <a:pt x="13" y="80"/>
                  </a:cubicBezTo>
                  <a:cubicBezTo>
                    <a:pt x="11" y="84"/>
                    <a:pt x="9" y="85"/>
                    <a:pt x="6" y="86"/>
                  </a:cubicBezTo>
                  <a:cubicBezTo>
                    <a:pt x="2" y="86"/>
                    <a:pt x="3" y="91"/>
                    <a:pt x="2" y="91"/>
                  </a:cubicBezTo>
                  <a:cubicBezTo>
                    <a:pt x="1" y="91"/>
                    <a:pt x="0" y="93"/>
                    <a:pt x="0" y="95"/>
                  </a:cubicBezTo>
                  <a:cubicBezTo>
                    <a:pt x="3" y="97"/>
                    <a:pt x="9" y="100"/>
                    <a:pt x="10" y="100"/>
                  </a:cubicBezTo>
                  <a:cubicBezTo>
                    <a:pt x="12" y="100"/>
                    <a:pt x="13" y="103"/>
                    <a:pt x="16" y="104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15">
              <a:extLst>
                <a:ext uri="{FF2B5EF4-FFF2-40B4-BE49-F238E27FC236}">
                  <a16:creationId xmlns:a16="http://schemas.microsoft.com/office/drawing/2014/main" id="{3482F760-155C-B324-FD00-63683552D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316" y="4359649"/>
              <a:ext cx="216161" cy="266523"/>
            </a:xfrm>
            <a:custGeom>
              <a:avLst/>
              <a:gdLst>
                <a:gd name="T0" fmla="*/ 102 w 104"/>
                <a:gd name="T1" fmla="*/ 70 h 117"/>
                <a:gd name="T2" fmla="*/ 97 w 104"/>
                <a:gd name="T3" fmla="*/ 62 h 117"/>
                <a:gd name="T4" fmla="*/ 90 w 104"/>
                <a:gd name="T5" fmla="*/ 58 h 117"/>
                <a:gd name="T6" fmla="*/ 81 w 104"/>
                <a:gd name="T7" fmla="*/ 53 h 117"/>
                <a:gd name="T8" fmla="*/ 80 w 104"/>
                <a:gd name="T9" fmla="*/ 46 h 117"/>
                <a:gd name="T10" fmla="*/ 79 w 104"/>
                <a:gd name="T11" fmla="*/ 40 h 117"/>
                <a:gd name="T12" fmla="*/ 76 w 104"/>
                <a:gd name="T13" fmla="*/ 34 h 117"/>
                <a:gd name="T14" fmla="*/ 66 w 104"/>
                <a:gd name="T15" fmla="*/ 32 h 117"/>
                <a:gd name="T16" fmla="*/ 59 w 104"/>
                <a:gd name="T17" fmla="*/ 29 h 117"/>
                <a:gd name="T18" fmla="*/ 56 w 104"/>
                <a:gd name="T19" fmla="*/ 26 h 117"/>
                <a:gd name="T20" fmla="*/ 50 w 104"/>
                <a:gd name="T21" fmla="*/ 25 h 117"/>
                <a:gd name="T22" fmla="*/ 40 w 104"/>
                <a:gd name="T23" fmla="*/ 19 h 117"/>
                <a:gd name="T24" fmla="*/ 37 w 104"/>
                <a:gd name="T25" fmla="*/ 2 h 117"/>
                <a:gd name="T26" fmla="*/ 29 w 104"/>
                <a:gd name="T27" fmla="*/ 2 h 117"/>
                <a:gd name="T28" fmla="*/ 19 w 104"/>
                <a:gd name="T29" fmla="*/ 6 h 117"/>
                <a:gd name="T30" fmla="*/ 12 w 104"/>
                <a:gd name="T31" fmla="*/ 10 h 117"/>
                <a:gd name="T32" fmla="*/ 5 w 104"/>
                <a:gd name="T33" fmla="*/ 12 h 117"/>
                <a:gd name="T34" fmla="*/ 2 w 104"/>
                <a:gd name="T35" fmla="*/ 11 h 117"/>
                <a:gd name="T36" fmla="*/ 8 w 104"/>
                <a:gd name="T37" fmla="*/ 23 h 117"/>
                <a:gd name="T38" fmla="*/ 6 w 104"/>
                <a:gd name="T39" fmla="*/ 27 h 117"/>
                <a:gd name="T40" fmla="*/ 6 w 104"/>
                <a:gd name="T41" fmla="*/ 39 h 117"/>
                <a:gd name="T42" fmla="*/ 4 w 104"/>
                <a:gd name="T43" fmla="*/ 46 h 117"/>
                <a:gd name="T44" fmla="*/ 2 w 104"/>
                <a:gd name="T45" fmla="*/ 54 h 117"/>
                <a:gd name="T46" fmla="*/ 6 w 104"/>
                <a:gd name="T47" fmla="*/ 58 h 117"/>
                <a:gd name="T48" fmla="*/ 1 w 104"/>
                <a:gd name="T49" fmla="*/ 64 h 117"/>
                <a:gd name="T50" fmla="*/ 1 w 104"/>
                <a:gd name="T51" fmla="*/ 68 h 117"/>
                <a:gd name="T52" fmla="*/ 4 w 104"/>
                <a:gd name="T53" fmla="*/ 72 h 117"/>
                <a:gd name="T54" fmla="*/ 6 w 104"/>
                <a:gd name="T55" fmla="*/ 81 h 117"/>
                <a:gd name="T56" fmla="*/ 9 w 104"/>
                <a:gd name="T57" fmla="*/ 85 h 117"/>
                <a:gd name="T58" fmla="*/ 8 w 104"/>
                <a:gd name="T59" fmla="*/ 91 h 117"/>
                <a:gd name="T60" fmla="*/ 11 w 104"/>
                <a:gd name="T61" fmla="*/ 98 h 117"/>
                <a:gd name="T62" fmla="*/ 14 w 104"/>
                <a:gd name="T63" fmla="*/ 106 h 117"/>
                <a:gd name="T64" fmla="*/ 16 w 104"/>
                <a:gd name="T65" fmla="*/ 115 h 117"/>
                <a:gd name="T66" fmla="*/ 27 w 104"/>
                <a:gd name="T67" fmla="*/ 109 h 117"/>
                <a:gd name="T68" fmla="*/ 35 w 104"/>
                <a:gd name="T69" fmla="*/ 108 h 117"/>
                <a:gd name="T70" fmla="*/ 44 w 104"/>
                <a:gd name="T71" fmla="*/ 112 h 117"/>
                <a:gd name="T72" fmla="*/ 49 w 104"/>
                <a:gd name="T73" fmla="*/ 107 h 117"/>
                <a:gd name="T74" fmla="*/ 60 w 104"/>
                <a:gd name="T75" fmla="*/ 107 h 117"/>
                <a:gd name="T76" fmla="*/ 63 w 104"/>
                <a:gd name="T77" fmla="*/ 94 h 117"/>
                <a:gd name="T78" fmla="*/ 69 w 104"/>
                <a:gd name="T79" fmla="*/ 86 h 117"/>
                <a:gd name="T80" fmla="*/ 80 w 104"/>
                <a:gd name="T81" fmla="*/ 85 h 117"/>
                <a:gd name="T82" fmla="*/ 89 w 104"/>
                <a:gd name="T83" fmla="*/ 84 h 117"/>
                <a:gd name="T84" fmla="*/ 97 w 104"/>
                <a:gd name="T85" fmla="*/ 87 h 117"/>
                <a:gd name="T86" fmla="*/ 101 w 104"/>
                <a:gd name="T87" fmla="*/ 81 h 117"/>
                <a:gd name="T88" fmla="*/ 102 w 104"/>
                <a:gd name="T89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4" h="117">
                  <a:moveTo>
                    <a:pt x="102" y="70"/>
                  </a:moveTo>
                  <a:cubicBezTo>
                    <a:pt x="101" y="66"/>
                    <a:pt x="97" y="66"/>
                    <a:pt x="97" y="62"/>
                  </a:cubicBezTo>
                  <a:cubicBezTo>
                    <a:pt x="97" y="58"/>
                    <a:pt x="96" y="57"/>
                    <a:pt x="90" y="58"/>
                  </a:cubicBezTo>
                  <a:cubicBezTo>
                    <a:pt x="85" y="58"/>
                    <a:pt x="81" y="57"/>
                    <a:pt x="81" y="53"/>
                  </a:cubicBezTo>
                  <a:cubicBezTo>
                    <a:pt x="81" y="50"/>
                    <a:pt x="78" y="48"/>
                    <a:pt x="80" y="46"/>
                  </a:cubicBezTo>
                  <a:cubicBezTo>
                    <a:pt x="83" y="45"/>
                    <a:pt x="78" y="43"/>
                    <a:pt x="79" y="40"/>
                  </a:cubicBezTo>
                  <a:cubicBezTo>
                    <a:pt x="79" y="37"/>
                    <a:pt x="77" y="36"/>
                    <a:pt x="76" y="34"/>
                  </a:cubicBezTo>
                  <a:cubicBezTo>
                    <a:pt x="74" y="33"/>
                    <a:pt x="66" y="35"/>
                    <a:pt x="66" y="32"/>
                  </a:cubicBezTo>
                  <a:cubicBezTo>
                    <a:pt x="66" y="29"/>
                    <a:pt x="62" y="29"/>
                    <a:pt x="59" y="29"/>
                  </a:cubicBezTo>
                  <a:cubicBezTo>
                    <a:pt x="57" y="29"/>
                    <a:pt x="59" y="26"/>
                    <a:pt x="56" y="26"/>
                  </a:cubicBezTo>
                  <a:cubicBezTo>
                    <a:pt x="53" y="26"/>
                    <a:pt x="54" y="24"/>
                    <a:pt x="50" y="25"/>
                  </a:cubicBezTo>
                  <a:cubicBezTo>
                    <a:pt x="46" y="25"/>
                    <a:pt x="44" y="23"/>
                    <a:pt x="40" y="19"/>
                  </a:cubicBezTo>
                  <a:cubicBezTo>
                    <a:pt x="36" y="14"/>
                    <a:pt x="37" y="5"/>
                    <a:pt x="37" y="2"/>
                  </a:cubicBezTo>
                  <a:cubicBezTo>
                    <a:pt x="38" y="0"/>
                    <a:pt x="33" y="2"/>
                    <a:pt x="29" y="2"/>
                  </a:cubicBezTo>
                  <a:cubicBezTo>
                    <a:pt x="26" y="2"/>
                    <a:pt x="23" y="4"/>
                    <a:pt x="19" y="6"/>
                  </a:cubicBezTo>
                  <a:cubicBezTo>
                    <a:pt x="16" y="8"/>
                    <a:pt x="14" y="8"/>
                    <a:pt x="12" y="10"/>
                  </a:cubicBezTo>
                  <a:cubicBezTo>
                    <a:pt x="10" y="12"/>
                    <a:pt x="8" y="13"/>
                    <a:pt x="5" y="12"/>
                  </a:cubicBezTo>
                  <a:cubicBezTo>
                    <a:pt x="4" y="11"/>
                    <a:pt x="3" y="11"/>
                    <a:pt x="2" y="11"/>
                  </a:cubicBezTo>
                  <a:cubicBezTo>
                    <a:pt x="4" y="15"/>
                    <a:pt x="7" y="21"/>
                    <a:pt x="8" y="23"/>
                  </a:cubicBezTo>
                  <a:cubicBezTo>
                    <a:pt x="9" y="26"/>
                    <a:pt x="7" y="26"/>
                    <a:pt x="6" y="27"/>
                  </a:cubicBezTo>
                  <a:cubicBezTo>
                    <a:pt x="5" y="28"/>
                    <a:pt x="6" y="37"/>
                    <a:pt x="6" y="39"/>
                  </a:cubicBezTo>
                  <a:cubicBezTo>
                    <a:pt x="7" y="41"/>
                    <a:pt x="3" y="45"/>
                    <a:pt x="4" y="46"/>
                  </a:cubicBezTo>
                  <a:cubicBezTo>
                    <a:pt x="6" y="48"/>
                    <a:pt x="2" y="51"/>
                    <a:pt x="2" y="54"/>
                  </a:cubicBezTo>
                  <a:cubicBezTo>
                    <a:pt x="2" y="56"/>
                    <a:pt x="6" y="56"/>
                    <a:pt x="6" y="58"/>
                  </a:cubicBezTo>
                  <a:cubicBezTo>
                    <a:pt x="6" y="59"/>
                    <a:pt x="3" y="63"/>
                    <a:pt x="1" y="64"/>
                  </a:cubicBezTo>
                  <a:cubicBezTo>
                    <a:pt x="0" y="65"/>
                    <a:pt x="0" y="66"/>
                    <a:pt x="1" y="68"/>
                  </a:cubicBezTo>
                  <a:cubicBezTo>
                    <a:pt x="1" y="68"/>
                    <a:pt x="1" y="70"/>
                    <a:pt x="4" y="72"/>
                  </a:cubicBezTo>
                  <a:cubicBezTo>
                    <a:pt x="7" y="74"/>
                    <a:pt x="3" y="78"/>
                    <a:pt x="6" y="81"/>
                  </a:cubicBezTo>
                  <a:cubicBezTo>
                    <a:pt x="8" y="84"/>
                    <a:pt x="11" y="84"/>
                    <a:pt x="9" y="85"/>
                  </a:cubicBezTo>
                  <a:cubicBezTo>
                    <a:pt x="8" y="87"/>
                    <a:pt x="10" y="90"/>
                    <a:pt x="8" y="91"/>
                  </a:cubicBezTo>
                  <a:cubicBezTo>
                    <a:pt x="6" y="93"/>
                    <a:pt x="8" y="97"/>
                    <a:pt x="11" y="98"/>
                  </a:cubicBezTo>
                  <a:cubicBezTo>
                    <a:pt x="13" y="99"/>
                    <a:pt x="11" y="104"/>
                    <a:pt x="14" y="106"/>
                  </a:cubicBezTo>
                  <a:cubicBezTo>
                    <a:pt x="16" y="108"/>
                    <a:pt x="15" y="114"/>
                    <a:pt x="16" y="115"/>
                  </a:cubicBezTo>
                  <a:cubicBezTo>
                    <a:pt x="16" y="117"/>
                    <a:pt x="23" y="113"/>
                    <a:pt x="27" y="109"/>
                  </a:cubicBezTo>
                  <a:cubicBezTo>
                    <a:pt x="31" y="104"/>
                    <a:pt x="31" y="108"/>
                    <a:pt x="35" y="108"/>
                  </a:cubicBezTo>
                  <a:cubicBezTo>
                    <a:pt x="38" y="109"/>
                    <a:pt x="43" y="109"/>
                    <a:pt x="44" y="112"/>
                  </a:cubicBezTo>
                  <a:cubicBezTo>
                    <a:pt x="46" y="116"/>
                    <a:pt x="48" y="109"/>
                    <a:pt x="49" y="107"/>
                  </a:cubicBezTo>
                  <a:cubicBezTo>
                    <a:pt x="51" y="106"/>
                    <a:pt x="59" y="108"/>
                    <a:pt x="60" y="107"/>
                  </a:cubicBezTo>
                  <a:cubicBezTo>
                    <a:pt x="62" y="107"/>
                    <a:pt x="63" y="96"/>
                    <a:pt x="63" y="94"/>
                  </a:cubicBezTo>
                  <a:cubicBezTo>
                    <a:pt x="63" y="93"/>
                    <a:pt x="66" y="88"/>
                    <a:pt x="69" y="86"/>
                  </a:cubicBezTo>
                  <a:cubicBezTo>
                    <a:pt x="72" y="84"/>
                    <a:pt x="77" y="86"/>
                    <a:pt x="80" y="85"/>
                  </a:cubicBezTo>
                  <a:cubicBezTo>
                    <a:pt x="82" y="83"/>
                    <a:pt x="86" y="84"/>
                    <a:pt x="89" y="84"/>
                  </a:cubicBezTo>
                  <a:cubicBezTo>
                    <a:pt x="93" y="84"/>
                    <a:pt x="95" y="87"/>
                    <a:pt x="97" y="87"/>
                  </a:cubicBezTo>
                  <a:cubicBezTo>
                    <a:pt x="99" y="87"/>
                    <a:pt x="102" y="84"/>
                    <a:pt x="101" y="81"/>
                  </a:cubicBezTo>
                  <a:cubicBezTo>
                    <a:pt x="101" y="78"/>
                    <a:pt x="104" y="74"/>
                    <a:pt x="102" y="70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16">
              <a:extLst>
                <a:ext uri="{FF2B5EF4-FFF2-40B4-BE49-F238E27FC236}">
                  <a16:creationId xmlns:a16="http://schemas.microsoft.com/office/drawing/2014/main" id="{A899CC98-8EDF-83BD-EDDA-E808CCD66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8942" y="4172987"/>
              <a:ext cx="225827" cy="359854"/>
            </a:xfrm>
            <a:custGeom>
              <a:avLst/>
              <a:gdLst>
                <a:gd name="T0" fmla="*/ 100 w 109"/>
                <a:gd name="T1" fmla="*/ 150 h 158"/>
                <a:gd name="T2" fmla="*/ 101 w 109"/>
                <a:gd name="T3" fmla="*/ 150 h 158"/>
                <a:gd name="T4" fmla="*/ 101 w 109"/>
                <a:gd name="T5" fmla="*/ 146 h 158"/>
                <a:gd name="T6" fmla="*/ 106 w 109"/>
                <a:gd name="T7" fmla="*/ 140 h 158"/>
                <a:gd name="T8" fmla="*/ 102 w 109"/>
                <a:gd name="T9" fmla="*/ 136 h 158"/>
                <a:gd name="T10" fmla="*/ 104 w 109"/>
                <a:gd name="T11" fmla="*/ 128 h 158"/>
                <a:gd name="T12" fmla="*/ 106 w 109"/>
                <a:gd name="T13" fmla="*/ 121 h 158"/>
                <a:gd name="T14" fmla="*/ 106 w 109"/>
                <a:gd name="T15" fmla="*/ 109 h 158"/>
                <a:gd name="T16" fmla="*/ 108 w 109"/>
                <a:gd name="T17" fmla="*/ 105 h 158"/>
                <a:gd name="T18" fmla="*/ 102 w 109"/>
                <a:gd name="T19" fmla="*/ 93 h 158"/>
                <a:gd name="T20" fmla="*/ 94 w 109"/>
                <a:gd name="T21" fmla="*/ 94 h 158"/>
                <a:gd name="T22" fmla="*/ 92 w 109"/>
                <a:gd name="T23" fmla="*/ 83 h 158"/>
                <a:gd name="T24" fmla="*/ 88 w 109"/>
                <a:gd name="T25" fmla="*/ 83 h 158"/>
                <a:gd name="T26" fmla="*/ 79 w 109"/>
                <a:gd name="T27" fmla="*/ 85 h 158"/>
                <a:gd name="T28" fmla="*/ 75 w 109"/>
                <a:gd name="T29" fmla="*/ 80 h 158"/>
                <a:gd name="T30" fmla="*/ 71 w 109"/>
                <a:gd name="T31" fmla="*/ 77 h 158"/>
                <a:gd name="T32" fmla="*/ 67 w 109"/>
                <a:gd name="T33" fmla="*/ 69 h 158"/>
                <a:gd name="T34" fmla="*/ 65 w 109"/>
                <a:gd name="T35" fmla="*/ 62 h 158"/>
                <a:gd name="T36" fmla="*/ 66 w 109"/>
                <a:gd name="T37" fmla="*/ 57 h 158"/>
                <a:gd name="T38" fmla="*/ 70 w 109"/>
                <a:gd name="T39" fmla="*/ 52 h 158"/>
                <a:gd name="T40" fmla="*/ 73 w 109"/>
                <a:gd name="T41" fmla="*/ 44 h 158"/>
                <a:gd name="T42" fmla="*/ 80 w 109"/>
                <a:gd name="T43" fmla="*/ 39 h 158"/>
                <a:gd name="T44" fmla="*/ 90 w 109"/>
                <a:gd name="T45" fmla="*/ 35 h 158"/>
                <a:gd name="T46" fmla="*/ 97 w 109"/>
                <a:gd name="T47" fmla="*/ 35 h 158"/>
                <a:gd name="T48" fmla="*/ 92 w 109"/>
                <a:gd name="T49" fmla="*/ 31 h 158"/>
                <a:gd name="T50" fmla="*/ 96 w 109"/>
                <a:gd name="T51" fmla="*/ 24 h 158"/>
                <a:gd name="T52" fmla="*/ 90 w 109"/>
                <a:gd name="T53" fmla="*/ 19 h 158"/>
                <a:gd name="T54" fmla="*/ 85 w 109"/>
                <a:gd name="T55" fmla="*/ 19 h 158"/>
                <a:gd name="T56" fmla="*/ 80 w 109"/>
                <a:gd name="T57" fmla="*/ 20 h 158"/>
                <a:gd name="T58" fmla="*/ 70 w 109"/>
                <a:gd name="T59" fmla="*/ 19 h 158"/>
                <a:gd name="T60" fmla="*/ 67 w 109"/>
                <a:gd name="T61" fmla="*/ 13 h 158"/>
                <a:gd name="T62" fmla="*/ 62 w 109"/>
                <a:gd name="T63" fmla="*/ 8 h 158"/>
                <a:gd name="T64" fmla="*/ 57 w 109"/>
                <a:gd name="T65" fmla="*/ 1 h 158"/>
                <a:gd name="T66" fmla="*/ 49 w 109"/>
                <a:gd name="T67" fmla="*/ 1 h 158"/>
                <a:gd name="T68" fmla="*/ 51 w 109"/>
                <a:gd name="T69" fmla="*/ 7 h 158"/>
                <a:gd name="T70" fmla="*/ 47 w 109"/>
                <a:gd name="T71" fmla="*/ 16 h 158"/>
                <a:gd name="T72" fmla="*/ 30 w 109"/>
                <a:gd name="T73" fmla="*/ 25 h 158"/>
                <a:gd name="T74" fmla="*/ 23 w 109"/>
                <a:gd name="T75" fmla="*/ 38 h 158"/>
                <a:gd name="T76" fmla="*/ 16 w 109"/>
                <a:gd name="T77" fmla="*/ 39 h 158"/>
                <a:gd name="T78" fmla="*/ 10 w 109"/>
                <a:gd name="T79" fmla="*/ 37 h 158"/>
                <a:gd name="T80" fmla="*/ 10 w 109"/>
                <a:gd name="T81" fmla="*/ 33 h 158"/>
                <a:gd name="T82" fmla="*/ 8 w 109"/>
                <a:gd name="T83" fmla="*/ 28 h 158"/>
                <a:gd name="T84" fmla="*/ 1 w 109"/>
                <a:gd name="T85" fmla="*/ 36 h 158"/>
                <a:gd name="T86" fmla="*/ 5 w 109"/>
                <a:gd name="T87" fmla="*/ 47 h 158"/>
                <a:gd name="T88" fmla="*/ 2 w 109"/>
                <a:gd name="T89" fmla="*/ 49 h 158"/>
                <a:gd name="T90" fmla="*/ 11 w 109"/>
                <a:gd name="T91" fmla="*/ 57 h 158"/>
                <a:gd name="T92" fmla="*/ 20 w 109"/>
                <a:gd name="T93" fmla="*/ 68 h 158"/>
                <a:gd name="T94" fmla="*/ 26 w 109"/>
                <a:gd name="T95" fmla="*/ 81 h 158"/>
                <a:gd name="T96" fmla="*/ 39 w 109"/>
                <a:gd name="T97" fmla="*/ 106 h 158"/>
                <a:gd name="T98" fmla="*/ 44 w 109"/>
                <a:gd name="T99" fmla="*/ 117 h 158"/>
                <a:gd name="T100" fmla="*/ 47 w 109"/>
                <a:gd name="T101" fmla="*/ 125 h 158"/>
                <a:gd name="T102" fmla="*/ 60 w 109"/>
                <a:gd name="T103" fmla="*/ 134 h 158"/>
                <a:gd name="T104" fmla="*/ 84 w 109"/>
                <a:gd name="T105" fmla="*/ 149 h 158"/>
                <a:gd name="T106" fmla="*/ 94 w 109"/>
                <a:gd name="T107" fmla="*/ 156 h 158"/>
                <a:gd name="T108" fmla="*/ 95 w 109"/>
                <a:gd name="T109" fmla="*/ 158 h 158"/>
                <a:gd name="T110" fmla="*/ 97 w 109"/>
                <a:gd name="T111" fmla="*/ 157 h 158"/>
                <a:gd name="T112" fmla="*/ 100 w 109"/>
                <a:gd name="T113" fmla="*/ 15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9" h="158">
                  <a:moveTo>
                    <a:pt x="100" y="150"/>
                  </a:moveTo>
                  <a:cubicBezTo>
                    <a:pt x="100" y="150"/>
                    <a:pt x="100" y="150"/>
                    <a:pt x="101" y="150"/>
                  </a:cubicBezTo>
                  <a:cubicBezTo>
                    <a:pt x="100" y="148"/>
                    <a:pt x="100" y="147"/>
                    <a:pt x="101" y="146"/>
                  </a:cubicBezTo>
                  <a:cubicBezTo>
                    <a:pt x="103" y="145"/>
                    <a:pt x="106" y="141"/>
                    <a:pt x="106" y="140"/>
                  </a:cubicBezTo>
                  <a:cubicBezTo>
                    <a:pt x="106" y="138"/>
                    <a:pt x="102" y="138"/>
                    <a:pt x="102" y="136"/>
                  </a:cubicBezTo>
                  <a:cubicBezTo>
                    <a:pt x="102" y="133"/>
                    <a:pt x="106" y="130"/>
                    <a:pt x="104" y="128"/>
                  </a:cubicBezTo>
                  <a:cubicBezTo>
                    <a:pt x="103" y="127"/>
                    <a:pt x="107" y="123"/>
                    <a:pt x="106" y="121"/>
                  </a:cubicBezTo>
                  <a:cubicBezTo>
                    <a:pt x="106" y="119"/>
                    <a:pt x="105" y="110"/>
                    <a:pt x="106" y="109"/>
                  </a:cubicBezTo>
                  <a:cubicBezTo>
                    <a:pt x="107" y="108"/>
                    <a:pt x="109" y="108"/>
                    <a:pt x="108" y="105"/>
                  </a:cubicBezTo>
                  <a:cubicBezTo>
                    <a:pt x="107" y="103"/>
                    <a:pt x="104" y="97"/>
                    <a:pt x="102" y="93"/>
                  </a:cubicBezTo>
                  <a:cubicBezTo>
                    <a:pt x="99" y="93"/>
                    <a:pt x="96" y="93"/>
                    <a:pt x="94" y="94"/>
                  </a:cubicBezTo>
                  <a:cubicBezTo>
                    <a:pt x="91" y="95"/>
                    <a:pt x="92" y="86"/>
                    <a:pt x="92" y="83"/>
                  </a:cubicBezTo>
                  <a:cubicBezTo>
                    <a:pt x="92" y="79"/>
                    <a:pt x="89" y="81"/>
                    <a:pt x="88" y="83"/>
                  </a:cubicBezTo>
                  <a:cubicBezTo>
                    <a:pt x="87" y="86"/>
                    <a:pt x="83" y="85"/>
                    <a:pt x="79" y="85"/>
                  </a:cubicBezTo>
                  <a:cubicBezTo>
                    <a:pt x="75" y="85"/>
                    <a:pt x="77" y="80"/>
                    <a:pt x="75" y="80"/>
                  </a:cubicBezTo>
                  <a:cubicBezTo>
                    <a:pt x="72" y="80"/>
                    <a:pt x="70" y="79"/>
                    <a:pt x="71" y="77"/>
                  </a:cubicBezTo>
                  <a:cubicBezTo>
                    <a:pt x="71" y="74"/>
                    <a:pt x="69" y="72"/>
                    <a:pt x="67" y="69"/>
                  </a:cubicBezTo>
                  <a:cubicBezTo>
                    <a:pt x="65" y="67"/>
                    <a:pt x="63" y="64"/>
                    <a:pt x="65" y="62"/>
                  </a:cubicBezTo>
                  <a:cubicBezTo>
                    <a:pt x="66" y="60"/>
                    <a:pt x="64" y="59"/>
                    <a:pt x="66" y="57"/>
                  </a:cubicBezTo>
                  <a:cubicBezTo>
                    <a:pt x="68" y="54"/>
                    <a:pt x="71" y="55"/>
                    <a:pt x="70" y="52"/>
                  </a:cubicBezTo>
                  <a:cubicBezTo>
                    <a:pt x="69" y="49"/>
                    <a:pt x="72" y="47"/>
                    <a:pt x="73" y="44"/>
                  </a:cubicBezTo>
                  <a:cubicBezTo>
                    <a:pt x="73" y="41"/>
                    <a:pt x="77" y="42"/>
                    <a:pt x="80" y="39"/>
                  </a:cubicBezTo>
                  <a:cubicBezTo>
                    <a:pt x="84" y="36"/>
                    <a:pt x="87" y="38"/>
                    <a:pt x="90" y="35"/>
                  </a:cubicBezTo>
                  <a:cubicBezTo>
                    <a:pt x="93" y="33"/>
                    <a:pt x="95" y="35"/>
                    <a:pt x="97" y="35"/>
                  </a:cubicBezTo>
                  <a:cubicBezTo>
                    <a:pt x="96" y="33"/>
                    <a:pt x="93" y="32"/>
                    <a:pt x="92" y="31"/>
                  </a:cubicBezTo>
                  <a:cubicBezTo>
                    <a:pt x="91" y="29"/>
                    <a:pt x="95" y="26"/>
                    <a:pt x="96" y="24"/>
                  </a:cubicBezTo>
                  <a:cubicBezTo>
                    <a:pt x="98" y="22"/>
                    <a:pt x="92" y="20"/>
                    <a:pt x="90" y="19"/>
                  </a:cubicBezTo>
                  <a:cubicBezTo>
                    <a:pt x="89" y="18"/>
                    <a:pt x="86" y="20"/>
                    <a:pt x="85" y="19"/>
                  </a:cubicBezTo>
                  <a:cubicBezTo>
                    <a:pt x="83" y="18"/>
                    <a:pt x="81" y="19"/>
                    <a:pt x="80" y="20"/>
                  </a:cubicBezTo>
                  <a:cubicBezTo>
                    <a:pt x="79" y="21"/>
                    <a:pt x="70" y="21"/>
                    <a:pt x="70" y="19"/>
                  </a:cubicBezTo>
                  <a:cubicBezTo>
                    <a:pt x="70" y="16"/>
                    <a:pt x="67" y="15"/>
                    <a:pt x="67" y="13"/>
                  </a:cubicBezTo>
                  <a:cubicBezTo>
                    <a:pt x="67" y="12"/>
                    <a:pt x="65" y="8"/>
                    <a:pt x="62" y="8"/>
                  </a:cubicBezTo>
                  <a:cubicBezTo>
                    <a:pt x="58" y="8"/>
                    <a:pt x="59" y="3"/>
                    <a:pt x="57" y="1"/>
                  </a:cubicBezTo>
                  <a:cubicBezTo>
                    <a:pt x="55" y="0"/>
                    <a:pt x="52" y="1"/>
                    <a:pt x="49" y="1"/>
                  </a:cubicBezTo>
                  <a:cubicBezTo>
                    <a:pt x="52" y="5"/>
                    <a:pt x="53" y="6"/>
                    <a:pt x="51" y="7"/>
                  </a:cubicBezTo>
                  <a:cubicBezTo>
                    <a:pt x="49" y="9"/>
                    <a:pt x="51" y="10"/>
                    <a:pt x="47" y="16"/>
                  </a:cubicBezTo>
                  <a:cubicBezTo>
                    <a:pt x="42" y="22"/>
                    <a:pt x="34" y="24"/>
                    <a:pt x="30" y="25"/>
                  </a:cubicBezTo>
                  <a:cubicBezTo>
                    <a:pt x="26" y="26"/>
                    <a:pt x="25" y="33"/>
                    <a:pt x="23" y="38"/>
                  </a:cubicBezTo>
                  <a:cubicBezTo>
                    <a:pt x="20" y="43"/>
                    <a:pt x="19" y="42"/>
                    <a:pt x="16" y="39"/>
                  </a:cubicBezTo>
                  <a:cubicBezTo>
                    <a:pt x="14" y="36"/>
                    <a:pt x="13" y="39"/>
                    <a:pt x="10" y="37"/>
                  </a:cubicBezTo>
                  <a:cubicBezTo>
                    <a:pt x="8" y="35"/>
                    <a:pt x="9" y="35"/>
                    <a:pt x="10" y="33"/>
                  </a:cubicBezTo>
                  <a:cubicBezTo>
                    <a:pt x="11" y="32"/>
                    <a:pt x="10" y="30"/>
                    <a:pt x="8" y="28"/>
                  </a:cubicBezTo>
                  <a:cubicBezTo>
                    <a:pt x="6" y="29"/>
                    <a:pt x="3" y="33"/>
                    <a:pt x="1" y="36"/>
                  </a:cubicBezTo>
                  <a:cubicBezTo>
                    <a:pt x="0" y="39"/>
                    <a:pt x="4" y="45"/>
                    <a:pt x="5" y="47"/>
                  </a:cubicBezTo>
                  <a:cubicBezTo>
                    <a:pt x="5" y="49"/>
                    <a:pt x="2" y="47"/>
                    <a:pt x="2" y="49"/>
                  </a:cubicBezTo>
                  <a:cubicBezTo>
                    <a:pt x="2" y="52"/>
                    <a:pt x="8" y="55"/>
                    <a:pt x="11" y="57"/>
                  </a:cubicBezTo>
                  <a:cubicBezTo>
                    <a:pt x="14" y="59"/>
                    <a:pt x="17" y="65"/>
                    <a:pt x="20" y="68"/>
                  </a:cubicBezTo>
                  <a:cubicBezTo>
                    <a:pt x="22" y="71"/>
                    <a:pt x="23" y="74"/>
                    <a:pt x="26" y="81"/>
                  </a:cubicBezTo>
                  <a:cubicBezTo>
                    <a:pt x="29" y="89"/>
                    <a:pt x="35" y="101"/>
                    <a:pt x="39" y="106"/>
                  </a:cubicBezTo>
                  <a:cubicBezTo>
                    <a:pt x="43" y="111"/>
                    <a:pt x="45" y="115"/>
                    <a:pt x="44" y="117"/>
                  </a:cubicBezTo>
                  <a:cubicBezTo>
                    <a:pt x="43" y="118"/>
                    <a:pt x="44" y="123"/>
                    <a:pt x="47" y="125"/>
                  </a:cubicBezTo>
                  <a:cubicBezTo>
                    <a:pt x="50" y="127"/>
                    <a:pt x="52" y="130"/>
                    <a:pt x="60" y="134"/>
                  </a:cubicBezTo>
                  <a:cubicBezTo>
                    <a:pt x="68" y="138"/>
                    <a:pt x="82" y="145"/>
                    <a:pt x="84" y="149"/>
                  </a:cubicBezTo>
                  <a:cubicBezTo>
                    <a:pt x="86" y="152"/>
                    <a:pt x="93" y="156"/>
                    <a:pt x="94" y="156"/>
                  </a:cubicBezTo>
                  <a:cubicBezTo>
                    <a:pt x="95" y="157"/>
                    <a:pt x="95" y="157"/>
                    <a:pt x="95" y="158"/>
                  </a:cubicBezTo>
                  <a:cubicBezTo>
                    <a:pt x="96" y="157"/>
                    <a:pt x="96" y="157"/>
                    <a:pt x="97" y="157"/>
                  </a:cubicBezTo>
                  <a:cubicBezTo>
                    <a:pt x="99" y="155"/>
                    <a:pt x="99" y="151"/>
                    <a:pt x="100" y="150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17">
              <a:extLst>
                <a:ext uri="{FF2B5EF4-FFF2-40B4-BE49-F238E27FC236}">
                  <a16:creationId xmlns:a16="http://schemas.microsoft.com/office/drawing/2014/main" id="{FCB20C89-50CB-8271-BD4D-0B6BCDC69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534" y="3936293"/>
              <a:ext cx="243401" cy="223224"/>
            </a:xfrm>
            <a:custGeom>
              <a:avLst/>
              <a:gdLst>
                <a:gd name="T0" fmla="*/ 11 w 117"/>
                <a:gd name="T1" fmla="*/ 6 h 98"/>
                <a:gd name="T2" fmla="*/ 4 w 117"/>
                <a:gd name="T3" fmla="*/ 16 h 98"/>
                <a:gd name="T4" fmla="*/ 3 w 117"/>
                <a:gd name="T5" fmla="*/ 22 h 98"/>
                <a:gd name="T6" fmla="*/ 1 w 117"/>
                <a:gd name="T7" fmla="*/ 26 h 98"/>
                <a:gd name="T8" fmla="*/ 5 w 117"/>
                <a:gd name="T9" fmla="*/ 28 h 98"/>
                <a:gd name="T10" fmla="*/ 9 w 117"/>
                <a:gd name="T11" fmla="*/ 33 h 98"/>
                <a:gd name="T12" fmla="*/ 15 w 117"/>
                <a:gd name="T13" fmla="*/ 44 h 98"/>
                <a:gd name="T14" fmla="*/ 29 w 117"/>
                <a:gd name="T15" fmla="*/ 45 h 98"/>
                <a:gd name="T16" fmla="*/ 41 w 117"/>
                <a:gd name="T17" fmla="*/ 51 h 98"/>
                <a:gd name="T18" fmla="*/ 51 w 117"/>
                <a:gd name="T19" fmla="*/ 53 h 98"/>
                <a:gd name="T20" fmla="*/ 49 w 117"/>
                <a:gd name="T21" fmla="*/ 69 h 98"/>
                <a:gd name="T22" fmla="*/ 52 w 117"/>
                <a:gd name="T23" fmla="*/ 75 h 98"/>
                <a:gd name="T24" fmla="*/ 52 w 117"/>
                <a:gd name="T25" fmla="*/ 81 h 98"/>
                <a:gd name="T26" fmla="*/ 53 w 117"/>
                <a:gd name="T27" fmla="*/ 86 h 98"/>
                <a:gd name="T28" fmla="*/ 52 w 117"/>
                <a:gd name="T29" fmla="*/ 86 h 98"/>
                <a:gd name="T30" fmla="*/ 58 w 117"/>
                <a:gd name="T31" fmla="*/ 95 h 98"/>
                <a:gd name="T32" fmla="*/ 63 w 117"/>
                <a:gd name="T33" fmla="*/ 97 h 98"/>
                <a:gd name="T34" fmla="*/ 68 w 117"/>
                <a:gd name="T35" fmla="*/ 96 h 98"/>
                <a:gd name="T36" fmla="*/ 74 w 117"/>
                <a:gd name="T37" fmla="*/ 93 h 98"/>
                <a:gd name="T38" fmla="*/ 79 w 117"/>
                <a:gd name="T39" fmla="*/ 90 h 98"/>
                <a:gd name="T40" fmla="*/ 84 w 117"/>
                <a:gd name="T41" fmla="*/ 86 h 98"/>
                <a:gd name="T42" fmla="*/ 85 w 117"/>
                <a:gd name="T43" fmla="*/ 82 h 98"/>
                <a:gd name="T44" fmla="*/ 81 w 117"/>
                <a:gd name="T45" fmla="*/ 81 h 98"/>
                <a:gd name="T46" fmla="*/ 79 w 117"/>
                <a:gd name="T47" fmla="*/ 76 h 98"/>
                <a:gd name="T48" fmla="*/ 75 w 117"/>
                <a:gd name="T49" fmla="*/ 70 h 98"/>
                <a:gd name="T50" fmla="*/ 81 w 117"/>
                <a:gd name="T51" fmla="*/ 69 h 98"/>
                <a:gd name="T52" fmla="*/ 88 w 117"/>
                <a:gd name="T53" fmla="*/ 71 h 98"/>
                <a:gd name="T54" fmla="*/ 91 w 117"/>
                <a:gd name="T55" fmla="*/ 71 h 98"/>
                <a:gd name="T56" fmla="*/ 97 w 117"/>
                <a:gd name="T57" fmla="*/ 68 h 98"/>
                <a:gd name="T58" fmla="*/ 108 w 117"/>
                <a:gd name="T59" fmla="*/ 64 h 98"/>
                <a:gd name="T60" fmla="*/ 110 w 117"/>
                <a:gd name="T61" fmla="*/ 61 h 98"/>
                <a:gd name="T62" fmla="*/ 104 w 117"/>
                <a:gd name="T63" fmla="*/ 54 h 98"/>
                <a:gd name="T64" fmla="*/ 105 w 117"/>
                <a:gd name="T65" fmla="*/ 50 h 98"/>
                <a:gd name="T66" fmla="*/ 109 w 117"/>
                <a:gd name="T67" fmla="*/ 46 h 98"/>
                <a:gd name="T68" fmla="*/ 110 w 117"/>
                <a:gd name="T69" fmla="*/ 41 h 98"/>
                <a:gd name="T70" fmla="*/ 113 w 117"/>
                <a:gd name="T71" fmla="*/ 36 h 98"/>
                <a:gd name="T72" fmla="*/ 117 w 117"/>
                <a:gd name="T73" fmla="*/ 32 h 98"/>
                <a:gd name="T74" fmla="*/ 104 w 117"/>
                <a:gd name="T75" fmla="*/ 30 h 98"/>
                <a:gd name="T76" fmla="*/ 107 w 117"/>
                <a:gd name="T77" fmla="*/ 23 h 98"/>
                <a:gd name="T78" fmla="*/ 94 w 117"/>
                <a:gd name="T79" fmla="*/ 19 h 98"/>
                <a:gd name="T80" fmla="*/ 95 w 117"/>
                <a:gd name="T81" fmla="*/ 14 h 98"/>
                <a:gd name="T82" fmla="*/ 88 w 117"/>
                <a:gd name="T83" fmla="*/ 12 h 98"/>
                <a:gd name="T84" fmla="*/ 72 w 117"/>
                <a:gd name="T85" fmla="*/ 18 h 98"/>
                <a:gd name="T86" fmla="*/ 56 w 117"/>
                <a:gd name="T87" fmla="*/ 13 h 98"/>
                <a:gd name="T88" fmla="*/ 45 w 117"/>
                <a:gd name="T89" fmla="*/ 11 h 98"/>
                <a:gd name="T90" fmla="*/ 38 w 117"/>
                <a:gd name="T91" fmla="*/ 5 h 98"/>
                <a:gd name="T92" fmla="*/ 31 w 117"/>
                <a:gd name="T93" fmla="*/ 0 h 98"/>
                <a:gd name="T94" fmla="*/ 29 w 117"/>
                <a:gd name="T95" fmla="*/ 5 h 98"/>
                <a:gd name="T96" fmla="*/ 17 w 117"/>
                <a:gd name="T97" fmla="*/ 12 h 98"/>
                <a:gd name="T98" fmla="*/ 20 w 117"/>
                <a:gd name="T99" fmla="*/ 24 h 98"/>
                <a:gd name="T100" fmla="*/ 11 w 117"/>
                <a:gd name="T101" fmla="*/ 21 h 98"/>
                <a:gd name="T102" fmla="*/ 15 w 117"/>
                <a:gd name="T103" fmla="*/ 10 h 98"/>
                <a:gd name="T104" fmla="*/ 14 w 117"/>
                <a:gd name="T105" fmla="*/ 4 h 98"/>
                <a:gd name="T106" fmla="*/ 11 w 117"/>
                <a:gd name="T107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98">
                  <a:moveTo>
                    <a:pt x="11" y="6"/>
                  </a:moveTo>
                  <a:cubicBezTo>
                    <a:pt x="9" y="9"/>
                    <a:pt x="4" y="12"/>
                    <a:pt x="4" y="16"/>
                  </a:cubicBezTo>
                  <a:cubicBezTo>
                    <a:pt x="4" y="19"/>
                    <a:pt x="4" y="20"/>
                    <a:pt x="3" y="22"/>
                  </a:cubicBezTo>
                  <a:cubicBezTo>
                    <a:pt x="1" y="23"/>
                    <a:pt x="0" y="26"/>
                    <a:pt x="1" y="26"/>
                  </a:cubicBezTo>
                  <a:cubicBezTo>
                    <a:pt x="3" y="26"/>
                    <a:pt x="5" y="26"/>
                    <a:pt x="5" y="28"/>
                  </a:cubicBezTo>
                  <a:cubicBezTo>
                    <a:pt x="5" y="30"/>
                    <a:pt x="9" y="30"/>
                    <a:pt x="9" y="33"/>
                  </a:cubicBezTo>
                  <a:cubicBezTo>
                    <a:pt x="9" y="36"/>
                    <a:pt x="7" y="44"/>
                    <a:pt x="15" y="44"/>
                  </a:cubicBezTo>
                  <a:cubicBezTo>
                    <a:pt x="22" y="44"/>
                    <a:pt x="26" y="42"/>
                    <a:pt x="29" y="45"/>
                  </a:cubicBezTo>
                  <a:cubicBezTo>
                    <a:pt x="32" y="49"/>
                    <a:pt x="36" y="51"/>
                    <a:pt x="41" y="51"/>
                  </a:cubicBezTo>
                  <a:cubicBezTo>
                    <a:pt x="45" y="50"/>
                    <a:pt x="53" y="49"/>
                    <a:pt x="51" y="53"/>
                  </a:cubicBezTo>
                  <a:cubicBezTo>
                    <a:pt x="48" y="57"/>
                    <a:pt x="46" y="66"/>
                    <a:pt x="49" y="69"/>
                  </a:cubicBezTo>
                  <a:cubicBezTo>
                    <a:pt x="51" y="71"/>
                    <a:pt x="54" y="73"/>
                    <a:pt x="52" y="75"/>
                  </a:cubicBezTo>
                  <a:cubicBezTo>
                    <a:pt x="50" y="77"/>
                    <a:pt x="49" y="80"/>
                    <a:pt x="52" y="81"/>
                  </a:cubicBezTo>
                  <a:cubicBezTo>
                    <a:pt x="54" y="83"/>
                    <a:pt x="53" y="85"/>
                    <a:pt x="53" y="86"/>
                  </a:cubicBezTo>
                  <a:cubicBezTo>
                    <a:pt x="53" y="86"/>
                    <a:pt x="53" y="86"/>
                    <a:pt x="52" y="86"/>
                  </a:cubicBezTo>
                  <a:cubicBezTo>
                    <a:pt x="55" y="90"/>
                    <a:pt x="56" y="93"/>
                    <a:pt x="58" y="95"/>
                  </a:cubicBezTo>
                  <a:cubicBezTo>
                    <a:pt x="61" y="97"/>
                    <a:pt x="62" y="98"/>
                    <a:pt x="63" y="97"/>
                  </a:cubicBezTo>
                  <a:cubicBezTo>
                    <a:pt x="65" y="96"/>
                    <a:pt x="66" y="95"/>
                    <a:pt x="68" y="96"/>
                  </a:cubicBezTo>
                  <a:cubicBezTo>
                    <a:pt x="69" y="97"/>
                    <a:pt x="71" y="95"/>
                    <a:pt x="74" y="93"/>
                  </a:cubicBezTo>
                  <a:cubicBezTo>
                    <a:pt x="76" y="91"/>
                    <a:pt x="79" y="93"/>
                    <a:pt x="79" y="90"/>
                  </a:cubicBezTo>
                  <a:cubicBezTo>
                    <a:pt x="80" y="88"/>
                    <a:pt x="81" y="86"/>
                    <a:pt x="84" y="86"/>
                  </a:cubicBezTo>
                  <a:cubicBezTo>
                    <a:pt x="87" y="85"/>
                    <a:pt x="87" y="82"/>
                    <a:pt x="85" y="82"/>
                  </a:cubicBezTo>
                  <a:cubicBezTo>
                    <a:pt x="83" y="82"/>
                    <a:pt x="81" y="85"/>
                    <a:pt x="81" y="81"/>
                  </a:cubicBezTo>
                  <a:cubicBezTo>
                    <a:pt x="81" y="78"/>
                    <a:pt x="79" y="79"/>
                    <a:pt x="79" y="76"/>
                  </a:cubicBezTo>
                  <a:cubicBezTo>
                    <a:pt x="79" y="73"/>
                    <a:pt x="78" y="71"/>
                    <a:pt x="75" y="70"/>
                  </a:cubicBezTo>
                  <a:cubicBezTo>
                    <a:pt x="72" y="68"/>
                    <a:pt x="79" y="67"/>
                    <a:pt x="81" y="69"/>
                  </a:cubicBezTo>
                  <a:cubicBezTo>
                    <a:pt x="82" y="70"/>
                    <a:pt x="88" y="69"/>
                    <a:pt x="88" y="71"/>
                  </a:cubicBezTo>
                  <a:cubicBezTo>
                    <a:pt x="89" y="73"/>
                    <a:pt x="91" y="74"/>
                    <a:pt x="91" y="71"/>
                  </a:cubicBezTo>
                  <a:cubicBezTo>
                    <a:pt x="91" y="69"/>
                    <a:pt x="95" y="68"/>
                    <a:pt x="97" y="68"/>
                  </a:cubicBezTo>
                  <a:cubicBezTo>
                    <a:pt x="100" y="69"/>
                    <a:pt x="105" y="65"/>
                    <a:pt x="108" y="64"/>
                  </a:cubicBezTo>
                  <a:cubicBezTo>
                    <a:pt x="109" y="64"/>
                    <a:pt x="109" y="62"/>
                    <a:pt x="110" y="61"/>
                  </a:cubicBezTo>
                  <a:cubicBezTo>
                    <a:pt x="108" y="59"/>
                    <a:pt x="106" y="55"/>
                    <a:pt x="104" y="54"/>
                  </a:cubicBezTo>
                  <a:cubicBezTo>
                    <a:pt x="103" y="53"/>
                    <a:pt x="106" y="52"/>
                    <a:pt x="105" y="50"/>
                  </a:cubicBezTo>
                  <a:cubicBezTo>
                    <a:pt x="105" y="48"/>
                    <a:pt x="105" y="46"/>
                    <a:pt x="109" y="46"/>
                  </a:cubicBezTo>
                  <a:cubicBezTo>
                    <a:pt x="113" y="46"/>
                    <a:pt x="113" y="42"/>
                    <a:pt x="110" y="41"/>
                  </a:cubicBezTo>
                  <a:cubicBezTo>
                    <a:pt x="108" y="40"/>
                    <a:pt x="111" y="37"/>
                    <a:pt x="113" y="36"/>
                  </a:cubicBezTo>
                  <a:cubicBezTo>
                    <a:pt x="114" y="35"/>
                    <a:pt x="115" y="34"/>
                    <a:pt x="117" y="32"/>
                  </a:cubicBezTo>
                  <a:cubicBezTo>
                    <a:pt x="112" y="30"/>
                    <a:pt x="107" y="30"/>
                    <a:pt x="104" y="30"/>
                  </a:cubicBezTo>
                  <a:cubicBezTo>
                    <a:pt x="101" y="30"/>
                    <a:pt x="106" y="27"/>
                    <a:pt x="107" y="23"/>
                  </a:cubicBezTo>
                  <a:cubicBezTo>
                    <a:pt x="107" y="20"/>
                    <a:pt x="98" y="19"/>
                    <a:pt x="94" y="19"/>
                  </a:cubicBezTo>
                  <a:cubicBezTo>
                    <a:pt x="90" y="18"/>
                    <a:pt x="91" y="14"/>
                    <a:pt x="95" y="14"/>
                  </a:cubicBezTo>
                  <a:cubicBezTo>
                    <a:pt x="99" y="14"/>
                    <a:pt x="93" y="11"/>
                    <a:pt x="88" y="12"/>
                  </a:cubicBezTo>
                  <a:cubicBezTo>
                    <a:pt x="83" y="13"/>
                    <a:pt x="76" y="16"/>
                    <a:pt x="72" y="18"/>
                  </a:cubicBezTo>
                  <a:cubicBezTo>
                    <a:pt x="68" y="20"/>
                    <a:pt x="61" y="11"/>
                    <a:pt x="56" y="13"/>
                  </a:cubicBezTo>
                  <a:cubicBezTo>
                    <a:pt x="51" y="15"/>
                    <a:pt x="45" y="15"/>
                    <a:pt x="45" y="11"/>
                  </a:cubicBezTo>
                  <a:cubicBezTo>
                    <a:pt x="45" y="7"/>
                    <a:pt x="43" y="4"/>
                    <a:pt x="38" y="5"/>
                  </a:cubicBezTo>
                  <a:cubicBezTo>
                    <a:pt x="34" y="5"/>
                    <a:pt x="35" y="0"/>
                    <a:pt x="31" y="0"/>
                  </a:cubicBezTo>
                  <a:cubicBezTo>
                    <a:pt x="28" y="0"/>
                    <a:pt x="31" y="4"/>
                    <a:pt x="29" y="5"/>
                  </a:cubicBezTo>
                  <a:cubicBezTo>
                    <a:pt x="26" y="7"/>
                    <a:pt x="18" y="9"/>
                    <a:pt x="17" y="12"/>
                  </a:cubicBezTo>
                  <a:cubicBezTo>
                    <a:pt x="17" y="15"/>
                    <a:pt x="22" y="21"/>
                    <a:pt x="20" y="24"/>
                  </a:cubicBezTo>
                  <a:cubicBezTo>
                    <a:pt x="19" y="28"/>
                    <a:pt x="13" y="25"/>
                    <a:pt x="11" y="21"/>
                  </a:cubicBezTo>
                  <a:cubicBezTo>
                    <a:pt x="10" y="18"/>
                    <a:pt x="16" y="12"/>
                    <a:pt x="15" y="10"/>
                  </a:cubicBezTo>
                  <a:cubicBezTo>
                    <a:pt x="14" y="9"/>
                    <a:pt x="13" y="6"/>
                    <a:pt x="14" y="4"/>
                  </a:cubicBezTo>
                  <a:cubicBezTo>
                    <a:pt x="13" y="5"/>
                    <a:pt x="12" y="5"/>
                    <a:pt x="11" y="6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18">
              <a:extLst>
                <a:ext uri="{FF2B5EF4-FFF2-40B4-BE49-F238E27FC236}">
                  <a16:creationId xmlns:a16="http://schemas.microsoft.com/office/drawing/2014/main" id="{6115C425-D388-D1AF-A3B1-F0E2152D7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175" y="4049829"/>
              <a:ext cx="74690" cy="86596"/>
            </a:xfrm>
            <a:custGeom>
              <a:avLst/>
              <a:gdLst>
                <a:gd name="T0" fmla="*/ 9 w 36"/>
                <a:gd name="T1" fmla="*/ 8 h 38"/>
                <a:gd name="T2" fmla="*/ 5 w 36"/>
                <a:gd name="T3" fmla="*/ 12 h 38"/>
                <a:gd name="T4" fmla="*/ 2 w 36"/>
                <a:gd name="T5" fmla="*/ 19 h 38"/>
                <a:gd name="T6" fmla="*/ 9 w 36"/>
                <a:gd name="T7" fmla="*/ 28 h 38"/>
                <a:gd name="T8" fmla="*/ 14 w 36"/>
                <a:gd name="T9" fmla="*/ 37 h 38"/>
                <a:gd name="T10" fmla="*/ 18 w 36"/>
                <a:gd name="T11" fmla="*/ 38 h 38"/>
                <a:gd name="T12" fmla="*/ 22 w 36"/>
                <a:gd name="T13" fmla="*/ 32 h 38"/>
                <a:gd name="T14" fmla="*/ 31 w 36"/>
                <a:gd name="T15" fmla="*/ 33 h 38"/>
                <a:gd name="T16" fmla="*/ 32 w 36"/>
                <a:gd name="T17" fmla="*/ 34 h 38"/>
                <a:gd name="T18" fmla="*/ 34 w 36"/>
                <a:gd name="T19" fmla="*/ 30 h 38"/>
                <a:gd name="T20" fmla="*/ 33 w 36"/>
                <a:gd name="T21" fmla="*/ 19 h 38"/>
                <a:gd name="T22" fmla="*/ 35 w 36"/>
                <a:gd name="T23" fmla="*/ 9 h 38"/>
                <a:gd name="T24" fmla="*/ 36 w 36"/>
                <a:gd name="T25" fmla="*/ 4 h 38"/>
                <a:gd name="T26" fmla="*/ 28 w 36"/>
                <a:gd name="T27" fmla="*/ 2 h 38"/>
                <a:gd name="T28" fmla="*/ 17 w 36"/>
                <a:gd name="T29" fmla="*/ 2 h 38"/>
                <a:gd name="T30" fmla="*/ 11 w 36"/>
                <a:gd name="T31" fmla="*/ 2 h 38"/>
                <a:gd name="T32" fmla="*/ 10 w 36"/>
                <a:gd name="T33" fmla="*/ 3 h 38"/>
                <a:gd name="T34" fmla="*/ 9 w 36"/>
                <a:gd name="T35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38">
                  <a:moveTo>
                    <a:pt x="9" y="8"/>
                  </a:moveTo>
                  <a:cubicBezTo>
                    <a:pt x="10" y="10"/>
                    <a:pt x="8" y="12"/>
                    <a:pt x="5" y="12"/>
                  </a:cubicBezTo>
                  <a:cubicBezTo>
                    <a:pt x="3" y="12"/>
                    <a:pt x="3" y="18"/>
                    <a:pt x="2" y="19"/>
                  </a:cubicBezTo>
                  <a:cubicBezTo>
                    <a:pt x="0" y="21"/>
                    <a:pt x="8" y="25"/>
                    <a:pt x="9" y="28"/>
                  </a:cubicBezTo>
                  <a:cubicBezTo>
                    <a:pt x="10" y="30"/>
                    <a:pt x="12" y="34"/>
                    <a:pt x="14" y="37"/>
                  </a:cubicBezTo>
                  <a:cubicBezTo>
                    <a:pt x="15" y="38"/>
                    <a:pt x="17" y="38"/>
                    <a:pt x="18" y="38"/>
                  </a:cubicBezTo>
                  <a:cubicBezTo>
                    <a:pt x="20" y="36"/>
                    <a:pt x="18" y="32"/>
                    <a:pt x="22" y="32"/>
                  </a:cubicBezTo>
                  <a:cubicBezTo>
                    <a:pt x="25" y="33"/>
                    <a:pt x="30" y="31"/>
                    <a:pt x="31" y="33"/>
                  </a:cubicBezTo>
                  <a:cubicBezTo>
                    <a:pt x="31" y="33"/>
                    <a:pt x="31" y="33"/>
                    <a:pt x="32" y="34"/>
                  </a:cubicBezTo>
                  <a:cubicBezTo>
                    <a:pt x="33" y="32"/>
                    <a:pt x="34" y="30"/>
                    <a:pt x="34" y="30"/>
                  </a:cubicBezTo>
                  <a:cubicBezTo>
                    <a:pt x="35" y="28"/>
                    <a:pt x="35" y="22"/>
                    <a:pt x="33" y="19"/>
                  </a:cubicBezTo>
                  <a:cubicBezTo>
                    <a:pt x="32" y="15"/>
                    <a:pt x="33" y="10"/>
                    <a:pt x="35" y="9"/>
                  </a:cubicBezTo>
                  <a:cubicBezTo>
                    <a:pt x="35" y="8"/>
                    <a:pt x="36" y="7"/>
                    <a:pt x="36" y="4"/>
                  </a:cubicBezTo>
                  <a:cubicBezTo>
                    <a:pt x="33" y="3"/>
                    <a:pt x="31" y="2"/>
                    <a:pt x="28" y="2"/>
                  </a:cubicBezTo>
                  <a:cubicBezTo>
                    <a:pt x="24" y="3"/>
                    <a:pt x="19" y="5"/>
                    <a:pt x="17" y="2"/>
                  </a:cubicBezTo>
                  <a:cubicBezTo>
                    <a:pt x="16" y="0"/>
                    <a:pt x="13" y="0"/>
                    <a:pt x="11" y="2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9" y="5"/>
                    <a:pt x="9" y="7"/>
                    <a:pt x="9" y="8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119">
              <a:extLst>
                <a:ext uri="{FF2B5EF4-FFF2-40B4-BE49-F238E27FC236}">
                  <a16:creationId xmlns:a16="http://schemas.microsoft.com/office/drawing/2014/main" id="{5D125103-8A1B-A7F3-CF57-28F4B29BF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938" y="4009417"/>
              <a:ext cx="85234" cy="138553"/>
            </a:xfrm>
            <a:custGeom>
              <a:avLst/>
              <a:gdLst>
                <a:gd name="T0" fmla="*/ 10 w 41"/>
                <a:gd name="T1" fmla="*/ 4 h 61"/>
                <a:gd name="T2" fmla="*/ 7 w 41"/>
                <a:gd name="T3" fmla="*/ 9 h 61"/>
                <a:gd name="T4" fmla="*/ 6 w 41"/>
                <a:gd name="T5" fmla="*/ 14 h 61"/>
                <a:gd name="T6" fmla="*/ 2 w 41"/>
                <a:gd name="T7" fmla="*/ 18 h 61"/>
                <a:gd name="T8" fmla="*/ 1 w 41"/>
                <a:gd name="T9" fmla="*/ 22 h 61"/>
                <a:gd name="T10" fmla="*/ 7 w 41"/>
                <a:gd name="T11" fmla="*/ 29 h 61"/>
                <a:gd name="T12" fmla="*/ 10 w 41"/>
                <a:gd name="T13" fmla="*/ 27 h 61"/>
                <a:gd name="T14" fmla="*/ 13 w 41"/>
                <a:gd name="T15" fmla="*/ 34 h 61"/>
                <a:gd name="T16" fmla="*/ 14 w 41"/>
                <a:gd name="T17" fmla="*/ 41 h 61"/>
                <a:gd name="T18" fmla="*/ 16 w 41"/>
                <a:gd name="T19" fmla="*/ 56 h 61"/>
                <a:gd name="T20" fmla="*/ 25 w 41"/>
                <a:gd name="T21" fmla="*/ 59 h 61"/>
                <a:gd name="T22" fmla="*/ 31 w 41"/>
                <a:gd name="T23" fmla="*/ 57 h 61"/>
                <a:gd name="T24" fmla="*/ 35 w 41"/>
                <a:gd name="T25" fmla="*/ 55 h 61"/>
                <a:gd name="T26" fmla="*/ 41 w 41"/>
                <a:gd name="T27" fmla="*/ 55 h 61"/>
                <a:gd name="T28" fmla="*/ 36 w 41"/>
                <a:gd name="T29" fmla="*/ 46 h 61"/>
                <a:gd name="T30" fmla="*/ 29 w 41"/>
                <a:gd name="T31" fmla="*/ 37 h 61"/>
                <a:gd name="T32" fmla="*/ 32 w 41"/>
                <a:gd name="T33" fmla="*/ 30 h 61"/>
                <a:gd name="T34" fmla="*/ 36 w 41"/>
                <a:gd name="T35" fmla="*/ 26 h 61"/>
                <a:gd name="T36" fmla="*/ 37 w 41"/>
                <a:gd name="T37" fmla="*/ 21 h 61"/>
                <a:gd name="T38" fmla="*/ 29 w 41"/>
                <a:gd name="T39" fmla="*/ 14 h 61"/>
                <a:gd name="T40" fmla="*/ 25 w 41"/>
                <a:gd name="T41" fmla="*/ 9 h 61"/>
                <a:gd name="T42" fmla="*/ 17 w 41"/>
                <a:gd name="T43" fmla="*/ 1 h 61"/>
                <a:gd name="T44" fmla="*/ 14 w 41"/>
                <a:gd name="T45" fmla="*/ 0 h 61"/>
                <a:gd name="T46" fmla="*/ 10 w 41"/>
                <a:gd name="T47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" h="61">
                  <a:moveTo>
                    <a:pt x="10" y="4"/>
                  </a:moveTo>
                  <a:cubicBezTo>
                    <a:pt x="8" y="5"/>
                    <a:pt x="5" y="8"/>
                    <a:pt x="7" y="9"/>
                  </a:cubicBezTo>
                  <a:cubicBezTo>
                    <a:pt x="10" y="10"/>
                    <a:pt x="10" y="14"/>
                    <a:pt x="6" y="14"/>
                  </a:cubicBezTo>
                  <a:cubicBezTo>
                    <a:pt x="2" y="14"/>
                    <a:pt x="2" y="16"/>
                    <a:pt x="2" y="18"/>
                  </a:cubicBezTo>
                  <a:cubicBezTo>
                    <a:pt x="3" y="20"/>
                    <a:pt x="0" y="21"/>
                    <a:pt x="1" y="22"/>
                  </a:cubicBezTo>
                  <a:cubicBezTo>
                    <a:pt x="3" y="23"/>
                    <a:pt x="5" y="27"/>
                    <a:pt x="7" y="29"/>
                  </a:cubicBezTo>
                  <a:cubicBezTo>
                    <a:pt x="7" y="28"/>
                    <a:pt x="8" y="27"/>
                    <a:pt x="10" y="27"/>
                  </a:cubicBezTo>
                  <a:cubicBezTo>
                    <a:pt x="13" y="28"/>
                    <a:pt x="11" y="33"/>
                    <a:pt x="13" y="34"/>
                  </a:cubicBezTo>
                  <a:cubicBezTo>
                    <a:pt x="16" y="36"/>
                    <a:pt x="16" y="40"/>
                    <a:pt x="14" y="41"/>
                  </a:cubicBezTo>
                  <a:cubicBezTo>
                    <a:pt x="12" y="43"/>
                    <a:pt x="11" y="51"/>
                    <a:pt x="16" y="56"/>
                  </a:cubicBezTo>
                  <a:cubicBezTo>
                    <a:pt x="21" y="61"/>
                    <a:pt x="24" y="61"/>
                    <a:pt x="25" y="59"/>
                  </a:cubicBezTo>
                  <a:cubicBezTo>
                    <a:pt x="26" y="58"/>
                    <a:pt x="30" y="59"/>
                    <a:pt x="31" y="57"/>
                  </a:cubicBezTo>
                  <a:cubicBezTo>
                    <a:pt x="32" y="55"/>
                    <a:pt x="33" y="58"/>
                    <a:pt x="35" y="55"/>
                  </a:cubicBezTo>
                  <a:cubicBezTo>
                    <a:pt x="36" y="54"/>
                    <a:pt x="39" y="55"/>
                    <a:pt x="41" y="55"/>
                  </a:cubicBezTo>
                  <a:cubicBezTo>
                    <a:pt x="39" y="52"/>
                    <a:pt x="37" y="48"/>
                    <a:pt x="36" y="46"/>
                  </a:cubicBezTo>
                  <a:cubicBezTo>
                    <a:pt x="35" y="43"/>
                    <a:pt x="27" y="39"/>
                    <a:pt x="29" y="37"/>
                  </a:cubicBezTo>
                  <a:cubicBezTo>
                    <a:pt x="30" y="36"/>
                    <a:pt x="30" y="30"/>
                    <a:pt x="32" y="30"/>
                  </a:cubicBezTo>
                  <a:cubicBezTo>
                    <a:pt x="35" y="30"/>
                    <a:pt x="37" y="28"/>
                    <a:pt x="36" y="26"/>
                  </a:cubicBezTo>
                  <a:cubicBezTo>
                    <a:pt x="36" y="25"/>
                    <a:pt x="36" y="23"/>
                    <a:pt x="37" y="21"/>
                  </a:cubicBezTo>
                  <a:cubicBezTo>
                    <a:pt x="35" y="20"/>
                    <a:pt x="31" y="14"/>
                    <a:pt x="29" y="14"/>
                  </a:cubicBezTo>
                  <a:cubicBezTo>
                    <a:pt x="27" y="14"/>
                    <a:pt x="24" y="12"/>
                    <a:pt x="25" y="9"/>
                  </a:cubicBezTo>
                  <a:cubicBezTo>
                    <a:pt x="26" y="5"/>
                    <a:pt x="20" y="5"/>
                    <a:pt x="17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2" y="2"/>
                    <a:pt x="11" y="3"/>
                    <a:pt x="10" y="4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120">
              <a:extLst>
                <a:ext uri="{FF2B5EF4-FFF2-40B4-BE49-F238E27FC236}">
                  <a16:creationId xmlns:a16="http://schemas.microsoft.com/office/drawing/2014/main" id="{1DC60E7A-8101-53ED-7486-11C7C0934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6078" y="4059450"/>
              <a:ext cx="54479" cy="75049"/>
            </a:xfrm>
            <a:custGeom>
              <a:avLst/>
              <a:gdLst>
                <a:gd name="T0" fmla="*/ 1 w 26"/>
                <a:gd name="T1" fmla="*/ 15 h 33"/>
                <a:gd name="T2" fmla="*/ 2 w 26"/>
                <a:gd name="T3" fmla="*/ 26 h 33"/>
                <a:gd name="T4" fmla="*/ 0 w 26"/>
                <a:gd name="T5" fmla="*/ 30 h 33"/>
                <a:gd name="T6" fmla="*/ 7 w 26"/>
                <a:gd name="T7" fmla="*/ 31 h 33"/>
                <a:gd name="T8" fmla="*/ 16 w 26"/>
                <a:gd name="T9" fmla="*/ 27 h 33"/>
                <a:gd name="T10" fmla="*/ 26 w 26"/>
                <a:gd name="T11" fmla="*/ 14 h 33"/>
                <a:gd name="T12" fmla="*/ 26 w 26"/>
                <a:gd name="T13" fmla="*/ 14 h 33"/>
                <a:gd name="T14" fmla="*/ 12 w 26"/>
                <a:gd name="T15" fmla="*/ 3 h 33"/>
                <a:gd name="T16" fmla="*/ 4 w 26"/>
                <a:gd name="T17" fmla="*/ 0 h 33"/>
                <a:gd name="T18" fmla="*/ 3 w 26"/>
                <a:gd name="T19" fmla="*/ 5 h 33"/>
                <a:gd name="T20" fmla="*/ 1 w 26"/>
                <a:gd name="T21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33">
                  <a:moveTo>
                    <a:pt x="1" y="15"/>
                  </a:moveTo>
                  <a:cubicBezTo>
                    <a:pt x="3" y="18"/>
                    <a:pt x="3" y="24"/>
                    <a:pt x="2" y="26"/>
                  </a:cubicBezTo>
                  <a:cubicBezTo>
                    <a:pt x="2" y="26"/>
                    <a:pt x="1" y="28"/>
                    <a:pt x="0" y="30"/>
                  </a:cubicBezTo>
                  <a:cubicBezTo>
                    <a:pt x="1" y="31"/>
                    <a:pt x="3" y="32"/>
                    <a:pt x="7" y="31"/>
                  </a:cubicBezTo>
                  <a:cubicBezTo>
                    <a:pt x="12" y="30"/>
                    <a:pt x="14" y="33"/>
                    <a:pt x="16" y="27"/>
                  </a:cubicBezTo>
                  <a:cubicBezTo>
                    <a:pt x="18" y="23"/>
                    <a:pt x="22" y="17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2"/>
                    <a:pt x="17" y="4"/>
                    <a:pt x="12" y="3"/>
                  </a:cubicBezTo>
                  <a:cubicBezTo>
                    <a:pt x="9" y="2"/>
                    <a:pt x="7" y="1"/>
                    <a:pt x="4" y="0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1" y="6"/>
                    <a:pt x="0" y="11"/>
                    <a:pt x="1" y="15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121">
              <a:extLst>
                <a:ext uri="{FF2B5EF4-FFF2-40B4-BE49-F238E27FC236}">
                  <a16:creationId xmlns:a16="http://schemas.microsoft.com/office/drawing/2014/main" id="{670114DF-4975-3360-D398-461233D21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704" y="3708256"/>
              <a:ext cx="184527" cy="73126"/>
            </a:xfrm>
            <a:custGeom>
              <a:avLst/>
              <a:gdLst>
                <a:gd name="T0" fmla="*/ 72 w 89"/>
                <a:gd name="T1" fmla="*/ 20 h 32"/>
                <a:gd name="T2" fmla="*/ 31 w 89"/>
                <a:gd name="T3" fmla="*/ 4 h 32"/>
                <a:gd name="T4" fmla="*/ 1 w 89"/>
                <a:gd name="T5" fmla="*/ 14 h 32"/>
                <a:gd name="T6" fmla="*/ 16 w 89"/>
                <a:gd name="T7" fmla="*/ 8 h 32"/>
                <a:gd name="T8" fmla="*/ 24 w 89"/>
                <a:gd name="T9" fmla="*/ 11 h 32"/>
                <a:gd name="T10" fmla="*/ 38 w 89"/>
                <a:gd name="T11" fmla="*/ 14 h 32"/>
                <a:gd name="T12" fmla="*/ 56 w 89"/>
                <a:gd name="T13" fmla="*/ 24 h 32"/>
                <a:gd name="T14" fmla="*/ 60 w 89"/>
                <a:gd name="T15" fmla="*/ 30 h 32"/>
                <a:gd name="T16" fmla="*/ 88 w 89"/>
                <a:gd name="T17" fmla="*/ 30 h 32"/>
                <a:gd name="T18" fmla="*/ 72 w 89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32">
                  <a:moveTo>
                    <a:pt x="72" y="20"/>
                  </a:moveTo>
                  <a:cubicBezTo>
                    <a:pt x="66" y="20"/>
                    <a:pt x="48" y="8"/>
                    <a:pt x="31" y="4"/>
                  </a:cubicBezTo>
                  <a:cubicBezTo>
                    <a:pt x="14" y="0"/>
                    <a:pt x="0" y="12"/>
                    <a:pt x="1" y="14"/>
                  </a:cubicBezTo>
                  <a:cubicBezTo>
                    <a:pt x="4" y="17"/>
                    <a:pt x="12" y="11"/>
                    <a:pt x="16" y="8"/>
                  </a:cubicBezTo>
                  <a:cubicBezTo>
                    <a:pt x="20" y="5"/>
                    <a:pt x="24" y="9"/>
                    <a:pt x="24" y="11"/>
                  </a:cubicBezTo>
                  <a:cubicBezTo>
                    <a:pt x="25" y="13"/>
                    <a:pt x="30" y="14"/>
                    <a:pt x="38" y="14"/>
                  </a:cubicBezTo>
                  <a:cubicBezTo>
                    <a:pt x="47" y="15"/>
                    <a:pt x="48" y="22"/>
                    <a:pt x="56" y="24"/>
                  </a:cubicBezTo>
                  <a:cubicBezTo>
                    <a:pt x="64" y="26"/>
                    <a:pt x="56" y="29"/>
                    <a:pt x="60" y="30"/>
                  </a:cubicBezTo>
                  <a:cubicBezTo>
                    <a:pt x="64" y="32"/>
                    <a:pt x="86" y="31"/>
                    <a:pt x="88" y="30"/>
                  </a:cubicBezTo>
                  <a:cubicBezTo>
                    <a:pt x="89" y="28"/>
                    <a:pt x="78" y="20"/>
                    <a:pt x="72" y="20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122">
              <a:extLst>
                <a:ext uri="{FF2B5EF4-FFF2-40B4-BE49-F238E27FC236}">
                  <a16:creationId xmlns:a16="http://schemas.microsoft.com/office/drawing/2014/main" id="{F7583CD0-A11C-A4E9-6C73-5039315D4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50" y="3806398"/>
              <a:ext cx="43935" cy="20205"/>
            </a:xfrm>
            <a:custGeom>
              <a:avLst/>
              <a:gdLst>
                <a:gd name="T0" fmla="*/ 2 w 21"/>
                <a:gd name="T1" fmla="*/ 3 h 9"/>
                <a:gd name="T2" fmla="*/ 19 w 21"/>
                <a:gd name="T3" fmla="*/ 6 h 9"/>
                <a:gd name="T4" fmla="*/ 2 w 21"/>
                <a:gd name="T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9">
                  <a:moveTo>
                    <a:pt x="2" y="3"/>
                  </a:moveTo>
                  <a:cubicBezTo>
                    <a:pt x="3" y="6"/>
                    <a:pt x="18" y="9"/>
                    <a:pt x="19" y="6"/>
                  </a:cubicBezTo>
                  <a:cubicBezTo>
                    <a:pt x="21" y="3"/>
                    <a:pt x="0" y="0"/>
                    <a:pt x="2" y="3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123">
              <a:extLst>
                <a:ext uri="{FF2B5EF4-FFF2-40B4-BE49-F238E27FC236}">
                  <a16:creationId xmlns:a16="http://schemas.microsoft.com/office/drawing/2014/main" id="{9EF88803-742A-D894-1B39-2FB5480D9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5858" y="3804474"/>
              <a:ext cx="37784" cy="22129"/>
            </a:xfrm>
            <a:custGeom>
              <a:avLst/>
              <a:gdLst>
                <a:gd name="T0" fmla="*/ 3 w 18"/>
                <a:gd name="T1" fmla="*/ 5 h 10"/>
                <a:gd name="T2" fmla="*/ 17 w 18"/>
                <a:gd name="T3" fmla="*/ 5 h 10"/>
                <a:gd name="T4" fmla="*/ 3 w 18"/>
                <a:gd name="T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0">
                  <a:moveTo>
                    <a:pt x="3" y="5"/>
                  </a:moveTo>
                  <a:cubicBezTo>
                    <a:pt x="6" y="10"/>
                    <a:pt x="16" y="7"/>
                    <a:pt x="17" y="5"/>
                  </a:cubicBezTo>
                  <a:cubicBezTo>
                    <a:pt x="18" y="1"/>
                    <a:pt x="0" y="0"/>
                    <a:pt x="3" y="5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124">
              <a:extLst>
                <a:ext uri="{FF2B5EF4-FFF2-40B4-BE49-F238E27FC236}">
                  <a16:creationId xmlns:a16="http://schemas.microsoft.com/office/drawing/2014/main" id="{1FCF5CCB-A402-8378-F0BF-156CA58DB1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4473" y="1967681"/>
              <a:ext cx="1070260" cy="879428"/>
            </a:xfrm>
            <a:custGeom>
              <a:avLst/>
              <a:gdLst>
                <a:gd name="T0" fmla="*/ 452 w 515"/>
                <a:gd name="T1" fmla="*/ 45 h 386"/>
                <a:gd name="T2" fmla="*/ 414 w 515"/>
                <a:gd name="T3" fmla="*/ 62 h 386"/>
                <a:gd name="T4" fmla="*/ 412 w 515"/>
                <a:gd name="T5" fmla="*/ 40 h 386"/>
                <a:gd name="T6" fmla="*/ 369 w 515"/>
                <a:gd name="T7" fmla="*/ 36 h 386"/>
                <a:gd name="T8" fmla="*/ 411 w 515"/>
                <a:gd name="T9" fmla="*/ 29 h 386"/>
                <a:gd name="T10" fmla="*/ 408 w 515"/>
                <a:gd name="T11" fmla="*/ 13 h 386"/>
                <a:gd name="T12" fmla="*/ 348 w 515"/>
                <a:gd name="T13" fmla="*/ 1 h 386"/>
                <a:gd name="T14" fmla="*/ 293 w 515"/>
                <a:gd name="T15" fmla="*/ 8 h 386"/>
                <a:gd name="T16" fmla="*/ 251 w 515"/>
                <a:gd name="T17" fmla="*/ 9 h 386"/>
                <a:gd name="T18" fmla="*/ 217 w 515"/>
                <a:gd name="T19" fmla="*/ 24 h 386"/>
                <a:gd name="T20" fmla="*/ 208 w 515"/>
                <a:gd name="T21" fmla="*/ 29 h 386"/>
                <a:gd name="T22" fmla="*/ 184 w 515"/>
                <a:gd name="T23" fmla="*/ 36 h 386"/>
                <a:gd name="T24" fmla="*/ 161 w 515"/>
                <a:gd name="T25" fmla="*/ 44 h 386"/>
                <a:gd name="T26" fmla="*/ 121 w 515"/>
                <a:gd name="T27" fmla="*/ 36 h 386"/>
                <a:gd name="T28" fmla="*/ 99 w 515"/>
                <a:gd name="T29" fmla="*/ 53 h 386"/>
                <a:gd name="T30" fmla="*/ 65 w 515"/>
                <a:gd name="T31" fmla="*/ 74 h 386"/>
                <a:gd name="T32" fmla="*/ 0 w 515"/>
                <a:gd name="T33" fmla="*/ 107 h 386"/>
                <a:gd name="T34" fmla="*/ 42 w 515"/>
                <a:gd name="T35" fmla="*/ 119 h 386"/>
                <a:gd name="T36" fmla="*/ 12 w 515"/>
                <a:gd name="T37" fmla="*/ 129 h 386"/>
                <a:gd name="T38" fmla="*/ 37 w 515"/>
                <a:gd name="T39" fmla="*/ 146 h 386"/>
                <a:gd name="T40" fmla="*/ 70 w 515"/>
                <a:gd name="T41" fmla="*/ 144 h 386"/>
                <a:gd name="T42" fmla="*/ 121 w 515"/>
                <a:gd name="T43" fmla="*/ 158 h 386"/>
                <a:gd name="T44" fmla="*/ 146 w 515"/>
                <a:gd name="T45" fmla="*/ 192 h 386"/>
                <a:gd name="T46" fmla="*/ 150 w 515"/>
                <a:gd name="T47" fmla="*/ 223 h 386"/>
                <a:gd name="T48" fmla="*/ 182 w 515"/>
                <a:gd name="T49" fmla="*/ 233 h 386"/>
                <a:gd name="T50" fmla="*/ 179 w 515"/>
                <a:gd name="T51" fmla="*/ 246 h 386"/>
                <a:gd name="T52" fmla="*/ 174 w 515"/>
                <a:gd name="T53" fmla="*/ 267 h 386"/>
                <a:gd name="T54" fmla="*/ 169 w 515"/>
                <a:gd name="T55" fmla="*/ 292 h 386"/>
                <a:gd name="T56" fmla="*/ 175 w 515"/>
                <a:gd name="T57" fmla="*/ 326 h 386"/>
                <a:gd name="T58" fmla="*/ 191 w 515"/>
                <a:gd name="T59" fmla="*/ 346 h 386"/>
                <a:gd name="T60" fmla="*/ 214 w 515"/>
                <a:gd name="T61" fmla="*/ 373 h 386"/>
                <a:gd name="T62" fmla="*/ 247 w 515"/>
                <a:gd name="T63" fmla="*/ 385 h 386"/>
                <a:gd name="T64" fmla="*/ 257 w 515"/>
                <a:gd name="T65" fmla="*/ 352 h 386"/>
                <a:gd name="T66" fmla="*/ 271 w 515"/>
                <a:gd name="T67" fmla="*/ 336 h 386"/>
                <a:gd name="T68" fmla="*/ 272 w 515"/>
                <a:gd name="T69" fmla="*/ 320 h 386"/>
                <a:gd name="T70" fmla="*/ 286 w 515"/>
                <a:gd name="T71" fmla="*/ 309 h 386"/>
                <a:gd name="T72" fmla="*/ 299 w 515"/>
                <a:gd name="T73" fmla="*/ 306 h 386"/>
                <a:gd name="T74" fmla="*/ 344 w 515"/>
                <a:gd name="T75" fmla="*/ 277 h 386"/>
                <a:gd name="T76" fmla="*/ 373 w 515"/>
                <a:gd name="T77" fmla="*/ 269 h 386"/>
                <a:gd name="T78" fmla="*/ 430 w 515"/>
                <a:gd name="T79" fmla="*/ 244 h 386"/>
                <a:gd name="T80" fmla="*/ 399 w 515"/>
                <a:gd name="T81" fmla="*/ 237 h 386"/>
                <a:gd name="T82" fmla="*/ 431 w 515"/>
                <a:gd name="T83" fmla="*/ 239 h 386"/>
                <a:gd name="T84" fmla="*/ 424 w 515"/>
                <a:gd name="T85" fmla="*/ 210 h 386"/>
                <a:gd name="T86" fmla="*/ 408 w 515"/>
                <a:gd name="T87" fmla="*/ 195 h 386"/>
                <a:gd name="T88" fmla="*/ 444 w 515"/>
                <a:gd name="T89" fmla="*/ 190 h 386"/>
                <a:gd name="T90" fmla="*/ 454 w 515"/>
                <a:gd name="T91" fmla="*/ 172 h 386"/>
                <a:gd name="T92" fmla="*/ 450 w 515"/>
                <a:gd name="T93" fmla="*/ 145 h 386"/>
                <a:gd name="T94" fmla="*/ 440 w 515"/>
                <a:gd name="T95" fmla="*/ 133 h 386"/>
                <a:gd name="T96" fmla="*/ 444 w 515"/>
                <a:gd name="T97" fmla="*/ 121 h 386"/>
                <a:gd name="T98" fmla="*/ 432 w 515"/>
                <a:gd name="T99" fmla="*/ 116 h 386"/>
                <a:gd name="T100" fmla="*/ 466 w 515"/>
                <a:gd name="T101" fmla="*/ 80 h 386"/>
                <a:gd name="T102" fmla="*/ 457 w 515"/>
                <a:gd name="T103" fmla="*/ 71 h 386"/>
                <a:gd name="T104" fmla="*/ 467 w 515"/>
                <a:gd name="T105" fmla="*/ 61 h 386"/>
                <a:gd name="T106" fmla="*/ 515 w 515"/>
                <a:gd name="T107" fmla="*/ 44 h 386"/>
                <a:gd name="T108" fmla="*/ 170 w 515"/>
                <a:gd name="T109" fmla="*/ 247 h 386"/>
                <a:gd name="T110" fmla="*/ 161 w 515"/>
                <a:gd name="T111" fmla="*/ 25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15" h="386">
                  <a:moveTo>
                    <a:pt x="487" y="36"/>
                  </a:moveTo>
                  <a:cubicBezTo>
                    <a:pt x="477" y="36"/>
                    <a:pt x="470" y="38"/>
                    <a:pt x="469" y="44"/>
                  </a:cubicBezTo>
                  <a:cubicBezTo>
                    <a:pt x="469" y="50"/>
                    <a:pt x="457" y="43"/>
                    <a:pt x="452" y="45"/>
                  </a:cubicBezTo>
                  <a:cubicBezTo>
                    <a:pt x="447" y="47"/>
                    <a:pt x="450" y="40"/>
                    <a:pt x="445" y="42"/>
                  </a:cubicBezTo>
                  <a:cubicBezTo>
                    <a:pt x="440" y="45"/>
                    <a:pt x="434" y="51"/>
                    <a:pt x="428" y="53"/>
                  </a:cubicBezTo>
                  <a:cubicBezTo>
                    <a:pt x="422" y="56"/>
                    <a:pt x="418" y="62"/>
                    <a:pt x="414" y="62"/>
                  </a:cubicBezTo>
                  <a:cubicBezTo>
                    <a:pt x="410" y="63"/>
                    <a:pt x="422" y="51"/>
                    <a:pt x="428" y="45"/>
                  </a:cubicBezTo>
                  <a:cubicBezTo>
                    <a:pt x="434" y="39"/>
                    <a:pt x="431" y="32"/>
                    <a:pt x="423" y="33"/>
                  </a:cubicBezTo>
                  <a:cubicBezTo>
                    <a:pt x="415" y="34"/>
                    <a:pt x="417" y="39"/>
                    <a:pt x="412" y="40"/>
                  </a:cubicBezTo>
                  <a:cubicBezTo>
                    <a:pt x="408" y="41"/>
                    <a:pt x="386" y="51"/>
                    <a:pt x="385" y="48"/>
                  </a:cubicBezTo>
                  <a:cubicBezTo>
                    <a:pt x="384" y="45"/>
                    <a:pt x="403" y="39"/>
                    <a:pt x="403" y="37"/>
                  </a:cubicBezTo>
                  <a:cubicBezTo>
                    <a:pt x="402" y="35"/>
                    <a:pt x="379" y="35"/>
                    <a:pt x="369" y="36"/>
                  </a:cubicBezTo>
                  <a:cubicBezTo>
                    <a:pt x="358" y="38"/>
                    <a:pt x="340" y="44"/>
                    <a:pt x="339" y="41"/>
                  </a:cubicBezTo>
                  <a:cubicBezTo>
                    <a:pt x="339" y="38"/>
                    <a:pt x="361" y="33"/>
                    <a:pt x="372" y="32"/>
                  </a:cubicBezTo>
                  <a:cubicBezTo>
                    <a:pt x="383" y="31"/>
                    <a:pt x="403" y="33"/>
                    <a:pt x="411" y="29"/>
                  </a:cubicBezTo>
                  <a:cubicBezTo>
                    <a:pt x="420" y="26"/>
                    <a:pt x="433" y="26"/>
                    <a:pt x="435" y="23"/>
                  </a:cubicBezTo>
                  <a:cubicBezTo>
                    <a:pt x="437" y="20"/>
                    <a:pt x="425" y="16"/>
                    <a:pt x="419" y="17"/>
                  </a:cubicBezTo>
                  <a:cubicBezTo>
                    <a:pt x="413" y="17"/>
                    <a:pt x="407" y="16"/>
                    <a:pt x="408" y="13"/>
                  </a:cubicBezTo>
                  <a:cubicBezTo>
                    <a:pt x="408" y="10"/>
                    <a:pt x="398" y="9"/>
                    <a:pt x="397" y="7"/>
                  </a:cubicBezTo>
                  <a:cubicBezTo>
                    <a:pt x="396" y="5"/>
                    <a:pt x="378" y="7"/>
                    <a:pt x="374" y="4"/>
                  </a:cubicBezTo>
                  <a:cubicBezTo>
                    <a:pt x="370" y="2"/>
                    <a:pt x="358" y="0"/>
                    <a:pt x="348" y="1"/>
                  </a:cubicBezTo>
                  <a:cubicBezTo>
                    <a:pt x="338" y="2"/>
                    <a:pt x="318" y="2"/>
                    <a:pt x="313" y="2"/>
                  </a:cubicBezTo>
                  <a:cubicBezTo>
                    <a:pt x="308" y="3"/>
                    <a:pt x="305" y="4"/>
                    <a:pt x="301" y="4"/>
                  </a:cubicBezTo>
                  <a:cubicBezTo>
                    <a:pt x="297" y="4"/>
                    <a:pt x="290" y="5"/>
                    <a:pt x="293" y="8"/>
                  </a:cubicBezTo>
                  <a:cubicBezTo>
                    <a:pt x="297" y="13"/>
                    <a:pt x="286" y="15"/>
                    <a:pt x="287" y="11"/>
                  </a:cubicBezTo>
                  <a:cubicBezTo>
                    <a:pt x="288" y="8"/>
                    <a:pt x="277" y="6"/>
                    <a:pt x="274" y="9"/>
                  </a:cubicBezTo>
                  <a:cubicBezTo>
                    <a:pt x="270" y="12"/>
                    <a:pt x="254" y="5"/>
                    <a:pt x="251" y="9"/>
                  </a:cubicBezTo>
                  <a:cubicBezTo>
                    <a:pt x="249" y="12"/>
                    <a:pt x="229" y="11"/>
                    <a:pt x="223" y="12"/>
                  </a:cubicBezTo>
                  <a:cubicBezTo>
                    <a:pt x="217" y="13"/>
                    <a:pt x="232" y="17"/>
                    <a:pt x="232" y="20"/>
                  </a:cubicBezTo>
                  <a:cubicBezTo>
                    <a:pt x="231" y="22"/>
                    <a:pt x="213" y="20"/>
                    <a:pt x="217" y="24"/>
                  </a:cubicBezTo>
                  <a:cubicBezTo>
                    <a:pt x="220" y="29"/>
                    <a:pt x="232" y="32"/>
                    <a:pt x="238" y="38"/>
                  </a:cubicBezTo>
                  <a:cubicBezTo>
                    <a:pt x="244" y="43"/>
                    <a:pt x="234" y="40"/>
                    <a:pt x="227" y="36"/>
                  </a:cubicBezTo>
                  <a:cubicBezTo>
                    <a:pt x="221" y="31"/>
                    <a:pt x="212" y="33"/>
                    <a:pt x="208" y="29"/>
                  </a:cubicBezTo>
                  <a:cubicBezTo>
                    <a:pt x="204" y="24"/>
                    <a:pt x="190" y="21"/>
                    <a:pt x="186" y="24"/>
                  </a:cubicBezTo>
                  <a:cubicBezTo>
                    <a:pt x="181" y="27"/>
                    <a:pt x="196" y="32"/>
                    <a:pt x="196" y="35"/>
                  </a:cubicBezTo>
                  <a:cubicBezTo>
                    <a:pt x="196" y="39"/>
                    <a:pt x="186" y="35"/>
                    <a:pt x="184" y="36"/>
                  </a:cubicBezTo>
                  <a:cubicBezTo>
                    <a:pt x="183" y="37"/>
                    <a:pt x="174" y="27"/>
                    <a:pt x="169" y="27"/>
                  </a:cubicBezTo>
                  <a:cubicBezTo>
                    <a:pt x="164" y="27"/>
                    <a:pt x="168" y="32"/>
                    <a:pt x="168" y="38"/>
                  </a:cubicBezTo>
                  <a:cubicBezTo>
                    <a:pt x="168" y="44"/>
                    <a:pt x="158" y="48"/>
                    <a:pt x="161" y="44"/>
                  </a:cubicBezTo>
                  <a:cubicBezTo>
                    <a:pt x="164" y="40"/>
                    <a:pt x="162" y="29"/>
                    <a:pt x="157" y="27"/>
                  </a:cubicBezTo>
                  <a:cubicBezTo>
                    <a:pt x="151" y="25"/>
                    <a:pt x="138" y="31"/>
                    <a:pt x="131" y="31"/>
                  </a:cubicBezTo>
                  <a:cubicBezTo>
                    <a:pt x="124" y="30"/>
                    <a:pt x="115" y="33"/>
                    <a:pt x="121" y="36"/>
                  </a:cubicBezTo>
                  <a:cubicBezTo>
                    <a:pt x="127" y="40"/>
                    <a:pt x="121" y="42"/>
                    <a:pt x="115" y="38"/>
                  </a:cubicBezTo>
                  <a:cubicBezTo>
                    <a:pt x="110" y="34"/>
                    <a:pt x="93" y="38"/>
                    <a:pt x="96" y="40"/>
                  </a:cubicBezTo>
                  <a:cubicBezTo>
                    <a:pt x="100" y="43"/>
                    <a:pt x="101" y="50"/>
                    <a:pt x="99" y="53"/>
                  </a:cubicBezTo>
                  <a:cubicBezTo>
                    <a:pt x="97" y="56"/>
                    <a:pt x="89" y="50"/>
                    <a:pt x="83" y="50"/>
                  </a:cubicBezTo>
                  <a:cubicBezTo>
                    <a:pt x="76" y="51"/>
                    <a:pt x="43" y="67"/>
                    <a:pt x="45" y="71"/>
                  </a:cubicBezTo>
                  <a:cubicBezTo>
                    <a:pt x="47" y="75"/>
                    <a:pt x="61" y="72"/>
                    <a:pt x="65" y="74"/>
                  </a:cubicBezTo>
                  <a:cubicBezTo>
                    <a:pt x="70" y="77"/>
                    <a:pt x="64" y="86"/>
                    <a:pt x="58" y="90"/>
                  </a:cubicBezTo>
                  <a:cubicBezTo>
                    <a:pt x="53" y="94"/>
                    <a:pt x="32" y="90"/>
                    <a:pt x="32" y="95"/>
                  </a:cubicBezTo>
                  <a:cubicBezTo>
                    <a:pt x="31" y="99"/>
                    <a:pt x="0" y="100"/>
                    <a:pt x="0" y="107"/>
                  </a:cubicBezTo>
                  <a:cubicBezTo>
                    <a:pt x="0" y="110"/>
                    <a:pt x="1" y="112"/>
                    <a:pt x="5" y="113"/>
                  </a:cubicBezTo>
                  <a:cubicBezTo>
                    <a:pt x="9" y="114"/>
                    <a:pt x="15" y="113"/>
                    <a:pt x="19" y="117"/>
                  </a:cubicBezTo>
                  <a:cubicBezTo>
                    <a:pt x="23" y="122"/>
                    <a:pt x="34" y="122"/>
                    <a:pt x="42" y="119"/>
                  </a:cubicBezTo>
                  <a:cubicBezTo>
                    <a:pt x="49" y="116"/>
                    <a:pt x="55" y="119"/>
                    <a:pt x="55" y="124"/>
                  </a:cubicBezTo>
                  <a:cubicBezTo>
                    <a:pt x="55" y="128"/>
                    <a:pt x="37" y="122"/>
                    <a:pt x="32" y="125"/>
                  </a:cubicBezTo>
                  <a:cubicBezTo>
                    <a:pt x="27" y="129"/>
                    <a:pt x="11" y="126"/>
                    <a:pt x="12" y="129"/>
                  </a:cubicBezTo>
                  <a:cubicBezTo>
                    <a:pt x="12" y="133"/>
                    <a:pt x="20" y="132"/>
                    <a:pt x="27" y="133"/>
                  </a:cubicBezTo>
                  <a:cubicBezTo>
                    <a:pt x="33" y="135"/>
                    <a:pt x="27" y="137"/>
                    <a:pt x="27" y="140"/>
                  </a:cubicBezTo>
                  <a:cubicBezTo>
                    <a:pt x="27" y="143"/>
                    <a:pt x="30" y="142"/>
                    <a:pt x="37" y="146"/>
                  </a:cubicBezTo>
                  <a:cubicBezTo>
                    <a:pt x="43" y="149"/>
                    <a:pt x="54" y="151"/>
                    <a:pt x="51" y="147"/>
                  </a:cubicBezTo>
                  <a:cubicBezTo>
                    <a:pt x="47" y="143"/>
                    <a:pt x="57" y="144"/>
                    <a:pt x="59" y="146"/>
                  </a:cubicBezTo>
                  <a:cubicBezTo>
                    <a:pt x="61" y="148"/>
                    <a:pt x="66" y="143"/>
                    <a:pt x="70" y="144"/>
                  </a:cubicBezTo>
                  <a:cubicBezTo>
                    <a:pt x="75" y="145"/>
                    <a:pt x="77" y="140"/>
                    <a:pt x="80" y="142"/>
                  </a:cubicBezTo>
                  <a:cubicBezTo>
                    <a:pt x="84" y="145"/>
                    <a:pt x="102" y="146"/>
                    <a:pt x="108" y="149"/>
                  </a:cubicBezTo>
                  <a:cubicBezTo>
                    <a:pt x="114" y="153"/>
                    <a:pt x="122" y="153"/>
                    <a:pt x="121" y="158"/>
                  </a:cubicBezTo>
                  <a:cubicBezTo>
                    <a:pt x="120" y="163"/>
                    <a:pt x="126" y="166"/>
                    <a:pt x="133" y="169"/>
                  </a:cubicBezTo>
                  <a:cubicBezTo>
                    <a:pt x="139" y="172"/>
                    <a:pt x="141" y="179"/>
                    <a:pt x="140" y="183"/>
                  </a:cubicBezTo>
                  <a:cubicBezTo>
                    <a:pt x="140" y="187"/>
                    <a:pt x="148" y="190"/>
                    <a:pt x="146" y="192"/>
                  </a:cubicBezTo>
                  <a:cubicBezTo>
                    <a:pt x="145" y="194"/>
                    <a:pt x="146" y="197"/>
                    <a:pt x="151" y="201"/>
                  </a:cubicBezTo>
                  <a:cubicBezTo>
                    <a:pt x="155" y="205"/>
                    <a:pt x="144" y="208"/>
                    <a:pt x="146" y="211"/>
                  </a:cubicBezTo>
                  <a:cubicBezTo>
                    <a:pt x="149" y="215"/>
                    <a:pt x="142" y="222"/>
                    <a:pt x="150" y="223"/>
                  </a:cubicBezTo>
                  <a:cubicBezTo>
                    <a:pt x="158" y="224"/>
                    <a:pt x="157" y="217"/>
                    <a:pt x="163" y="217"/>
                  </a:cubicBezTo>
                  <a:cubicBezTo>
                    <a:pt x="169" y="217"/>
                    <a:pt x="163" y="223"/>
                    <a:pt x="166" y="226"/>
                  </a:cubicBezTo>
                  <a:cubicBezTo>
                    <a:pt x="169" y="229"/>
                    <a:pt x="176" y="228"/>
                    <a:pt x="182" y="233"/>
                  </a:cubicBezTo>
                  <a:cubicBezTo>
                    <a:pt x="189" y="239"/>
                    <a:pt x="185" y="241"/>
                    <a:pt x="179" y="237"/>
                  </a:cubicBezTo>
                  <a:cubicBezTo>
                    <a:pt x="173" y="233"/>
                    <a:pt x="156" y="234"/>
                    <a:pt x="156" y="235"/>
                  </a:cubicBezTo>
                  <a:cubicBezTo>
                    <a:pt x="156" y="237"/>
                    <a:pt x="175" y="247"/>
                    <a:pt x="179" y="246"/>
                  </a:cubicBezTo>
                  <a:cubicBezTo>
                    <a:pt x="183" y="244"/>
                    <a:pt x="189" y="252"/>
                    <a:pt x="187" y="254"/>
                  </a:cubicBezTo>
                  <a:cubicBezTo>
                    <a:pt x="184" y="257"/>
                    <a:pt x="185" y="263"/>
                    <a:pt x="185" y="266"/>
                  </a:cubicBezTo>
                  <a:cubicBezTo>
                    <a:pt x="184" y="269"/>
                    <a:pt x="178" y="266"/>
                    <a:pt x="174" y="267"/>
                  </a:cubicBezTo>
                  <a:cubicBezTo>
                    <a:pt x="170" y="267"/>
                    <a:pt x="167" y="268"/>
                    <a:pt x="167" y="273"/>
                  </a:cubicBezTo>
                  <a:cubicBezTo>
                    <a:pt x="167" y="277"/>
                    <a:pt x="161" y="280"/>
                    <a:pt x="160" y="285"/>
                  </a:cubicBezTo>
                  <a:cubicBezTo>
                    <a:pt x="160" y="290"/>
                    <a:pt x="165" y="290"/>
                    <a:pt x="169" y="292"/>
                  </a:cubicBezTo>
                  <a:cubicBezTo>
                    <a:pt x="172" y="294"/>
                    <a:pt x="163" y="296"/>
                    <a:pt x="162" y="300"/>
                  </a:cubicBezTo>
                  <a:cubicBezTo>
                    <a:pt x="162" y="303"/>
                    <a:pt x="171" y="310"/>
                    <a:pt x="174" y="312"/>
                  </a:cubicBezTo>
                  <a:cubicBezTo>
                    <a:pt x="177" y="314"/>
                    <a:pt x="174" y="322"/>
                    <a:pt x="175" y="326"/>
                  </a:cubicBezTo>
                  <a:cubicBezTo>
                    <a:pt x="177" y="331"/>
                    <a:pt x="181" y="325"/>
                    <a:pt x="180" y="331"/>
                  </a:cubicBezTo>
                  <a:cubicBezTo>
                    <a:pt x="180" y="336"/>
                    <a:pt x="184" y="336"/>
                    <a:pt x="185" y="339"/>
                  </a:cubicBezTo>
                  <a:cubicBezTo>
                    <a:pt x="185" y="343"/>
                    <a:pt x="193" y="342"/>
                    <a:pt x="191" y="346"/>
                  </a:cubicBezTo>
                  <a:cubicBezTo>
                    <a:pt x="190" y="351"/>
                    <a:pt x="193" y="354"/>
                    <a:pt x="195" y="357"/>
                  </a:cubicBezTo>
                  <a:cubicBezTo>
                    <a:pt x="197" y="359"/>
                    <a:pt x="203" y="363"/>
                    <a:pt x="204" y="367"/>
                  </a:cubicBezTo>
                  <a:cubicBezTo>
                    <a:pt x="206" y="370"/>
                    <a:pt x="209" y="374"/>
                    <a:pt x="214" y="373"/>
                  </a:cubicBezTo>
                  <a:cubicBezTo>
                    <a:pt x="218" y="372"/>
                    <a:pt x="219" y="376"/>
                    <a:pt x="222" y="375"/>
                  </a:cubicBezTo>
                  <a:cubicBezTo>
                    <a:pt x="226" y="375"/>
                    <a:pt x="231" y="377"/>
                    <a:pt x="232" y="380"/>
                  </a:cubicBezTo>
                  <a:cubicBezTo>
                    <a:pt x="233" y="382"/>
                    <a:pt x="244" y="385"/>
                    <a:pt x="247" y="385"/>
                  </a:cubicBezTo>
                  <a:cubicBezTo>
                    <a:pt x="250" y="386"/>
                    <a:pt x="250" y="380"/>
                    <a:pt x="253" y="379"/>
                  </a:cubicBezTo>
                  <a:cubicBezTo>
                    <a:pt x="256" y="377"/>
                    <a:pt x="255" y="366"/>
                    <a:pt x="257" y="366"/>
                  </a:cubicBezTo>
                  <a:cubicBezTo>
                    <a:pt x="260" y="365"/>
                    <a:pt x="259" y="353"/>
                    <a:pt x="257" y="352"/>
                  </a:cubicBezTo>
                  <a:cubicBezTo>
                    <a:pt x="254" y="351"/>
                    <a:pt x="255" y="347"/>
                    <a:pt x="261" y="348"/>
                  </a:cubicBezTo>
                  <a:cubicBezTo>
                    <a:pt x="266" y="349"/>
                    <a:pt x="264" y="343"/>
                    <a:pt x="267" y="343"/>
                  </a:cubicBezTo>
                  <a:cubicBezTo>
                    <a:pt x="270" y="342"/>
                    <a:pt x="269" y="337"/>
                    <a:pt x="271" y="336"/>
                  </a:cubicBezTo>
                  <a:cubicBezTo>
                    <a:pt x="273" y="336"/>
                    <a:pt x="272" y="332"/>
                    <a:pt x="271" y="330"/>
                  </a:cubicBezTo>
                  <a:cubicBezTo>
                    <a:pt x="269" y="328"/>
                    <a:pt x="271" y="327"/>
                    <a:pt x="274" y="326"/>
                  </a:cubicBezTo>
                  <a:cubicBezTo>
                    <a:pt x="277" y="326"/>
                    <a:pt x="276" y="321"/>
                    <a:pt x="272" y="320"/>
                  </a:cubicBezTo>
                  <a:cubicBezTo>
                    <a:pt x="268" y="318"/>
                    <a:pt x="270" y="314"/>
                    <a:pt x="274" y="317"/>
                  </a:cubicBezTo>
                  <a:cubicBezTo>
                    <a:pt x="278" y="319"/>
                    <a:pt x="281" y="317"/>
                    <a:pt x="278" y="314"/>
                  </a:cubicBezTo>
                  <a:cubicBezTo>
                    <a:pt x="276" y="311"/>
                    <a:pt x="281" y="310"/>
                    <a:pt x="286" y="309"/>
                  </a:cubicBezTo>
                  <a:cubicBezTo>
                    <a:pt x="292" y="309"/>
                    <a:pt x="294" y="306"/>
                    <a:pt x="293" y="302"/>
                  </a:cubicBezTo>
                  <a:cubicBezTo>
                    <a:pt x="292" y="298"/>
                    <a:pt x="299" y="298"/>
                    <a:pt x="298" y="302"/>
                  </a:cubicBezTo>
                  <a:cubicBezTo>
                    <a:pt x="296" y="305"/>
                    <a:pt x="297" y="309"/>
                    <a:pt x="299" y="306"/>
                  </a:cubicBezTo>
                  <a:cubicBezTo>
                    <a:pt x="302" y="304"/>
                    <a:pt x="307" y="306"/>
                    <a:pt x="315" y="303"/>
                  </a:cubicBezTo>
                  <a:cubicBezTo>
                    <a:pt x="323" y="301"/>
                    <a:pt x="332" y="294"/>
                    <a:pt x="334" y="287"/>
                  </a:cubicBezTo>
                  <a:cubicBezTo>
                    <a:pt x="336" y="280"/>
                    <a:pt x="345" y="281"/>
                    <a:pt x="344" y="277"/>
                  </a:cubicBezTo>
                  <a:cubicBezTo>
                    <a:pt x="343" y="272"/>
                    <a:pt x="346" y="270"/>
                    <a:pt x="352" y="273"/>
                  </a:cubicBezTo>
                  <a:cubicBezTo>
                    <a:pt x="358" y="276"/>
                    <a:pt x="353" y="271"/>
                    <a:pt x="360" y="271"/>
                  </a:cubicBezTo>
                  <a:cubicBezTo>
                    <a:pt x="367" y="271"/>
                    <a:pt x="366" y="269"/>
                    <a:pt x="373" y="269"/>
                  </a:cubicBezTo>
                  <a:cubicBezTo>
                    <a:pt x="379" y="268"/>
                    <a:pt x="397" y="265"/>
                    <a:pt x="403" y="260"/>
                  </a:cubicBezTo>
                  <a:cubicBezTo>
                    <a:pt x="409" y="255"/>
                    <a:pt x="422" y="251"/>
                    <a:pt x="427" y="248"/>
                  </a:cubicBezTo>
                  <a:cubicBezTo>
                    <a:pt x="432" y="245"/>
                    <a:pt x="433" y="242"/>
                    <a:pt x="430" y="244"/>
                  </a:cubicBezTo>
                  <a:cubicBezTo>
                    <a:pt x="427" y="245"/>
                    <a:pt x="420" y="246"/>
                    <a:pt x="415" y="244"/>
                  </a:cubicBezTo>
                  <a:cubicBezTo>
                    <a:pt x="410" y="243"/>
                    <a:pt x="402" y="239"/>
                    <a:pt x="396" y="242"/>
                  </a:cubicBezTo>
                  <a:cubicBezTo>
                    <a:pt x="391" y="245"/>
                    <a:pt x="394" y="237"/>
                    <a:pt x="399" y="237"/>
                  </a:cubicBezTo>
                  <a:cubicBezTo>
                    <a:pt x="404" y="236"/>
                    <a:pt x="402" y="234"/>
                    <a:pt x="400" y="229"/>
                  </a:cubicBezTo>
                  <a:cubicBezTo>
                    <a:pt x="399" y="224"/>
                    <a:pt x="408" y="227"/>
                    <a:pt x="412" y="233"/>
                  </a:cubicBezTo>
                  <a:cubicBezTo>
                    <a:pt x="416" y="238"/>
                    <a:pt x="424" y="241"/>
                    <a:pt x="431" y="239"/>
                  </a:cubicBezTo>
                  <a:cubicBezTo>
                    <a:pt x="438" y="237"/>
                    <a:pt x="431" y="231"/>
                    <a:pt x="434" y="228"/>
                  </a:cubicBezTo>
                  <a:cubicBezTo>
                    <a:pt x="437" y="224"/>
                    <a:pt x="413" y="212"/>
                    <a:pt x="412" y="208"/>
                  </a:cubicBezTo>
                  <a:cubicBezTo>
                    <a:pt x="411" y="204"/>
                    <a:pt x="418" y="207"/>
                    <a:pt x="424" y="210"/>
                  </a:cubicBezTo>
                  <a:cubicBezTo>
                    <a:pt x="431" y="213"/>
                    <a:pt x="432" y="205"/>
                    <a:pt x="432" y="201"/>
                  </a:cubicBezTo>
                  <a:cubicBezTo>
                    <a:pt x="432" y="198"/>
                    <a:pt x="418" y="197"/>
                    <a:pt x="412" y="201"/>
                  </a:cubicBezTo>
                  <a:cubicBezTo>
                    <a:pt x="406" y="204"/>
                    <a:pt x="400" y="196"/>
                    <a:pt x="408" y="195"/>
                  </a:cubicBezTo>
                  <a:cubicBezTo>
                    <a:pt x="417" y="194"/>
                    <a:pt x="409" y="191"/>
                    <a:pt x="412" y="188"/>
                  </a:cubicBezTo>
                  <a:cubicBezTo>
                    <a:pt x="414" y="186"/>
                    <a:pt x="425" y="196"/>
                    <a:pt x="430" y="194"/>
                  </a:cubicBezTo>
                  <a:cubicBezTo>
                    <a:pt x="436" y="192"/>
                    <a:pt x="440" y="194"/>
                    <a:pt x="444" y="190"/>
                  </a:cubicBezTo>
                  <a:cubicBezTo>
                    <a:pt x="449" y="187"/>
                    <a:pt x="436" y="183"/>
                    <a:pt x="433" y="180"/>
                  </a:cubicBezTo>
                  <a:cubicBezTo>
                    <a:pt x="431" y="177"/>
                    <a:pt x="447" y="178"/>
                    <a:pt x="452" y="178"/>
                  </a:cubicBezTo>
                  <a:cubicBezTo>
                    <a:pt x="457" y="178"/>
                    <a:pt x="458" y="171"/>
                    <a:pt x="454" y="172"/>
                  </a:cubicBezTo>
                  <a:cubicBezTo>
                    <a:pt x="450" y="174"/>
                    <a:pt x="436" y="167"/>
                    <a:pt x="439" y="163"/>
                  </a:cubicBezTo>
                  <a:cubicBezTo>
                    <a:pt x="442" y="159"/>
                    <a:pt x="447" y="164"/>
                    <a:pt x="454" y="161"/>
                  </a:cubicBezTo>
                  <a:cubicBezTo>
                    <a:pt x="460" y="157"/>
                    <a:pt x="454" y="145"/>
                    <a:pt x="450" y="145"/>
                  </a:cubicBezTo>
                  <a:cubicBezTo>
                    <a:pt x="445" y="145"/>
                    <a:pt x="435" y="144"/>
                    <a:pt x="435" y="141"/>
                  </a:cubicBezTo>
                  <a:cubicBezTo>
                    <a:pt x="435" y="139"/>
                    <a:pt x="426" y="137"/>
                    <a:pt x="429" y="135"/>
                  </a:cubicBezTo>
                  <a:cubicBezTo>
                    <a:pt x="431" y="133"/>
                    <a:pt x="434" y="138"/>
                    <a:pt x="440" y="133"/>
                  </a:cubicBezTo>
                  <a:cubicBezTo>
                    <a:pt x="446" y="129"/>
                    <a:pt x="458" y="134"/>
                    <a:pt x="463" y="133"/>
                  </a:cubicBezTo>
                  <a:cubicBezTo>
                    <a:pt x="468" y="132"/>
                    <a:pt x="461" y="123"/>
                    <a:pt x="458" y="124"/>
                  </a:cubicBezTo>
                  <a:cubicBezTo>
                    <a:pt x="455" y="126"/>
                    <a:pt x="444" y="127"/>
                    <a:pt x="444" y="121"/>
                  </a:cubicBezTo>
                  <a:cubicBezTo>
                    <a:pt x="443" y="116"/>
                    <a:pt x="453" y="121"/>
                    <a:pt x="455" y="119"/>
                  </a:cubicBezTo>
                  <a:cubicBezTo>
                    <a:pt x="457" y="116"/>
                    <a:pt x="441" y="110"/>
                    <a:pt x="438" y="115"/>
                  </a:cubicBezTo>
                  <a:cubicBezTo>
                    <a:pt x="436" y="120"/>
                    <a:pt x="427" y="119"/>
                    <a:pt x="432" y="116"/>
                  </a:cubicBezTo>
                  <a:cubicBezTo>
                    <a:pt x="436" y="113"/>
                    <a:pt x="437" y="104"/>
                    <a:pt x="437" y="100"/>
                  </a:cubicBezTo>
                  <a:cubicBezTo>
                    <a:pt x="436" y="96"/>
                    <a:pt x="454" y="96"/>
                    <a:pt x="452" y="89"/>
                  </a:cubicBezTo>
                  <a:cubicBezTo>
                    <a:pt x="450" y="82"/>
                    <a:pt x="460" y="80"/>
                    <a:pt x="466" y="80"/>
                  </a:cubicBezTo>
                  <a:cubicBezTo>
                    <a:pt x="471" y="80"/>
                    <a:pt x="465" y="73"/>
                    <a:pt x="460" y="73"/>
                  </a:cubicBezTo>
                  <a:cubicBezTo>
                    <a:pt x="454" y="74"/>
                    <a:pt x="449" y="80"/>
                    <a:pt x="446" y="78"/>
                  </a:cubicBezTo>
                  <a:cubicBezTo>
                    <a:pt x="443" y="75"/>
                    <a:pt x="452" y="71"/>
                    <a:pt x="457" y="71"/>
                  </a:cubicBezTo>
                  <a:cubicBezTo>
                    <a:pt x="462" y="71"/>
                    <a:pt x="474" y="70"/>
                    <a:pt x="479" y="68"/>
                  </a:cubicBezTo>
                  <a:cubicBezTo>
                    <a:pt x="483" y="65"/>
                    <a:pt x="471" y="63"/>
                    <a:pt x="463" y="64"/>
                  </a:cubicBezTo>
                  <a:cubicBezTo>
                    <a:pt x="455" y="65"/>
                    <a:pt x="455" y="62"/>
                    <a:pt x="467" y="61"/>
                  </a:cubicBezTo>
                  <a:cubicBezTo>
                    <a:pt x="479" y="61"/>
                    <a:pt x="477" y="59"/>
                    <a:pt x="486" y="58"/>
                  </a:cubicBezTo>
                  <a:cubicBezTo>
                    <a:pt x="494" y="57"/>
                    <a:pt x="491" y="53"/>
                    <a:pt x="497" y="53"/>
                  </a:cubicBezTo>
                  <a:cubicBezTo>
                    <a:pt x="502" y="53"/>
                    <a:pt x="515" y="47"/>
                    <a:pt x="515" y="44"/>
                  </a:cubicBezTo>
                  <a:cubicBezTo>
                    <a:pt x="515" y="42"/>
                    <a:pt x="496" y="36"/>
                    <a:pt x="487" y="36"/>
                  </a:cubicBezTo>
                  <a:close/>
                  <a:moveTo>
                    <a:pt x="176" y="253"/>
                  </a:moveTo>
                  <a:cubicBezTo>
                    <a:pt x="177" y="249"/>
                    <a:pt x="172" y="251"/>
                    <a:pt x="170" y="247"/>
                  </a:cubicBezTo>
                  <a:cubicBezTo>
                    <a:pt x="167" y="242"/>
                    <a:pt x="154" y="240"/>
                    <a:pt x="153" y="244"/>
                  </a:cubicBezTo>
                  <a:cubicBezTo>
                    <a:pt x="153" y="245"/>
                    <a:pt x="149" y="247"/>
                    <a:pt x="152" y="251"/>
                  </a:cubicBezTo>
                  <a:cubicBezTo>
                    <a:pt x="155" y="254"/>
                    <a:pt x="157" y="253"/>
                    <a:pt x="161" y="256"/>
                  </a:cubicBezTo>
                  <a:cubicBezTo>
                    <a:pt x="165" y="260"/>
                    <a:pt x="176" y="257"/>
                    <a:pt x="176" y="25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125">
              <a:extLst>
                <a:ext uri="{FF2B5EF4-FFF2-40B4-BE49-F238E27FC236}">
                  <a16:creationId xmlns:a16="http://schemas.microsoft.com/office/drawing/2014/main" id="{85344B65-2C67-C120-A24D-643A6B8010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27" y="1985963"/>
              <a:ext cx="1557940" cy="1314332"/>
            </a:xfrm>
            <a:custGeom>
              <a:avLst/>
              <a:gdLst>
                <a:gd name="T0" fmla="*/ 153 w 750"/>
                <a:gd name="T1" fmla="*/ 509 h 577"/>
                <a:gd name="T2" fmla="*/ 141 w 750"/>
                <a:gd name="T3" fmla="*/ 169 h 577"/>
                <a:gd name="T4" fmla="*/ 289 w 750"/>
                <a:gd name="T5" fmla="*/ 187 h 577"/>
                <a:gd name="T6" fmla="*/ 192 w 750"/>
                <a:gd name="T7" fmla="*/ 200 h 577"/>
                <a:gd name="T8" fmla="*/ 288 w 750"/>
                <a:gd name="T9" fmla="*/ 249 h 577"/>
                <a:gd name="T10" fmla="*/ 177 w 750"/>
                <a:gd name="T11" fmla="*/ 144 h 577"/>
                <a:gd name="T12" fmla="*/ 155 w 750"/>
                <a:gd name="T13" fmla="*/ 138 h 577"/>
                <a:gd name="T14" fmla="*/ 276 w 750"/>
                <a:gd name="T15" fmla="*/ 158 h 577"/>
                <a:gd name="T16" fmla="*/ 222 w 750"/>
                <a:gd name="T17" fmla="*/ 107 h 577"/>
                <a:gd name="T18" fmla="*/ 308 w 750"/>
                <a:gd name="T19" fmla="*/ 88 h 577"/>
                <a:gd name="T20" fmla="*/ 311 w 750"/>
                <a:gd name="T21" fmla="*/ 120 h 577"/>
                <a:gd name="T22" fmla="*/ 313 w 750"/>
                <a:gd name="T23" fmla="*/ 137 h 577"/>
                <a:gd name="T24" fmla="*/ 405 w 750"/>
                <a:gd name="T25" fmla="*/ 109 h 577"/>
                <a:gd name="T26" fmla="*/ 367 w 750"/>
                <a:gd name="T27" fmla="*/ 173 h 577"/>
                <a:gd name="T28" fmla="*/ 513 w 750"/>
                <a:gd name="T29" fmla="*/ 163 h 577"/>
                <a:gd name="T30" fmla="*/ 433 w 750"/>
                <a:gd name="T31" fmla="*/ 112 h 577"/>
                <a:gd name="T32" fmla="*/ 446 w 750"/>
                <a:gd name="T33" fmla="*/ 62 h 577"/>
                <a:gd name="T34" fmla="*/ 438 w 750"/>
                <a:gd name="T35" fmla="*/ 49 h 577"/>
                <a:gd name="T36" fmla="*/ 474 w 750"/>
                <a:gd name="T37" fmla="*/ 89 h 577"/>
                <a:gd name="T38" fmla="*/ 521 w 750"/>
                <a:gd name="T39" fmla="*/ 134 h 577"/>
                <a:gd name="T40" fmla="*/ 594 w 750"/>
                <a:gd name="T41" fmla="*/ 64 h 577"/>
                <a:gd name="T42" fmla="*/ 567 w 750"/>
                <a:gd name="T43" fmla="*/ 6 h 577"/>
                <a:gd name="T44" fmla="*/ 425 w 750"/>
                <a:gd name="T45" fmla="*/ 34 h 577"/>
                <a:gd name="T46" fmla="*/ 466 w 750"/>
                <a:gd name="T47" fmla="*/ 328 h 577"/>
                <a:gd name="T48" fmla="*/ 618 w 750"/>
                <a:gd name="T49" fmla="*/ 253 h 577"/>
                <a:gd name="T50" fmla="*/ 557 w 750"/>
                <a:gd name="T51" fmla="*/ 203 h 577"/>
                <a:gd name="T52" fmla="*/ 466 w 750"/>
                <a:gd name="T53" fmla="*/ 186 h 577"/>
                <a:gd name="T54" fmla="*/ 526 w 750"/>
                <a:gd name="T55" fmla="*/ 230 h 577"/>
                <a:gd name="T56" fmla="*/ 550 w 750"/>
                <a:gd name="T57" fmla="*/ 305 h 577"/>
                <a:gd name="T58" fmla="*/ 634 w 750"/>
                <a:gd name="T59" fmla="*/ 312 h 577"/>
                <a:gd name="T60" fmla="*/ 509 w 750"/>
                <a:gd name="T61" fmla="*/ 179 h 577"/>
                <a:gd name="T62" fmla="*/ 719 w 750"/>
                <a:gd name="T63" fmla="*/ 478 h 577"/>
                <a:gd name="T64" fmla="*/ 82 w 750"/>
                <a:gd name="T65" fmla="*/ 469 h 577"/>
                <a:gd name="T66" fmla="*/ 613 w 750"/>
                <a:gd name="T67" fmla="*/ 512 h 577"/>
                <a:gd name="T68" fmla="*/ 719 w 750"/>
                <a:gd name="T69" fmla="*/ 454 h 577"/>
                <a:gd name="T70" fmla="*/ 668 w 750"/>
                <a:gd name="T71" fmla="*/ 418 h 577"/>
                <a:gd name="T72" fmla="*/ 630 w 750"/>
                <a:gd name="T73" fmla="*/ 394 h 577"/>
                <a:gd name="T74" fmla="*/ 570 w 750"/>
                <a:gd name="T75" fmla="*/ 345 h 577"/>
                <a:gd name="T76" fmla="*/ 543 w 750"/>
                <a:gd name="T77" fmla="*/ 405 h 577"/>
                <a:gd name="T78" fmla="*/ 497 w 750"/>
                <a:gd name="T79" fmla="*/ 461 h 577"/>
                <a:gd name="T80" fmla="*/ 402 w 750"/>
                <a:gd name="T81" fmla="*/ 392 h 577"/>
                <a:gd name="T82" fmla="*/ 432 w 750"/>
                <a:gd name="T83" fmla="*/ 321 h 577"/>
                <a:gd name="T84" fmla="*/ 484 w 750"/>
                <a:gd name="T85" fmla="*/ 288 h 577"/>
                <a:gd name="T86" fmla="*/ 475 w 750"/>
                <a:gd name="T87" fmla="*/ 253 h 577"/>
                <a:gd name="T88" fmla="*/ 433 w 750"/>
                <a:gd name="T89" fmla="*/ 256 h 577"/>
                <a:gd name="T90" fmla="*/ 401 w 750"/>
                <a:gd name="T91" fmla="*/ 202 h 577"/>
                <a:gd name="T92" fmla="*/ 387 w 750"/>
                <a:gd name="T93" fmla="*/ 217 h 577"/>
                <a:gd name="T94" fmla="*/ 379 w 750"/>
                <a:gd name="T95" fmla="*/ 271 h 577"/>
                <a:gd name="T96" fmla="*/ 367 w 750"/>
                <a:gd name="T97" fmla="*/ 260 h 577"/>
                <a:gd name="T98" fmla="*/ 298 w 750"/>
                <a:gd name="T99" fmla="*/ 259 h 577"/>
                <a:gd name="T100" fmla="*/ 200 w 750"/>
                <a:gd name="T101" fmla="*/ 253 h 577"/>
                <a:gd name="T102" fmla="*/ 72 w 750"/>
                <a:gd name="T103" fmla="*/ 254 h 577"/>
                <a:gd name="T104" fmla="*/ 35 w 750"/>
                <a:gd name="T105" fmla="*/ 254 h 577"/>
                <a:gd name="T106" fmla="*/ 95 w 750"/>
                <a:gd name="T107" fmla="*/ 439 h 577"/>
                <a:gd name="T108" fmla="*/ 135 w 750"/>
                <a:gd name="T109" fmla="*/ 491 h 577"/>
                <a:gd name="T110" fmla="*/ 465 w 750"/>
                <a:gd name="T111" fmla="*/ 514 h 577"/>
                <a:gd name="T112" fmla="*/ 523 w 750"/>
                <a:gd name="T113" fmla="*/ 571 h 577"/>
                <a:gd name="T114" fmla="*/ 646 w 750"/>
                <a:gd name="T115" fmla="*/ 539 h 577"/>
                <a:gd name="T116" fmla="*/ 181 w 750"/>
                <a:gd name="T117" fmla="*/ 303 h 577"/>
                <a:gd name="T118" fmla="*/ 180 w 750"/>
                <a:gd name="T119" fmla="*/ 292 h 577"/>
                <a:gd name="T120" fmla="*/ 376 w 750"/>
                <a:gd name="T121" fmla="*/ 48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0" h="577">
                  <a:moveTo>
                    <a:pt x="148" y="506"/>
                  </a:moveTo>
                  <a:cubicBezTo>
                    <a:pt x="145" y="503"/>
                    <a:pt x="139" y="504"/>
                    <a:pt x="138" y="502"/>
                  </a:cubicBezTo>
                  <a:cubicBezTo>
                    <a:pt x="137" y="499"/>
                    <a:pt x="131" y="490"/>
                    <a:pt x="128" y="491"/>
                  </a:cubicBezTo>
                  <a:cubicBezTo>
                    <a:pt x="125" y="491"/>
                    <a:pt x="121" y="491"/>
                    <a:pt x="117" y="488"/>
                  </a:cubicBezTo>
                  <a:cubicBezTo>
                    <a:pt x="114" y="485"/>
                    <a:pt x="111" y="485"/>
                    <a:pt x="108" y="487"/>
                  </a:cubicBezTo>
                  <a:cubicBezTo>
                    <a:pt x="106" y="489"/>
                    <a:pt x="111" y="489"/>
                    <a:pt x="111" y="491"/>
                  </a:cubicBezTo>
                  <a:cubicBezTo>
                    <a:pt x="111" y="493"/>
                    <a:pt x="113" y="494"/>
                    <a:pt x="115" y="493"/>
                  </a:cubicBezTo>
                  <a:cubicBezTo>
                    <a:pt x="117" y="493"/>
                    <a:pt x="119" y="498"/>
                    <a:pt x="121" y="498"/>
                  </a:cubicBezTo>
                  <a:cubicBezTo>
                    <a:pt x="123" y="498"/>
                    <a:pt x="124" y="502"/>
                    <a:pt x="126" y="502"/>
                  </a:cubicBezTo>
                  <a:cubicBezTo>
                    <a:pt x="129" y="502"/>
                    <a:pt x="130" y="505"/>
                    <a:pt x="131" y="506"/>
                  </a:cubicBezTo>
                  <a:cubicBezTo>
                    <a:pt x="132" y="508"/>
                    <a:pt x="135" y="506"/>
                    <a:pt x="135" y="508"/>
                  </a:cubicBezTo>
                  <a:cubicBezTo>
                    <a:pt x="135" y="510"/>
                    <a:pt x="138" y="511"/>
                    <a:pt x="139" y="513"/>
                  </a:cubicBezTo>
                  <a:cubicBezTo>
                    <a:pt x="144" y="514"/>
                    <a:pt x="148" y="514"/>
                    <a:pt x="152" y="513"/>
                  </a:cubicBezTo>
                  <a:cubicBezTo>
                    <a:pt x="152" y="512"/>
                    <a:pt x="153" y="510"/>
                    <a:pt x="153" y="509"/>
                  </a:cubicBezTo>
                  <a:cubicBezTo>
                    <a:pt x="154" y="507"/>
                    <a:pt x="150" y="509"/>
                    <a:pt x="148" y="506"/>
                  </a:cubicBezTo>
                  <a:close/>
                  <a:moveTo>
                    <a:pt x="142" y="209"/>
                  </a:moveTo>
                  <a:cubicBezTo>
                    <a:pt x="148" y="211"/>
                    <a:pt x="149" y="223"/>
                    <a:pt x="153" y="223"/>
                  </a:cubicBezTo>
                  <a:cubicBezTo>
                    <a:pt x="156" y="223"/>
                    <a:pt x="154" y="219"/>
                    <a:pt x="159" y="219"/>
                  </a:cubicBezTo>
                  <a:cubicBezTo>
                    <a:pt x="164" y="219"/>
                    <a:pt x="163" y="217"/>
                    <a:pt x="167" y="217"/>
                  </a:cubicBezTo>
                  <a:cubicBezTo>
                    <a:pt x="172" y="217"/>
                    <a:pt x="176" y="216"/>
                    <a:pt x="176" y="211"/>
                  </a:cubicBezTo>
                  <a:cubicBezTo>
                    <a:pt x="176" y="205"/>
                    <a:pt x="179" y="203"/>
                    <a:pt x="183" y="202"/>
                  </a:cubicBezTo>
                  <a:cubicBezTo>
                    <a:pt x="188" y="201"/>
                    <a:pt x="184" y="196"/>
                    <a:pt x="190" y="194"/>
                  </a:cubicBezTo>
                  <a:cubicBezTo>
                    <a:pt x="196" y="193"/>
                    <a:pt x="214" y="185"/>
                    <a:pt x="217" y="183"/>
                  </a:cubicBezTo>
                  <a:cubicBezTo>
                    <a:pt x="220" y="181"/>
                    <a:pt x="213" y="178"/>
                    <a:pt x="207" y="174"/>
                  </a:cubicBezTo>
                  <a:cubicBezTo>
                    <a:pt x="200" y="169"/>
                    <a:pt x="195" y="168"/>
                    <a:pt x="189" y="172"/>
                  </a:cubicBezTo>
                  <a:cubicBezTo>
                    <a:pt x="184" y="175"/>
                    <a:pt x="188" y="168"/>
                    <a:pt x="184" y="170"/>
                  </a:cubicBezTo>
                  <a:cubicBezTo>
                    <a:pt x="180" y="172"/>
                    <a:pt x="169" y="167"/>
                    <a:pt x="167" y="165"/>
                  </a:cubicBezTo>
                  <a:cubicBezTo>
                    <a:pt x="166" y="163"/>
                    <a:pt x="146" y="169"/>
                    <a:pt x="141" y="169"/>
                  </a:cubicBezTo>
                  <a:cubicBezTo>
                    <a:pt x="136" y="169"/>
                    <a:pt x="141" y="174"/>
                    <a:pt x="145" y="177"/>
                  </a:cubicBezTo>
                  <a:cubicBezTo>
                    <a:pt x="148" y="180"/>
                    <a:pt x="136" y="188"/>
                    <a:pt x="139" y="190"/>
                  </a:cubicBezTo>
                  <a:cubicBezTo>
                    <a:pt x="141" y="191"/>
                    <a:pt x="136" y="196"/>
                    <a:pt x="131" y="202"/>
                  </a:cubicBezTo>
                  <a:cubicBezTo>
                    <a:pt x="126" y="208"/>
                    <a:pt x="135" y="208"/>
                    <a:pt x="142" y="209"/>
                  </a:cubicBezTo>
                  <a:close/>
                  <a:moveTo>
                    <a:pt x="328" y="240"/>
                  </a:moveTo>
                  <a:cubicBezTo>
                    <a:pt x="330" y="237"/>
                    <a:pt x="340" y="245"/>
                    <a:pt x="340" y="240"/>
                  </a:cubicBezTo>
                  <a:cubicBezTo>
                    <a:pt x="341" y="234"/>
                    <a:pt x="330" y="231"/>
                    <a:pt x="325" y="228"/>
                  </a:cubicBezTo>
                  <a:cubicBezTo>
                    <a:pt x="321" y="225"/>
                    <a:pt x="319" y="227"/>
                    <a:pt x="312" y="222"/>
                  </a:cubicBezTo>
                  <a:cubicBezTo>
                    <a:pt x="305" y="217"/>
                    <a:pt x="314" y="214"/>
                    <a:pt x="308" y="210"/>
                  </a:cubicBezTo>
                  <a:cubicBezTo>
                    <a:pt x="303" y="206"/>
                    <a:pt x="301" y="194"/>
                    <a:pt x="305" y="191"/>
                  </a:cubicBezTo>
                  <a:cubicBezTo>
                    <a:pt x="309" y="187"/>
                    <a:pt x="313" y="181"/>
                    <a:pt x="306" y="179"/>
                  </a:cubicBezTo>
                  <a:cubicBezTo>
                    <a:pt x="300" y="176"/>
                    <a:pt x="289" y="181"/>
                    <a:pt x="290" y="183"/>
                  </a:cubicBezTo>
                  <a:cubicBezTo>
                    <a:pt x="291" y="184"/>
                    <a:pt x="300" y="189"/>
                    <a:pt x="300" y="191"/>
                  </a:cubicBezTo>
                  <a:cubicBezTo>
                    <a:pt x="300" y="194"/>
                    <a:pt x="292" y="185"/>
                    <a:pt x="289" y="187"/>
                  </a:cubicBezTo>
                  <a:cubicBezTo>
                    <a:pt x="286" y="189"/>
                    <a:pt x="282" y="183"/>
                    <a:pt x="280" y="187"/>
                  </a:cubicBezTo>
                  <a:cubicBezTo>
                    <a:pt x="277" y="191"/>
                    <a:pt x="283" y="204"/>
                    <a:pt x="285" y="208"/>
                  </a:cubicBezTo>
                  <a:cubicBezTo>
                    <a:pt x="288" y="211"/>
                    <a:pt x="283" y="211"/>
                    <a:pt x="280" y="212"/>
                  </a:cubicBezTo>
                  <a:cubicBezTo>
                    <a:pt x="277" y="213"/>
                    <a:pt x="277" y="202"/>
                    <a:pt x="274" y="197"/>
                  </a:cubicBezTo>
                  <a:cubicBezTo>
                    <a:pt x="271" y="193"/>
                    <a:pt x="259" y="188"/>
                    <a:pt x="258" y="191"/>
                  </a:cubicBezTo>
                  <a:cubicBezTo>
                    <a:pt x="257" y="194"/>
                    <a:pt x="266" y="194"/>
                    <a:pt x="264" y="199"/>
                  </a:cubicBezTo>
                  <a:cubicBezTo>
                    <a:pt x="263" y="203"/>
                    <a:pt x="259" y="196"/>
                    <a:pt x="255" y="199"/>
                  </a:cubicBezTo>
                  <a:cubicBezTo>
                    <a:pt x="251" y="203"/>
                    <a:pt x="251" y="200"/>
                    <a:pt x="252" y="197"/>
                  </a:cubicBezTo>
                  <a:cubicBezTo>
                    <a:pt x="253" y="194"/>
                    <a:pt x="246" y="190"/>
                    <a:pt x="239" y="191"/>
                  </a:cubicBezTo>
                  <a:cubicBezTo>
                    <a:pt x="231" y="191"/>
                    <a:pt x="235" y="197"/>
                    <a:pt x="233" y="199"/>
                  </a:cubicBezTo>
                  <a:cubicBezTo>
                    <a:pt x="231" y="200"/>
                    <a:pt x="220" y="197"/>
                    <a:pt x="227" y="196"/>
                  </a:cubicBezTo>
                  <a:cubicBezTo>
                    <a:pt x="234" y="194"/>
                    <a:pt x="231" y="190"/>
                    <a:pt x="228" y="186"/>
                  </a:cubicBezTo>
                  <a:cubicBezTo>
                    <a:pt x="226" y="182"/>
                    <a:pt x="218" y="187"/>
                    <a:pt x="207" y="191"/>
                  </a:cubicBezTo>
                  <a:cubicBezTo>
                    <a:pt x="195" y="195"/>
                    <a:pt x="190" y="200"/>
                    <a:pt x="192" y="200"/>
                  </a:cubicBezTo>
                  <a:cubicBezTo>
                    <a:pt x="193" y="200"/>
                    <a:pt x="193" y="202"/>
                    <a:pt x="189" y="206"/>
                  </a:cubicBezTo>
                  <a:cubicBezTo>
                    <a:pt x="184" y="210"/>
                    <a:pt x="189" y="213"/>
                    <a:pt x="193" y="213"/>
                  </a:cubicBezTo>
                  <a:cubicBezTo>
                    <a:pt x="197" y="213"/>
                    <a:pt x="194" y="216"/>
                    <a:pt x="196" y="217"/>
                  </a:cubicBezTo>
                  <a:cubicBezTo>
                    <a:pt x="199" y="218"/>
                    <a:pt x="212" y="212"/>
                    <a:pt x="216" y="215"/>
                  </a:cubicBezTo>
                  <a:cubicBezTo>
                    <a:pt x="220" y="217"/>
                    <a:pt x="194" y="219"/>
                    <a:pt x="194" y="223"/>
                  </a:cubicBezTo>
                  <a:cubicBezTo>
                    <a:pt x="194" y="228"/>
                    <a:pt x="208" y="230"/>
                    <a:pt x="219" y="228"/>
                  </a:cubicBezTo>
                  <a:cubicBezTo>
                    <a:pt x="229" y="227"/>
                    <a:pt x="248" y="230"/>
                    <a:pt x="248" y="233"/>
                  </a:cubicBezTo>
                  <a:cubicBezTo>
                    <a:pt x="248" y="235"/>
                    <a:pt x="235" y="234"/>
                    <a:pt x="226" y="234"/>
                  </a:cubicBezTo>
                  <a:cubicBezTo>
                    <a:pt x="217" y="234"/>
                    <a:pt x="201" y="237"/>
                    <a:pt x="201" y="240"/>
                  </a:cubicBezTo>
                  <a:cubicBezTo>
                    <a:pt x="202" y="243"/>
                    <a:pt x="203" y="243"/>
                    <a:pt x="213" y="247"/>
                  </a:cubicBezTo>
                  <a:cubicBezTo>
                    <a:pt x="223" y="252"/>
                    <a:pt x="233" y="245"/>
                    <a:pt x="232" y="252"/>
                  </a:cubicBezTo>
                  <a:cubicBezTo>
                    <a:pt x="232" y="258"/>
                    <a:pt x="238" y="259"/>
                    <a:pt x="251" y="260"/>
                  </a:cubicBezTo>
                  <a:cubicBezTo>
                    <a:pt x="264" y="260"/>
                    <a:pt x="270" y="254"/>
                    <a:pt x="276" y="254"/>
                  </a:cubicBezTo>
                  <a:cubicBezTo>
                    <a:pt x="282" y="255"/>
                    <a:pt x="285" y="253"/>
                    <a:pt x="288" y="249"/>
                  </a:cubicBezTo>
                  <a:cubicBezTo>
                    <a:pt x="291" y="245"/>
                    <a:pt x="294" y="247"/>
                    <a:pt x="295" y="249"/>
                  </a:cubicBezTo>
                  <a:cubicBezTo>
                    <a:pt x="295" y="252"/>
                    <a:pt x="304" y="251"/>
                    <a:pt x="305" y="253"/>
                  </a:cubicBezTo>
                  <a:cubicBezTo>
                    <a:pt x="310" y="258"/>
                    <a:pt x="326" y="256"/>
                    <a:pt x="332" y="253"/>
                  </a:cubicBezTo>
                  <a:cubicBezTo>
                    <a:pt x="338" y="250"/>
                    <a:pt x="329" y="242"/>
                    <a:pt x="326" y="246"/>
                  </a:cubicBezTo>
                  <a:cubicBezTo>
                    <a:pt x="323" y="250"/>
                    <a:pt x="321" y="247"/>
                    <a:pt x="320" y="246"/>
                  </a:cubicBezTo>
                  <a:cubicBezTo>
                    <a:pt x="319" y="244"/>
                    <a:pt x="326" y="243"/>
                    <a:pt x="328" y="240"/>
                  </a:cubicBezTo>
                  <a:close/>
                  <a:moveTo>
                    <a:pt x="186" y="148"/>
                  </a:moveTo>
                  <a:cubicBezTo>
                    <a:pt x="193" y="149"/>
                    <a:pt x="200" y="143"/>
                    <a:pt x="199" y="140"/>
                  </a:cubicBezTo>
                  <a:cubicBezTo>
                    <a:pt x="199" y="136"/>
                    <a:pt x="183" y="148"/>
                    <a:pt x="186" y="148"/>
                  </a:cubicBezTo>
                  <a:close/>
                  <a:moveTo>
                    <a:pt x="155" y="138"/>
                  </a:moveTo>
                  <a:cubicBezTo>
                    <a:pt x="158" y="139"/>
                    <a:pt x="155" y="144"/>
                    <a:pt x="158" y="143"/>
                  </a:cubicBezTo>
                  <a:cubicBezTo>
                    <a:pt x="161" y="141"/>
                    <a:pt x="162" y="141"/>
                    <a:pt x="164" y="141"/>
                  </a:cubicBezTo>
                  <a:cubicBezTo>
                    <a:pt x="168" y="143"/>
                    <a:pt x="169" y="139"/>
                    <a:pt x="171" y="137"/>
                  </a:cubicBezTo>
                  <a:cubicBezTo>
                    <a:pt x="173" y="135"/>
                    <a:pt x="172" y="144"/>
                    <a:pt x="177" y="144"/>
                  </a:cubicBezTo>
                  <a:cubicBezTo>
                    <a:pt x="181" y="144"/>
                    <a:pt x="180" y="135"/>
                    <a:pt x="184" y="138"/>
                  </a:cubicBezTo>
                  <a:cubicBezTo>
                    <a:pt x="188" y="140"/>
                    <a:pt x="189" y="137"/>
                    <a:pt x="190" y="134"/>
                  </a:cubicBezTo>
                  <a:cubicBezTo>
                    <a:pt x="190" y="131"/>
                    <a:pt x="190" y="127"/>
                    <a:pt x="195" y="126"/>
                  </a:cubicBezTo>
                  <a:cubicBezTo>
                    <a:pt x="199" y="125"/>
                    <a:pt x="195" y="130"/>
                    <a:pt x="197" y="134"/>
                  </a:cubicBezTo>
                  <a:cubicBezTo>
                    <a:pt x="200" y="138"/>
                    <a:pt x="205" y="134"/>
                    <a:pt x="205" y="132"/>
                  </a:cubicBezTo>
                  <a:cubicBezTo>
                    <a:pt x="205" y="129"/>
                    <a:pt x="212" y="131"/>
                    <a:pt x="212" y="128"/>
                  </a:cubicBezTo>
                  <a:cubicBezTo>
                    <a:pt x="211" y="126"/>
                    <a:pt x="214" y="125"/>
                    <a:pt x="212" y="122"/>
                  </a:cubicBezTo>
                  <a:cubicBezTo>
                    <a:pt x="210" y="119"/>
                    <a:pt x="215" y="120"/>
                    <a:pt x="217" y="118"/>
                  </a:cubicBezTo>
                  <a:cubicBezTo>
                    <a:pt x="219" y="115"/>
                    <a:pt x="214" y="117"/>
                    <a:pt x="210" y="114"/>
                  </a:cubicBezTo>
                  <a:cubicBezTo>
                    <a:pt x="207" y="110"/>
                    <a:pt x="205" y="115"/>
                    <a:pt x="205" y="117"/>
                  </a:cubicBezTo>
                  <a:cubicBezTo>
                    <a:pt x="205" y="119"/>
                    <a:pt x="198" y="118"/>
                    <a:pt x="194" y="116"/>
                  </a:cubicBezTo>
                  <a:cubicBezTo>
                    <a:pt x="190" y="115"/>
                    <a:pt x="184" y="121"/>
                    <a:pt x="179" y="124"/>
                  </a:cubicBezTo>
                  <a:cubicBezTo>
                    <a:pt x="173" y="127"/>
                    <a:pt x="172" y="132"/>
                    <a:pt x="167" y="132"/>
                  </a:cubicBezTo>
                  <a:cubicBezTo>
                    <a:pt x="161" y="131"/>
                    <a:pt x="153" y="137"/>
                    <a:pt x="155" y="138"/>
                  </a:cubicBezTo>
                  <a:close/>
                  <a:moveTo>
                    <a:pt x="214" y="136"/>
                  </a:moveTo>
                  <a:cubicBezTo>
                    <a:pt x="208" y="136"/>
                    <a:pt x="209" y="141"/>
                    <a:pt x="215" y="141"/>
                  </a:cubicBezTo>
                  <a:cubicBezTo>
                    <a:pt x="221" y="141"/>
                    <a:pt x="223" y="143"/>
                    <a:pt x="214" y="143"/>
                  </a:cubicBezTo>
                  <a:cubicBezTo>
                    <a:pt x="205" y="143"/>
                    <a:pt x="202" y="150"/>
                    <a:pt x="208" y="149"/>
                  </a:cubicBezTo>
                  <a:cubicBezTo>
                    <a:pt x="214" y="147"/>
                    <a:pt x="221" y="147"/>
                    <a:pt x="216" y="149"/>
                  </a:cubicBezTo>
                  <a:cubicBezTo>
                    <a:pt x="212" y="150"/>
                    <a:pt x="200" y="151"/>
                    <a:pt x="201" y="153"/>
                  </a:cubicBezTo>
                  <a:cubicBezTo>
                    <a:pt x="202" y="155"/>
                    <a:pt x="207" y="155"/>
                    <a:pt x="212" y="156"/>
                  </a:cubicBezTo>
                  <a:cubicBezTo>
                    <a:pt x="217" y="158"/>
                    <a:pt x="220" y="159"/>
                    <a:pt x="224" y="155"/>
                  </a:cubicBezTo>
                  <a:cubicBezTo>
                    <a:pt x="227" y="151"/>
                    <a:pt x="232" y="147"/>
                    <a:pt x="230" y="153"/>
                  </a:cubicBezTo>
                  <a:cubicBezTo>
                    <a:pt x="229" y="158"/>
                    <a:pt x="236" y="154"/>
                    <a:pt x="246" y="154"/>
                  </a:cubicBezTo>
                  <a:cubicBezTo>
                    <a:pt x="257" y="153"/>
                    <a:pt x="245" y="160"/>
                    <a:pt x="234" y="160"/>
                  </a:cubicBezTo>
                  <a:cubicBezTo>
                    <a:pt x="224" y="161"/>
                    <a:pt x="226" y="166"/>
                    <a:pt x="234" y="168"/>
                  </a:cubicBezTo>
                  <a:cubicBezTo>
                    <a:pt x="242" y="170"/>
                    <a:pt x="260" y="163"/>
                    <a:pt x="264" y="159"/>
                  </a:cubicBezTo>
                  <a:cubicBezTo>
                    <a:pt x="268" y="155"/>
                    <a:pt x="271" y="161"/>
                    <a:pt x="276" y="158"/>
                  </a:cubicBezTo>
                  <a:cubicBezTo>
                    <a:pt x="280" y="155"/>
                    <a:pt x="288" y="159"/>
                    <a:pt x="295" y="157"/>
                  </a:cubicBezTo>
                  <a:cubicBezTo>
                    <a:pt x="302" y="156"/>
                    <a:pt x="303" y="142"/>
                    <a:pt x="298" y="140"/>
                  </a:cubicBezTo>
                  <a:cubicBezTo>
                    <a:pt x="292" y="138"/>
                    <a:pt x="292" y="143"/>
                    <a:pt x="288" y="143"/>
                  </a:cubicBezTo>
                  <a:cubicBezTo>
                    <a:pt x="284" y="144"/>
                    <a:pt x="282" y="139"/>
                    <a:pt x="279" y="135"/>
                  </a:cubicBezTo>
                  <a:cubicBezTo>
                    <a:pt x="275" y="132"/>
                    <a:pt x="277" y="126"/>
                    <a:pt x="273" y="127"/>
                  </a:cubicBezTo>
                  <a:cubicBezTo>
                    <a:pt x="268" y="127"/>
                    <a:pt x="257" y="135"/>
                    <a:pt x="264" y="136"/>
                  </a:cubicBezTo>
                  <a:cubicBezTo>
                    <a:pt x="270" y="137"/>
                    <a:pt x="268" y="140"/>
                    <a:pt x="264" y="141"/>
                  </a:cubicBezTo>
                  <a:cubicBezTo>
                    <a:pt x="261" y="143"/>
                    <a:pt x="272" y="146"/>
                    <a:pt x="271" y="148"/>
                  </a:cubicBezTo>
                  <a:cubicBezTo>
                    <a:pt x="269" y="150"/>
                    <a:pt x="252" y="148"/>
                    <a:pt x="251" y="144"/>
                  </a:cubicBezTo>
                  <a:cubicBezTo>
                    <a:pt x="251" y="141"/>
                    <a:pt x="237" y="134"/>
                    <a:pt x="232" y="135"/>
                  </a:cubicBezTo>
                  <a:cubicBezTo>
                    <a:pt x="226" y="137"/>
                    <a:pt x="228" y="131"/>
                    <a:pt x="223" y="131"/>
                  </a:cubicBezTo>
                  <a:cubicBezTo>
                    <a:pt x="217" y="130"/>
                    <a:pt x="219" y="135"/>
                    <a:pt x="214" y="136"/>
                  </a:cubicBezTo>
                  <a:close/>
                  <a:moveTo>
                    <a:pt x="233" y="109"/>
                  </a:moveTo>
                  <a:cubicBezTo>
                    <a:pt x="235" y="104"/>
                    <a:pt x="221" y="105"/>
                    <a:pt x="222" y="107"/>
                  </a:cubicBezTo>
                  <a:cubicBezTo>
                    <a:pt x="224" y="110"/>
                    <a:pt x="231" y="113"/>
                    <a:pt x="233" y="109"/>
                  </a:cubicBezTo>
                  <a:close/>
                  <a:moveTo>
                    <a:pt x="264" y="107"/>
                  </a:moveTo>
                  <a:cubicBezTo>
                    <a:pt x="269" y="106"/>
                    <a:pt x="267" y="103"/>
                    <a:pt x="259" y="104"/>
                  </a:cubicBezTo>
                  <a:cubicBezTo>
                    <a:pt x="251" y="105"/>
                    <a:pt x="238" y="105"/>
                    <a:pt x="238" y="110"/>
                  </a:cubicBezTo>
                  <a:cubicBezTo>
                    <a:pt x="238" y="115"/>
                    <a:pt x="240" y="117"/>
                    <a:pt x="249" y="118"/>
                  </a:cubicBezTo>
                  <a:cubicBezTo>
                    <a:pt x="257" y="119"/>
                    <a:pt x="265" y="110"/>
                    <a:pt x="261" y="110"/>
                  </a:cubicBezTo>
                  <a:cubicBezTo>
                    <a:pt x="257" y="110"/>
                    <a:pt x="259" y="108"/>
                    <a:pt x="264" y="107"/>
                  </a:cubicBezTo>
                  <a:close/>
                  <a:moveTo>
                    <a:pt x="246" y="100"/>
                  </a:moveTo>
                  <a:cubicBezTo>
                    <a:pt x="249" y="101"/>
                    <a:pt x="253" y="97"/>
                    <a:pt x="256" y="99"/>
                  </a:cubicBezTo>
                  <a:cubicBezTo>
                    <a:pt x="258" y="101"/>
                    <a:pt x="270" y="103"/>
                    <a:pt x="270" y="97"/>
                  </a:cubicBezTo>
                  <a:cubicBezTo>
                    <a:pt x="270" y="91"/>
                    <a:pt x="255" y="90"/>
                    <a:pt x="252" y="93"/>
                  </a:cubicBezTo>
                  <a:cubicBezTo>
                    <a:pt x="248" y="95"/>
                    <a:pt x="231" y="96"/>
                    <a:pt x="236" y="99"/>
                  </a:cubicBezTo>
                  <a:cubicBezTo>
                    <a:pt x="239" y="102"/>
                    <a:pt x="242" y="98"/>
                    <a:pt x="246" y="100"/>
                  </a:cubicBezTo>
                  <a:close/>
                  <a:moveTo>
                    <a:pt x="308" y="88"/>
                  </a:moveTo>
                  <a:cubicBezTo>
                    <a:pt x="313" y="85"/>
                    <a:pt x="321" y="90"/>
                    <a:pt x="319" y="94"/>
                  </a:cubicBezTo>
                  <a:cubicBezTo>
                    <a:pt x="318" y="97"/>
                    <a:pt x="305" y="93"/>
                    <a:pt x="306" y="96"/>
                  </a:cubicBezTo>
                  <a:cubicBezTo>
                    <a:pt x="306" y="97"/>
                    <a:pt x="308" y="101"/>
                    <a:pt x="317" y="99"/>
                  </a:cubicBezTo>
                  <a:cubicBezTo>
                    <a:pt x="326" y="96"/>
                    <a:pt x="333" y="98"/>
                    <a:pt x="339" y="103"/>
                  </a:cubicBezTo>
                  <a:cubicBezTo>
                    <a:pt x="345" y="108"/>
                    <a:pt x="351" y="110"/>
                    <a:pt x="355" y="105"/>
                  </a:cubicBezTo>
                  <a:cubicBezTo>
                    <a:pt x="359" y="100"/>
                    <a:pt x="350" y="99"/>
                    <a:pt x="351" y="96"/>
                  </a:cubicBezTo>
                  <a:cubicBezTo>
                    <a:pt x="353" y="92"/>
                    <a:pt x="345" y="90"/>
                    <a:pt x="341" y="90"/>
                  </a:cubicBezTo>
                  <a:cubicBezTo>
                    <a:pt x="337" y="90"/>
                    <a:pt x="336" y="82"/>
                    <a:pt x="332" y="84"/>
                  </a:cubicBezTo>
                  <a:cubicBezTo>
                    <a:pt x="329" y="85"/>
                    <a:pt x="327" y="88"/>
                    <a:pt x="327" y="83"/>
                  </a:cubicBezTo>
                  <a:cubicBezTo>
                    <a:pt x="327" y="78"/>
                    <a:pt x="307" y="78"/>
                    <a:pt x="302" y="79"/>
                  </a:cubicBezTo>
                  <a:cubicBezTo>
                    <a:pt x="298" y="81"/>
                    <a:pt x="304" y="91"/>
                    <a:pt x="308" y="88"/>
                  </a:cubicBezTo>
                  <a:close/>
                  <a:moveTo>
                    <a:pt x="311" y="120"/>
                  </a:moveTo>
                  <a:cubicBezTo>
                    <a:pt x="314" y="116"/>
                    <a:pt x="299" y="104"/>
                    <a:pt x="298" y="110"/>
                  </a:cubicBezTo>
                  <a:cubicBezTo>
                    <a:pt x="297" y="115"/>
                    <a:pt x="308" y="124"/>
                    <a:pt x="311" y="120"/>
                  </a:cubicBezTo>
                  <a:close/>
                  <a:moveTo>
                    <a:pt x="359" y="71"/>
                  </a:moveTo>
                  <a:cubicBezTo>
                    <a:pt x="362" y="66"/>
                    <a:pt x="344" y="63"/>
                    <a:pt x="348" y="67"/>
                  </a:cubicBezTo>
                  <a:cubicBezTo>
                    <a:pt x="351" y="69"/>
                    <a:pt x="357" y="75"/>
                    <a:pt x="359" y="71"/>
                  </a:cubicBezTo>
                  <a:close/>
                  <a:moveTo>
                    <a:pt x="317" y="156"/>
                  </a:moveTo>
                  <a:cubicBezTo>
                    <a:pt x="320" y="153"/>
                    <a:pt x="311" y="146"/>
                    <a:pt x="309" y="152"/>
                  </a:cubicBezTo>
                  <a:cubicBezTo>
                    <a:pt x="307" y="157"/>
                    <a:pt x="314" y="159"/>
                    <a:pt x="317" y="156"/>
                  </a:cubicBezTo>
                  <a:close/>
                  <a:moveTo>
                    <a:pt x="359" y="129"/>
                  </a:moveTo>
                  <a:cubicBezTo>
                    <a:pt x="359" y="133"/>
                    <a:pt x="350" y="129"/>
                    <a:pt x="344" y="126"/>
                  </a:cubicBezTo>
                  <a:cubicBezTo>
                    <a:pt x="337" y="124"/>
                    <a:pt x="341" y="131"/>
                    <a:pt x="346" y="136"/>
                  </a:cubicBezTo>
                  <a:cubicBezTo>
                    <a:pt x="351" y="140"/>
                    <a:pt x="344" y="138"/>
                    <a:pt x="336" y="133"/>
                  </a:cubicBezTo>
                  <a:cubicBezTo>
                    <a:pt x="329" y="128"/>
                    <a:pt x="330" y="137"/>
                    <a:pt x="333" y="139"/>
                  </a:cubicBezTo>
                  <a:cubicBezTo>
                    <a:pt x="337" y="142"/>
                    <a:pt x="333" y="146"/>
                    <a:pt x="328" y="140"/>
                  </a:cubicBezTo>
                  <a:cubicBezTo>
                    <a:pt x="324" y="134"/>
                    <a:pt x="322" y="127"/>
                    <a:pt x="314" y="127"/>
                  </a:cubicBezTo>
                  <a:cubicBezTo>
                    <a:pt x="307" y="127"/>
                    <a:pt x="311" y="134"/>
                    <a:pt x="313" y="137"/>
                  </a:cubicBezTo>
                  <a:cubicBezTo>
                    <a:pt x="317" y="142"/>
                    <a:pt x="321" y="143"/>
                    <a:pt x="327" y="147"/>
                  </a:cubicBezTo>
                  <a:cubicBezTo>
                    <a:pt x="333" y="150"/>
                    <a:pt x="342" y="145"/>
                    <a:pt x="347" y="146"/>
                  </a:cubicBezTo>
                  <a:cubicBezTo>
                    <a:pt x="351" y="147"/>
                    <a:pt x="342" y="153"/>
                    <a:pt x="345" y="157"/>
                  </a:cubicBezTo>
                  <a:cubicBezTo>
                    <a:pt x="348" y="160"/>
                    <a:pt x="356" y="158"/>
                    <a:pt x="363" y="157"/>
                  </a:cubicBezTo>
                  <a:cubicBezTo>
                    <a:pt x="369" y="157"/>
                    <a:pt x="366" y="153"/>
                    <a:pt x="370" y="151"/>
                  </a:cubicBezTo>
                  <a:cubicBezTo>
                    <a:pt x="373" y="148"/>
                    <a:pt x="366" y="149"/>
                    <a:pt x="369" y="142"/>
                  </a:cubicBezTo>
                  <a:cubicBezTo>
                    <a:pt x="372" y="136"/>
                    <a:pt x="360" y="126"/>
                    <a:pt x="359" y="129"/>
                  </a:cubicBezTo>
                  <a:close/>
                  <a:moveTo>
                    <a:pt x="375" y="107"/>
                  </a:moveTo>
                  <a:cubicBezTo>
                    <a:pt x="381" y="107"/>
                    <a:pt x="385" y="107"/>
                    <a:pt x="390" y="105"/>
                  </a:cubicBezTo>
                  <a:cubicBezTo>
                    <a:pt x="395" y="103"/>
                    <a:pt x="387" y="103"/>
                    <a:pt x="391" y="98"/>
                  </a:cubicBezTo>
                  <a:cubicBezTo>
                    <a:pt x="394" y="94"/>
                    <a:pt x="382" y="94"/>
                    <a:pt x="382" y="95"/>
                  </a:cubicBezTo>
                  <a:cubicBezTo>
                    <a:pt x="381" y="97"/>
                    <a:pt x="366" y="86"/>
                    <a:pt x="364" y="90"/>
                  </a:cubicBezTo>
                  <a:cubicBezTo>
                    <a:pt x="362" y="93"/>
                    <a:pt x="369" y="107"/>
                    <a:pt x="375" y="107"/>
                  </a:cubicBezTo>
                  <a:close/>
                  <a:moveTo>
                    <a:pt x="405" y="109"/>
                  </a:moveTo>
                  <a:cubicBezTo>
                    <a:pt x="404" y="107"/>
                    <a:pt x="376" y="110"/>
                    <a:pt x="381" y="114"/>
                  </a:cubicBezTo>
                  <a:cubicBezTo>
                    <a:pt x="388" y="119"/>
                    <a:pt x="406" y="112"/>
                    <a:pt x="405" y="109"/>
                  </a:cubicBezTo>
                  <a:close/>
                  <a:moveTo>
                    <a:pt x="401" y="164"/>
                  </a:moveTo>
                  <a:cubicBezTo>
                    <a:pt x="408" y="163"/>
                    <a:pt x="404" y="155"/>
                    <a:pt x="397" y="150"/>
                  </a:cubicBezTo>
                  <a:cubicBezTo>
                    <a:pt x="389" y="144"/>
                    <a:pt x="373" y="156"/>
                    <a:pt x="376" y="158"/>
                  </a:cubicBezTo>
                  <a:cubicBezTo>
                    <a:pt x="379" y="160"/>
                    <a:pt x="394" y="164"/>
                    <a:pt x="401" y="164"/>
                  </a:cubicBezTo>
                  <a:close/>
                  <a:moveTo>
                    <a:pt x="353" y="216"/>
                  </a:moveTo>
                  <a:cubicBezTo>
                    <a:pt x="361" y="222"/>
                    <a:pt x="359" y="212"/>
                    <a:pt x="368" y="212"/>
                  </a:cubicBezTo>
                  <a:cubicBezTo>
                    <a:pt x="378" y="212"/>
                    <a:pt x="378" y="197"/>
                    <a:pt x="379" y="191"/>
                  </a:cubicBezTo>
                  <a:cubicBezTo>
                    <a:pt x="381" y="186"/>
                    <a:pt x="372" y="186"/>
                    <a:pt x="374" y="190"/>
                  </a:cubicBezTo>
                  <a:cubicBezTo>
                    <a:pt x="376" y="194"/>
                    <a:pt x="374" y="199"/>
                    <a:pt x="373" y="194"/>
                  </a:cubicBezTo>
                  <a:cubicBezTo>
                    <a:pt x="372" y="189"/>
                    <a:pt x="365" y="193"/>
                    <a:pt x="363" y="190"/>
                  </a:cubicBezTo>
                  <a:cubicBezTo>
                    <a:pt x="360" y="186"/>
                    <a:pt x="371" y="186"/>
                    <a:pt x="373" y="181"/>
                  </a:cubicBezTo>
                  <a:cubicBezTo>
                    <a:pt x="376" y="176"/>
                    <a:pt x="365" y="177"/>
                    <a:pt x="367" y="173"/>
                  </a:cubicBezTo>
                  <a:cubicBezTo>
                    <a:pt x="370" y="169"/>
                    <a:pt x="351" y="173"/>
                    <a:pt x="357" y="175"/>
                  </a:cubicBezTo>
                  <a:cubicBezTo>
                    <a:pt x="362" y="178"/>
                    <a:pt x="357" y="181"/>
                    <a:pt x="352" y="177"/>
                  </a:cubicBezTo>
                  <a:cubicBezTo>
                    <a:pt x="347" y="173"/>
                    <a:pt x="332" y="179"/>
                    <a:pt x="337" y="184"/>
                  </a:cubicBezTo>
                  <a:cubicBezTo>
                    <a:pt x="341" y="187"/>
                    <a:pt x="354" y="181"/>
                    <a:pt x="347" y="191"/>
                  </a:cubicBezTo>
                  <a:cubicBezTo>
                    <a:pt x="339" y="201"/>
                    <a:pt x="336" y="188"/>
                    <a:pt x="330" y="190"/>
                  </a:cubicBezTo>
                  <a:cubicBezTo>
                    <a:pt x="323" y="191"/>
                    <a:pt x="326" y="199"/>
                    <a:pt x="336" y="202"/>
                  </a:cubicBezTo>
                  <a:cubicBezTo>
                    <a:pt x="346" y="205"/>
                    <a:pt x="345" y="211"/>
                    <a:pt x="353" y="216"/>
                  </a:cubicBezTo>
                  <a:close/>
                  <a:moveTo>
                    <a:pt x="414" y="156"/>
                  </a:moveTo>
                  <a:cubicBezTo>
                    <a:pt x="417" y="164"/>
                    <a:pt x="420" y="159"/>
                    <a:pt x="424" y="162"/>
                  </a:cubicBezTo>
                  <a:cubicBezTo>
                    <a:pt x="428" y="165"/>
                    <a:pt x="434" y="166"/>
                    <a:pt x="438" y="163"/>
                  </a:cubicBezTo>
                  <a:cubicBezTo>
                    <a:pt x="441" y="160"/>
                    <a:pt x="443" y="158"/>
                    <a:pt x="444" y="161"/>
                  </a:cubicBezTo>
                  <a:cubicBezTo>
                    <a:pt x="445" y="165"/>
                    <a:pt x="454" y="166"/>
                    <a:pt x="472" y="166"/>
                  </a:cubicBezTo>
                  <a:cubicBezTo>
                    <a:pt x="490" y="166"/>
                    <a:pt x="485" y="159"/>
                    <a:pt x="490" y="162"/>
                  </a:cubicBezTo>
                  <a:cubicBezTo>
                    <a:pt x="496" y="165"/>
                    <a:pt x="508" y="165"/>
                    <a:pt x="513" y="163"/>
                  </a:cubicBezTo>
                  <a:cubicBezTo>
                    <a:pt x="518" y="162"/>
                    <a:pt x="521" y="154"/>
                    <a:pt x="520" y="150"/>
                  </a:cubicBezTo>
                  <a:cubicBezTo>
                    <a:pt x="520" y="146"/>
                    <a:pt x="480" y="143"/>
                    <a:pt x="473" y="147"/>
                  </a:cubicBezTo>
                  <a:cubicBezTo>
                    <a:pt x="466" y="151"/>
                    <a:pt x="454" y="145"/>
                    <a:pt x="449" y="148"/>
                  </a:cubicBezTo>
                  <a:cubicBezTo>
                    <a:pt x="443" y="151"/>
                    <a:pt x="445" y="144"/>
                    <a:pt x="435" y="144"/>
                  </a:cubicBezTo>
                  <a:cubicBezTo>
                    <a:pt x="425" y="143"/>
                    <a:pt x="436" y="138"/>
                    <a:pt x="438" y="136"/>
                  </a:cubicBezTo>
                  <a:cubicBezTo>
                    <a:pt x="440" y="134"/>
                    <a:pt x="422" y="128"/>
                    <a:pt x="415" y="129"/>
                  </a:cubicBezTo>
                  <a:cubicBezTo>
                    <a:pt x="408" y="131"/>
                    <a:pt x="404" y="127"/>
                    <a:pt x="397" y="124"/>
                  </a:cubicBezTo>
                  <a:cubicBezTo>
                    <a:pt x="391" y="121"/>
                    <a:pt x="372" y="122"/>
                    <a:pt x="376" y="127"/>
                  </a:cubicBezTo>
                  <a:cubicBezTo>
                    <a:pt x="379" y="131"/>
                    <a:pt x="400" y="138"/>
                    <a:pt x="403" y="135"/>
                  </a:cubicBezTo>
                  <a:cubicBezTo>
                    <a:pt x="405" y="131"/>
                    <a:pt x="410" y="139"/>
                    <a:pt x="414" y="143"/>
                  </a:cubicBezTo>
                  <a:cubicBezTo>
                    <a:pt x="417" y="147"/>
                    <a:pt x="412" y="149"/>
                    <a:pt x="414" y="156"/>
                  </a:cubicBezTo>
                  <a:close/>
                  <a:moveTo>
                    <a:pt x="433" y="112"/>
                  </a:moveTo>
                  <a:cubicBezTo>
                    <a:pt x="426" y="109"/>
                    <a:pt x="418" y="116"/>
                    <a:pt x="425" y="119"/>
                  </a:cubicBezTo>
                  <a:cubicBezTo>
                    <a:pt x="431" y="121"/>
                    <a:pt x="440" y="116"/>
                    <a:pt x="433" y="112"/>
                  </a:cubicBezTo>
                  <a:close/>
                  <a:moveTo>
                    <a:pt x="379" y="70"/>
                  </a:moveTo>
                  <a:cubicBezTo>
                    <a:pt x="385" y="73"/>
                    <a:pt x="382" y="77"/>
                    <a:pt x="388" y="79"/>
                  </a:cubicBezTo>
                  <a:cubicBezTo>
                    <a:pt x="394" y="82"/>
                    <a:pt x="411" y="76"/>
                    <a:pt x="412" y="80"/>
                  </a:cubicBezTo>
                  <a:cubicBezTo>
                    <a:pt x="414" y="84"/>
                    <a:pt x="395" y="85"/>
                    <a:pt x="397" y="87"/>
                  </a:cubicBezTo>
                  <a:cubicBezTo>
                    <a:pt x="400" y="90"/>
                    <a:pt x="411" y="94"/>
                    <a:pt x="409" y="96"/>
                  </a:cubicBezTo>
                  <a:cubicBezTo>
                    <a:pt x="408" y="98"/>
                    <a:pt x="427" y="105"/>
                    <a:pt x="429" y="102"/>
                  </a:cubicBezTo>
                  <a:cubicBezTo>
                    <a:pt x="431" y="99"/>
                    <a:pt x="436" y="100"/>
                    <a:pt x="441" y="101"/>
                  </a:cubicBezTo>
                  <a:cubicBezTo>
                    <a:pt x="446" y="103"/>
                    <a:pt x="446" y="90"/>
                    <a:pt x="450" y="92"/>
                  </a:cubicBezTo>
                  <a:cubicBezTo>
                    <a:pt x="453" y="94"/>
                    <a:pt x="453" y="87"/>
                    <a:pt x="458" y="85"/>
                  </a:cubicBezTo>
                  <a:cubicBezTo>
                    <a:pt x="464" y="83"/>
                    <a:pt x="472" y="83"/>
                    <a:pt x="472" y="80"/>
                  </a:cubicBezTo>
                  <a:cubicBezTo>
                    <a:pt x="473" y="78"/>
                    <a:pt x="471" y="76"/>
                    <a:pt x="464" y="76"/>
                  </a:cubicBezTo>
                  <a:cubicBezTo>
                    <a:pt x="457" y="77"/>
                    <a:pt x="453" y="75"/>
                    <a:pt x="456" y="71"/>
                  </a:cubicBezTo>
                  <a:cubicBezTo>
                    <a:pt x="459" y="67"/>
                    <a:pt x="449" y="66"/>
                    <a:pt x="452" y="63"/>
                  </a:cubicBezTo>
                  <a:cubicBezTo>
                    <a:pt x="456" y="60"/>
                    <a:pt x="445" y="57"/>
                    <a:pt x="446" y="62"/>
                  </a:cubicBezTo>
                  <a:cubicBezTo>
                    <a:pt x="447" y="66"/>
                    <a:pt x="440" y="62"/>
                    <a:pt x="438" y="58"/>
                  </a:cubicBezTo>
                  <a:cubicBezTo>
                    <a:pt x="437" y="54"/>
                    <a:pt x="422" y="52"/>
                    <a:pt x="412" y="43"/>
                  </a:cubicBezTo>
                  <a:cubicBezTo>
                    <a:pt x="402" y="34"/>
                    <a:pt x="391" y="40"/>
                    <a:pt x="397" y="41"/>
                  </a:cubicBezTo>
                  <a:cubicBezTo>
                    <a:pt x="403" y="42"/>
                    <a:pt x="403" y="45"/>
                    <a:pt x="398" y="45"/>
                  </a:cubicBezTo>
                  <a:cubicBezTo>
                    <a:pt x="393" y="45"/>
                    <a:pt x="385" y="45"/>
                    <a:pt x="392" y="48"/>
                  </a:cubicBezTo>
                  <a:cubicBezTo>
                    <a:pt x="400" y="51"/>
                    <a:pt x="392" y="53"/>
                    <a:pt x="385" y="53"/>
                  </a:cubicBezTo>
                  <a:cubicBezTo>
                    <a:pt x="379" y="53"/>
                    <a:pt x="379" y="61"/>
                    <a:pt x="387" y="62"/>
                  </a:cubicBezTo>
                  <a:cubicBezTo>
                    <a:pt x="395" y="63"/>
                    <a:pt x="389" y="68"/>
                    <a:pt x="382" y="66"/>
                  </a:cubicBezTo>
                  <a:cubicBezTo>
                    <a:pt x="376" y="64"/>
                    <a:pt x="373" y="68"/>
                    <a:pt x="379" y="70"/>
                  </a:cubicBezTo>
                  <a:close/>
                  <a:moveTo>
                    <a:pt x="425" y="34"/>
                  </a:moveTo>
                  <a:cubicBezTo>
                    <a:pt x="430" y="30"/>
                    <a:pt x="434" y="32"/>
                    <a:pt x="429" y="35"/>
                  </a:cubicBezTo>
                  <a:cubicBezTo>
                    <a:pt x="425" y="37"/>
                    <a:pt x="426" y="38"/>
                    <a:pt x="433" y="38"/>
                  </a:cubicBezTo>
                  <a:cubicBezTo>
                    <a:pt x="439" y="38"/>
                    <a:pt x="430" y="40"/>
                    <a:pt x="430" y="44"/>
                  </a:cubicBezTo>
                  <a:cubicBezTo>
                    <a:pt x="430" y="47"/>
                    <a:pt x="438" y="45"/>
                    <a:pt x="438" y="49"/>
                  </a:cubicBezTo>
                  <a:cubicBezTo>
                    <a:pt x="438" y="53"/>
                    <a:pt x="454" y="54"/>
                    <a:pt x="459" y="50"/>
                  </a:cubicBezTo>
                  <a:cubicBezTo>
                    <a:pt x="464" y="45"/>
                    <a:pt x="462" y="51"/>
                    <a:pt x="462" y="54"/>
                  </a:cubicBezTo>
                  <a:cubicBezTo>
                    <a:pt x="462" y="57"/>
                    <a:pt x="485" y="59"/>
                    <a:pt x="486" y="56"/>
                  </a:cubicBezTo>
                  <a:cubicBezTo>
                    <a:pt x="487" y="52"/>
                    <a:pt x="490" y="53"/>
                    <a:pt x="495" y="54"/>
                  </a:cubicBezTo>
                  <a:cubicBezTo>
                    <a:pt x="499" y="56"/>
                    <a:pt x="521" y="50"/>
                    <a:pt x="522" y="46"/>
                  </a:cubicBezTo>
                  <a:cubicBezTo>
                    <a:pt x="522" y="41"/>
                    <a:pt x="529" y="48"/>
                    <a:pt x="522" y="53"/>
                  </a:cubicBezTo>
                  <a:cubicBezTo>
                    <a:pt x="515" y="58"/>
                    <a:pt x="500" y="57"/>
                    <a:pt x="494" y="59"/>
                  </a:cubicBezTo>
                  <a:cubicBezTo>
                    <a:pt x="488" y="61"/>
                    <a:pt x="498" y="65"/>
                    <a:pt x="505" y="70"/>
                  </a:cubicBezTo>
                  <a:cubicBezTo>
                    <a:pt x="511" y="75"/>
                    <a:pt x="496" y="72"/>
                    <a:pt x="490" y="66"/>
                  </a:cubicBezTo>
                  <a:cubicBezTo>
                    <a:pt x="484" y="60"/>
                    <a:pt x="471" y="60"/>
                    <a:pt x="464" y="60"/>
                  </a:cubicBezTo>
                  <a:cubicBezTo>
                    <a:pt x="457" y="60"/>
                    <a:pt x="459" y="73"/>
                    <a:pt x="464" y="73"/>
                  </a:cubicBezTo>
                  <a:cubicBezTo>
                    <a:pt x="469" y="73"/>
                    <a:pt x="475" y="75"/>
                    <a:pt x="480" y="84"/>
                  </a:cubicBezTo>
                  <a:cubicBezTo>
                    <a:pt x="485" y="92"/>
                    <a:pt x="496" y="90"/>
                    <a:pt x="496" y="94"/>
                  </a:cubicBezTo>
                  <a:cubicBezTo>
                    <a:pt x="496" y="97"/>
                    <a:pt x="482" y="91"/>
                    <a:pt x="474" y="89"/>
                  </a:cubicBezTo>
                  <a:cubicBezTo>
                    <a:pt x="465" y="88"/>
                    <a:pt x="452" y="93"/>
                    <a:pt x="452" y="99"/>
                  </a:cubicBezTo>
                  <a:cubicBezTo>
                    <a:pt x="451" y="105"/>
                    <a:pt x="464" y="104"/>
                    <a:pt x="472" y="99"/>
                  </a:cubicBezTo>
                  <a:cubicBezTo>
                    <a:pt x="480" y="94"/>
                    <a:pt x="474" y="101"/>
                    <a:pt x="470" y="104"/>
                  </a:cubicBezTo>
                  <a:cubicBezTo>
                    <a:pt x="466" y="108"/>
                    <a:pt x="480" y="111"/>
                    <a:pt x="480" y="116"/>
                  </a:cubicBezTo>
                  <a:cubicBezTo>
                    <a:pt x="480" y="120"/>
                    <a:pt x="470" y="119"/>
                    <a:pt x="469" y="115"/>
                  </a:cubicBezTo>
                  <a:cubicBezTo>
                    <a:pt x="468" y="110"/>
                    <a:pt x="464" y="106"/>
                    <a:pt x="454" y="107"/>
                  </a:cubicBezTo>
                  <a:cubicBezTo>
                    <a:pt x="444" y="108"/>
                    <a:pt x="447" y="115"/>
                    <a:pt x="453" y="115"/>
                  </a:cubicBezTo>
                  <a:cubicBezTo>
                    <a:pt x="459" y="116"/>
                    <a:pt x="459" y="121"/>
                    <a:pt x="453" y="121"/>
                  </a:cubicBezTo>
                  <a:cubicBezTo>
                    <a:pt x="446" y="121"/>
                    <a:pt x="431" y="125"/>
                    <a:pt x="435" y="129"/>
                  </a:cubicBezTo>
                  <a:cubicBezTo>
                    <a:pt x="441" y="134"/>
                    <a:pt x="460" y="129"/>
                    <a:pt x="463" y="132"/>
                  </a:cubicBezTo>
                  <a:cubicBezTo>
                    <a:pt x="466" y="135"/>
                    <a:pt x="476" y="136"/>
                    <a:pt x="478" y="133"/>
                  </a:cubicBezTo>
                  <a:cubicBezTo>
                    <a:pt x="480" y="129"/>
                    <a:pt x="488" y="131"/>
                    <a:pt x="495" y="131"/>
                  </a:cubicBezTo>
                  <a:cubicBezTo>
                    <a:pt x="503" y="131"/>
                    <a:pt x="505" y="132"/>
                    <a:pt x="508" y="135"/>
                  </a:cubicBezTo>
                  <a:cubicBezTo>
                    <a:pt x="511" y="138"/>
                    <a:pt x="517" y="137"/>
                    <a:pt x="521" y="134"/>
                  </a:cubicBezTo>
                  <a:cubicBezTo>
                    <a:pt x="525" y="131"/>
                    <a:pt x="525" y="131"/>
                    <a:pt x="531" y="131"/>
                  </a:cubicBezTo>
                  <a:cubicBezTo>
                    <a:pt x="536" y="131"/>
                    <a:pt x="537" y="128"/>
                    <a:pt x="534" y="124"/>
                  </a:cubicBezTo>
                  <a:cubicBezTo>
                    <a:pt x="532" y="119"/>
                    <a:pt x="525" y="127"/>
                    <a:pt x="524" y="124"/>
                  </a:cubicBezTo>
                  <a:cubicBezTo>
                    <a:pt x="523" y="120"/>
                    <a:pt x="517" y="119"/>
                    <a:pt x="507" y="120"/>
                  </a:cubicBezTo>
                  <a:cubicBezTo>
                    <a:pt x="496" y="122"/>
                    <a:pt x="501" y="113"/>
                    <a:pt x="507" y="115"/>
                  </a:cubicBezTo>
                  <a:cubicBezTo>
                    <a:pt x="513" y="117"/>
                    <a:pt x="522" y="116"/>
                    <a:pt x="529" y="115"/>
                  </a:cubicBezTo>
                  <a:cubicBezTo>
                    <a:pt x="536" y="113"/>
                    <a:pt x="531" y="109"/>
                    <a:pt x="531" y="106"/>
                  </a:cubicBezTo>
                  <a:cubicBezTo>
                    <a:pt x="531" y="103"/>
                    <a:pt x="540" y="105"/>
                    <a:pt x="546" y="105"/>
                  </a:cubicBezTo>
                  <a:cubicBezTo>
                    <a:pt x="553" y="105"/>
                    <a:pt x="563" y="94"/>
                    <a:pt x="563" y="88"/>
                  </a:cubicBezTo>
                  <a:cubicBezTo>
                    <a:pt x="564" y="82"/>
                    <a:pt x="548" y="83"/>
                    <a:pt x="541" y="83"/>
                  </a:cubicBezTo>
                  <a:cubicBezTo>
                    <a:pt x="533" y="83"/>
                    <a:pt x="546" y="78"/>
                    <a:pt x="560" y="78"/>
                  </a:cubicBezTo>
                  <a:cubicBezTo>
                    <a:pt x="574" y="79"/>
                    <a:pt x="568" y="73"/>
                    <a:pt x="570" y="70"/>
                  </a:cubicBezTo>
                  <a:cubicBezTo>
                    <a:pt x="573" y="68"/>
                    <a:pt x="580" y="73"/>
                    <a:pt x="587" y="72"/>
                  </a:cubicBezTo>
                  <a:cubicBezTo>
                    <a:pt x="594" y="70"/>
                    <a:pt x="589" y="64"/>
                    <a:pt x="594" y="64"/>
                  </a:cubicBezTo>
                  <a:cubicBezTo>
                    <a:pt x="597" y="64"/>
                    <a:pt x="605" y="59"/>
                    <a:pt x="620" y="50"/>
                  </a:cubicBezTo>
                  <a:cubicBezTo>
                    <a:pt x="636" y="42"/>
                    <a:pt x="648" y="43"/>
                    <a:pt x="648" y="38"/>
                  </a:cubicBezTo>
                  <a:cubicBezTo>
                    <a:pt x="649" y="34"/>
                    <a:pt x="627" y="38"/>
                    <a:pt x="623" y="37"/>
                  </a:cubicBezTo>
                  <a:cubicBezTo>
                    <a:pt x="620" y="35"/>
                    <a:pt x="639" y="31"/>
                    <a:pt x="643" y="32"/>
                  </a:cubicBezTo>
                  <a:cubicBezTo>
                    <a:pt x="648" y="34"/>
                    <a:pt x="654" y="32"/>
                    <a:pt x="669" y="25"/>
                  </a:cubicBezTo>
                  <a:cubicBezTo>
                    <a:pt x="684" y="17"/>
                    <a:pt x="677" y="16"/>
                    <a:pt x="671" y="17"/>
                  </a:cubicBezTo>
                  <a:cubicBezTo>
                    <a:pt x="665" y="18"/>
                    <a:pt x="658" y="16"/>
                    <a:pt x="658" y="11"/>
                  </a:cubicBezTo>
                  <a:cubicBezTo>
                    <a:pt x="658" y="7"/>
                    <a:pt x="649" y="11"/>
                    <a:pt x="648" y="9"/>
                  </a:cubicBezTo>
                  <a:cubicBezTo>
                    <a:pt x="648" y="7"/>
                    <a:pt x="639" y="8"/>
                    <a:pt x="629" y="11"/>
                  </a:cubicBezTo>
                  <a:cubicBezTo>
                    <a:pt x="620" y="15"/>
                    <a:pt x="628" y="8"/>
                    <a:pt x="633" y="6"/>
                  </a:cubicBezTo>
                  <a:cubicBezTo>
                    <a:pt x="637" y="5"/>
                    <a:pt x="608" y="6"/>
                    <a:pt x="603" y="3"/>
                  </a:cubicBezTo>
                  <a:cubicBezTo>
                    <a:pt x="598" y="0"/>
                    <a:pt x="593" y="8"/>
                    <a:pt x="588" y="4"/>
                  </a:cubicBezTo>
                  <a:cubicBezTo>
                    <a:pt x="584" y="0"/>
                    <a:pt x="572" y="3"/>
                    <a:pt x="574" y="7"/>
                  </a:cubicBezTo>
                  <a:cubicBezTo>
                    <a:pt x="575" y="10"/>
                    <a:pt x="572" y="10"/>
                    <a:pt x="567" y="6"/>
                  </a:cubicBezTo>
                  <a:cubicBezTo>
                    <a:pt x="563" y="3"/>
                    <a:pt x="554" y="7"/>
                    <a:pt x="546" y="6"/>
                  </a:cubicBezTo>
                  <a:cubicBezTo>
                    <a:pt x="539" y="4"/>
                    <a:pt x="542" y="12"/>
                    <a:pt x="533" y="8"/>
                  </a:cubicBezTo>
                  <a:cubicBezTo>
                    <a:pt x="525" y="4"/>
                    <a:pt x="515" y="6"/>
                    <a:pt x="518" y="7"/>
                  </a:cubicBezTo>
                  <a:cubicBezTo>
                    <a:pt x="521" y="8"/>
                    <a:pt x="517" y="11"/>
                    <a:pt x="513" y="10"/>
                  </a:cubicBezTo>
                  <a:cubicBezTo>
                    <a:pt x="510" y="8"/>
                    <a:pt x="506" y="10"/>
                    <a:pt x="508" y="14"/>
                  </a:cubicBezTo>
                  <a:cubicBezTo>
                    <a:pt x="510" y="17"/>
                    <a:pt x="494" y="13"/>
                    <a:pt x="494" y="17"/>
                  </a:cubicBezTo>
                  <a:cubicBezTo>
                    <a:pt x="494" y="21"/>
                    <a:pt x="489" y="23"/>
                    <a:pt x="484" y="19"/>
                  </a:cubicBezTo>
                  <a:cubicBezTo>
                    <a:pt x="480" y="16"/>
                    <a:pt x="466" y="14"/>
                    <a:pt x="470" y="18"/>
                  </a:cubicBezTo>
                  <a:cubicBezTo>
                    <a:pt x="474" y="21"/>
                    <a:pt x="457" y="19"/>
                    <a:pt x="462" y="23"/>
                  </a:cubicBezTo>
                  <a:cubicBezTo>
                    <a:pt x="466" y="26"/>
                    <a:pt x="456" y="29"/>
                    <a:pt x="456" y="27"/>
                  </a:cubicBezTo>
                  <a:cubicBezTo>
                    <a:pt x="456" y="25"/>
                    <a:pt x="447" y="22"/>
                    <a:pt x="443" y="25"/>
                  </a:cubicBezTo>
                  <a:cubicBezTo>
                    <a:pt x="439" y="28"/>
                    <a:pt x="438" y="32"/>
                    <a:pt x="436" y="30"/>
                  </a:cubicBezTo>
                  <a:cubicBezTo>
                    <a:pt x="434" y="28"/>
                    <a:pt x="426" y="29"/>
                    <a:pt x="418" y="32"/>
                  </a:cubicBezTo>
                  <a:cubicBezTo>
                    <a:pt x="410" y="35"/>
                    <a:pt x="419" y="37"/>
                    <a:pt x="425" y="34"/>
                  </a:cubicBezTo>
                  <a:close/>
                  <a:moveTo>
                    <a:pt x="519" y="356"/>
                  </a:moveTo>
                  <a:cubicBezTo>
                    <a:pt x="521" y="355"/>
                    <a:pt x="527" y="346"/>
                    <a:pt x="520" y="346"/>
                  </a:cubicBezTo>
                  <a:cubicBezTo>
                    <a:pt x="513" y="347"/>
                    <a:pt x="515" y="356"/>
                    <a:pt x="519" y="356"/>
                  </a:cubicBezTo>
                  <a:close/>
                  <a:moveTo>
                    <a:pt x="486" y="348"/>
                  </a:moveTo>
                  <a:cubicBezTo>
                    <a:pt x="492" y="351"/>
                    <a:pt x="501" y="341"/>
                    <a:pt x="500" y="338"/>
                  </a:cubicBezTo>
                  <a:cubicBezTo>
                    <a:pt x="499" y="335"/>
                    <a:pt x="479" y="343"/>
                    <a:pt x="486" y="348"/>
                  </a:cubicBezTo>
                  <a:close/>
                  <a:moveTo>
                    <a:pt x="513" y="327"/>
                  </a:moveTo>
                  <a:cubicBezTo>
                    <a:pt x="513" y="323"/>
                    <a:pt x="500" y="322"/>
                    <a:pt x="501" y="318"/>
                  </a:cubicBezTo>
                  <a:cubicBezTo>
                    <a:pt x="502" y="314"/>
                    <a:pt x="489" y="310"/>
                    <a:pt x="485" y="308"/>
                  </a:cubicBezTo>
                  <a:cubicBezTo>
                    <a:pt x="481" y="306"/>
                    <a:pt x="474" y="305"/>
                    <a:pt x="474" y="300"/>
                  </a:cubicBezTo>
                  <a:cubicBezTo>
                    <a:pt x="474" y="296"/>
                    <a:pt x="465" y="299"/>
                    <a:pt x="465" y="306"/>
                  </a:cubicBezTo>
                  <a:cubicBezTo>
                    <a:pt x="465" y="312"/>
                    <a:pt x="461" y="311"/>
                    <a:pt x="463" y="317"/>
                  </a:cubicBezTo>
                  <a:cubicBezTo>
                    <a:pt x="465" y="324"/>
                    <a:pt x="454" y="325"/>
                    <a:pt x="456" y="329"/>
                  </a:cubicBezTo>
                  <a:cubicBezTo>
                    <a:pt x="457" y="332"/>
                    <a:pt x="462" y="328"/>
                    <a:pt x="466" y="328"/>
                  </a:cubicBezTo>
                  <a:cubicBezTo>
                    <a:pt x="471" y="328"/>
                    <a:pt x="465" y="334"/>
                    <a:pt x="471" y="335"/>
                  </a:cubicBezTo>
                  <a:cubicBezTo>
                    <a:pt x="475" y="335"/>
                    <a:pt x="483" y="330"/>
                    <a:pt x="485" y="327"/>
                  </a:cubicBezTo>
                  <a:cubicBezTo>
                    <a:pt x="487" y="324"/>
                    <a:pt x="490" y="323"/>
                    <a:pt x="496" y="327"/>
                  </a:cubicBezTo>
                  <a:cubicBezTo>
                    <a:pt x="501" y="330"/>
                    <a:pt x="512" y="331"/>
                    <a:pt x="513" y="327"/>
                  </a:cubicBezTo>
                  <a:close/>
                  <a:moveTo>
                    <a:pt x="635" y="294"/>
                  </a:moveTo>
                  <a:cubicBezTo>
                    <a:pt x="639" y="295"/>
                    <a:pt x="640" y="300"/>
                    <a:pt x="647" y="306"/>
                  </a:cubicBezTo>
                  <a:cubicBezTo>
                    <a:pt x="654" y="312"/>
                    <a:pt x="655" y="308"/>
                    <a:pt x="656" y="304"/>
                  </a:cubicBezTo>
                  <a:cubicBezTo>
                    <a:pt x="657" y="300"/>
                    <a:pt x="665" y="303"/>
                    <a:pt x="665" y="299"/>
                  </a:cubicBezTo>
                  <a:cubicBezTo>
                    <a:pt x="664" y="295"/>
                    <a:pt x="671" y="290"/>
                    <a:pt x="676" y="288"/>
                  </a:cubicBezTo>
                  <a:cubicBezTo>
                    <a:pt x="680" y="286"/>
                    <a:pt x="672" y="282"/>
                    <a:pt x="666" y="282"/>
                  </a:cubicBezTo>
                  <a:cubicBezTo>
                    <a:pt x="660" y="283"/>
                    <a:pt x="659" y="278"/>
                    <a:pt x="659" y="276"/>
                  </a:cubicBezTo>
                  <a:cubicBezTo>
                    <a:pt x="659" y="273"/>
                    <a:pt x="648" y="267"/>
                    <a:pt x="644" y="268"/>
                  </a:cubicBezTo>
                  <a:cubicBezTo>
                    <a:pt x="640" y="269"/>
                    <a:pt x="634" y="263"/>
                    <a:pt x="629" y="263"/>
                  </a:cubicBezTo>
                  <a:cubicBezTo>
                    <a:pt x="624" y="262"/>
                    <a:pt x="617" y="259"/>
                    <a:pt x="618" y="253"/>
                  </a:cubicBezTo>
                  <a:cubicBezTo>
                    <a:pt x="618" y="248"/>
                    <a:pt x="627" y="255"/>
                    <a:pt x="629" y="251"/>
                  </a:cubicBezTo>
                  <a:cubicBezTo>
                    <a:pt x="631" y="247"/>
                    <a:pt x="620" y="249"/>
                    <a:pt x="620" y="246"/>
                  </a:cubicBezTo>
                  <a:cubicBezTo>
                    <a:pt x="619" y="243"/>
                    <a:pt x="622" y="244"/>
                    <a:pt x="624" y="242"/>
                  </a:cubicBezTo>
                  <a:cubicBezTo>
                    <a:pt x="627" y="240"/>
                    <a:pt x="623" y="237"/>
                    <a:pt x="620" y="235"/>
                  </a:cubicBezTo>
                  <a:cubicBezTo>
                    <a:pt x="617" y="234"/>
                    <a:pt x="617" y="238"/>
                    <a:pt x="614" y="238"/>
                  </a:cubicBezTo>
                  <a:cubicBezTo>
                    <a:pt x="611" y="238"/>
                    <a:pt x="614" y="234"/>
                    <a:pt x="615" y="231"/>
                  </a:cubicBezTo>
                  <a:cubicBezTo>
                    <a:pt x="617" y="229"/>
                    <a:pt x="607" y="226"/>
                    <a:pt x="602" y="227"/>
                  </a:cubicBezTo>
                  <a:cubicBezTo>
                    <a:pt x="598" y="229"/>
                    <a:pt x="596" y="226"/>
                    <a:pt x="596" y="223"/>
                  </a:cubicBezTo>
                  <a:cubicBezTo>
                    <a:pt x="596" y="220"/>
                    <a:pt x="589" y="223"/>
                    <a:pt x="586" y="225"/>
                  </a:cubicBezTo>
                  <a:cubicBezTo>
                    <a:pt x="583" y="228"/>
                    <a:pt x="579" y="223"/>
                    <a:pt x="583" y="223"/>
                  </a:cubicBezTo>
                  <a:cubicBezTo>
                    <a:pt x="586" y="222"/>
                    <a:pt x="591" y="219"/>
                    <a:pt x="590" y="216"/>
                  </a:cubicBezTo>
                  <a:cubicBezTo>
                    <a:pt x="589" y="213"/>
                    <a:pt x="579" y="212"/>
                    <a:pt x="577" y="217"/>
                  </a:cubicBezTo>
                  <a:cubicBezTo>
                    <a:pt x="575" y="221"/>
                    <a:pt x="567" y="212"/>
                    <a:pt x="567" y="209"/>
                  </a:cubicBezTo>
                  <a:cubicBezTo>
                    <a:pt x="567" y="205"/>
                    <a:pt x="555" y="208"/>
                    <a:pt x="557" y="203"/>
                  </a:cubicBezTo>
                  <a:cubicBezTo>
                    <a:pt x="558" y="197"/>
                    <a:pt x="543" y="196"/>
                    <a:pt x="539" y="196"/>
                  </a:cubicBezTo>
                  <a:cubicBezTo>
                    <a:pt x="535" y="196"/>
                    <a:pt x="529" y="199"/>
                    <a:pt x="530" y="203"/>
                  </a:cubicBezTo>
                  <a:cubicBezTo>
                    <a:pt x="530" y="206"/>
                    <a:pt x="525" y="205"/>
                    <a:pt x="524" y="201"/>
                  </a:cubicBezTo>
                  <a:cubicBezTo>
                    <a:pt x="524" y="197"/>
                    <a:pt x="513" y="205"/>
                    <a:pt x="510" y="205"/>
                  </a:cubicBezTo>
                  <a:cubicBezTo>
                    <a:pt x="508" y="205"/>
                    <a:pt x="512" y="194"/>
                    <a:pt x="511" y="191"/>
                  </a:cubicBezTo>
                  <a:cubicBezTo>
                    <a:pt x="509" y="188"/>
                    <a:pt x="507" y="187"/>
                    <a:pt x="505" y="181"/>
                  </a:cubicBezTo>
                  <a:cubicBezTo>
                    <a:pt x="503" y="175"/>
                    <a:pt x="491" y="178"/>
                    <a:pt x="488" y="181"/>
                  </a:cubicBezTo>
                  <a:cubicBezTo>
                    <a:pt x="485" y="184"/>
                    <a:pt x="476" y="183"/>
                    <a:pt x="471" y="188"/>
                  </a:cubicBezTo>
                  <a:cubicBezTo>
                    <a:pt x="465" y="193"/>
                    <a:pt x="471" y="199"/>
                    <a:pt x="473" y="200"/>
                  </a:cubicBezTo>
                  <a:cubicBezTo>
                    <a:pt x="475" y="202"/>
                    <a:pt x="465" y="205"/>
                    <a:pt x="469" y="208"/>
                  </a:cubicBezTo>
                  <a:cubicBezTo>
                    <a:pt x="472" y="211"/>
                    <a:pt x="477" y="210"/>
                    <a:pt x="478" y="215"/>
                  </a:cubicBezTo>
                  <a:cubicBezTo>
                    <a:pt x="478" y="219"/>
                    <a:pt x="465" y="213"/>
                    <a:pt x="463" y="209"/>
                  </a:cubicBezTo>
                  <a:cubicBezTo>
                    <a:pt x="462" y="205"/>
                    <a:pt x="464" y="201"/>
                    <a:pt x="462" y="198"/>
                  </a:cubicBezTo>
                  <a:cubicBezTo>
                    <a:pt x="459" y="195"/>
                    <a:pt x="461" y="191"/>
                    <a:pt x="466" y="186"/>
                  </a:cubicBezTo>
                  <a:cubicBezTo>
                    <a:pt x="471" y="181"/>
                    <a:pt x="475" y="182"/>
                    <a:pt x="475" y="179"/>
                  </a:cubicBezTo>
                  <a:cubicBezTo>
                    <a:pt x="475" y="176"/>
                    <a:pt x="454" y="176"/>
                    <a:pt x="441" y="187"/>
                  </a:cubicBezTo>
                  <a:cubicBezTo>
                    <a:pt x="429" y="198"/>
                    <a:pt x="433" y="213"/>
                    <a:pt x="434" y="216"/>
                  </a:cubicBezTo>
                  <a:cubicBezTo>
                    <a:pt x="434" y="219"/>
                    <a:pt x="445" y="218"/>
                    <a:pt x="451" y="219"/>
                  </a:cubicBezTo>
                  <a:cubicBezTo>
                    <a:pt x="458" y="221"/>
                    <a:pt x="454" y="224"/>
                    <a:pt x="450" y="223"/>
                  </a:cubicBezTo>
                  <a:cubicBezTo>
                    <a:pt x="445" y="222"/>
                    <a:pt x="437" y="221"/>
                    <a:pt x="437" y="224"/>
                  </a:cubicBezTo>
                  <a:cubicBezTo>
                    <a:pt x="437" y="228"/>
                    <a:pt x="447" y="234"/>
                    <a:pt x="453" y="233"/>
                  </a:cubicBezTo>
                  <a:cubicBezTo>
                    <a:pt x="459" y="231"/>
                    <a:pt x="459" y="231"/>
                    <a:pt x="462" y="234"/>
                  </a:cubicBezTo>
                  <a:cubicBezTo>
                    <a:pt x="465" y="238"/>
                    <a:pt x="472" y="237"/>
                    <a:pt x="479" y="237"/>
                  </a:cubicBezTo>
                  <a:cubicBezTo>
                    <a:pt x="486" y="237"/>
                    <a:pt x="494" y="240"/>
                    <a:pt x="497" y="240"/>
                  </a:cubicBezTo>
                  <a:cubicBezTo>
                    <a:pt x="501" y="241"/>
                    <a:pt x="505" y="239"/>
                    <a:pt x="506" y="237"/>
                  </a:cubicBezTo>
                  <a:cubicBezTo>
                    <a:pt x="507" y="235"/>
                    <a:pt x="521" y="240"/>
                    <a:pt x="525" y="239"/>
                  </a:cubicBezTo>
                  <a:cubicBezTo>
                    <a:pt x="529" y="239"/>
                    <a:pt x="527" y="235"/>
                    <a:pt x="524" y="234"/>
                  </a:cubicBezTo>
                  <a:cubicBezTo>
                    <a:pt x="521" y="233"/>
                    <a:pt x="522" y="228"/>
                    <a:pt x="526" y="230"/>
                  </a:cubicBezTo>
                  <a:cubicBezTo>
                    <a:pt x="529" y="232"/>
                    <a:pt x="535" y="233"/>
                    <a:pt x="536" y="236"/>
                  </a:cubicBezTo>
                  <a:cubicBezTo>
                    <a:pt x="537" y="239"/>
                    <a:pt x="540" y="238"/>
                    <a:pt x="540" y="240"/>
                  </a:cubicBezTo>
                  <a:cubicBezTo>
                    <a:pt x="541" y="243"/>
                    <a:pt x="553" y="246"/>
                    <a:pt x="553" y="249"/>
                  </a:cubicBezTo>
                  <a:cubicBezTo>
                    <a:pt x="553" y="252"/>
                    <a:pt x="541" y="253"/>
                    <a:pt x="545" y="256"/>
                  </a:cubicBezTo>
                  <a:cubicBezTo>
                    <a:pt x="548" y="259"/>
                    <a:pt x="553" y="253"/>
                    <a:pt x="558" y="252"/>
                  </a:cubicBezTo>
                  <a:cubicBezTo>
                    <a:pt x="562" y="252"/>
                    <a:pt x="562" y="262"/>
                    <a:pt x="566" y="261"/>
                  </a:cubicBezTo>
                  <a:cubicBezTo>
                    <a:pt x="570" y="259"/>
                    <a:pt x="574" y="262"/>
                    <a:pt x="578" y="269"/>
                  </a:cubicBezTo>
                  <a:cubicBezTo>
                    <a:pt x="583" y="275"/>
                    <a:pt x="578" y="281"/>
                    <a:pt x="578" y="283"/>
                  </a:cubicBezTo>
                  <a:cubicBezTo>
                    <a:pt x="579" y="286"/>
                    <a:pt x="587" y="285"/>
                    <a:pt x="592" y="282"/>
                  </a:cubicBezTo>
                  <a:cubicBezTo>
                    <a:pt x="597" y="280"/>
                    <a:pt x="602" y="285"/>
                    <a:pt x="605" y="289"/>
                  </a:cubicBezTo>
                  <a:cubicBezTo>
                    <a:pt x="609" y="292"/>
                    <a:pt x="592" y="298"/>
                    <a:pt x="593" y="295"/>
                  </a:cubicBezTo>
                  <a:cubicBezTo>
                    <a:pt x="595" y="292"/>
                    <a:pt x="583" y="283"/>
                    <a:pt x="572" y="287"/>
                  </a:cubicBezTo>
                  <a:cubicBezTo>
                    <a:pt x="561" y="291"/>
                    <a:pt x="568" y="297"/>
                    <a:pt x="569" y="301"/>
                  </a:cubicBezTo>
                  <a:cubicBezTo>
                    <a:pt x="571" y="305"/>
                    <a:pt x="560" y="308"/>
                    <a:pt x="550" y="305"/>
                  </a:cubicBezTo>
                  <a:cubicBezTo>
                    <a:pt x="540" y="302"/>
                    <a:pt x="543" y="307"/>
                    <a:pt x="539" y="307"/>
                  </a:cubicBezTo>
                  <a:cubicBezTo>
                    <a:pt x="534" y="307"/>
                    <a:pt x="530" y="314"/>
                    <a:pt x="534" y="318"/>
                  </a:cubicBezTo>
                  <a:cubicBezTo>
                    <a:pt x="537" y="322"/>
                    <a:pt x="546" y="318"/>
                    <a:pt x="552" y="318"/>
                  </a:cubicBezTo>
                  <a:cubicBezTo>
                    <a:pt x="559" y="319"/>
                    <a:pt x="560" y="321"/>
                    <a:pt x="561" y="317"/>
                  </a:cubicBezTo>
                  <a:cubicBezTo>
                    <a:pt x="561" y="313"/>
                    <a:pt x="568" y="315"/>
                    <a:pt x="573" y="316"/>
                  </a:cubicBezTo>
                  <a:cubicBezTo>
                    <a:pt x="578" y="317"/>
                    <a:pt x="577" y="324"/>
                    <a:pt x="583" y="325"/>
                  </a:cubicBezTo>
                  <a:cubicBezTo>
                    <a:pt x="589" y="326"/>
                    <a:pt x="584" y="332"/>
                    <a:pt x="588" y="336"/>
                  </a:cubicBezTo>
                  <a:cubicBezTo>
                    <a:pt x="592" y="340"/>
                    <a:pt x="603" y="337"/>
                    <a:pt x="608" y="342"/>
                  </a:cubicBezTo>
                  <a:cubicBezTo>
                    <a:pt x="612" y="346"/>
                    <a:pt x="631" y="355"/>
                    <a:pt x="634" y="352"/>
                  </a:cubicBezTo>
                  <a:cubicBezTo>
                    <a:pt x="637" y="348"/>
                    <a:pt x="618" y="331"/>
                    <a:pt x="612" y="330"/>
                  </a:cubicBezTo>
                  <a:cubicBezTo>
                    <a:pt x="606" y="328"/>
                    <a:pt x="618" y="326"/>
                    <a:pt x="625" y="332"/>
                  </a:cubicBezTo>
                  <a:cubicBezTo>
                    <a:pt x="632" y="337"/>
                    <a:pt x="642" y="340"/>
                    <a:pt x="648" y="333"/>
                  </a:cubicBezTo>
                  <a:cubicBezTo>
                    <a:pt x="653" y="327"/>
                    <a:pt x="643" y="329"/>
                    <a:pt x="643" y="324"/>
                  </a:cubicBezTo>
                  <a:cubicBezTo>
                    <a:pt x="643" y="319"/>
                    <a:pt x="640" y="312"/>
                    <a:pt x="634" y="312"/>
                  </a:cubicBezTo>
                  <a:cubicBezTo>
                    <a:pt x="629" y="312"/>
                    <a:pt x="616" y="302"/>
                    <a:pt x="621" y="299"/>
                  </a:cubicBezTo>
                  <a:cubicBezTo>
                    <a:pt x="626" y="297"/>
                    <a:pt x="619" y="294"/>
                    <a:pt x="623" y="290"/>
                  </a:cubicBezTo>
                  <a:cubicBezTo>
                    <a:pt x="627" y="286"/>
                    <a:pt x="630" y="294"/>
                    <a:pt x="635" y="294"/>
                  </a:cubicBezTo>
                  <a:close/>
                  <a:moveTo>
                    <a:pt x="556" y="276"/>
                  </a:moveTo>
                  <a:cubicBezTo>
                    <a:pt x="561" y="276"/>
                    <a:pt x="560" y="269"/>
                    <a:pt x="557" y="265"/>
                  </a:cubicBezTo>
                  <a:cubicBezTo>
                    <a:pt x="555" y="262"/>
                    <a:pt x="550" y="262"/>
                    <a:pt x="546" y="262"/>
                  </a:cubicBezTo>
                  <a:cubicBezTo>
                    <a:pt x="542" y="263"/>
                    <a:pt x="535" y="269"/>
                    <a:pt x="539" y="276"/>
                  </a:cubicBezTo>
                  <a:cubicBezTo>
                    <a:pt x="543" y="282"/>
                    <a:pt x="552" y="277"/>
                    <a:pt x="556" y="276"/>
                  </a:cubicBezTo>
                  <a:close/>
                  <a:moveTo>
                    <a:pt x="509" y="179"/>
                  </a:moveTo>
                  <a:cubicBezTo>
                    <a:pt x="507" y="184"/>
                    <a:pt x="514" y="184"/>
                    <a:pt x="515" y="190"/>
                  </a:cubicBezTo>
                  <a:cubicBezTo>
                    <a:pt x="515" y="195"/>
                    <a:pt x="522" y="197"/>
                    <a:pt x="527" y="194"/>
                  </a:cubicBezTo>
                  <a:cubicBezTo>
                    <a:pt x="533" y="190"/>
                    <a:pt x="547" y="195"/>
                    <a:pt x="547" y="190"/>
                  </a:cubicBezTo>
                  <a:cubicBezTo>
                    <a:pt x="547" y="186"/>
                    <a:pt x="532" y="179"/>
                    <a:pt x="526" y="180"/>
                  </a:cubicBezTo>
                  <a:cubicBezTo>
                    <a:pt x="521" y="181"/>
                    <a:pt x="512" y="174"/>
                    <a:pt x="509" y="179"/>
                  </a:cubicBezTo>
                  <a:close/>
                  <a:moveTo>
                    <a:pt x="649" y="497"/>
                  </a:moveTo>
                  <a:cubicBezTo>
                    <a:pt x="650" y="500"/>
                    <a:pt x="672" y="509"/>
                    <a:pt x="673" y="505"/>
                  </a:cubicBezTo>
                  <a:cubicBezTo>
                    <a:pt x="673" y="501"/>
                    <a:pt x="649" y="494"/>
                    <a:pt x="649" y="497"/>
                  </a:cubicBezTo>
                  <a:close/>
                  <a:moveTo>
                    <a:pt x="744" y="519"/>
                  </a:moveTo>
                  <a:cubicBezTo>
                    <a:pt x="743" y="522"/>
                    <a:pt x="740" y="517"/>
                    <a:pt x="744" y="515"/>
                  </a:cubicBezTo>
                  <a:cubicBezTo>
                    <a:pt x="747" y="512"/>
                    <a:pt x="743" y="511"/>
                    <a:pt x="740" y="513"/>
                  </a:cubicBezTo>
                  <a:cubicBezTo>
                    <a:pt x="737" y="514"/>
                    <a:pt x="738" y="506"/>
                    <a:pt x="741" y="505"/>
                  </a:cubicBezTo>
                  <a:cubicBezTo>
                    <a:pt x="743" y="503"/>
                    <a:pt x="734" y="500"/>
                    <a:pt x="734" y="503"/>
                  </a:cubicBezTo>
                  <a:cubicBezTo>
                    <a:pt x="734" y="506"/>
                    <a:pt x="727" y="504"/>
                    <a:pt x="726" y="501"/>
                  </a:cubicBezTo>
                  <a:cubicBezTo>
                    <a:pt x="726" y="499"/>
                    <a:pt x="721" y="498"/>
                    <a:pt x="723" y="496"/>
                  </a:cubicBezTo>
                  <a:cubicBezTo>
                    <a:pt x="724" y="495"/>
                    <a:pt x="717" y="494"/>
                    <a:pt x="716" y="497"/>
                  </a:cubicBezTo>
                  <a:cubicBezTo>
                    <a:pt x="716" y="500"/>
                    <a:pt x="713" y="495"/>
                    <a:pt x="717" y="491"/>
                  </a:cubicBezTo>
                  <a:cubicBezTo>
                    <a:pt x="721" y="487"/>
                    <a:pt x="719" y="483"/>
                    <a:pt x="723" y="481"/>
                  </a:cubicBezTo>
                  <a:cubicBezTo>
                    <a:pt x="726" y="479"/>
                    <a:pt x="723" y="477"/>
                    <a:pt x="719" y="478"/>
                  </a:cubicBezTo>
                  <a:cubicBezTo>
                    <a:pt x="715" y="480"/>
                    <a:pt x="705" y="494"/>
                    <a:pt x="705" y="497"/>
                  </a:cubicBezTo>
                  <a:cubicBezTo>
                    <a:pt x="705" y="501"/>
                    <a:pt x="705" y="506"/>
                    <a:pt x="702" y="505"/>
                  </a:cubicBezTo>
                  <a:cubicBezTo>
                    <a:pt x="698" y="505"/>
                    <a:pt x="694" y="508"/>
                    <a:pt x="697" y="510"/>
                  </a:cubicBezTo>
                  <a:cubicBezTo>
                    <a:pt x="700" y="512"/>
                    <a:pt x="690" y="518"/>
                    <a:pt x="694" y="520"/>
                  </a:cubicBezTo>
                  <a:cubicBezTo>
                    <a:pt x="698" y="522"/>
                    <a:pt x="703" y="520"/>
                    <a:pt x="707" y="520"/>
                  </a:cubicBezTo>
                  <a:cubicBezTo>
                    <a:pt x="712" y="521"/>
                    <a:pt x="716" y="521"/>
                    <a:pt x="719" y="518"/>
                  </a:cubicBezTo>
                  <a:cubicBezTo>
                    <a:pt x="723" y="516"/>
                    <a:pt x="723" y="521"/>
                    <a:pt x="727" y="520"/>
                  </a:cubicBezTo>
                  <a:cubicBezTo>
                    <a:pt x="731" y="520"/>
                    <a:pt x="725" y="523"/>
                    <a:pt x="725" y="526"/>
                  </a:cubicBezTo>
                  <a:cubicBezTo>
                    <a:pt x="725" y="529"/>
                    <a:pt x="729" y="525"/>
                    <a:pt x="732" y="523"/>
                  </a:cubicBezTo>
                  <a:cubicBezTo>
                    <a:pt x="735" y="522"/>
                    <a:pt x="739" y="523"/>
                    <a:pt x="737" y="526"/>
                  </a:cubicBezTo>
                  <a:cubicBezTo>
                    <a:pt x="736" y="528"/>
                    <a:pt x="746" y="531"/>
                    <a:pt x="748" y="527"/>
                  </a:cubicBezTo>
                  <a:cubicBezTo>
                    <a:pt x="750" y="523"/>
                    <a:pt x="746" y="517"/>
                    <a:pt x="744" y="519"/>
                  </a:cubicBezTo>
                  <a:close/>
                  <a:moveTo>
                    <a:pt x="69" y="451"/>
                  </a:moveTo>
                  <a:cubicBezTo>
                    <a:pt x="62" y="454"/>
                    <a:pt x="79" y="471"/>
                    <a:pt x="82" y="469"/>
                  </a:cubicBezTo>
                  <a:cubicBezTo>
                    <a:pt x="84" y="468"/>
                    <a:pt x="78" y="460"/>
                    <a:pt x="78" y="456"/>
                  </a:cubicBezTo>
                  <a:cubicBezTo>
                    <a:pt x="78" y="452"/>
                    <a:pt x="76" y="447"/>
                    <a:pt x="69" y="451"/>
                  </a:cubicBezTo>
                  <a:close/>
                  <a:moveTo>
                    <a:pt x="685" y="536"/>
                  </a:moveTo>
                  <a:cubicBezTo>
                    <a:pt x="682" y="536"/>
                    <a:pt x="684" y="532"/>
                    <a:pt x="684" y="530"/>
                  </a:cubicBezTo>
                  <a:cubicBezTo>
                    <a:pt x="685" y="528"/>
                    <a:pt x="679" y="531"/>
                    <a:pt x="679" y="533"/>
                  </a:cubicBezTo>
                  <a:cubicBezTo>
                    <a:pt x="678" y="536"/>
                    <a:pt x="674" y="537"/>
                    <a:pt x="674" y="538"/>
                  </a:cubicBezTo>
                  <a:cubicBezTo>
                    <a:pt x="674" y="543"/>
                    <a:pt x="674" y="540"/>
                    <a:pt x="671" y="542"/>
                  </a:cubicBezTo>
                  <a:cubicBezTo>
                    <a:pt x="668" y="543"/>
                    <a:pt x="656" y="542"/>
                    <a:pt x="656" y="539"/>
                  </a:cubicBezTo>
                  <a:cubicBezTo>
                    <a:pt x="655" y="537"/>
                    <a:pt x="647" y="535"/>
                    <a:pt x="647" y="532"/>
                  </a:cubicBezTo>
                  <a:cubicBezTo>
                    <a:pt x="646" y="528"/>
                    <a:pt x="642" y="527"/>
                    <a:pt x="645" y="523"/>
                  </a:cubicBezTo>
                  <a:cubicBezTo>
                    <a:pt x="649" y="519"/>
                    <a:pt x="645" y="517"/>
                    <a:pt x="642" y="520"/>
                  </a:cubicBezTo>
                  <a:cubicBezTo>
                    <a:pt x="639" y="523"/>
                    <a:pt x="637" y="519"/>
                    <a:pt x="641" y="517"/>
                  </a:cubicBezTo>
                  <a:cubicBezTo>
                    <a:pt x="645" y="515"/>
                    <a:pt x="653" y="514"/>
                    <a:pt x="649" y="506"/>
                  </a:cubicBezTo>
                  <a:cubicBezTo>
                    <a:pt x="645" y="499"/>
                    <a:pt x="619" y="508"/>
                    <a:pt x="613" y="512"/>
                  </a:cubicBezTo>
                  <a:cubicBezTo>
                    <a:pt x="606" y="516"/>
                    <a:pt x="598" y="528"/>
                    <a:pt x="595" y="528"/>
                  </a:cubicBezTo>
                  <a:cubicBezTo>
                    <a:pt x="591" y="528"/>
                    <a:pt x="601" y="521"/>
                    <a:pt x="602" y="519"/>
                  </a:cubicBezTo>
                  <a:cubicBezTo>
                    <a:pt x="604" y="517"/>
                    <a:pt x="602" y="514"/>
                    <a:pt x="604" y="515"/>
                  </a:cubicBezTo>
                  <a:cubicBezTo>
                    <a:pt x="606" y="516"/>
                    <a:pt x="612" y="507"/>
                    <a:pt x="616" y="504"/>
                  </a:cubicBezTo>
                  <a:cubicBezTo>
                    <a:pt x="620" y="501"/>
                    <a:pt x="624" y="504"/>
                    <a:pt x="624" y="501"/>
                  </a:cubicBezTo>
                  <a:cubicBezTo>
                    <a:pt x="625" y="499"/>
                    <a:pt x="627" y="497"/>
                    <a:pt x="631" y="494"/>
                  </a:cubicBezTo>
                  <a:cubicBezTo>
                    <a:pt x="634" y="491"/>
                    <a:pt x="679" y="491"/>
                    <a:pt x="683" y="491"/>
                  </a:cubicBezTo>
                  <a:cubicBezTo>
                    <a:pt x="688" y="492"/>
                    <a:pt x="696" y="486"/>
                    <a:pt x="698" y="482"/>
                  </a:cubicBezTo>
                  <a:cubicBezTo>
                    <a:pt x="701" y="478"/>
                    <a:pt x="704" y="478"/>
                    <a:pt x="710" y="479"/>
                  </a:cubicBezTo>
                  <a:cubicBezTo>
                    <a:pt x="716" y="479"/>
                    <a:pt x="719" y="474"/>
                    <a:pt x="722" y="472"/>
                  </a:cubicBezTo>
                  <a:cubicBezTo>
                    <a:pt x="725" y="470"/>
                    <a:pt x="724" y="469"/>
                    <a:pt x="721" y="468"/>
                  </a:cubicBezTo>
                  <a:cubicBezTo>
                    <a:pt x="718" y="467"/>
                    <a:pt x="716" y="466"/>
                    <a:pt x="718" y="466"/>
                  </a:cubicBezTo>
                  <a:cubicBezTo>
                    <a:pt x="721" y="465"/>
                    <a:pt x="722" y="464"/>
                    <a:pt x="724" y="461"/>
                  </a:cubicBezTo>
                  <a:cubicBezTo>
                    <a:pt x="725" y="457"/>
                    <a:pt x="723" y="459"/>
                    <a:pt x="719" y="454"/>
                  </a:cubicBezTo>
                  <a:cubicBezTo>
                    <a:pt x="716" y="449"/>
                    <a:pt x="714" y="456"/>
                    <a:pt x="710" y="455"/>
                  </a:cubicBezTo>
                  <a:cubicBezTo>
                    <a:pt x="707" y="455"/>
                    <a:pt x="713" y="450"/>
                    <a:pt x="710" y="448"/>
                  </a:cubicBezTo>
                  <a:cubicBezTo>
                    <a:pt x="707" y="447"/>
                    <a:pt x="701" y="448"/>
                    <a:pt x="696" y="452"/>
                  </a:cubicBezTo>
                  <a:cubicBezTo>
                    <a:pt x="692" y="455"/>
                    <a:pt x="692" y="451"/>
                    <a:pt x="688" y="455"/>
                  </a:cubicBezTo>
                  <a:cubicBezTo>
                    <a:pt x="685" y="459"/>
                    <a:pt x="685" y="453"/>
                    <a:pt x="686" y="452"/>
                  </a:cubicBezTo>
                  <a:cubicBezTo>
                    <a:pt x="688" y="450"/>
                    <a:pt x="690" y="452"/>
                    <a:pt x="691" y="450"/>
                  </a:cubicBezTo>
                  <a:cubicBezTo>
                    <a:pt x="693" y="447"/>
                    <a:pt x="695" y="450"/>
                    <a:pt x="699" y="447"/>
                  </a:cubicBezTo>
                  <a:cubicBezTo>
                    <a:pt x="703" y="444"/>
                    <a:pt x="707" y="445"/>
                    <a:pt x="708" y="443"/>
                  </a:cubicBezTo>
                  <a:cubicBezTo>
                    <a:pt x="710" y="441"/>
                    <a:pt x="706" y="439"/>
                    <a:pt x="702" y="439"/>
                  </a:cubicBezTo>
                  <a:cubicBezTo>
                    <a:pt x="698" y="440"/>
                    <a:pt x="695" y="434"/>
                    <a:pt x="693" y="436"/>
                  </a:cubicBezTo>
                  <a:cubicBezTo>
                    <a:pt x="690" y="438"/>
                    <a:pt x="690" y="433"/>
                    <a:pt x="688" y="435"/>
                  </a:cubicBezTo>
                  <a:cubicBezTo>
                    <a:pt x="685" y="437"/>
                    <a:pt x="683" y="434"/>
                    <a:pt x="682" y="431"/>
                  </a:cubicBezTo>
                  <a:cubicBezTo>
                    <a:pt x="680" y="427"/>
                    <a:pt x="672" y="421"/>
                    <a:pt x="667" y="420"/>
                  </a:cubicBezTo>
                  <a:cubicBezTo>
                    <a:pt x="662" y="418"/>
                    <a:pt x="666" y="416"/>
                    <a:pt x="668" y="418"/>
                  </a:cubicBezTo>
                  <a:cubicBezTo>
                    <a:pt x="671" y="419"/>
                    <a:pt x="674" y="416"/>
                    <a:pt x="675" y="414"/>
                  </a:cubicBezTo>
                  <a:cubicBezTo>
                    <a:pt x="676" y="412"/>
                    <a:pt x="673" y="410"/>
                    <a:pt x="672" y="410"/>
                  </a:cubicBezTo>
                  <a:cubicBezTo>
                    <a:pt x="670" y="410"/>
                    <a:pt x="670" y="408"/>
                    <a:pt x="671" y="406"/>
                  </a:cubicBezTo>
                  <a:cubicBezTo>
                    <a:pt x="671" y="404"/>
                    <a:pt x="665" y="401"/>
                    <a:pt x="665" y="399"/>
                  </a:cubicBezTo>
                  <a:cubicBezTo>
                    <a:pt x="665" y="398"/>
                    <a:pt x="662" y="396"/>
                    <a:pt x="662" y="395"/>
                  </a:cubicBezTo>
                  <a:cubicBezTo>
                    <a:pt x="662" y="393"/>
                    <a:pt x="659" y="391"/>
                    <a:pt x="659" y="388"/>
                  </a:cubicBezTo>
                  <a:cubicBezTo>
                    <a:pt x="659" y="386"/>
                    <a:pt x="653" y="382"/>
                    <a:pt x="653" y="379"/>
                  </a:cubicBezTo>
                  <a:cubicBezTo>
                    <a:pt x="653" y="376"/>
                    <a:pt x="650" y="374"/>
                    <a:pt x="649" y="371"/>
                  </a:cubicBezTo>
                  <a:cubicBezTo>
                    <a:pt x="648" y="368"/>
                    <a:pt x="646" y="370"/>
                    <a:pt x="645" y="374"/>
                  </a:cubicBezTo>
                  <a:cubicBezTo>
                    <a:pt x="644" y="379"/>
                    <a:pt x="640" y="378"/>
                    <a:pt x="641" y="380"/>
                  </a:cubicBezTo>
                  <a:cubicBezTo>
                    <a:pt x="643" y="383"/>
                    <a:pt x="642" y="383"/>
                    <a:pt x="640" y="385"/>
                  </a:cubicBezTo>
                  <a:cubicBezTo>
                    <a:pt x="638" y="387"/>
                    <a:pt x="641" y="390"/>
                    <a:pt x="638" y="390"/>
                  </a:cubicBezTo>
                  <a:cubicBezTo>
                    <a:pt x="635" y="390"/>
                    <a:pt x="637" y="395"/>
                    <a:pt x="635" y="393"/>
                  </a:cubicBezTo>
                  <a:cubicBezTo>
                    <a:pt x="634" y="390"/>
                    <a:pt x="630" y="391"/>
                    <a:pt x="630" y="394"/>
                  </a:cubicBezTo>
                  <a:cubicBezTo>
                    <a:pt x="630" y="396"/>
                    <a:pt x="624" y="399"/>
                    <a:pt x="622" y="398"/>
                  </a:cubicBezTo>
                  <a:cubicBezTo>
                    <a:pt x="619" y="398"/>
                    <a:pt x="619" y="393"/>
                    <a:pt x="617" y="395"/>
                  </a:cubicBezTo>
                  <a:cubicBezTo>
                    <a:pt x="615" y="396"/>
                    <a:pt x="616" y="390"/>
                    <a:pt x="612" y="391"/>
                  </a:cubicBezTo>
                  <a:cubicBezTo>
                    <a:pt x="609" y="391"/>
                    <a:pt x="607" y="390"/>
                    <a:pt x="608" y="388"/>
                  </a:cubicBezTo>
                  <a:cubicBezTo>
                    <a:pt x="609" y="385"/>
                    <a:pt x="603" y="383"/>
                    <a:pt x="605" y="382"/>
                  </a:cubicBezTo>
                  <a:cubicBezTo>
                    <a:pt x="607" y="380"/>
                    <a:pt x="604" y="377"/>
                    <a:pt x="604" y="372"/>
                  </a:cubicBezTo>
                  <a:cubicBezTo>
                    <a:pt x="603" y="367"/>
                    <a:pt x="606" y="367"/>
                    <a:pt x="606" y="365"/>
                  </a:cubicBezTo>
                  <a:cubicBezTo>
                    <a:pt x="606" y="363"/>
                    <a:pt x="604" y="363"/>
                    <a:pt x="602" y="365"/>
                  </a:cubicBezTo>
                  <a:cubicBezTo>
                    <a:pt x="600" y="366"/>
                    <a:pt x="600" y="363"/>
                    <a:pt x="597" y="363"/>
                  </a:cubicBezTo>
                  <a:cubicBezTo>
                    <a:pt x="595" y="363"/>
                    <a:pt x="588" y="363"/>
                    <a:pt x="587" y="359"/>
                  </a:cubicBezTo>
                  <a:cubicBezTo>
                    <a:pt x="587" y="356"/>
                    <a:pt x="584" y="358"/>
                    <a:pt x="583" y="354"/>
                  </a:cubicBezTo>
                  <a:cubicBezTo>
                    <a:pt x="582" y="351"/>
                    <a:pt x="579" y="354"/>
                    <a:pt x="579" y="352"/>
                  </a:cubicBezTo>
                  <a:cubicBezTo>
                    <a:pt x="579" y="349"/>
                    <a:pt x="578" y="348"/>
                    <a:pt x="576" y="348"/>
                  </a:cubicBezTo>
                  <a:cubicBezTo>
                    <a:pt x="573" y="348"/>
                    <a:pt x="573" y="346"/>
                    <a:pt x="570" y="345"/>
                  </a:cubicBezTo>
                  <a:cubicBezTo>
                    <a:pt x="567" y="345"/>
                    <a:pt x="563" y="347"/>
                    <a:pt x="561" y="348"/>
                  </a:cubicBezTo>
                  <a:cubicBezTo>
                    <a:pt x="560" y="349"/>
                    <a:pt x="555" y="345"/>
                    <a:pt x="554" y="347"/>
                  </a:cubicBezTo>
                  <a:cubicBezTo>
                    <a:pt x="552" y="348"/>
                    <a:pt x="552" y="346"/>
                    <a:pt x="547" y="344"/>
                  </a:cubicBezTo>
                  <a:cubicBezTo>
                    <a:pt x="542" y="343"/>
                    <a:pt x="536" y="343"/>
                    <a:pt x="536" y="344"/>
                  </a:cubicBezTo>
                  <a:cubicBezTo>
                    <a:pt x="535" y="346"/>
                    <a:pt x="532" y="347"/>
                    <a:pt x="532" y="351"/>
                  </a:cubicBezTo>
                  <a:cubicBezTo>
                    <a:pt x="533" y="354"/>
                    <a:pt x="537" y="354"/>
                    <a:pt x="538" y="356"/>
                  </a:cubicBezTo>
                  <a:cubicBezTo>
                    <a:pt x="539" y="359"/>
                    <a:pt x="536" y="358"/>
                    <a:pt x="536" y="360"/>
                  </a:cubicBezTo>
                  <a:cubicBezTo>
                    <a:pt x="535" y="363"/>
                    <a:pt x="533" y="363"/>
                    <a:pt x="533" y="364"/>
                  </a:cubicBezTo>
                  <a:cubicBezTo>
                    <a:pt x="533" y="366"/>
                    <a:pt x="535" y="366"/>
                    <a:pt x="536" y="369"/>
                  </a:cubicBezTo>
                  <a:cubicBezTo>
                    <a:pt x="536" y="372"/>
                    <a:pt x="538" y="372"/>
                    <a:pt x="539" y="377"/>
                  </a:cubicBezTo>
                  <a:cubicBezTo>
                    <a:pt x="539" y="381"/>
                    <a:pt x="537" y="380"/>
                    <a:pt x="536" y="381"/>
                  </a:cubicBezTo>
                  <a:cubicBezTo>
                    <a:pt x="534" y="381"/>
                    <a:pt x="536" y="384"/>
                    <a:pt x="533" y="387"/>
                  </a:cubicBezTo>
                  <a:cubicBezTo>
                    <a:pt x="530" y="390"/>
                    <a:pt x="528" y="393"/>
                    <a:pt x="530" y="395"/>
                  </a:cubicBezTo>
                  <a:cubicBezTo>
                    <a:pt x="532" y="396"/>
                    <a:pt x="540" y="400"/>
                    <a:pt x="543" y="405"/>
                  </a:cubicBezTo>
                  <a:cubicBezTo>
                    <a:pt x="546" y="410"/>
                    <a:pt x="546" y="418"/>
                    <a:pt x="545" y="423"/>
                  </a:cubicBezTo>
                  <a:cubicBezTo>
                    <a:pt x="544" y="429"/>
                    <a:pt x="538" y="430"/>
                    <a:pt x="533" y="435"/>
                  </a:cubicBezTo>
                  <a:cubicBezTo>
                    <a:pt x="528" y="440"/>
                    <a:pt x="523" y="439"/>
                    <a:pt x="521" y="439"/>
                  </a:cubicBezTo>
                  <a:cubicBezTo>
                    <a:pt x="519" y="439"/>
                    <a:pt x="520" y="444"/>
                    <a:pt x="523" y="447"/>
                  </a:cubicBezTo>
                  <a:cubicBezTo>
                    <a:pt x="527" y="451"/>
                    <a:pt x="524" y="452"/>
                    <a:pt x="526" y="456"/>
                  </a:cubicBezTo>
                  <a:cubicBezTo>
                    <a:pt x="527" y="460"/>
                    <a:pt x="526" y="463"/>
                    <a:pt x="528" y="466"/>
                  </a:cubicBezTo>
                  <a:cubicBezTo>
                    <a:pt x="530" y="469"/>
                    <a:pt x="529" y="471"/>
                    <a:pt x="526" y="473"/>
                  </a:cubicBezTo>
                  <a:cubicBezTo>
                    <a:pt x="523" y="475"/>
                    <a:pt x="527" y="474"/>
                    <a:pt x="527" y="477"/>
                  </a:cubicBezTo>
                  <a:cubicBezTo>
                    <a:pt x="528" y="481"/>
                    <a:pt x="526" y="479"/>
                    <a:pt x="524" y="477"/>
                  </a:cubicBezTo>
                  <a:cubicBezTo>
                    <a:pt x="521" y="475"/>
                    <a:pt x="519" y="480"/>
                    <a:pt x="519" y="482"/>
                  </a:cubicBezTo>
                  <a:cubicBezTo>
                    <a:pt x="519" y="484"/>
                    <a:pt x="513" y="479"/>
                    <a:pt x="512" y="480"/>
                  </a:cubicBezTo>
                  <a:cubicBezTo>
                    <a:pt x="511" y="480"/>
                    <a:pt x="512" y="476"/>
                    <a:pt x="509" y="474"/>
                  </a:cubicBezTo>
                  <a:cubicBezTo>
                    <a:pt x="506" y="471"/>
                    <a:pt x="503" y="471"/>
                    <a:pt x="503" y="468"/>
                  </a:cubicBezTo>
                  <a:cubicBezTo>
                    <a:pt x="503" y="465"/>
                    <a:pt x="497" y="464"/>
                    <a:pt x="497" y="461"/>
                  </a:cubicBezTo>
                  <a:cubicBezTo>
                    <a:pt x="497" y="458"/>
                    <a:pt x="498" y="450"/>
                    <a:pt x="497" y="448"/>
                  </a:cubicBezTo>
                  <a:cubicBezTo>
                    <a:pt x="495" y="445"/>
                    <a:pt x="496" y="443"/>
                    <a:pt x="498" y="441"/>
                  </a:cubicBezTo>
                  <a:cubicBezTo>
                    <a:pt x="499" y="439"/>
                    <a:pt x="496" y="436"/>
                    <a:pt x="493" y="436"/>
                  </a:cubicBezTo>
                  <a:cubicBezTo>
                    <a:pt x="490" y="436"/>
                    <a:pt x="485" y="435"/>
                    <a:pt x="480" y="435"/>
                  </a:cubicBezTo>
                  <a:cubicBezTo>
                    <a:pt x="476" y="435"/>
                    <a:pt x="473" y="435"/>
                    <a:pt x="471" y="433"/>
                  </a:cubicBezTo>
                  <a:cubicBezTo>
                    <a:pt x="470" y="432"/>
                    <a:pt x="466" y="429"/>
                    <a:pt x="460" y="428"/>
                  </a:cubicBezTo>
                  <a:cubicBezTo>
                    <a:pt x="454" y="426"/>
                    <a:pt x="451" y="423"/>
                    <a:pt x="451" y="422"/>
                  </a:cubicBezTo>
                  <a:cubicBezTo>
                    <a:pt x="450" y="420"/>
                    <a:pt x="445" y="419"/>
                    <a:pt x="443" y="417"/>
                  </a:cubicBezTo>
                  <a:cubicBezTo>
                    <a:pt x="442" y="415"/>
                    <a:pt x="436" y="414"/>
                    <a:pt x="434" y="415"/>
                  </a:cubicBezTo>
                  <a:cubicBezTo>
                    <a:pt x="432" y="415"/>
                    <a:pt x="426" y="410"/>
                    <a:pt x="423" y="410"/>
                  </a:cubicBezTo>
                  <a:cubicBezTo>
                    <a:pt x="420" y="410"/>
                    <a:pt x="412" y="414"/>
                    <a:pt x="410" y="414"/>
                  </a:cubicBezTo>
                  <a:cubicBezTo>
                    <a:pt x="409" y="414"/>
                    <a:pt x="411" y="411"/>
                    <a:pt x="412" y="410"/>
                  </a:cubicBezTo>
                  <a:cubicBezTo>
                    <a:pt x="412" y="408"/>
                    <a:pt x="409" y="403"/>
                    <a:pt x="408" y="399"/>
                  </a:cubicBezTo>
                  <a:cubicBezTo>
                    <a:pt x="407" y="395"/>
                    <a:pt x="406" y="391"/>
                    <a:pt x="402" y="392"/>
                  </a:cubicBezTo>
                  <a:cubicBezTo>
                    <a:pt x="398" y="392"/>
                    <a:pt x="393" y="390"/>
                    <a:pt x="392" y="390"/>
                  </a:cubicBezTo>
                  <a:cubicBezTo>
                    <a:pt x="391" y="389"/>
                    <a:pt x="391" y="378"/>
                    <a:pt x="392" y="374"/>
                  </a:cubicBezTo>
                  <a:cubicBezTo>
                    <a:pt x="393" y="369"/>
                    <a:pt x="398" y="363"/>
                    <a:pt x="398" y="360"/>
                  </a:cubicBezTo>
                  <a:cubicBezTo>
                    <a:pt x="398" y="357"/>
                    <a:pt x="401" y="356"/>
                    <a:pt x="404" y="355"/>
                  </a:cubicBezTo>
                  <a:cubicBezTo>
                    <a:pt x="406" y="354"/>
                    <a:pt x="404" y="349"/>
                    <a:pt x="407" y="348"/>
                  </a:cubicBezTo>
                  <a:cubicBezTo>
                    <a:pt x="410" y="348"/>
                    <a:pt x="410" y="347"/>
                    <a:pt x="411" y="345"/>
                  </a:cubicBezTo>
                  <a:cubicBezTo>
                    <a:pt x="411" y="342"/>
                    <a:pt x="415" y="344"/>
                    <a:pt x="413" y="342"/>
                  </a:cubicBezTo>
                  <a:cubicBezTo>
                    <a:pt x="411" y="340"/>
                    <a:pt x="412" y="340"/>
                    <a:pt x="417" y="340"/>
                  </a:cubicBezTo>
                  <a:cubicBezTo>
                    <a:pt x="421" y="340"/>
                    <a:pt x="427" y="338"/>
                    <a:pt x="426" y="334"/>
                  </a:cubicBezTo>
                  <a:cubicBezTo>
                    <a:pt x="425" y="329"/>
                    <a:pt x="414" y="333"/>
                    <a:pt x="414" y="329"/>
                  </a:cubicBezTo>
                  <a:cubicBezTo>
                    <a:pt x="414" y="326"/>
                    <a:pt x="400" y="325"/>
                    <a:pt x="401" y="323"/>
                  </a:cubicBezTo>
                  <a:cubicBezTo>
                    <a:pt x="402" y="321"/>
                    <a:pt x="415" y="325"/>
                    <a:pt x="420" y="327"/>
                  </a:cubicBezTo>
                  <a:cubicBezTo>
                    <a:pt x="425" y="329"/>
                    <a:pt x="426" y="328"/>
                    <a:pt x="430" y="328"/>
                  </a:cubicBezTo>
                  <a:cubicBezTo>
                    <a:pt x="434" y="328"/>
                    <a:pt x="431" y="323"/>
                    <a:pt x="432" y="321"/>
                  </a:cubicBezTo>
                  <a:cubicBezTo>
                    <a:pt x="433" y="319"/>
                    <a:pt x="440" y="324"/>
                    <a:pt x="445" y="323"/>
                  </a:cubicBezTo>
                  <a:cubicBezTo>
                    <a:pt x="449" y="322"/>
                    <a:pt x="453" y="313"/>
                    <a:pt x="457" y="311"/>
                  </a:cubicBezTo>
                  <a:cubicBezTo>
                    <a:pt x="460" y="308"/>
                    <a:pt x="457" y="306"/>
                    <a:pt x="450" y="307"/>
                  </a:cubicBezTo>
                  <a:cubicBezTo>
                    <a:pt x="443" y="307"/>
                    <a:pt x="439" y="304"/>
                    <a:pt x="435" y="302"/>
                  </a:cubicBezTo>
                  <a:cubicBezTo>
                    <a:pt x="432" y="299"/>
                    <a:pt x="432" y="297"/>
                    <a:pt x="436" y="297"/>
                  </a:cubicBezTo>
                  <a:cubicBezTo>
                    <a:pt x="440" y="297"/>
                    <a:pt x="449" y="305"/>
                    <a:pt x="453" y="305"/>
                  </a:cubicBezTo>
                  <a:cubicBezTo>
                    <a:pt x="456" y="305"/>
                    <a:pt x="463" y="298"/>
                    <a:pt x="465" y="296"/>
                  </a:cubicBezTo>
                  <a:cubicBezTo>
                    <a:pt x="468" y="294"/>
                    <a:pt x="463" y="293"/>
                    <a:pt x="461" y="291"/>
                  </a:cubicBezTo>
                  <a:cubicBezTo>
                    <a:pt x="459" y="290"/>
                    <a:pt x="464" y="288"/>
                    <a:pt x="467" y="288"/>
                  </a:cubicBezTo>
                  <a:cubicBezTo>
                    <a:pt x="470" y="288"/>
                    <a:pt x="471" y="291"/>
                    <a:pt x="473" y="292"/>
                  </a:cubicBezTo>
                  <a:cubicBezTo>
                    <a:pt x="474" y="294"/>
                    <a:pt x="479" y="291"/>
                    <a:pt x="482" y="291"/>
                  </a:cubicBezTo>
                  <a:cubicBezTo>
                    <a:pt x="484" y="291"/>
                    <a:pt x="481" y="287"/>
                    <a:pt x="477" y="285"/>
                  </a:cubicBezTo>
                  <a:cubicBezTo>
                    <a:pt x="473" y="284"/>
                    <a:pt x="477" y="281"/>
                    <a:pt x="478" y="283"/>
                  </a:cubicBezTo>
                  <a:cubicBezTo>
                    <a:pt x="480" y="286"/>
                    <a:pt x="483" y="285"/>
                    <a:pt x="484" y="288"/>
                  </a:cubicBezTo>
                  <a:cubicBezTo>
                    <a:pt x="486" y="293"/>
                    <a:pt x="488" y="290"/>
                    <a:pt x="491" y="288"/>
                  </a:cubicBezTo>
                  <a:cubicBezTo>
                    <a:pt x="495" y="287"/>
                    <a:pt x="497" y="285"/>
                    <a:pt x="499" y="283"/>
                  </a:cubicBezTo>
                  <a:cubicBezTo>
                    <a:pt x="501" y="280"/>
                    <a:pt x="502" y="283"/>
                    <a:pt x="504" y="279"/>
                  </a:cubicBezTo>
                  <a:cubicBezTo>
                    <a:pt x="506" y="276"/>
                    <a:pt x="503" y="273"/>
                    <a:pt x="500" y="270"/>
                  </a:cubicBezTo>
                  <a:cubicBezTo>
                    <a:pt x="497" y="268"/>
                    <a:pt x="500" y="266"/>
                    <a:pt x="497" y="264"/>
                  </a:cubicBezTo>
                  <a:cubicBezTo>
                    <a:pt x="494" y="263"/>
                    <a:pt x="494" y="260"/>
                    <a:pt x="497" y="261"/>
                  </a:cubicBezTo>
                  <a:cubicBezTo>
                    <a:pt x="501" y="261"/>
                    <a:pt x="504" y="260"/>
                    <a:pt x="506" y="258"/>
                  </a:cubicBezTo>
                  <a:cubicBezTo>
                    <a:pt x="507" y="255"/>
                    <a:pt x="500" y="255"/>
                    <a:pt x="503" y="253"/>
                  </a:cubicBezTo>
                  <a:cubicBezTo>
                    <a:pt x="507" y="251"/>
                    <a:pt x="504" y="249"/>
                    <a:pt x="501" y="249"/>
                  </a:cubicBezTo>
                  <a:cubicBezTo>
                    <a:pt x="497" y="249"/>
                    <a:pt x="494" y="247"/>
                    <a:pt x="494" y="245"/>
                  </a:cubicBezTo>
                  <a:cubicBezTo>
                    <a:pt x="494" y="242"/>
                    <a:pt x="488" y="244"/>
                    <a:pt x="485" y="242"/>
                  </a:cubicBezTo>
                  <a:cubicBezTo>
                    <a:pt x="481" y="240"/>
                    <a:pt x="473" y="241"/>
                    <a:pt x="471" y="241"/>
                  </a:cubicBezTo>
                  <a:cubicBezTo>
                    <a:pt x="470" y="241"/>
                    <a:pt x="469" y="249"/>
                    <a:pt x="472" y="249"/>
                  </a:cubicBezTo>
                  <a:cubicBezTo>
                    <a:pt x="475" y="249"/>
                    <a:pt x="477" y="252"/>
                    <a:pt x="475" y="253"/>
                  </a:cubicBezTo>
                  <a:cubicBezTo>
                    <a:pt x="472" y="254"/>
                    <a:pt x="475" y="257"/>
                    <a:pt x="473" y="257"/>
                  </a:cubicBezTo>
                  <a:cubicBezTo>
                    <a:pt x="471" y="256"/>
                    <a:pt x="468" y="256"/>
                    <a:pt x="468" y="260"/>
                  </a:cubicBezTo>
                  <a:cubicBezTo>
                    <a:pt x="467" y="265"/>
                    <a:pt x="467" y="267"/>
                    <a:pt x="464" y="269"/>
                  </a:cubicBezTo>
                  <a:cubicBezTo>
                    <a:pt x="461" y="270"/>
                    <a:pt x="463" y="263"/>
                    <a:pt x="460" y="264"/>
                  </a:cubicBezTo>
                  <a:cubicBezTo>
                    <a:pt x="457" y="264"/>
                    <a:pt x="457" y="270"/>
                    <a:pt x="459" y="270"/>
                  </a:cubicBezTo>
                  <a:cubicBezTo>
                    <a:pt x="461" y="271"/>
                    <a:pt x="462" y="273"/>
                    <a:pt x="462" y="275"/>
                  </a:cubicBezTo>
                  <a:cubicBezTo>
                    <a:pt x="463" y="278"/>
                    <a:pt x="458" y="276"/>
                    <a:pt x="456" y="279"/>
                  </a:cubicBezTo>
                  <a:cubicBezTo>
                    <a:pt x="454" y="283"/>
                    <a:pt x="454" y="278"/>
                    <a:pt x="451" y="276"/>
                  </a:cubicBezTo>
                  <a:cubicBezTo>
                    <a:pt x="449" y="273"/>
                    <a:pt x="446" y="270"/>
                    <a:pt x="446" y="267"/>
                  </a:cubicBezTo>
                  <a:cubicBezTo>
                    <a:pt x="446" y="264"/>
                    <a:pt x="447" y="264"/>
                    <a:pt x="449" y="263"/>
                  </a:cubicBezTo>
                  <a:cubicBezTo>
                    <a:pt x="451" y="263"/>
                    <a:pt x="449" y="261"/>
                    <a:pt x="449" y="258"/>
                  </a:cubicBezTo>
                  <a:cubicBezTo>
                    <a:pt x="449" y="254"/>
                    <a:pt x="447" y="255"/>
                    <a:pt x="444" y="252"/>
                  </a:cubicBezTo>
                  <a:cubicBezTo>
                    <a:pt x="441" y="248"/>
                    <a:pt x="437" y="248"/>
                    <a:pt x="436" y="250"/>
                  </a:cubicBezTo>
                  <a:cubicBezTo>
                    <a:pt x="434" y="252"/>
                    <a:pt x="435" y="255"/>
                    <a:pt x="433" y="256"/>
                  </a:cubicBezTo>
                  <a:cubicBezTo>
                    <a:pt x="430" y="257"/>
                    <a:pt x="431" y="262"/>
                    <a:pt x="429" y="263"/>
                  </a:cubicBezTo>
                  <a:cubicBezTo>
                    <a:pt x="427" y="263"/>
                    <a:pt x="428" y="253"/>
                    <a:pt x="426" y="253"/>
                  </a:cubicBezTo>
                  <a:cubicBezTo>
                    <a:pt x="424" y="252"/>
                    <a:pt x="424" y="249"/>
                    <a:pt x="427" y="249"/>
                  </a:cubicBezTo>
                  <a:cubicBezTo>
                    <a:pt x="430" y="249"/>
                    <a:pt x="432" y="246"/>
                    <a:pt x="429" y="246"/>
                  </a:cubicBezTo>
                  <a:cubicBezTo>
                    <a:pt x="427" y="246"/>
                    <a:pt x="423" y="243"/>
                    <a:pt x="421" y="242"/>
                  </a:cubicBezTo>
                  <a:cubicBezTo>
                    <a:pt x="419" y="242"/>
                    <a:pt x="416" y="245"/>
                    <a:pt x="415" y="244"/>
                  </a:cubicBezTo>
                  <a:cubicBezTo>
                    <a:pt x="413" y="242"/>
                    <a:pt x="415" y="239"/>
                    <a:pt x="415" y="237"/>
                  </a:cubicBezTo>
                  <a:cubicBezTo>
                    <a:pt x="415" y="235"/>
                    <a:pt x="418" y="238"/>
                    <a:pt x="420" y="235"/>
                  </a:cubicBezTo>
                  <a:cubicBezTo>
                    <a:pt x="422" y="232"/>
                    <a:pt x="415" y="232"/>
                    <a:pt x="415" y="230"/>
                  </a:cubicBezTo>
                  <a:cubicBezTo>
                    <a:pt x="415" y="227"/>
                    <a:pt x="409" y="226"/>
                    <a:pt x="407" y="225"/>
                  </a:cubicBezTo>
                  <a:cubicBezTo>
                    <a:pt x="405" y="224"/>
                    <a:pt x="408" y="219"/>
                    <a:pt x="407" y="218"/>
                  </a:cubicBezTo>
                  <a:cubicBezTo>
                    <a:pt x="406" y="216"/>
                    <a:pt x="400" y="210"/>
                    <a:pt x="397" y="210"/>
                  </a:cubicBezTo>
                  <a:cubicBezTo>
                    <a:pt x="394" y="211"/>
                    <a:pt x="393" y="206"/>
                    <a:pt x="395" y="206"/>
                  </a:cubicBezTo>
                  <a:cubicBezTo>
                    <a:pt x="396" y="207"/>
                    <a:pt x="398" y="205"/>
                    <a:pt x="401" y="202"/>
                  </a:cubicBezTo>
                  <a:cubicBezTo>
                    <a:pt x="404" y="198"/>
                    <a:pt x="404" y="197"/>
                    <a:pt x="402" y="197"/>
                  </a:cubicBezTo>
                  <a:cubicBezTo>
                    <a:pt x="400" y="196"/>
                    <a:pt x="399" y="194"/>
                    <a:pt x="403" y="194"/>
                  </a:cubicBezTo>
                  <a:cubicBezTo>
                    <a:pt x="406" y="194"/>
                    <a:pt x="413" y="197"/>
                    <a:pt x="416" y="195"/>
                  </a:cubicBezTo>
                  <a:cubicBezTo>
                    <a:pt x="418" y="193"/>
                    <a:pt x="425" y="182"/>
                    <a:pt x="428" y="178"/>
                  </a:cubicBezTo>
                  <a:cubicBezTo>
                    <a:pt x="431" y="174"/>
                    <a:pt x="426" y="174"/>
                    <a:pt x="419" y="174"/>
                  </a:cubicBezTo>
                  <a:cubicBezTo>
                    <a:pt x="412" y="175"/>
                    <a:pt x="411" y="172"/>
                    <a:pt x="405" y="172"/>
                  </a:cubicBezTo>
                  <a:cubicBezTo>
                    <a:pt x="400" y="171"/>
                    <a:pt x="389" y="173"/>
                    <a:pt x="388" y="174"/>
                  </a:cubicBezTo>
                  <a:cubicBezTo>
                    <a:pt x="386" y="176"/>
                    <a:pt x="390" y="177"/>
                    <a:pt x="390" y="179"/>
                  </a:cubicBezTo>
                  <a:cubicBezTo>
                    <a:pt x="389" y="181"/>
                    <a:pt x="386" y="178"/>
                    <a:pt x="384" y="179"/>
                  </a:cubicBezTo>
                  <a:cubicBezTo>
                    <a:pt x="383" y="180"/>
                    <a:pt x="385" y="182"/>
                    <a:pt x="384" y="188"/>
                  </a:cubicBezTo>
                  <a:cubicBezTo>
                    <a:pt x="384" y="195"/>
                    <a:pt x="386" y="195"/>
                    <a:pt x="388" y="198"/>
                  </a:cubicBezTo>
                  <a:cubicBezTo>
                    <a:pt x="389" y="200"/>
                    <a:pt x="389" y="203"/>
                    <a:pt x="389" y="208"/>
                  </a:cubicBezTo>
                  <a:cubicBezTo>
                    <a:pt x="389" y="212"/>
                    <a:pt x="385" y="211"/>
                    <a:pt x="384" y="212"/>
                  </a:cubicBezTo>
                  <a:cubicBezTo>
                    <a:pt x="383" y="213"/>
                    <a:pt x="387" y="215"/>
                    <a:pt x="387" y="217"/>
                  </a:cubicBezTo>
                  <a:cubicBezTo>
                    <a:pt x="386" y="220"/>
                    <a:pt x="382" y="216"/>
                    <a:pt x="380" y="217"/>
                  </a:cubicBezTo>
                  <a:cubicBezTo>
                    <a:pt x="377" y="217"/>
                    <a:pt x="375" y="224"/>
                    <a:pt x="378" y="226"/>
                  </a:cubicBezTo>
                  <a:cubicBezTo>
                    <a:pt x="380" y="228"/>
                    <a:pt x="381" y="228"/>
                    <a:pt x="379" y="230"/>
                  </a:cubicBezTo>
                  <a:cubicBezTo>
                    <a:pt x="378" y="232"/>
                    <a:pt x="375" y="236"/>
                    <a:pt x="380" y="239"/>
                  </a:cubicBezTo>
                  <a:cubicBezTo>
                    <a:pt x="384" y="243"/>
                    <a:pt x="393" y="243"/>
                    <a:pt x="397" y="245"/>
                  </a:cubicBezTo>
                  <a:cubicBezTo>
                    <a:pt x="401" y="248"/>
                    <a:pt x="395" y="247"/>
                    <a:pt x="397" y="250"/>
                  </a:cubicBezTo>
                  <a:cubicBezTo>
                    <a:pt x="398" y="253"/>
                    <a:pt x="394" y="254"/>
                    <a:pt x="394" y="256"/>
                  </a:cubicBezTo>
                  <a:cubicBezTo>
                    <a:pt x="394" y="259"/>
                    <a:pt x="396" y="258"/>
                    <a:pt x="398" y="253"/>
                  </a:cubicBezTo>
                  <a:cubicBezTo>
                    <a:pt x="401" y="249"/>
                    <a:pt x="402" y="255"/>
                    <a:pt x="402" y="258"/>
                  </a:cubicBezTo>
                  <a:cubicBezTo>
                    <a:pt x="402" y="262"/>
                    <a:pt x="399" y="260"/>
                    <a:pt x="396" y="263"/>
                  </a:cubicBezTo>
                  <a:cubicBezTo>
                    <a:pt x="394" y="267"/>
                    <a:pt x="392" y="267"/>
                    <a:pt x="388" y="267"/>
                  </a:cubicBezTo>
                  <a:cubicBezTo>
                    <a:pt x="384" y="266"/>
                    <a:pt x="387" y="272"/>
                    <a:pt x="388" y="275"/>
                  </a:cubicBezTo>
                  <a:cubicBezTo>
                    <a:pt x="389" y="278"/>
                    <a:pt x="388" y="279"/>
                    <a:pt x="384" y="278"/>
                  </a:cubicBezTo>
                  <a:cubicBezTo>
                    <a:pt x="379" y="277"/>
                    <a:pt x="377" y="274"/>
                    <a:pt x="379" y="271"/>
                  </a:cubicBezTo>
                  <a:cubicBezTo>
                    <a:pt x="381" y="268"/>
                    <a:pt x="383" y="264"/>
                    <a:pt x="380" y="264"/>
                  </a:cubicBezTo>
                  <a:cubicBezTo>
                    <a:pt x="378" y="265"/>
                    <a:pt x="372" y="264"/>
                    <a:pt x="370" y="262"/>
                  </a:cubicBezTo>
                  <a:cubicBezTo>
                    <a:pt x="369" y="259"/>
                    <a:pt x="372" y="260"/>
                    <a:pt x="377" y="261"/>
                  </a:cubicBezTo>
                  <a:cubicBezTo>
                    <a:pt x="382" y="261"/>
                    <a:pt x="377" y="257"/>
                    <a:pt x="381" y="257"/>
                  </a:cubicBezTo>
                  <a:cubicBezTo>
                    <a:pt x="385" y="257"/>
                    <a:pt x="388" y="259"/>
                    <a:pt x="391" y="257"/>
                  </a:cubicBezTo>
                  <a:cubicBezTo>
                    <a:pt x="394" y="254"/>
                    <a:pt x="389" y="248"/>
                    <a:pt x="386" y="249"/>
                  </a:cubicBezTo>
                  <a:cubicBezTo>
                    <a:pt x="384" y="250"/>
                    <a:pt x="379" y="251"/>
                    <a:pt x="379" y="249"/>
                  </a:cubicBezTo>
                  <a:cubicBezTo>
                    <a:pt x="379" y="246"/>
                    <a:pt x="384" y="248"/>
                    <a:pt x="386" y="247"/>
                  </a:cubicBezTo>
                  <a:cubicBezTo>
                    <a:pt x="389" y="247"/>
                    <a:pt x="385" y="244"/>
                    <a:pt x="381" y="245"/>
                  </a:cubicBezTo>
                  <a:cubicBezTo>
                    <a:pt x="378" y="245"/>
                    <a:pt x="375" y="246"/>
                    <a:pt x="372" y="242"/>
                  </a:cubicBezTo>
                  <a:cubicBezTo>
                    <a:pt x="369" y="239"/>
                    <a:pt x="364" y="237"/>
                    <a:pt x="362" y="245"/>
                  </a:cubicBezTo>
                  <a:cubicBezTo>
                    <a:pt x="361" y="252"/>
                    <a:pt x="356" y="248"/>
                    <a:pt x="354" y="250"/>
                  </a:cubicBezTo>
                  <a:cubicBezTo>
                    <a:pt x="352" y="253"/>
                    <a:pt x="356" y="255"/>
                    <a:pt x="361" y="255"/>
                  </a:cubicBezTo>
                  <a:cubicBezTo>
                    <a:pt x="366" y="255"/>
                    <a:pt x="370" y="260"/>
                    <a:pt x="367" y="260"/>
                  </a:cubicBezTo>
                  <a:cubicBezTo>
                    <a:pt x="365" y="260"/>
                    <a:pt x="366" y="263"/>
                    <a:pt x="364" y="262"/>
                  </a:cubicBezTo>
                  <a:cubicBezTo>
                    <a:pt x="361" y="261"/>
                    <a:pt x="358" y="262"/>
                    <a:pt x="360" y="264"/>
                  </a:cubicBezTo>
                  <a:cubicBezTo>
                    <a:pt x="362" y="266"/>
                    <a:pt x="359" y="267"/>
                    <a:pt x="360" y="270"/>
                  </a:cubicBezTo>
                  <a:cubicBezTo>
                    <a:pt x="360" y="272"/>
                    <a:pt x="356" y="270"/>
                    <a:pt x="352" y="269"/>
                  </a:cubicBezTo>
                  <a:cubicBezTo>
                    <a:pt x="348" y="269"/>
                    <a:pt x="341" y="270"/>
                    <a:pt x="335" y="271"/>
                  </a:cubicBezTo>
                  <a:cubicBezTo>
                    <a:pt x="330" y="273"/>
                    <a:pt x="324" y="271"/>
                    <a:pt x="322" y="268"/>
                  </a:cubicBezTo>
                  <a:cubicBezTo>
                    <a:pt x="320" y="266"/>
                    <a:pt x="317" y="266"/>
                    <a:pt x="313" y="266"/>
                  </a:cubicBezTo>
                  <a:cubicBezTo>
                    <a:pt x="309" y="266"/>
                    <a:pt x="311" y="263"/>
                    <a:pt x="306" y="262"/>
                  </a:cubicBezTo>
                  <a:cubicBezTo>
                    <a:pt x="301" y="262"/>
                    <a:pt x="302" y="258"/>
                    <a:pt x="301" y="256"/>
                  </a:cubicBezTo>
                  <a:cubicBezTo>
                    <a:pt x="301" y="253"/>
                    <a:pt x="291" y="254"/>
                    <a:pt x="288" y="256"/>
                  </a:cubicBezTo>
                  <a:cubicBezTo>
                    <a:pt x="284" y="259"/>
                    <a:pt x="277" y="258"/>
                    <a:pt x="275" y="262"/>
                  </a:cubicBezTo>
                  <a:cubicBezTo>
                    <a:pt x="273" y="266"/>
                    <a:pt x="277" y="265"/>
                    <a:pt x="279" y="265"/>
                  </a:cubicBezTo>
                  <a:cubicBezTo>
                    <a:pt x="282" y="265"/>
                    <a:pt x="282" y="262"/>
                    <a:pt x="287" y="263"/>
                  </a:cubicBezTo>
                  <a:cubicBezTo>
                    <a:pt x="292" y="263"/>
                    <a:pt x="296" y="257"/>
                    <a:pt x="298" y="259"/>
                  </a:cubicBezTo>
                  <a:cubicBezTo>
                    <a:pt x="300" y="262"/>
                    <a:pt x="289" y="266"/>
                    <a:pt x="284" y="267"/>
                  </a:cubicBezTo>
                  <a:cubicBezTo>
                    <a:pt x="279" y="267"/>
                    <a:pt x="280" y="271"/>
                    <a:pt x="285" y="278"/>
                  </a:cubicBezTo>
                  <a:cubicBezTo>
                    <a:pt x="290" y="285"/>
                    <a:pt x="283" y="281"/>
                    <a:pt x="283" y="285"/>
                  </a:cubicBezTo>
                  <a:cubicBezTo>
                    <a:pt x="283" y="288"/>
                    <a:pt x="274" y="284"/>
                    <a:pt x="278" y="282"/>
                  </a:cubicBezTo>
                  <a:cubicBezTo>
                    <a:pt x="281" y="281"/>
                    <a:pt x="280" y="278"/>
                    <a:pt x="277" y="276"/>
                  </a:cubicBezTo>
                  <a:cubicBezTo>
                    <a:pt x="274" y="273"/>
                    <a:pt x="272" y="276"/>
                    <a:pt x="273" y="273"/>
                  </a:cubicBezTo>
                  <a:cubicBezTo>
                    <a:pt x="273" y="271"/>
                    <a:pt x="270" y="273"/>
                    <a:pt x="267" y="271"/>
                  </a:cubicBezTo>
                  <a:cubicBezTo>
                    <a:pt x="264" y="269"/>
                    <a:pt x="263" y="267"/>
                    <a:pt x="260" y="269"/>
                  </a:cubicBezTo>
                  <a:cubicBezTo>
                    <a:pt x="256" y="271"/>
                    <a:pt x="252" y="271"/>
                    <a:pt x="244" y="272"/>
                  </a:cubicBezTo>
                  <a:cubicBezTo>
                    <a:pt x="236" y="273"/>
                    <a:pt x="222" y="273"/>
                    <a:pt x="219" y="270"/>
                  </a:cubicBezTo>
                  <a:cubicBezTo>
                    <a:pt x="217" y="268"/>
                    <a:pt x="226" y="263"/>
                    <a:pt x="229" y="264"/>
                  </a:cubicBezTo>
                  <a:cubicBezTo>
                    <a:pt x="231" y="264"/>
                    <a:pt x="230" y="261"/>
                    <a:pt x="226" y="257"/>
                  </a:cubicBezTo>
                  <a:cubicBezTo>
                    <a:pt x="221" y="254"/>
                    <a:pt x="212" y="252"/>
                    <a:pt x="212" y="254"/>
                  </a:cubicBezTo>
                  <a:cubicBezTo>
                    <a:pt x="212" y="256"/>
                    <a:pt x="207" y="254"/>
                    <a:pt x="200" y="253"/>
                  </a:cubicBezTo>
                  <a:cubicBezTo>
                    <a:pt x="193" y="252"/>
                    <a:pt x="192" y="249"/>
                    <a:pt x="187" y="249"/>
                  </a:cubicBezTo>
                  <a:cubicBezTo>
                    <a:pt x="183" y="249"/>
                    <a:pt x="176" y="247"/>
                    <a:pt x="171" y="243"/>
                  </a:cubicBezTo>
                  <a:cubicBezTo>
                    <a:pt x="166" y="239"/>
                    <a:pt x="153" y="240"/>
                    <a:pt x="152" y="244"/>
                  </a:cubicBezTo>
                  <a:cubicBezTo>
                    <a:pt x="150" y="248"/>
                    <a:pt x="146" y="248"/>
                    <a:pt x="142" y="248"/>
                  </a:cubicBezTo>
                  <a:cubicBezTo>
                    <a:pt x="138" y="248"/>
                    <a:pt x="144" y="243"/>
                    <a:pt x="142" y="242"/>
                  </a:cubicBezTo>
                  <a:cubicBezTo>
                    <a:pt x="141" y="241"/>
                    <a:pt x="143" y="236"/>
                    <a:pt x="140" y="236"/>
                  </a:cubicBezTo>
                  <a:cubicBezTo>
                    <a:pt x="137" y="235"/>
                    <a:pt x="134" y="248"/>
                    <a:pt x="128" y="248"/>
                  </a:cubicBezTo>
                  <a:cubicBezTo>
                    <a:pt x="123" y="247"/>
                    <a:pt x="120" y="234"/>
                    <a:pt x="116" y="231"/>
                  </a:cubicBezTo>
                  <a:cubicBezTo>
                    <a:pt x="111" y="228"/>
                    <a:pt x="107" y="227"/>
                    <a:pt x="111" y="232"/>
                  </a:cubicBezTo>
                  <a:cubicBezTo>
                    <a:pt x="114" y="237"/>
                    <a:pt x="107" y="234"/>
                    <a:pt x="108" y="237"/>
                  </a:cubicBezTo>
                  <a:cubicBezTo>
                    <a:pt x="108" y="241"/>
                    <a:pt x="101" y="245"/>
                    <a:pt x="101" y="243"/>
                  </a:cubicBezTo>
                  <a:cubicBezTo>
                    <a:pt x="102" y="241"/>
                    <a:pt x="98" y="239"/>
                    <a:pt x="93" y="244"/>
                  </a:cubicBezTo>
                  <a:cubicBezTo>
                    <a:pt x="89" y="249"/>
                    <a:pt x="86" y="248"/>
                    <a:pt x="85" y="247"/>
                  </a:cubicBezTo>
                  <a:cubicBezTo>
                    <a:pt x="85" y="245"/>
                    <a:pt x="72" y="251"/>
                    <a:pt x="72" y="254"/>
                  </a:cubicBezTo>
                  <a:cubicBezTo>
                    <a:pt x="73" y="256"/>
                    <a:pt x="70" y="258"/>
                    <a:pt x="66" y="257"/>
                  </a:cubicBezTo>
                  <a:cubicBezTo>
                    <a:pt x="63" y="257"/>
                    <a:pt x="66" y="254"/>
                    <a:pt x="69" y="253"/>
                  </a:cubicBezTo>
                  <a:cubicBezTo>
                    <a:pt x="72" y="251"/>
                    <a:pt x="80" y="244"/>
                    <a:pt x="85" y="243"/>
                  </a:cubicBezTo>
                  <a:cubicBezTo>
                    <a:pt x="89" y="243"/>
                    <a:pt x="98" y="239"/>
                    <a:pt x="98" y="237"/>
                  </a:cubicBezTo>
                  <a:cubicBezTo>
                    <a:pt x="98" y="235"/>
                    <a:pt x="94" y="237"/>
                    <a:pt x="91" y="236"/>
                  </a:cubicBezTo>
                  <a:cubicBezTo>
                    <a:pt x="88" y="236"/>
                    <a:pt x="83" y="239"/>
                    <a:pt x="77" y="241"/>
                  </a:cubicBezTo>
                  <a:cubicBezTo>
                    <a:pt x="72" y="243"/>
                    <a:pt x="67" y="243"/>
                    <a:pt x="68" y="246"/>
                  </a:cubicBezTo>
                  <a:cubicBezTo>
                    <a:pt x="70" y="249"/>
                    <a:pt x="63" y="245"/>
                    <a:pt x="62" y="247"/>
                  </a:cubicBezTo>
                  <a:cubicBezTo>
                    <a:pt x="61" y="249"/>
                    <a:pt x="58" y="247"/>
                    <a:pt x="60" y="246"/>
                  </a:cubicBezTo>
                  <a:cubicBezTo>
                    <a:pt x="62" y="245"/>
                    <a:pt x="56" y="243"/>
                    <a:pt x="56" y="244"/>
                  </a:cubicBezTo>
                  <a:cubicBezTo>
                    <a:pt x="56" y="245"/>
                    <a:pt x="55" y="247"/>
                    <a:pt x="50" y="247"/>
                  </a:cubicBezTo>
                  <a:cubicBezTo>
                    <a:pt x="46" y="247"/>
                    <a:pt x="41" y="250"/>
                    <a:pt x="44" y="253"/>
                  </a:cubicBezTo>
                  <a:cubicBezTo>
                    <a:pt x="47" y="255"/>
                    <a:pt x="49" y="256"/>
                    <a:pt x="48" y="257"/>
                  </a:cubicBezTo>
                  <a:cubicBezTo>
                    <a:pt x="46" y="259"/>
                    <a:pt x="41" y="253"/>
                    <a:pt x="35" y="254"/>
                  </a:cubicBezTo>
                  <a:cubicBezTo>
                    <a:pt x="28" y="255"/>
                    <a:pt x="15" y="247"/>
                    <a:pt x="15" y="245"/>
                  </a:cubicBezTo>
                  <a:cubicBezTo>
                    <a:pt x="15" y="243"/>
                    <a:pt x="6" y="244"/>
                    <a:pt x="0" y="244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0" y="373"/>
                    <a:pt x="3" y="375"/>
                    <a:pt x="4" y="374"/>
                  </a:cubicBezTo>
                  <a:cubicBezTo>
                    <a:pt x="5" y="372"/>
                    <a:pt x="8" y="374"/>
                    <a:pt x="12" y="372"/>
                  </a:cubicBezTo>
                  <a:cubicBezTo>
                    <a:pt x="16" y="370"/>
                    <a:pt x="18" y="374"/>
                    <a:pt x="18" y="376"/>
                  </a:cubicBezTo>
                  <a:cubicBezTo>
                    <a:pt x="18" y="378"/>
                    <a:pt x="24" y="382"/>
                    <a:pt x="26" y="385"/>
                  </a:cubicBezTo>
                  <a:cubicBezTo>
                    <a:pt x="29" y="388"/>
                    <a:pt x="30" y="391"/>
                    <a:pt x="33" y="389"/>
                  </a:cubicBezTo>
                  <a:cubicBezTo>
                    <a:pt x="35" y="387"/>
                    <a:pt x="40" y="386"/>
                    <a:pt x="40" y="383"/>
                  </a:cubicBezTo>
                  <a:cubicBezTo>
                    <a:pt x="40" y="380"/>
                    <a:pt x="52" y="379"/>
                    <a:pt x="52" y="384"/>
                  </a:cubicBezTo>
                  <a:cubicBezTo>
                    <a:pt x="52" y="388"/>
                    <a:pt x="63" y="393"/>
                    <a:pt x="70" y="404"/>
                  </a:cubicBezTo>
                  <a:cubicBezTo>
                    <a:pt x="76" y="416"/>
                    <a:pt x="75" y="418"/>
                    <a:pt x="85" y="422"/>
                  </a:cubicBezTo>
                  <a:cubicBezTo>
                    <a:pt x="94" y="426"/>
                    <a:pt x="94" y="428"/>
                    <a:pt x="93" y="431"/>
                  </a:cubicBezTo>
                  <a:cubicBezTo>
                    <a:pt x="92" y="434"/>
                    <a:pt x="99" y="436"/>
                    <a:pt x="95" y="439"/>
                  </a:cubicBezTo>
                  <a:cubicBezTo>
                    <a:pt x="93" y="440"/>
                    <a:pt x="91" y="441"/>
                    <a:pt x="89" y="443"/>
                  </a:cubicBezTo>
                  <a:cubicBezTo>
                    <a:pt x="89" y="444"/>
                    <a:pt x="91" y="445"/>
                    <a:pt x="92" y="447"/>
                  </a:cubicBezTo>
                  <a:cubicBezTo>
                    <a:pt x="95" y="449"/>
                    <a:pt x="88" y="449"/>
                    <a:pt x="90" y="450"/>
                  </a:cubicBezTo>
                  <a:cubicBezTo>
                    <a:pt x="92" y="452"/>
                    <a:pt x="90" y="455"/>
                    <a:pt x="92" y="457"/>
                  </a:cubicBezTo>
                  <a:cubicBezTo>
                    <a:pt x="94" y="459"/>
                    <a:pt x="97" y="458"/>
                    <a:pt x="99" y="456"/>
                  </a:cubicBezTo>
                  <a:cubicBezTo>
                    <a:pt x="101" y="455"/>
                    <a:pt x="103" y="458"/>
                    <a:pt x="101" y="461"/>
                  </a:cubicBezTo>
                  <a:cubicBezTo>
                    <a:pt x="99" y="464"/>
                    <a:pt x="103" y="466"/>
                    <a:pt x="104" y="464"/>
                  </a:cubicBezTo>
                  <a:cubicBezTo>
                    <a:pt x="106" y="462"/>
                    <a:pt x="110" y="467"/>
                    <a:pt x="111" y="468"/>
                  </a:cubicBezTo>
                  <a:cubicBezTo>
                    <a:pt x="113" y="469"/>
                    <a:pt x="115" y="472"/>
                    <a:pt x="112" y="472"/>
                  </a:cubicBezTo>
                  <a:cubicBezTo>
                    <a:pt x="109" y="472"/>
                    <a:pt x="109" y="477"/>
                    <a:pt x="111" y="477"/>
                  </a:cubicBezTo>
                  <a:cubicBezTo>
                    <a:pt x="114" y="477"/>
                    <a:pt x="113" y="480"/>
                    <a:pt x="113" y="482"/>
                  </a:cubicBezTo>
                  <a:cubicBezTo>
                    <a:pt x="113" y="483"/>
                    <a:pt x="120" y="486"/>
                    <a:pt x="122" y="485"/>
                  </a:cubicBezTo>
                  <a:cubicBezTo>
                    <a:pt x="125" y="484"/>
                    <a:pt x="127" y="486"/>
                    <a:pt x="128" y="489"/>
                  </a:cubicBezTo>
                  <a:cubicBezTo>
                    <a:pt x="129" y="491"/>
                    <a:pt x="134" y="492"/>
                    <a:pt x="135" y="491"/>
                  </a:cubicBezTo>
                  <a:cubicBezTo>
                    <a:pt x="137" y="489"/>
                    <a:pt x="138" y="493"/>
                    <a:pt x="139" y="496"/>
                  </a:cubicBezTo>
                  <a:cubicBezTo>
                    <a:pt x="139" y="498"/>
                    <a:pt x="143" y="497"/>
                    <a:pt x="145" y="497"/>
                  </a:cubicBezTo>
                  <a:cubicBezTo>
                    <a:pt x="147" y="497"/>
                    <a:pt x="148" y="500"/>
                    <a:pt x="150" y="499"/>
                  </a:cubicBezTo>
                  <a:cubicBezTo>
                    <a:pt x="153" y="498"/>
                    <a:pt x="154" y="504"/>
                    <a:pt x="156" y="507"/>
                  </a:cubicBezTo>
                  <a:cubicBezTo>
                    <a:pt x="388" y="506"/>
                    <a:pt x="388" y="506"/>
                    <a:pt x="388" y="506"/>
                  </a:cubicBezTo>
                  <a:cubicBezTo>
                    <a:pt x="388" y="506"/>
                    <a:pt x="389" y="500"/>
                    <a:pt x="391" y="502"/>
                  </a:cubicBezTo>
                  <a:cubicBezTo>
                    <a:pt x="394" y="504"/>
                    <a:pt x="392" y="507"/>
                    <a:pt x="395" y="509"/>
                  </a:cubicBezTo>
                  <a:cubicBezTo>
                    <a:pt x="398" y="510"/>
                    <a:pt x="400" y="512"/>
                    <a:pt x="402" y="511"/>
                  </a:cubicBezTo>
                  <a:cubicBezTo>
                    <a:pt x="404" y="510"/>
                    <a:pt x="407" y="508"/>
                    <a:pt x="410" y="511"/>
                  </a:cubicBezTo>
                  <a:cubicBezTo>
                    <a:pt x="413" y="515"/>
                    <a:pt x="415" y="512"/>
                    <a:pt x="417" y="514"/>
                  </a:cubicBezTo>
                  <a:cubicBezTo>
                    <a:pt x="419" y="516"/>
                    <a:pt x="422" y="518"/>
                    <a:pt x="424" y="515"/>
                  </a:cubicBezTo>
                  <a:cubicBezTo>
                    <a:pt x="426" y="513"/>
                    <a:pt x="433" y="516"/>
                    <a:pt x="436" y="517"/>
                  </a:cubicBezTo>
                  <a:cubicBezTo>
                    <a:pt x="440" y="514"/>
                    <a:pt x="443" y="507"/>
                    <a:pt x="447" y="507"/>
                  </a:cubicBezTo>
                  <a:cubicBezTo>
                    <a:pt x="452" y="507"/>
                    <a:pt x="464" y="508"/>
                    <a:pt x="465" y="514"/>
                  </a:cubicBezTo>
                  <a:cubicBezTo>
                    <a:pt x="466" y="520"/>
                    <a:pt x="473" y="515"/>
                    <a:pt x="474" y="520"/>
                  </a:cubicBezTo>
                  <a:cubicBezTo>
                    <a:pt x="475" y="526"/>
                    <a:pt x="479" y="530"/>
                    <a:pt x="479" y="532"/>
                  </a:cubicBezTo>
                  <a:cubicBezTo>
                    <a:pt x="480" y="533"/>
                    <a:pt x="482" y="534"/>
                    <a:pt x="483" y="536"/>
                  </a:cubicBezTo>
                  <a:cubicBezTo>
                    <a:pt x="486" y="535"/>
                    <a:pt x="492" y="536"/>
                    <a:pt x="496" y="537"/>
                  </a:cubicBezTo>
                  <a:cubicBezTo>
                    <a:pt x="502" y="539"/>
                    <a:pt x="509" y="535"/>
                    <a:pt x="512" y="541"/>
                  </a:cubicBezTo>
                  <a:cubicBezTo>
                    <a:pt x="515" y="548"/>
                    <a:pt x="521" y="553"/>
                    <a:pt x="515" y="553"/>
                  </a:cubicBezTo>
                  <a:cubicBezTo>
                    <a:pt x="510" y="553"/>
                    <a:pt x="504" y="547"/>
                    <a:pt x="504" y="550"/>
                  </a:cubicBezTo>
                  <a:cubicBezTo>
                    <a:pt x="505" y="554"/>
                    <a:pt x="502" y="552"/>
                    <a:pt x="502" y="558"/>
                  </a:cubicBezTo>
                  <a:cubicBezTo>
                    <a:pt x="502" y="563"/>
                    <a:pt x="498" y="571"/>
                    <a:pt x="496" y="571"/>
                  </a:cubicBezTo>
                  <a:cubicBezTo>
                    <a:pt x="495" y="571"/>
                    <a:pt x="495" y="571"/>
                    <a:pt x="495" y="571"/>
                  </a:cubicBezTo>
                  <a:cubicBezTo>
                    <a:pt x="495" y="573"/>
                    <a:pt x="495" y="576"/>
                    <a:pt x="497" y="577"/>
                  </a:cubicBezTo>
                  <a:cubicBezTo>
                    <a:pt x="500" y="575"/>
                    <a:pt x="504" y="572"/>
                    <a:pt x="507" y="572"/>
                  </a:cubicBezTo>
                  <a:cubicBezTo>
                    <a:pt x="513" y="572"/>
                    <a:pt x="514" y="576"/>
                    <a:pt x="518" y="573"/>
                  </a:cubicBezTo>
                  <a:cubicBezTo>
                    <a:pt x="522" y="571"/>
                    <a:pt x="522" y="569"/>
                    <a:pt x="523" y="571"/>
                  </a:cubicBezTo>
                  <a:cubicBezTo>
                    <a:pt x="523" y="572"/>
                    <a:pt x="523" y="572"/>
                    <a:pt x="523" y="572"/>
                  </a:cubicBezTo>
                  <a:cubicBezTo>
                    <a:pt x="524" y="571"/>
                    <a:pt x="525" y="571"/>
                    <a:pt x="526" y="570"/>
                  </a:cubicBezTo>
                  <a:cubicBezTo>
                    <a:pt x="526" y="569"/>
                    <a:pt x="525" y="568"/>
                    <a:pt x="525" y="567"/>
                  </a:cubicBezTo>
                  <a:cubicBezTo>
                    <a:pt x="521" y="567"/>
                    <a:pt x="520" y="568"/>
                    <a:pt x="519" y="565"/>
                  </a:cubicBezTo>
                  <a:cubicBezTo>
                    <a:pt x="518" y="561"/>
                    <a:pt x="530" y="557"/>
                    <a:pt x="536" y="558"/>
                  </a:cubicBezTo>
                  <a:cubicBezTo>
                    <a:pt x="542" y="559"/>
                    <a:pt x="546" y="555"/>
                    <a:pt x="548" y="557"/>
                  </a:cubicBezTo>
                  <a:cubicBezTo>
                    <a:pt x="551" y="554"/>
                    <a:pt x="558" y="549"/>
                    <a:pt x="559" y="549"/>
                  </a:cubicBezTo>
                  <a:cubicBezTo>
                    <a:pt x="561" y="549"/>
                    <a:pt x="588" y="549"/>
                    <a:pt x="588" y="549"/>
                  </a:cubicBezTo>
                  <a:cubicBezTo>
                    <a:pt x="588" y="549"/>
                    <a:pt x="597" y="543"/>
                    <a:pt x="599" y="538"/>
                  </a:cubicBezTo>
                  <a:cubicBezTo>
                    <a:pt x="600" y="532"/>
                    <a:pt x="606" y="520"/>
                    <a:pt x="609" y="523"/>
                  </a:cubicBezTo>
                  <a:cubicBezTo>
                    <a:pt x="613" y="525"/>
                    <a:pt x="620" y="523"/>
                    <a:pt x="620" y="526"/>
                  </a:cubicBezTo>
                  <a:cubicBezTo>
                    <a:pt x="621" y="528"/>
                    <a:pt x="618" y="537"/>
                    <a:pt x="628" y="549"/>
                  </a:cubicBezTo>
                  <a:cubicBezTo>
                    <a:pt x="631" y="547"/>
                    <a:pt x="634" y="546"/>
                    <a:pt x="636" y="546"/>
                  </a:cubicBezTo>
                  <a:cubicBezTo>
                    <a:pt x="640" y="546"/>
                    <a:pt x="645" y="541"/>
                    <a:pt x="646" y="539"/>
                  </a:cubicBezTo>
                  <a:cubicBezTo>
                    <a:pt x="648" y="536"/>
                    <a:pt x="650" y="541"/>
                    <a:pt x="647" y="542"/>
                  </a:cubicBezTo>
                  <a:cubicBezTo>
                    <a:pt x="644" y="543"/>
                    <a:pt x="649" y="545"/>
                    <a:pt x="654" y="545"/>
                  </a:cubicBezTo>
                  <a:cubicBezTo>
                    <a:pt x="660" y="545"/>
                    <a:pt x="652" y="547"/>
                    <a:pt x="648" y="547"/>
                  </a:cubicBezTo>
                  <a:cubicBezTo>
                    <a:pt x="644" y="547"/>
                    <a:pt x="643" y="547"/>
                    <a:pt x="637" y="552"/>
                  </a:cubicBezTo>
                  <a:cubicBezTo>
                    <a:pt x="632" y="558"/>
                    <a:pt x="633" y="559"/>
                    <a:pt x="636" y="562"/>
                  </a:cubicBezTo>
                  <a:cubicBezTo>
                    <a:pt x="639" y="564"/>
                    <a:pt x="643" y="563"/>
                    <a:pt x="647" y="560"/>
                  </a:cubicBezTo>
                  <a:cubicBezTo>
                    <a:pt x="651" y="556"/>
                    <a:pt x="651" y="553"/>
                    <a:pt x="655" y="553"/>
                  </a:cubicBezTo>
                  <a:cubicBezTo>
                    <a:pt x="659" y="553"/>
                    <a:pt x="670" y="549"/>
                    <a:pt x="675" y="548"/>
                  </a:cubicBezTo>
                  <a:cubicBezTo>
                    <a:pt x="679" y="546"/>
                    <a:pt x="676" y="545"/>
                    <a:pt x="676" y="543"/>
                  </a:cubicBezTo>
                  <a:cubicBezTo>
                    <a:pt x="676" y="541"/>
                    <a:pt x="685" y="541"/>
                    <a:pt x="688" y="539"/>
                  </a:cubicBezTo>
                  <a:cubicBezTo>
                    <a:pt x="691" y="537"/>
                    <a:pt x="687" y="535"/>
                    <a:pt x="685" y="536"/>
                  </a:cubicBezTo>
                  <a:close/>
                  <a:moveTo>
                    <a:pt x="199" y="294"/>
                  </a:moveTo>
                  <a:cubicBezTo>
                    <a:pt x="194" y="300"/>
                    <a:pt x="192" y="301"/>
                    <a:pt x="187" y="300"/>
                  </a:cubicBezTo>
                  <a:cubicBezTo>
                    <a:pt x="182" y="299"/>
                    <a:pt x="179" y="302"/>
                    <a:pt x="181" y="303"/>
                  </a:cubicBezTo>
                  <a:cubicBezTo>
                    <a:pt x="184" y="305"/>
                    <a:pt x="184" y="307"/>
                    <a:pt x="179" y="308"/>
                  </a:cubicBezTo>
                  <a:cubicBezTo>
                    <a:pt x="174" y="309"/>
                    <a:pt x="170" y="313"/>
                    <a:pt x="168" y="312"/>
                  </a:cubicBezTo>
                  <a:cubicBezTo>
                    <a:pt x="166" y="312"/>
                    <a:pt x="177" y="304"/>
                    <a:pt x="174" y="302"/>
                  </a:cubicBezTo>
                  <a:cubicBezTo>
                    <a:pt x="171" y="300"/>
                    <a:pt x="164" y="306"/>
                    <a:pt x="164" y="308"/>
                  </a:cubicBezTo>
                  <a:cubicBezTo>
                    <a:pt x="164" y="311"/>
                    <a:pt x="159" y="311"/>
                    <a:pt x="157" y="311"/>
                  </a:cubicBezTo>
                  <a:cubicBezTo>
                    <a:pt x="154" y="311"/>
                    <a:pt x="150" y="308"/>
                    <a:pt x="153" y="308"/>
                  </a:cubicBezTo>
                  <a:cubicBezTo>
                    <a:pt x="156" y="307"/>
                    <a:pt x="154" y="304"/>
                    <a:pt x="158" y="303"/>
                  </a:cubicBezTo>
                  <a:cubicBezTo>
                    <a:pt x="162" y="301"/>
                    <a:pt x="157" y="299"/>
                    <a:pt x="158" y="297"/>
                  </a:cubicBezTo>
                  <a:cubicBezTo>
                    <a:pt x="159" y="296"/>
                    <a:pt x="167" y="299"/>
                    <a:pt x="167" y="296"/>
                  </a:cubicBezTo>
                  <a:cubicBezTo>
                    <a:pt x="167" y="293"/>
                    <a:pt x="159" y="291"/>
                    <a:pt x="157" y="292"/>
                  </a:cubicBezTo>
                  <a:cubicBezTo>
                    <a:pt x="154" y="294"/>
                    <a:pt x="148" y="298"/>
                    <a:pt x="140" y="295"/>
                  </a:cubicBezTo>
                  <a:cubicBezTo>
                    <a:pt x="138" y="294"/>
                    <a:pt x="159" y="292"/>
                    <a:pt x="163" y="288"/>
                  </a:cubicBezTo>
                  <a:cubicBezTo>
                    <a:pt x="166" y="285"/>
                    <a:pt x="182" y="281"/>
                    <a:pt x="184" y="284"/>
                  </a:cubicBezTo>
                  <a:cubicBezTo>
                    <a:pt x="185" y="287"/>
                    <a:pt x="175" y="289"/>
                    <a:pt x="180" y="292"/>
                  </a:cubicBezTo>
                  <a:cubicBezTo>
                    <a:pt x="184" y="295"/>
                    <a:pt x="192" y="293"/>
                    <a:pt x="194" y="290"/>
                  </a:cubicBezTo>
                  <a:cubicBezTo>
                    <a:pt x="196" y="287"/>
                    <a:pt x="203" y="288"/>
                    <a:pt x="199" y="294"/>
                  </a:cubicBezTo>
                  <a:close/>
                  <a:moveTo>
                    <a:pt x="246" y="354"/>
                  </a:moveTo>
                  <a:cubicBezTo>
                    <a:pt x="240" y="359"/>
                    <a:pt x="240" y="357"/>
                    <a:pt x="235" y="358"/>
                  </a:cubicBezTo>
                  <a:cubicBezTo>
                    <a:pt x="230" y="359"/>
                    <a:pt x="234" y="364"/>
                    <a:pt x="228" y="365"/>
                  </a:cubicBezTo>
                  <a:cubicBezTo>
                    <a:pt x="222" y="365"/>
                    <a:pt x="207" y="366"/>
                    <a:pt x="205" y="362"/>
                  </a:cubicBezTo>
                  <a:cubicBezTo>
                    <a:pt x="205" y="361"/>
                    <a:pt x="213" y="362"/>
                    <a:pt x="214" y="360"/>
                  </a:cubicBezTo>
                  <a:cubicBezTo>
                    <a:pt x="215" y="357"/>
                    <a:pt x="217" y="353"/>
                    <a:pt x="221" y="353"/>
                  </a:cubicBezTo>
                  <a:cubicBezTo>
                    <a:pt x="224" y="353"/>
                    <a:pt x="224" y="348"/>
                    <a:pt x="218" y="345"/>
                  </a:cubicBezTo>
                  <a:cubicBezTo>
                    <a:pt x="212" y="342"/>
                    <a:pt x="227" y="340"/>
                    <a:pt x="230" y="345"/>
                  </a:cubicBezTo>
                  <a:cubicBezTo>
                    <a:pt x="234" y="350"/>
                    <a:pt x="240" y="353"/>
                    <a:pt x="243" y="350"/>
                  </a:cubicBezTo>
                  <a:cubicBezTo>
                    <a:pt x="246" y="346"/>
                    <a:pt x="266" y="337"/>
                    <a:pt x="266" y="341"/>
                  </a:cubicBezTo>
                  <a:cubicBezTo>
                    <a:pt x="266" y="346"/>
                    <a:pt x="252" y="349"/>
                    <a:pt x="246" y="354"/>
                  </a:cubicBezTo>
                  <a:close/>
                  <a:moveTo>
                    <a:pt x="376" y="489"/>
                  </a:moveTo>
                  <a:cubicBezTo>
                    <a:pt x="372" y="490"/>
                    <a:pt x="376" y="479"/>
                    <a:pt x="369" y="475"/>
                  </a:cubicBezTo>
                  <a:cubicBezTo>
                    <a:pt x="360" y="470"/>
                    <a:pt x="356" y="461"/>
                    <a:pt x="356" y="456"/>
                  </a:cubicBezTo>
                  <a:cubicBezTo>
                    <a:pt x="356" y="451"/>
                    <a:pt x="363" y="449"/>
                    <a:pt x="366" y="453"/>
                  </a:cubicBezTo>
                  <a:cubicBezTo>
                    <a:pt x="369" y="456"/>
                    <a:pt x="374" y="472"/>
                    <a:pt x="376" y="476"/>
                  </a:cubicBezTo>
                  <a:cubicBezTo>
                    <a:pt x="379" y="481"/>
                    <a:pt x="379" y="489"/>
                    <a:pt x="376" y="4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126">
              <a:extLst>
                <a:ext uri="{FF2B5EF4-FFF2-40B4-BE49-F238E27FC236}">
                  <a16:creationId xmlns:a16="http://schemas.microsoft.com/office/drawing/2014/main" id="{2C08829C-E9AA-A29E-1BAC-7813E71A3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71" y="2482445"/>
              <a:ext cx="681874" cy="515726"/>
            </a:xfrm>
            <a:custGeom>
              <a:avLst/>
              <a:gdLst>
                <a:gd name="T0" fmla="*/ 299 w 328"/>
                <a:gd name="T1" fmla="*/ 186 h 226"/>
                <a:gd name="T2" fmla="*/ 262 w 328"/>
                <a:gd name="T3" fmla="*/ 171 h 226"/>
                <a:gd name="T4" fmla="*/ 241 w 328"/>
                <a:gd name="T5" fmla="*/ 154 h 226"/>
                <a:gd name="T6" fmla="*/ 229 w 328"/>
                <a:gd name="T7" fmla="*/ 26 h 226"/>
                <a:gd name="T8" fmla="*/ 191 w 328"/>
                <a:gd name="T9" fmla="*/ 21 h 226"/>
                <a:gd name="T10" fmla="*/ 139 w 328"/>
                <a:gd name="T11" fmla="*/ 15 h 226"/>
                <a:gd name="T12" fmla="*/ 116 w 328"/>
                <a:gd name="T13" fmla="*/ 8 h 226"/>
                <a:gd name="T14" fmla="*/ 101 w 328"/>
                <a:gd name="T15" fmla="*/ 7 h 226"/>
                <a:gd name="T16" fmla="*/ 89 w 328"/>
                <a:gd name="T17" fmla="*/ 6 h 226"/>
                <a:gd name="T18" fmla="*/ 70 w 328"/>
                <a:gd name="T19" fmla="*/ 15 h 226"/>
                <a:gd name="T20" fmla="*/ 41 w 328"/>
                <a:gd name="T21" fmla="*/ 25 h 226"/>
                <a:gd name="T22" fmla="*/ 14 w 328"/>
                <a:gd name="T23" fmla="*/ 44 h 226"/>
                <a:gd name="T24" fmla="*/ 52 w 328"/>
                <a:gd name="T25" fmla="*/ 65 h 226"/>
                <a:gd name="T26" fmla="*/ 53 w 328"/>
                <a:gd name="T27" fmla="*/ 77 h 226"/>
                <a:gd name="T28" fmla="*/ 35 w 328"/>
                <a:gd name="T29" fmla="*/ 72 h 226"/>
                <a:gd name="T30" fmla="*/ 13 w 328"/>
                <a:gd name="T31" fmla="*/ 79 h 226"/>
                <a:gd name="T32" fmla="*/ 12 w 328"/>
                <a:gd name="T33" fmla="*/ 94 h 226"/>
                <a:gd name="T34" fmla="*/ 44 w 328"/>
                <a:gd name="T35" fmla="*/ 101 h 226"/>
                <a:gd name="T36" fmla="*/ 58 w 328"/>
                <a:gd name="T37" fmla="*/ 113 h 226"/>
                <a:gd name="T38" fmla="*/ 32 w 328"/>
                <a:gd name="T39" fmla="*/ 118 h 226"/>
                <a:gd name="T40" fmla="*/ 16 w 328"/>
                <a:gd name="T41" fmla="*/ 140 h 226"/>
                <a:gd name="T42" fmla="*/ 34 w 328"/>
                <a:gd name="T43" fmla="*/ 163 h 226"/>
                <a:gd name="T44" fmla="*/ 52 w 328"/>
                <a:gd name="T45" fmla="*/ 167 h 226"/>
                <a:gd name="T46" fmla="*/ 72 w 328"/>
                <a:gd name="T47" fmla="*/ 176 h 226"/>
                <a:gd name="T48" fmla="*/ 90 w 328"/>
                <a:gd name="T49" fmla="*/ 174 h 226"/>
                <a:gd name="T50" fmla="*/ 76 w 328"/>
                <a:gd name="T51" fmla="*/ 200 h 226"/>
                <a:gd name="T52" fmla="*/ 43 w 328"/>
                <a:gd name="T53" fmla="*/ 222 h 226"/>
                <a:gd name="T54" fmla="*/ 63 w 328"/>
                <a:gd name="T55" fmla="*/ 214 h 226"/>
                <a:gd name="T56" fmla="*/ 82 w 328"/>
                <a:gd name="T57" fmla="*/ 205 h 226"/>
                <a:gd name="T58" fmla="*/ 110 w 328"/>
                <a:gd name="T59" fmla="*/ 186 h 226"/>
                <a:gd name="T60" fmla="*/ 123 w 328"/>
                <a:gd name="T61" fmla="*/ 173 h 226"/>
                <a:gd name="T62" fmla="*/ 129 w 328"/>
                <a:gd name="T63" fmla="*/ 159 h 226"/>
                <a:gd name="T64" fmla="*/ 146 w 328"/>
                <a:gd name="T65" fmla="*/ 143 h 226"/>
                <a:gd name="T66" fmla="*/ 143 w 328"/>
                <a:gd name="T67" fmla="*/ 150 h 226"/>
                <a:gd name="T68" fmla="*/ 137 w 328"/>
                <a:gd name="T69" fmla="*/ 167 h 226"/>
                <a:gd name="T70" fmla="*/ 169 w 328"/>
                <a:gd name="T71" fmla="*/ 160 h 226"/>
                <a:gd name="T72" fmla="*/ 168 w 328"/>
                <a:gd name="T73" fmla="*/ 147 h 226"/>
                <a:gd name="T74" fmla="*/ 186 w 328"/>
                <a:gd name="T75" fmla="*/ 150 h 226"/>
                <a:gd name="T76" fmla="*/ 190 w 328"/>
                <a:gd name="T77" fmla="*/ 155 h 226"/>
                <a:gd name="T78" fmla="*/ 206 w 328"/>
                <a:gd name="T79" fmla="*/ 159 h 226"/>
                <a:gd name="T80" fmla="*/ 242 w 328"/>
                <a:gd name="T81" fmla="*/ 160 h 226"/>
                <a:gd name="T82" fmla="*/ 254 w 328"/>
                <a:gd name="T83" fmla="*/ 173 h 226"/>
                <a:gd name="T84" fmla="*/ 276 w 328"/>
                <a:gd name="T85" fmla="*/ 180 h 226"/>
                <a:gd name="T86" fmla="*/ 281 w 328"/>
                <a:gd name="T87" fmla="*/ 185 h 226"/>
                <a:gd name="T88" fmla="*/ 276 w 328"/>
                <a:gd name="T89" fmla="*/ 193 h 226"/>
                <a:gd name="T90" fmla="*/ 281 w 328"/>
                <a:gd name="T91" fmla="*/ 195 h 226"/>
                <a:gd name="T92" fmla="*/ 289 w 328"/>
                <a:gd name="T93" fmla="*/ 192 h 226"/>
                <a:gd name="T94" fmla="*/ 291 w 328"/>
                <a:gd name="T95" fmla="*/ 196 h 226"/>
                <a:gd name="T96" fmla="*/ 290 w 328"/>
                <a:gd name="T97" fmla="*/ 204 h 226"/>
                <a:gd name="T98" fmla="*/ 300 w 328"/>
                <a:gd name="T99" fmla="*/ 204 h 226"/>
                <a:gd name="T100" fmla="*/ 302 w 328"/>
                <a:gd name="T101" fmla="*/ 212 h 226"/>
                <a:gd name="T102" fmla="*/ 296 w 328"/>
                <a:gd name="T103" fmla="*/ 224 h 226"/>
                <a:gd name="T104" fmla="*/ 305 w 328"/>
                <a:gd name="T105" fmla="*/ 218 h 226"/>
                <a:gd name="T106" fmla="*/ 314 w 328"/>
                <a:gd name="T107" fmla="*/ 223 h 226"/>
                <a:gd name="T108" fmla="*/ 324 w 328"/>
                <a:gd name="T109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8" h="226">
                  <a:moveTo>
                    <a:pt x="322" y="213"/>
                  </a:moveTo>
                  <a:cubicBezTo>
                    <a:pt x="323" y="210"/>
                    <a:pt x="323" y="208"/>
                    <a:pt x="314" y="204"/>
                  </a:cubicBezTo>
                  <a:cubicBezTo>
                    <a:pt x="304" y="200"/>
                    <a:pt x="305" y="198"/>
                    <a:pt x="299" y="186"/>
                  </a:cubicBezTo>
                  <a:cubicBezTo>
                    <a:pt x="292" y="175"/>
                    <a:pt x="281" y="170"/>
                    <a:pt x="281" y="166"/>
                  </a:cubicBezTo>
                  <a:cubicBezTo>
                    <a:pt x="281" y="161"/>
                    <a:pt x="269" y="162"/>
                    <a:pt x="269" y="165"/>
                  </a:cubicBezTo>
                  <a:cubicBezTo>
                    <a:pt x="269" y="168"/>
                    <a:pt x="264" y="169"/>
                    <a:pt x="262" y="171"/>
                  </a:cubicBezTo>
                  <a:cubicBezTo>
                    <a:pt x="259" y="173"/>
                    <a:pt x="258" y="170"/>
                    <a:pt x="255" y="167"/>
                  </a:cubicBezTo>
                  <a:cubicBezTo>
                    <a:pt x="253" y="164"/>
                    <a:pt x="247" y="160"/>
                    <a:pt x="247" y="158"/>
                  </a:cubicBezTo>
                  <a:cubicBezTo>
                    <a:pt x="247" y="156"/>
                    <a:pt x="245" y="152"/>
                    <a:pt x="241" y="154"/>
                  </a:cubicBezTo>
                  <a:cubicBezTo>
                    <a:pt x="237" y="156"/>
                    <a:pt x="234" y="154"/>
                    <a:pt x="233" y="156"/>
                  </a:cubicBezTo>
                  <a:cubicBezTo>
                    <a:pt x="232" y="157"/>
                    <a:pt x="229" y="155"/>
                    <a:pt x="229" y="155"/>
                  </a:cubicBezTo>
                  <a:cubicBezTo>
                    <a:pt x="229" y="26"/>
                    <a:pt x="229" y="26"/>
                    <a:pt x="229" y="26"/>
                  </a:cubicBezTo>
                  <a:cubicBezTo>
                    <a:pt x="227" y="25"/>
                    <a:pt x="226" y="25"/>
                    <a:pt x="225" y="25"/>
                  </a:cubicBezTo>
                  <a:cubicBezTo>
                    <a:pt x="219" y="23"/>
                    <a:pt x="211" y="19"/>
                    <a:pt x="207" y="20"/>
                  </a:cubicBezTo>
                  <a:cubicBezTo>
                    <a:pt x="203" y="21"/>
                    <a:pt x="194" y="22"/>
                    <a:pt x="191" y="21"/>
                  </a:cubicBezTo>
                  <a:cubicBezTo>
                    <a:pt x="188" y="19"/>
                    <a:pt x="184" y="18"/>
                    <a:pt x="178" y="19"/>
                  </a:cubicBezTo>
                  <a:cubicBezTo>
                    <a:pt x="172" y="20"/>
                    <a:pt x="168" y="15"/>
                    <a:pt x="160" y="13"/>
                  </a:cubicBezTo>
                  <a:cubicBezTo>
                    <a:pt x="152" y="12"/>
                    <a:pt x="141" y="14"/>
                    <a:pt x="139" y="15"/>
                  </a:cubicBezTo>
                  <a:cubicBezTo>
                    <a:pt x="136" y="16"/>
                    <a:pt x="137" y="12"/>
                    <a:pt x="133" y="13"/>
                  </a:cubicBezTo>
                  <a:cubicBezTo>
                    <a:pt x="130" y="13"/>
                    <a:pt x="132" y="11"/>
                    <a:pt x="131" y="8"/>
                  </a:cubicBezTo>
                  <a:cubicBezTo>
                    <a:pt x="129" y="5"/>
                    <a:pt x="119" y="8"/>
                    <a:pt x="116" y="8"/>
                  </a:cubicBezTo>
                  <a:cubicBezTo>
                    <a:pt x="113" y="9"/>
                    <a:pt x="112" y="7"/>
                    <a:pt x="112" y="5"/>
                  </a:cubicBezTo>
                  <a:cubicBezTo>
                    <a:pt x="112" y="3"/>
                    <a:pt x="109" y="4"/>
                    <a:pt x="108" y="6"/>
                  </a:cubicBezTo>
                  <a:cubicBezTo>
                    <a:pt x="106" y="8"/>
                    <a:pt x="103" y="9"/>
                    <a:pt x="101" y="7"/>
                  </a:cubicBezTo>
                  <a:cubicBezTo>
                    <a:pt x="100" y="6"/>
                    <a:pt x="104" y="5"/>
                    <a:pt x="104" y="4"/>
                  </a:cubicBezTo>
                  <a:cubicBezTo>
                    <a:pt x="105" y="2"/>
                    <a:pt x="100" y="1"/>
                    <a:pt x="98" y="0"/>
                  </a:cubicBezTo>
                  <a:cubicBezTo>
                    <a:pt x="96" y="0"/>
                    <a:pt x="93" y="2"/>
                    <a:pt x="89" y="6"/>
                  </a:cubicBezTo>
                  <a:cubicBezTo>
                    <a:pt x="85" y="9"/>
                    <a:pt x="79" y="9"/>
                    <a:pt x="76" y="9"/>
                  </a:cubicBezTo>
                  <a:cubicBezTo>
                    <a:pt x="72" y="8"/>
                    <a:pt x="68" y="9"/>
                    <a:pt x="68" y="11"/>
                  </a:cubicBezTo>
                  <a:cubicBezTo>
                    <a:pt x="68" y="13"/>
                    <a:pt x="72" y="13"/>
                    <a:pt x="70" y="15"/>
                  </a:cubicBezTo>
                  <a:cubicBezTo>
                    <a:pt x="67" y="18"/>
                    <a:pt x="66" y="12"/>
                    <a:pt x="64" y="15"/>
                  </a:cubicBezTo>
                  <a:cubicBezTo>
                    <a:pt x="61" y="18"/>
                    <a:pt x="53" y="17"/>
                    <a:pt x="51" y="17"/>
                  </a:cubicBezTo>
                  <a:cubicBezTo>
                    <a:pt x="49" y="17"/>
                    <a:pt x="43" y="23"/>
                    <a:pt x="41" y="25"/>
                  </a:cubicBezTo>
                  <a:cubicBezTo>
                    <a:pt x="39" y="27"/>
                    <a:pt x="43" y="29"/>
                    <a:pt x="38" y="34"/>
                  </a:cubicBezTo>
                  <a:cubicBezTo>
                    <a:pt x="33" y="40"/>
                    <a:pt x="19" y="38"/>
                    <a:pt x="17" y="38"/>
                  </a:cubicBezTo>
                  <a:cubicBezTo>
                    <a:pt x="14" y="38"/>
                    <a:pt x="16" y="42"/>
                    <a:pt x="14" y="44"/>
                  </a:cubicBezTo>
                  <a:cubicBezTo>
                    <a:pt x="13" y="46"/>
                    <a:pt x="16" y="48"/>
                    <a:pt x="24" y="50"/>
                  </a:cubicBezTo>
                  <a:cubicBezTo>
                    <a:pt x="31" y="52"/>
                    <a:pt x="37" y="62"/>
                    <a:pt x="37" y="64"/>
                  </a:cubicBezTo>
                  <a:cubicBezTo>
                    <a:pt x="38" y="67"/>
                    <a:pt x="48" y="64"/>
                    <a:pt x="52" y="65"/>
                  </a:cubicBezTo>
                  <a:cubicBezTo>
                    <a:pt x="55" y="65"/>
                    <a:pt x="51" y="70"/>
                    <a:pt x="54" y="72"/>
                  </a:cubicBezTo>
                  <a:cubicBezTo>
                    <a:pt x="58" y="73"/>
                    <a:pt x="62" y="71"/>
                    <a:pt x="63" y="74"/>
                  </a:cubicBezTo>
                  <a:cubicBezTo>
                    <a:pt x="64" y="76"/>
                    <a:pt x="57" y="74"/>
                    <a:pt x="53" y="77"/>
                  </a:cubicBezTo>
                  <a:cubicBezTo>
                    <a:pt x="50" y="79"/>
                    <a:pt x="48" y="81"/>
                    <a:pt x="46" y="79"/>
                  </a:cubicBezTo>
                  <a:cubicBezTo>
                    <a:pt x="45" y="77"/>
                    <a:pt x="39" y="78"/>
                    <a:pt x="35" y="78"/>
                  </a:cubicBezTo>
                  <a:cubicBezTo>
                    <a:pt x="32" y="79"/>
                    <a:pt x="35" y="74"/>
                    <a:pt x="35" y="72"/>
                  </a:cubicBezTo>
                  <a:cubicBezTo>
                    <a:pt x="36" y="71"/>
                    <a:pt x="31" y="69"/>
                    <a:pt x="25" y="73"/>
                  </a:cubicBezTo>
                  <a:cubicBezTo>
                    <a:pt x="19" y="76"/>
                    <a:pt x="21" y="75"/>
                    <a:pt x="20" y="78"/>
                  </a:cubicBezTo>
                  <a:cubicBezTo>
                    <a:pt x="20" y="81"/>
                    <a:pt x="17" y="76"/>
                    <a:pt x="13" y="79"/>
                  </a:cubicBezTo>
                  <a:cubicBezTo>
                    <a:pt x="9" y="81"/>
                    <a:pt x="3" y="83"/>
                    <a:pt x="2" y="85"/>
                  </a:cubicBezTo>
                  <a:cubicBezTo>
                    <a:pt x="0" y="88"/>
                    <a:pt x="10" y="89"/>
                    <a:pt x="14" y="90"/>
                  </a:cubicBezTo>
                  <a:cubicBezTo>
                    <a:pt x="17" y="91"/>
                    <a:pt x="9" y="93"/>
                    <a:pt x="12" y="94"/>
                  </a:cubicBezTo>
                  <a:cubicBezTo>
                    <a:pt x="15" y="95"/>
                    <a:pt x="14" y="98"/>
                    <a:pt x="19" y="100"/>
                  </a:cubicBezTo>
                  <a:cubicBezTo>
                    <a:pt x="23" y="103"/>
                    <a:pt x="34" y="100"/>
                    <a:pt x="37" y="100"/>
                  </a:cubicBezTo>
                  <a:cubicBezTo>
                    <a:pt x="39" y="100"/>
                    <a:pt x="42" y="104"/>
                    <a:pt x="44" y="101"/>
                  </a:cubicBezTo>
                  <a:cubicBezTo>
                    <a:pt x="46" y="99"/>
                    <a:pt x="55" y="92"/>
                    <a:pt x="59" y="96"/>
                  </a:cubicBezTo>
                  <a:cubicBezTo>
                    <a:pt x="63" y="100"/>
                    <a:pt x="54" y="99"/>
                    <a:pt x="57" y="102"/>
                  </a:cubicBezTo>
                  <a:cubicBezTo>
                    <a:pt x="59" y="104"/>
                    <a:pt x="62" y="110"/>
                    <a:pt x="58" y="113"/>
                  </a:cubicBezTo>
                  <a:cubicBezTo>
                    <a:pt x="53" y="116"/>
                    <a:pt x="50" y="114"/>
                    <a:pt x="47" y="114"/>
                  </a:cubicBezTo>
                  <a:cubicBezTo>
                    <a:pt x="45" y="114"/>
                    <a:pt x="46" y="118"/>
                    <a:pt x="43" y="121"/>
                  </a:cubicBezTo>
                  <a:cubicBezTo>
                    <a:pt x="39" y="123"/>
                    <a:pt x="37" y="118"/>
                    <a:pt x="32" y="118"/>
                  </a:cubicBezTo>
                  <a:cubicBezTo>
                    <a:pt x="28" y="118"/>
                    <a:pt x="29" y="123"/>
                    <a:pt x="29" y="126"/>
                  </a:cubicBezTo>
                  <a:cubicBezTo>
                    <a:pt x="29" y="129"/>
                    <a:pt x="22" y="126"/>
                    <a:pt x="20" y="132"/>
                  </a:cubicBezTo>
                  <a:cubicBezTo>
                    <a:pt x="19" y="139"/>
                    <a:pt x="12" y="133"/>
                    <a:pt x="16" y="140"/>
                  </a:cubicBezTo>
                  <a:cubicBezTo>
                    <a:pt x="21" y="146"/>
                    <a:pt x="20" y="142"/>
                    <a:pt x="24" y="145"/>
                  </a:cubicBezTo>
                  <a:cubicBezTo>
                    <a:pt x="28" y="148"/>
                    <a:pt x="20" y="152"/>
                    <a:pt x="24" y="153"/>
                  </a:cubicBezTo>
                  <a:cubicBezTo>
                    <a:pt x="27" y="154"/>
                    <a:pt x="31" y="160"/>
                    <a:pt x="34" y="163"/>
                  </a:cubicBezTo>
                  <a:cubicBezTo>
                    <a:pt x="37" y="165"/>
                    <a:pt x="40" y="162"/>
                    <a:pt x="44" y="161"/>
                  </a:cubicBezTo>
                  <a:cubicBezTo>
                    <a:pt x="48" y="161"/>
                    <a:pt x="46" y="156"/>
                    <a:pt x="48" y="158"/>
                  </a:cubicBezTo>
                  <a:cubicBezTo>
                    <a:pt x="51" y="160"/>
                    <a:pt x="54" y="166"/>
                    <a:pt x="52" y="167"/>
                  </a:cubicBezTo>
                  <a:cubicBezTo>
                    <a:pt x="50" y="169"/>
                    <a:pt x="51" y="173"/>
                    <a:pt x="51" y="176"/>
                  </a:cubicBezTo>
                  <a:cubicBezTo>
                    <a:pt x="51" y="178"/>
                    <a:pt x="59" y="177"/>
                    <a:pt x="60" y="175"/>
                  </a:cubicBezTo>
                  <a:cubicBezTo>
                    <a:pt x="61" y="172"/>
                    <a:pt x="68" y="171"/>
                    <a:pt x="72" y="176"/>
                  </a:cubicBezTo>
                  <a:cubicBezTo>
                    <a:pt x="76" y="180"/>
                    <a:pt x="77" y="181"/>
                    <a:pt x="77" y="177"/>
                  </a:cubicBezTo>
                  <a:cubicBezTo>
                    <a:pt x="77" y="174"/>
                    <a:pt x="80" y="170"/>
                    <a:pt x="80" y="173"/>
                  </a:cubicBezTo>
                  <a:cubicBezTo>
                    <a:pt x="81" y="176"/>
                    <a:pt x="84" y="176"/>
                    <a:pt x="90" y="174"/>
                  </a:cubicBezTo>
                  <a:cubicBezTo>
                    <a:pt x="95" y="171"/>
                    <a:pt x="93" y="174"/>
                    <a:pt x="90" y="178"/>
                  </a:cubicBezTo>
                  <a:cubicBezTo>
                    <a:pt x="86" y="183"/>
                    <a:pt x="90" y="190"/>
                    <a:pt x="87" y="191"/>
                  </a:cubicBezTo>
                  <a:cubicBezTo>
                    <a:pt x="84" y="192"/>
                    <a:pt x="81" y="200"/>
                    <a:pt x="76" y="200"/>
                  </a:cubicBezTo>
                  <a:cubicBezTo>
                    <a:pt x="72" y="201"/>
                    <a:pt x="63" y="210"/>
                    <a:pt x="62" y="211"/>
                  </a:cubicBezTo>
                  <a:cubicBezTo>
                    <a:pt x="61" y="213"/>
                    <a:pt x="51" y="208"/>
                    <a:pt x="49" y="213"/>
                  </a:cubicBezTo>
                  <a:cubicBezTo>
                    <a:pt x="48" y="217"/>
                    <a:pt x="41" y="220"/>
                    <a:pt x="43" y="222"/>
                  </a:cubicBezTo>
                  <a:cubicBezTo>
                    <a:pt x="44" y="223"/>
                    <a:pt x="53" y="219"/>
                    <a:pt x="53" y="216"/>
                  </a:cubicBezTo>
                  <a:cubicBezTo>
                    <a:pt x="53" y="214"/>
                    <a:pt x="55" y="215"/>
                    <a:pt x="56" y="216"/>
                  </a:cubicBezTo>
                  <a:cubicBezTo>
                    <a:pt x="58" y="218"/>
                    <a:pt x="61" y="215"/>
                    <a:pt x="63" y="214"/>
                  </a:cubicBezTo>
                  <a:cubicBezTo>
                    <a:pt x="65" y="212"/>
                    <a:pt x="67" y="213"/>
                    <a:pt x="69" y="213"/>
                  </a:cubicBezTo>
                  <a:cubicBezTo>
                    <a:pt x="71" y="213"/>
                    <a:pt x="72" y="211"/>
                    <a:pt x="77" y="210"/>
                  </a:cubicBezTo>
                  <a:cubicBezTo>
                    <a:pt x="82" y="209"/>
                    <a:pt x="81" y="208"/>
                    <a:pt x="82" y="205"/>
                  </a:cubicBezTo>
                  <a:cubicBezTo>
                    <a:pt x="83" y="203"/>
                    <a:pt x="95" y="197"/>
                    <a:pt x="97" y="196"/>
                  </a:cubicBezTo>
                  <a:cubicBezTo>
                    <a:pt x="99" y="196"/>
                    <a:pt x="98" y="192"/>
                    <a:pt x="100" y="192"/>
                  </a:cubicBezTo>
                  <a:cubicBezTo>
                    <a:pt x="103" y="192"/>
                    <a:pt x="107" y="189"/>
                    <a:pt x="110" y="186"/>
                  </a:cubicBezTo>
                  <a:cubicBezTo>
                    <a:pt x="113" y="184"/>
                    <a:pt x="114" y="185"/>
                    <a:pt x="116" y="184"/>
                  </a:cubicBezTo>
                  <a:cubicBezTo>
                    <a:pt x="118" y="183"/>
                    <a:pt x="117" y="178"/>
                    <a:pt x="119" y="178"/>
                  </a:cubicBezTo>
                  <a:cubicBezTo>
                    <a:pt x="121" y="177"/>
                    <a:pt x="123" y="175"/>
                    <a:pt x="123" y="173"/>
                  </a:cubicBezTo>
                  <a:cubicBezTo>
                    <a:pt x="123" y="171"/>
                    <a:pt x="117" y="171"/>
                    <a:pt x="117" y="170"/>
                  </a:cubicBezTo>
                  <a:cubicBezTo>
                    <a:pt x="116" y="169"/>
                    <a:pt x="121" y="164"/>
                    <a:pt x="124" y="164"/>
                  </a:cubicBezTo>
                  <a:cubicBezTo>
                    <a:pt x="126" y="164"/>
                    <a:pt x="129" y="162"/>
                    <a:pt x="129" y="159"/>
                  </a:cubicBezTo>
                  <a:cubicBezTo>
                    <a:pt x="129" y="156"/>
                    <a:pt x="132" y="155"/>
                    <a:pt x="135" y="153"/>
                  </a:cubicBezTo>
                  <a:cubicBezTo>
                    <a:pt x="137" y="150"/>
                    <a:pt x="137" y="148"/>
                    <a:pt x="139" y="148"/>
                  </a:cubicBezTo>
                  <a:cubicBezTo>
                    <a:pt x="141" y="148"/>
                    <a:pt x="144" y="144"/>
                    <a:pt x="146" y="143"/>
                  </a:cubicBezTo>
                  <a:cubicBezTo>
                    <a:pt x="149" y="141"/>
                    <a:pt x="146" y="145"/>
                    <a:pt x="151" y="145"/>
                  </a:cubicBezTo>
                  <a:cubicBezTo>
                    <a:pt x="156" y="145"/>
                    <a:pt x="155" y="150"/>
                    <a:pt x="152" y="148"/>
                  </a:cubicBezTo>
                  <a:cubicBezTo>
                    <a:pt x="148" y="146"/>
                    <a:pt x="146" y="146"/>
                    <a:pt x="143" y="150"/>
                  </a:cubicBezTo>
                  <a:cubicBezTo>
                    <a:pt x="139" y="153"/>
                    <a:pt x="142" y="154"/>
                    <a:pt x="139" y="157"/>
                  </a:cubicBezTo>
                  <a:cubicBezTo>
                    <a:pt x="137" y="161"/>
                    <a:pt x="137" y="163"/>
                    <a:pt x="140" y="163"/>
                  </a:cubicBezTo>
                  <a:cubicBezTo>
                    <a:pt x="143" y="164"/>
                    <a:pt x="140" y="166"/>
                    <a:pt x="137" y="167"/>
                  </a:cubicBezTo>
                  <a:cubicBezTo>
                    <a:pt x="134" y="168"/>
                    <a:pt x="136" y="170"/>
                    <a:pt x="140" y="170"/>
                  </a:cubicBezTo>
                  <a:cubicBezTo>
                    <a:pt x="145" y="170"/>
                    <a:pt x="151" y="164"/>
                    <a:pt x="157" y="161"/>
                  </a:cubicBezTo>
                  <a:cubicBezTo>
                    <a:pt x="163" y="158"/>
                    <a:pt x="167" y="161"/>
                    <a:pt x="169" y="160"/>
                  </a:cubicBezTo>
                  <a:cubicBezTo>
                    <a:pt x="171" y="160"/>
                    <a:pt x="167" y="157"/>
                    <a:pt x="169" y="156"/>
                  </a:cubicBezTo>
                  <a:cubicBezTo>
                    <a:pt x="171" y="155"/>
                    <a:pt x="167" y="154"/>
                    <a:pt x="166" y="151"/>
                  </a:cubicBezTo>
                  <a:cubicBezTo>
                    <a:pt x="164" y="147"/>
                    <a:pt x="168" y="150"/>
                    <a:pt x="168" y="147"/>
                  </a:cubicBezTo>
                  <a:cubicBezTo>
                    <a:pt x="169" y="144"/>
                    <a:pt x="171" y="145"/>
                    <a:pt x="173" y="146"/>
                  </a:cubicBezTo>
                  <a:cubicBezTo>
                    <a:pt x="175" y="148"/>
                    <a:pt x="177" y="145"/>
                    <a:pt x="179" y="149"/>
                  </a:cubicBezTo>
                  <a:cubicBezTo>
                    <a:pt x="181" y="152"/>
                    <a:pt x="183" y="148"/>
                    <a:pt x="186" y="150"/>
                  </a:cubicBezTo>
                  <a:cubicBezTo>
                    <a:pt x="189" y="153"/>
                    <a:pt x="185" y="152"/>
                    <a:pt x="182" y="153"/>
                  </a:cubicBezTo>
                  <a:cubicBezTo>
                    <a:pt x="179" y="154"/>
                    <a:pt x="180" y="158"/>
                    <a:pt x="183" y="156"/>
                  </a:cubicBezTo>
                  <a:cubicBezTo>
                    <a:pt x="185" y="154"/>
                    <a:pt x="187" y="153"/>
                    <a:pt x="190" y="155"/>
                  </a:cubicBezTo>
                  <a:cubicBezTo>
                    <a:pt x="192" y="157"/>
                    <a:pt x="193" y="156"/>
                    <a:pt x="195" y="154"/>
                  </a:cubicBezTo>
                  <a:cubicBezTo>
                    <a:pt x="197" y="152"/>
                    <a:pt x="197" y="154"/>
                    <a:pt x="197" y="156"/>
                  </a:cubicBezTo>
                  <a:cubicBezTo>
                    <a:pt x="197" y="157"/>
                    <a:pt x="200" y="158"/>
                    <a:pt x="206" y="159"/>
                  </a:cubicBezTo>
                  <a:cubicBezTo>
                    <a:pt x="212" y="159"/>
                    <a:pt x="222" y="158"/>
                    <a:pt x="224" y="158"/>
                  </a:cubicBezTo>
                  <a:cubicBezTo>
                    <a:pt x="227" y="158"/>
                    <a:pt x="226" y="162"/>
                    <a:pt x="232" y="163"/>
                  </a:cubicBezTo>
                  <a:cubicBezTo>
                    <a:pt x="238" y="164"/>
                    <a:pt x="239" y="157"/>
                    <a:pt x="242" y="160"/>
                  </a:cubicBezTo>
                  <a:cubicBezTo>
                    <a:pt x="245" y="162"/>
                    <a:pt x="242" y="163"/>
                    <a:pt x="240" y="165"/>
                  </a:cubicBezTo>
                  <a:cubicBezTo>
                    <a:pt x="239" y="167"/>
                    <a:pt x="242" y="167"/>
                    <a:pt x="245" y="168"/>
                  </a:cubicBezTo>
                  <a:cubicBezTo>
                    <a:pt x="247" y="169"/>
                    <a:pt x="252" y="170"/>
                    <a:pt x="254" y="173"/>
                  </a:cubicBezTo>
                  <a:cubicBezTo>
                    <a:pt x="257" y="175"/>
                    <a:pt x="258" y="178"/>
                    <a:pt x="264" y="181"/>
                  </a:cubicBezTo>
                  <a:cubicBezTo>
                    <a:pt x="270" y="184"/>
                    <a:pt x="264" y="173"/>
                    <a:pt x="269" y="177"/>
                  </a:cubicBezTo>
                  <a:cubicBezTo>
                    <a:pt x="274" y="180"/>
                    <a:pt x="272" y="177"/>
                    <a:pt x="276" y="180"/>
                  </a:cubicBezTo>
                  <a:cubicBezTo>
                    <a:pt x="280" y="184"/>
                    <a:pt x="278" y="179"/>
                    <a:pt x="277" y="173"/>
                  </a:cubicBezTo>
                  <a:cubicBezTo>
                    <a:pt x="275" y="167"/>
                    <a:pt x="278" y="171"/>
                    <a:pt x="280" y="174"/>
                  </a:cubicBezTo>
                  <a:cubicBezTo>
                    <a:pt x="282" y="176"/>
                    <a:pt x="282" y="181"/>
                    <a:pt x="281" y="185"/>
                  </a:cubicBezTo>
                  <a:cubicBezTo>
                    <a:pt x="279" y="188"/>
                    <a:pt x="274" y="185"/>
                    <a:pt x="274" y="184"/>
                  </a:cubicBezTo>
                  <a:cubicBezTo>
                    <a:pt x="275" y="182"/>
                    <a:pt x="269" y="182"/>
                    <a:pt x="269" y="185"/>
                  </a:cubicBezTo>
                  <a:cubicBezTo>
                    <a:pt x="268" y="188"/>
                    <a:pt x="273" y="193"/>
                    <a:pt x="276" y="193"/>
                  </a:cubicBezTo>
                  <a:cubicBezTo>
                    <a:pt x="278" y="194"/>
                    <a:pt x="276" y="198"/>
                    <a:pt x="278" y="199"/>
                  </a:cubicBezTo>
                  <a:cubicBezTo>
                    <a:pt x="281" y="200"/>
                    <a:pt x="281" y="205"/>
                    <a:pt x="282" y="204"/>
                  </a:cubicBezTo>
                  <a:cubicBezTo>
                    <a:pt x="284" y="203"/>
                    <a:pt x="283" y="197"/>
                    <a:pt x="281" y="195"/>
                  </a:cubicBezTo>
                  <a:cubicBezTo>
                    <a:pt x="280" y="192"/>
                    <a:pt x="280" y="188"/>
                    <a:pt x="283" y="189"/>
                  </a:cubicBezTo>
                  <a:cubicBezTo>
                    <a:pt x="285" y="190"/>
                    <a:pt x="283" y="194"/>
                    <a:pt x="284" y="195"/>
                  </a:cubicBezTo>
                  <a:cubicBezTo>
                    <a:pt x="285" y="196"/>
                    <a:pt x="286" y="194"/>
                    <a:pt x="289" y="192"/>
                  </a:cubicBezTo>
                  <a:cubicBezTo>
                    <a:pt x="291" y="191"/>
                    <a:pt x="288" y="187"/>
                    <a:pt x="289" y="184"/>
                  </a:cubicBezTo>
                  <a:cubicBezTo>
                    <a:pt x="290" y="182"/>
                    <a:pt x="292" y="186"/>
                    <a:pt x="294" y="190"/>
                  </a:cubicBezTo>
                  <a:cubicBezTo>
                    <a:pt x="295" y="194"/>
                    <a:pt x="291" y="194"/>
                    <a:pt x="291" y="196"/>
                  </a:cubicBezTo>
                  <a:cubicBezTo>
                    <a:pt x="291" y="198"/>
                    <a:pt x="287" y="197"/>
                    <a:pt x="286" y="198"/>
                  </a:cubicBezTo>
                  <a:cubicBezTo>
                    <a:pt x="285" y="199"/>
                    <a:pt x="286" y="207"/>
                    <a:pt x="287" y="207"/>
                  </a:cubicBezTo>
                  <a:cubicBezTo>
                    <a:pt x="289" y="207"/>
                    <a:pt x="290" y="201"/>
                    <a:pt x="290" y="204"/>
                  </a:cubicBezTo>
                  <a:cubicBezTo>
                    <a:pt x="291" y="207"/>
                    <a:pt x="295" y="200"/>
                    <a:pt x="296" y="203"/>
                  </a:cubicBezTo>
                  <a:cubicBezTo>
                    <a:pt x="297" y="206"/>
                    <a:pt x="301" y="209"/>
                    <a:pt x="303" y="208"/>
                  </a:cubicBezTo>
                  <a:cubicBezTo>
                    <a:pt x="305" y="208"/>
                    <a:pt x="302" y="204"/>
                    <a:pt x="300" y="204"/>
                  </a:cubicBezTo>
                  <a:cubicBezTo>
                    <a:pt x="297" y="204"/>
                    <a:pt x="297" y="200"/>
                    <a:pt x="300" y="200"/>
                  </a:cubicBezTo>
                  <a:cubicBezTo>
                    <a:pt x="302" y="199"/>
                    <a:pt x="306" y="206"/>
                    <a:pt x="306" y="208"/>
                  </a:cubicBezTo>
                  <a:cubicBezTo>
                    <a:pt x="306" y="210"/>
                    <a:pt x="304" y="210"/>
                    <a:pt x="302" y="212"/>
                  </a:cubicBezTo>
                  <a:cubicBezTo>
                    <a:pt x="300" y="215"/>
                    <a:pt x="297" y="209"/>
                    <a:pt x="295" y="209"/>
                  </a:cubicBezTo>
                  <a:cubicBezTo>
                    <a:pt x="292" y="209"/>
                    <a:pt x="295" y="213"/>
                    <a:pt x="296" y="215"/>
                  </a:cubicBezTo>
                  <a:cubicBezTo>
                    <a:pt x="297" y="218"/>
                    <a:pt x="293" y="221"/>
                    <a:pt x="296" y="224"/>
                  </a:cubicBezTo>
                  <a:cubicBezTo>
                    <a:pt x="299" y="226"/>
                    <a:pt x="298" y="222"/>
                    <a:pt x="299" y="221"/>
                  </a:cubicBezTo>
                  <a:cubicBezTo>
                    <a:pt x="299" y="219"/>
                    <a:pt x="302" y="221"/>
                    <a:pt x="304" y="222"/>
                  </a:cubicBezTo>
                  <a:cubicBezTo>
                    <a:pt x="305" y="224"/>
                    <a:pt x="305" y="219"/>
                    <a:pt x="305" y="218"/>
                  </a:cubicBezTo>
                  <a:cubicBezTo>
                    <a:pt x="305" y="216"/>
                    <a:pt x="308" y="217"/>
                    <a:pt x="310" y="219"/>
                  </a:cubicBezTo>
                  <a:cubicBezTo>
                    <a:pt x="311" y="221"/>
                    <a:pt x="311" y="217"/>
                    <a:pt x="314" y="217"/>
                  </a:cubicBezTo>
                  <a:cubicBezTo>
                    <a:pt x="316" y="218"/>
                    <a:pt x="314" y="221"/>
                    <a:pt x="314" y="223"/>
                  </a:cubicBezTo>
                  <a:cubicBezTo>
                    <a:pt x="314" y="225"/>
                    <a:pt x="318" y="221"/>
                    <a:pt x="318" y="224"/>
                  </a:cubicBezTo>
                  <a:cubicBezTo>
                    <a:pt x="318" y="224"/>
                    <a:pt x="318" y="224"/>
                    <a:pt x="318" y="225"/>
                  </a:cubicBezTo>
                  <a:cubicBezTo>
                    <a:pt x="320" y="223"/>
                    <a:pt x="322" y="222"/>
                    <a:pt x="324" y="221"/>
                  </a:cubicBezTo>
                  <a:cubicBezTo>
                    <a:pt x="328" y="218"/>
                    <a:pt x="321" y="216"/>
                    <a:pt x="322" y="2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127">
              <a:extLst>
                <a:ext uri="{FF2B5EF4-FFF2-40B4-BE49-F238E27FC236}">
                  <a16:creationId xmlns:a16="http://schemas.microsoft.com/office/drawing/2014/main" id="{00A31301-32CF-9A88-1361-AD9F6E79F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22" y="3008755"/>
              <a:ext cx="21089" cy="23092"/>
            </a:xfrm>
            <a:custGeom>
              <a:avLst/>
              <a:gdLst>
                <a:gd name="T0" fmla="*/ 4 w 10"/>
                <a:gd name="T1" fmla="*/ 8 h 10"/>
                <a:gd name="T2" fmla="*/ 8 w 10"/>
                <a:gd name="T3" fmla="*/ 2 h 10"/>
                <a:gd name="T4" fmla="*/ 4 w 10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4" y="8"/>
                  </a:moveTo>
                  <a:cubicBezTo>
                    <a:pt x="8" y="7"/>
                    <a:pt x="10" y="4"/>
                    <a:pt x="8" y="2"/>
                  </a:cubicBezTo>
                  <a:cubicBezTo>
                    <a:pt x="6" y="0"/>
                    <a:pt x="0" y="10"/>
                    <a:pt x="4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128">
              <a:extLst>
                <a:ext uri="{FF2B5EF4-FFF2-40B4-BE49-F238E27FC236}">
                  <a16:creationId xmlns:a16="http://schemas.microsoft.com/office/drawing/2014/main" id="{78BFC1B0-BD29-20A6-8FC1-98086D883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357" y="2986625"/>
              <a:ext cx="39541" cy="18282"/>
            </a:xfrm>
            <a:custGeom>
              <a:avLst/>
              <a:gdLst>
                <a:gd name="T0" fmla="*/ 15 w 19"/>
                <a:gd name="T1" fmla="*/ 2 h 8"/>
                <a:gd name="T2" fmla="*/ 3 w 19"/>
                <a:gd name="T3" fmla="*/ 7 h 8"/>
                <a:gd name="T4" fmla="*/ 10 w 19"/>
                <a:gd name="T5" fmla="*/ 5 h 8"/>
                <a:gd name="T6" fmla="*/ 15 w 19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5" y="2"/>
                  </a:moveTo>
                  <a:cubicBezTo>
                    <a:pt x="10" y="0"/>
                    <a:pt x="0" y="7"/>
                    <a:pt x="3" y="7"/>
                  </a:cubicBezTo>
                  <a:cubicBezTo>
                    <a:pt x="6" y="8"/>
                    <a:pt x="7" y="5"/>
                    <a:pt x="10" y="5"/>
                  </a:cubicBezTo>
                  <a:cubicBezTo>
                    <a:pt x="13" y="5"/>
                    <a:pt x="19" y="3"/>
                    <a:pt x="15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129">
              <a:extLst>
                <a:ext uri="{FF2B5EF4-FFF2-40B4-BE49-F238E27FC236}">
                  <a16:creationId xmlns:a16="http://schemas.microsoft.com/office/drawing/2014/main" id="{3D975971-D54F-5141-7161-1EB1C52DB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27" y="2886558"/>
              <a:ext cx="51843" cy="51957"/>
            </a:xfrm>
            <a:custGeom>
              <a:avLst/>
              <a:gdLst>
                <a:gd name="T0" fmla="*/ 21 w 25"/>
                <a:gd name="T1" fmla="*/ 2 h 23"/>
                <a:gd name="T2" fmla="*/ 15 w 25"/>
                <a:gd name="T3" fmla="*/ 4 h 23"/>
                <a:gd name="T4" fmla="*/ 7 w 25"/>
                <a:gd name="T5" fmla="*/ 13 h 23"/>
                <a:gd name="T6" fmla="*/ 1 w 25"/>
                <a:gd name="T7" fmla="*/ 15 h 23"/>
                <a:gd name="T8" fmla="*/ 5 w 25"/>
                <a:gd name="T9" fmla="*/ 21 h 23"/>
                <a:gd name="T10" fmla="*/ 9 w 25"/>
                <a:gd name="T11" fmla="*/ 21 h 23"/>
                <a:gd name="T12" fmla="*/ 20 w 25"/>
                <a:gd name="T13" fmla="*/ 14 h 23"/>
                <a:gd name="T14" fmla="*/ 17 w 25"/>
                <a:gd name="T15" fmla="*/ 9 h 23"/>
                <a:gd name="T16" fmla="*/ 23 w 25"/>
                <a:gd name="T17" fmla="*/ 6 h 23"/>
                <a:gd name="T18" fmla="*/ 21 w 25"/>
                <a:gd name="T1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3">
                  <a:moveTo>
                    <a:pt x="21" y="2"/>
                  </a:moveTo>
                  <a:cubicBezTo>
                    <a:pt x="21" y="0"/>
                    <a:pt x="18" y="0"/>
                    <a:pt x="15" y="4"/>
                  </a:cubicBezTo>
                  <a:cubicBezTo>
                    <a:pt x="11" y="8"/>
                    <a:pt x="8" y="11"/>
                    <a:pt x="7" y="13"/>
                  </a:cubicBezTo>
                  <a:cubicBezTo>
                    <a:pt x="7" y="15"/>
                    <a:pt x="2" y="12"/>
                    <a:pt x="1" y="15"/>
                  </a:cubicBezTo>
                  <a:cubicBezTo>
                    <a:pt x="0" y="18"/>
                    <a:pt x="2" y="23"/>
                    <a:pt x="5" y="21"/>
                  </a:cubicBezTo>
                  <a:cubicBezTo>
                    <a:pt x="7" y="20"/>
                    <a:pt x="7" y="21"/>
                    <a:pt x="9" y="21"/>
                  </a:cubicBezTo>
                  <a:cubicBezTo>
                    <a:pt x="11" y="21"/>
                    <a:pt x="18" y="16"/>
                    <a:pt x="20" y="14"/>
                  </a:cubicBezTo>
                  <a:cubicBezTo>
                    <a:pt x="22" y="11"/>
                    <a:pt x="17" y="10"/>
                    <a:pt x="17" y="9"/>
                  </a:cubicBezTo>
                  <a:cubicBezTo>
                    <a:pt x="17" y="7"/>
                    <a:pt x="21" y="7"/>
                    <a:pt x="23" y="6"/>
                  </a:cubicBezTo>
                  <a:cubicBezTo>
                    <a:pt x="25" y="5"/>
                    <a:pt x="21" y="4"/>
                    <a:pt x="21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30">
              <a:extLst>
                <a:ext uri="{FF2B5EF4-FFF2-40B4-BE49-F238E27FC236}">
                  <a16:creationId xmlns:a16="http://schemas.microsoft.com/office/drawing/2014/main" id="{E1D85B12-30A9-5077-AA91-26B086D14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73" y="2833639"/>
              <a:ext cx="33390" cy="23092"/>
            </a:xfrm>
            <a:custGeom>
              <a:avLst/>
              <a:gdLst>
                <a:gd name="T0" fmla="*/ 8 w 16"/>
                <a:gd name="T1" fmla="*/ 3 h 10"/>
                <a:gd name="T2" fmla="*/ 1 w 16"/>
                <a:gd name="T3" fmla="*/ 5 h 10"/>
                <a:gd name="T4" fmla="*/ 13 w 16"/>
                <a:gd name="T5" fmla="*/ 9 h 10"/>
                <a:gd name="T6" fmla="*/ 14 w 16"/>
                <a:gd name="T7" fmla="*/ 3 h 10"/>
                <a:gd name="T8" fmla="*/ 8 w 16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8" y="3"/>
                  </a:moveTo>
                  <a:cubicBezTo>
                    <a:pt x="8" y="0"/>
                    <a:pt x="0" y="2"/>
                    <a:pt x="1" y="5"/>
                  </a:cubicBezTo>
                  <a:cubicBezTo>
                    <a:pt x="2" y="8"/>
                    <a:pt x="9" y="10"/>
                    <a:pt x="13" y="9"/>
                  </a:cubicBezTo>
                  <a:cubicBezTo>
                    <a:pt x="15" y="8"/>
                    <a:pt x="16" y="5"/>
                    <a:pt x="14" y="3"/>
                  </a:cubicBezTo>
                  <a:cubicBezTo>
                    <a:pt x="12" y="1"/>
                    <a:pt x="9" y="6"/>
                    <a:pt x="8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131">
              <a:extLst>
                <a:ext uri="{FF2B5EF4-FFF2-40B4-BE49-F238E27FC236}">
                  <a16:creationId xmlns:a16="http://schemas.microsoft.com/office/drawing/2014/main" id="{E58CC33A-DB3D-7904-D0F4-E2AB945D0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743" y="3125178"/>
              <a:ext cx="1016659" cy="556137"/>
            </a:xfrm>
            <a:custGeom>
              <a:avLst/>
              <a:gdLst>
                <a:gd name="T0" fmla="*/ 460 w 489"/>
                <a:gd name="T1" fmla="*/ 38 h 244"/>
                <a:gd name="T2" fmla="*/ 409 w 489"/>
                <a:gd name="T3" fmla="*/ 57 h 244"/>
                <a:gd name="T4" fmla="*/ 386 w 489"/>
                <a:gd name="T5" fmla="*/ 67 h 244"/>
                <a:gd name="T6" fmla="*/ 365 w 489"/>
                <a:gd name="T7" fmla="*/ 84 h 244"/>
                <a:gd name="T8" fmla="*/ 358 w 489"/>
                <a:gd name="T9" fmla="*/ 77 h 244"/>
                <a:gd name="T10" fmla="*/ 344 w 489"/>
                <a:gd name="T11" fmla="*/ 62 h 244"/>
                <a:gd name="T12" fmla="*/ 326 w 489"/>
                <a:gd name="T13" fmla="*/ 51 h 244"/>
                <a:gd name="T14" fmla="*/ 311 w 489"/>
                <a:gd name="T15" fmla="*/ 65 h 244"/>
                <a:gd name="T16" fmla="*/ 343 w 489"/>
                <a:gd name="T17" fmla="*/ 37 h 244"/>
                <a:gd name="T18" fmla="*/ 339 w 489"/>
                <a:gd name="T19" fmla="*/ 34 h 244"/>
                <a:gd name="T20" fmla="*/ 309 w 489"/>
                <a:gd name="T21" fmla="*/ 28 h 244"/>
                <a:gd name="T22" fmla="*/ 276 w 489"/>
                <a:gd name="T23" fmla="*/ 29 h 244"/>
                <a:gd name="T24" fmla="*/ 285 w 489"/>
                <a:gd name="T25" fmla="*/ 15 h 244"/>
                <a:gd name="T26" fmla="*/ 263 w 489"/>
                <a:gd name="T27" fmla="*/ 11 h 244"/>
                <a:gd name="T28" fmla="*/ 249 w 489"/>
                <a:gd name="T29" fmla="*/ 6 h 244"/>
                <a:gd name="T30" fmla="*/ 20 w 489"/>
                <a:gd name="T31" fmla="*/ 17 h 244"/>
                <a:gd name="T32" fmla="*/ 15 w 489"/>
                <a:gd name="T33" fmla="*/ 16 h 244"/>
                <a:gd name="T34" fmla="*/ 0 w 489"/>
                <a:gd name="T35" fmla="*/ 14 h 244"/>
                <a:gd name="T36" fmla="*/ 8 w 489"/>
                <a:gd name="T37" fmla="*/ 35 h 244"/>
                <a:gd name="T38" fmla="*/ 3 w 489"/>
                <a:gd name="T39" fmla="*/ 77 h 244"/>
                <a:gd name="T40" fmla="*/ 9 w 489"/>
                <a:gd name="T41" fmla="*/ 113 h 244"/>
                <a:gd name="T42" fmla="*/ 23 w 489"/>
                <a:gd name="T43" fmla="*/ 130 h 244"/>
                <a:gd name="T44" fmla="*/ 37 w 489"/>
                <a:gd name="T45" fmla="*/ 154 h 244"/>
                <a:gd name="T46" fmla="*/ 63 w 489"/>
                <a:gd name="T47" fmla="*/ 169 h 244"/>
                <a:gd name="T48" fmla="*/ 93 w 489"/>
                <a:gd name="T49" fmla="*/ 176 h 244"/>
                <a:gd name="T50" fmla="*/ 142 w 489"/>
                <a:gd name="T51" fmla="*/ 180 h 244"/>
                <a:gd name="T52" fmla="*/ 170 w 489"/>
                <a:gd name="T53" fmla="*/ 195 h 244"/>
                <a:gd name="T54" fmla="*/ 189 w 489"/>
                <a:gd name="T55" fmla="*/ 198 h 244"/>
                <a:gd name="T56" fmla="*/ 214 w 489"/>
                <a:gd name="T57" fmla="*/ 224 h 244"/>
                <a:gd name="T58" fmla="*/ 232 w 489"/>
                <a:gd name="T59" fmla="*/ 235 h 244"/>
                <a:gd name="T60" fmla="*/ 238 w 489"/>
                <a:gd name="T61" fmla="*/ 211 h 244"/>
                <a:gd name="T62" fmla="*/ 255 w 489"/>
                <a:gd name="T63" fmla="*/ 200 h 244"/>
                <a:gd name="T64" fmla="*/ 269 w 489"/>
                <a:gd name="T65" fmla="*/ 198 h 244"/>
                <a:gd name="T66" fmla="*/ 288 w 489"/>
                <a:gd name="T67" fmla="*/ 203 h 244"/>
                <a:gd name="T68" fmla="*/ 298 w 489"/>
                <a:gd name="T69" fmla="*/ 201 h 244"/>
                <a:gd name="T70" fmla="*/ 309 w 489"/>
                <a:gd name="T71" fmla="*/ 192 h 244"/>
                <a:gd name="T72" fmla="*/ 332 w 489"/>
                <a:gd name="T73" fmla="*/ 198 h 244"/>
                <a:gd name="T74" fmla="*/ 354 w 489"/>
                <a:gd name="T75" fmla="*/ 206 h 244"/>
                <a:gd name="T76" fmla="*/ 361 w 489"/>
                <a:gd name="T77" fmla="*/ 232 h 244"/>
                <a:gd name="T78" fmla="*/ 377 w 489"/>
                <a:gd name="T79" fmla="*/ 231 h 244"/>
                <a:gd name="T80" fmla="*/ 365 w 489"/>
                <a:gd name="T81" fmla="*/ 189 h 244"/>
                <a:gd name="T82" fmla="*/ 389 w 489"/>
                <a:gd name="T83" fmla="*/ 161 h 244"/>
                <a:gd name="T84" fmla="*/ 404 w 489"/>
                <a:gd name="T85" fmla="*/ 147 h 244"/>
                <a:gd name="T86" fmla="*/ 414 w 489"/>
                <a:gd name="T87" fmla="*/ 140 h 244"/>
                <a:gd name="T88" fmla="*/ 408 w 489"/>
                <a:gd name="T89" fmla="*/ 127 h 244"/>
                <a:gd name="T90" fmla="*/ 407 w 489"/>
                <a:gd name="T91" fmla="*/ 106 h 244"/>
                <a:gd name="T92" fmla="*/ 412 w 489"/>
                <a:gd name="T93" fmla="*/ 124 h 244"/>
                <a:gd name="T94" fmla="*/ 417 w 489"/>
                <a:gd name="T95" fmla="*/ 107 h 244"/>
                <a:gd name="T96" fmla="*/ 432 w 489"/>
                <a:gd name="T97" fmla="*/ 94 h 244"/>
                <a:gd name="T98" fmla="*/ 445 w 489"/>
                <a:gd name="T99" fmla="*/ 86 h 244"/>
                <a:gd name="T100" fmla="*/ 454 w 489"/>
                <a:gd name="T101" fmla="*/ 76 h 244"/>
                <a:gd name="T102" fmla="*/ 466 w 489"/>
                <a:gd name="T103" fmla="*/ 60 h 244"/>
                <a:gd name="T104" fmla="*/ 489 w 489"/>
                <a:gd name="T105" fmla="*/ 4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9" h="244">
                  <a:moveTo>
                    <a:pt x="481" y="26"/>
                  </a:moveTo>
                  <a:cubicBezTo>
                    <a:pt x="481" y="23"/>
                    <a:pt x="474" y="25"/>
                    <a:pt x="470" y="23"/>
                  </a:cubicBezTo>
                  <a:cubicBezTo>
                    <a:pt x="467" y="20"/>
                    <a:pt x="461" y="32"/>
                    <a:pt x="460" y="38"/>
                  </a:cubicBezTo>
                  <a:cubicBezTo>
                    <a:pt x="458" y="43"/>
                    <a:pt x="449" y="49"/>
                    <a:pt x="449" y="49"/>
                  </a:cubicBezTo>
                  <a:cubicBezTo>
                    <a:pt x="449" y="49"/>
                    <a:pt x="422" y="49"/>
                    <a:pt x="420" y="49"/>
                  </a:cubicBezTo>
                  <a:cubicBezTo>
                    <a:pt x="419" y="49"/>
                    <a:pt x="412" y="54"/>
                    <a:pt x="409" y="57"/>
                  </a:cubicBezTo>
                  <a:cubicBezTo>
                    <a:pt x="409" y="58"/>
                    <a:pt x="409" y="58"/>
                    <a:pt x="409" y="58"/>
                  </a:cubicBezTo>
                  <a:cubicBezTo>
                    <a:pt x="412" y="63"/>
                    <a:pt x="402" y="66"/>
                    <a:pt x="393" y="66"/>
                  </a:cubicBezTo>
                  <a:cubicBezTo>
                    <a:pt x="390" y="66"/>
                    <a:pt x="388" y="66"/>
                    <a:pt x="386" y="67"/>
                  </a:cubicBezTo>
                  <a:cubicBezTo>
                    <a:pt x="386" y="68"/>
                    <a:pt x="387" y="69"/>
                    <a:pt x="387" y="70"/>
                  </a:cubicBezTo>
                  <a:cubicBezTo>
                    <a:pt x="386" y="71"/>
                    <a:pt x="385" y="71"/>
                    <a:pt x="384" y="72"/>
                  </a:cubicBezTo>
                  <a:cubicBezTo>
                    <a:pt x="383" y="75"/>
                    <a:pt x="371" y="81"/>
                    <a:pt x="365" y="84"/>
                  </a:cubicBezTo>
                  <a:cubicBezTo>
                    <a:pt x="358" y="88"/>
                    <a:pt x="348" y="86"/>
                    <a:pt x="348" y="80"/>
                  </a:cubicBezTo>
                  <a:cubicBezTo>
                    <a:pt x="348" y="75"/>
                    <a:pt x="353" y="76"/>
                    <a:pt x="354" y="78"/>
                  </a:cubicBezTo>
                  <a:cubicBezTo>
                    <a:pt x="355" y="79"/>
                    <a:pt x="356" y="79"/>
                    <a:pt x="358" y="77"/>
                  </a:cubicBezTo>
                  <a:cubicBezTo>
                    <a:pt x="356" y="76"/>
                    <a:pt x="356" y="73"/>
                    <a:pt x="356" y="71"/>
                  </a:cubicBezTo>
                  <a:cubicBezTo>
                    <a:pt x="354" y="70"/>
                    <a:pt x="358" y="62"/>
                    <a:pt x="353" y="60"/>
                  </a:cubicBezTo>
                  <a:cubicBezTo>
                    <a:pt x="349" y="59"/>
                    <a:pt x="343" y="66"/>
                    <a:pt x="344" y="62"/>
                  </a:cubicBezTo>
                  <a:cubicBezTo>
                    <a:pt x="345" y="57"/>
                    <a:pt x="352" y="53"/>
                    <a:pt x="348" y="46"/>
                  </a:cubicBezTo>
                  <a:cubicBezTo>
                    <a:pt x="343" y="40"/>
                    <a:pt x="336" y="40"/>
                    <a:pt x="335" y="45"/>
                  </a:cubicBezTo>
                  <a:cubicBezTo>
                    <a:pt x="333" y="50"/>
                    <a:pt x="328" y="47"/>
                    <a:pt x="326" y="51"/>
                  </a:cubicBezTo>
                  <a:cubicBezTo>
                    <a:pt x="324" y="55"/>
                    <a:pt x="322" y="63"/>
                    <a:pt x="324" y="69"/>
                  </a:cubicBezTo>
                  <a:cubicBezTo>
                    <a:pt x="325" y="75"/>
                    <a:pt x="323" y="78"/>
                    <a:pt x="318" y="81"/>
                  </a:cubicBezTo>
                  <a:cubicBezTo>
                    <a:pt x="312" y="85"/>
                    <a:pt x="309" y="76"/>
                    <a:pt x="311" y="65"/>
                  </a:cubicBezTo>
                  <a:cubicBezTo>
                    <a:pt x="313" y="58"/>
                    <a:pt x="317" y="51"/>
                    <a:pt x="313" y="51"/>
                  </a:cubicBezTo>
                  <a:cubicBezTo>
                    <a:pt x="310" y="51"/>
                    <a:pt x="318" y="42"/>
                    <a:pt x="326" y="40"/>
                  </a:cubicBezTo>
                  <a:cubicBezTo>
                    <a:pt x="334" y="38"/>
                    <a:pt x="343" y="39"/>
                    <a:pt x="343" y="37"/>
                  </a:cubicBezTo>
                  <a:cubicBezTo>
                    <a:pt x="343" y="36"/>
                    <a:pt x="344" y="36"/>
                    <a:pt x="344" y="36"/>
                  </a:cubicBezTo>
                  <a:cubicBezTo>
                    <a:pt x="343" y="34"/>
                    <a:pt x="341" y="33"/>
                    <a:pt x="340" y="32"/>
                  </a:cubicBezTo>
                  <a:cubicBezTo>
                    <a:pt x="339" y="33"/>
                    <a:pt x="339" y="33"/>
                    <a:pt x="339" y="34"/>
                  </a:cubicBezTo>
                  <a:cubicBezTo>
                    <a:pt x="336" y="36"/>
                    <a:pt x="336" y="30"/>
                    <a:pt x="331" y="30"/>
                  </a:cubicBezTo>
                  <a:cubicBezTo>
                    <a:pt x="325" y="30"/>
                    <a:pt x="320" y="35"/>
                    <a:pt x="315" y="33"/>
                  </a:cubicBezTo>
                  <a:cubicBezTo>
                    <a:pt x="311" y="31"/>
                    <a:pt x="313" y="28"/>
                    <a:pt x="309" y="28"/>
                  </a:cubicBezTo>
                  <a:cubicBezTo>
                    <a:pt x="305" y="28"/>
                    <a:pt x="312" y="20"/>
                    <a:pt x="306" y="23"/>
                  </a:cubicBezTo>
                  <a:cubicBezTo>
                    <a:pt x="300" y="27"/>
                    <a:pt x="291" y="35"/>
                    <a:pt x="287" y="31"/>
                  </a:cubicBezTo>
                  <a:cubicBezTo>
                    <a:pt x="283" y="28"/>
                    <a:pt x="279" y="32"/>
                    <a:pt x="276" y="29"/>
                  </a:cubicBezTo>
                  <a:cubicBezTo>
                    <a:pt x="273" y="26"/>
                    <a:pt x="286" y="18"/>
                    <a:pt x="293" y="19"/>
                  </a:cubicBezTo>
                  <a:cubicBezTo>
                    <a:pt x="294" y="19"/>
                    <a:pt x="296" y="18"/>
                    <a:pt x="297" y="17"/>
                  </a:cubicBezTo>
                  <a:cubicBezTo>
                    <a:pt x="294" y="16"/>
                    <a:pt x="287" y="13"/>
                    <a:pt x="285" y="15"/>
                  </a:cubicBezTo>
                  <a:cubicBezTo>
                    <a:pt x="283" y="18"/>
                    <a:pt x="280" y="16"/>
                    <a:pt x="278" y="14"/>
                  </a:cubicBezTo>
                  <a:cubicBezTo>
                    <a:pt x="276" y="12"/>
                    <a:pt x="274" y="15"/>
                    <a:pt x="271" y="11"/>
                  </a:cubicBezTo>
                  <a:cubicBezTo>
                    <a:pt x="268" y="8"/>
                    <a:pt x="265" y="10"/>
                    <a:pt x="263" y="11"/>
                  </a:cubicBezTo>
                  <a:cubicBezTo>
                    <a:pt x="261" y="12"/>
                    <a:pt x="259" y="10"/>
                    <a:pt x="256" y="9"/>
                  </a:cubicBezTo>
                  <a:cubicBezTo>
                    <a:pt x="253" y="7"/>
                    <a:pt x="255" y="4"/>
                    <a:pt x="252" y="2"/>
                  </a:cubicBezTo>
                  <a:cubicBezTo>
                    <a:pt x="250" y="0"/>
                    <a:pt x="249" y="6"/>
                    <a:pt x="249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21" y="11"/>
                    <a:pt x="19" y="13"/>
                    <a:pt x="20" y="17"/>
                  </a:cubicBezTo>
                  <a:cubicBezTo>
                    <a:pt x="21" y="20"/>
                    <a:pt x="20" y="26"/>
                    <a:pt x="17" y="26"/>
                  </a:cubicBezTo>
                  <a:cubicBezTo>
                    <a:pt x="14" y="26"/>
                    <a:pt x="14" y="22"/>
                    <a:pt x="16" y="21"/>
                  </a:cubicBezTo>
                  <a:cubicBezTo>
                    <a:pt x="18" y="20"/>
                    <a:pt x="17" y="16"/>
                    <a:pt x="15" y="16"/>
                  </a:cubicBezTo>
                  <a:cubicBezTo>
                    <a:pt x="14" y="16"/>
                    <a:pt x="13" y="15"/>
                    <a:pt x="13" y="13"/>
                  </a:cubicBezTo>
                  <a:cubicBezTo>
                    <a:pt x="9" y="14"/>
                    <a:pt x="5" y="14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6"/>
                    <a:pt x="1" y="21"/>
                    <a:pt x="4" y="25"/>
                  </a:cubicBezTo>
                  <a:cubicBezTo>
                    <a:pt x="7" y="29"/>
                    <a:pt x="5" y="31"/>
                    <a:pt x="8" y="33"/>
                  </a:cubicBezTo>
                  <a:cubicBezTo>
                    <a:pt x="11" y="34"/>
                    <a:pt x="11" y="36"/>
                    <a:pt x="8" y="35"/>
                  </a:cubicBezTo>
                  <a:cubicBezTo>
                    <a:pt x="6" y="35"/>
                    <a:pt x="7" y="37"/>
                    <a:pt x="6" y="43"/>
                  </a:cubicBezTo>
                  <a:cubicBezTo>
                    <a:pt x="6" y="49"/>
                    <a:pt x="6" y="60"/>
                    <a:pt x="5" y="64"/>
                  </a:cubicBezTo>
                  <a:cubicBezTo>
                    <a:pt x="5" y="67"/>
                    <a:pt x="0" y="73"/>
                    <a:pt x="3" y="77"/>
                  </a:cubicBezTo>
                  <a:cubicBezTo>
                    <a:pt x="5" y="81"/>
                    <a:pt x="7" y="86"/>
                    <a:pt x="6" y="91"/>
                  </a:cubicBezTo>
                  <a:cubicBezTo>
                    <a:pt x="4" y="95"/>
                    <a:pt x="5" y="98"/>
                    <a:pt x="7" y="102"/>
                  </a:cubicBezTo>
                  <a:cubicBezTo>
                    <a:pt x="9" y="105"/>
                    <a:pt x="7" y="111"/>
                    <a:pt x="9" y="113"/>
                  </a:cubicBezTo>
                  <a:cubicBezTo>
                    <a:pt x="12" y="114"/>
                    <a:pt x="14" y="116"/>
                    <a:pt x="16" y="120"/>
                  </a:cubicBezTo>
                  <a:cubicBezTo>
                    <a:pt x="18" y="123"/>
                    <a:pt x="20" y="121"/>
                    <a:pt x="20" y="124"/>
                  </a:cubicBezTo>
                  <a:cubicBezTo>
                    <a:pt x="20" y="128"/>
                    <a:pt x="20" y="128"/>
                    <a:pt x="23" y="130"/>
                  </a:cubicBezTo>
                  <a:cubicBezTo>
                    <a:pt x="26" y="131"/>
                    <a:pt x="24" y="134"/>
                    <a:pt x="24" y="136"/>
                  </a:cubicBezTo>
                  <a:cubicBezTo>
                    <a:pt x="24" y="138"/>
                    <a:pt x="28" y="141"/>
                    <a:pt x="33" y="146"/>
                  </a:cubicBezTo>
                  <a:cubicBezTo>
                    <a:pt x="38" y="150"/>
                    <a:pt x="34" y="154"/>
                    <a:pt x="37" y="154"/>
                  </a:cubicBezTo>
                  <a:cubicBezTo>
                    <a:pt x="41" y="154"/>
                    <a:pt x="44" y="156"/>
                    <a:pt x="48" y="158"/>
                  </a:cubicBezTo>
                  <a:cubicBezTo>
                    <a:pt x="51" y="160"/>
                    <a:pt x="53" y="159"/>
                    <a:pt x="55" y="159"/>
                  </a:cubicBezTo>
                  <a:cubicBezTo>
                    <a:pt x="57" y="160"/>
                    <a:pt x="62" y="165"/>
                    <a:pt x="63" y="169"/>
                  </a:cubicBezTo>
                  <a:cubicBezTo>
                    <a:pt x="63" y="170"/>
                    <a:pt x="64" y="172"/>
                    <a:pt x="65" y="174"/>
                  </a:cubicBezTo>
                  <a:cubicBezTo>
                    <a:pt x="84" y="172"/>
                    <a:pt x="84" y="172"/>
                    <a:pt x="84" y="172"/>
                  </a:cubicBezTo>
                  <a:cubicBezTo>
                    <a:pt x="84" y="172"/>
                    <a:pt x="90" y="176"/>
                    <a:pt x="93" y="176"/>
                  </a:cubicBezTo>
                  <a:cubicBezTo>
                    <a:pt x="97" y="177"/>
                    <a:pt x="115" y="184"/>
                    <a:pt x="115" y="184"/>
                  </a:cubicBezTo>
                  <a:cubicBezTo>
                    <a:pt x="139" y="184"/>
                    <a:pt x="139" y="184"/>
                    <a:pt x="139" y="184"/>
                  </a:cubicBezTo>
                  <a:cubicBezTo>
                    <a:pt x="142" y="180"/>
                    <a:pt x="142" y="180"/>
                    <a:pt x="142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55" y="180"/>
                    <a:pt x="163" y="188"/>
                    <a:pt x="165" y="189"/>
                  </a:cubicBezTo>
                  <a:cubicBezTo>
                    <a:pt x="166" y="189"/>
                    <a:pt x="170" y="193"/>
                    <a:pt x="170" y="195"/>
                  </a:cubicBezTo>
                  <a:cubicBezTo>
                    <a:pt x="170" y="198"/>
                    <a:pt x="171" y="200"/>
                    <a:pt x="173" y="201"/>
                  </a:cubicBezTo>
                  <a:cubicBezTo>
                    <a:pt x="175" y="202"/>
                    <a:pt x="182" y="206"/>
                    <a:pt x="183" y="206"/>
                  </a:cubicBezTo>
                  <a:cubicBezTo>
                    <a:pt x="184" y="205"/>
                    <a:pt x="186" y="198"/>
                    <a:pt x="189" y="198"/>
                  </a:cubicBezTo>
                  <a:cubicBezTo>
                    <a:pt x="193" y="198"/>
                    <a:pt x="203" y="201"/>
                    <a:pt x="204" y="207"/>
                  </a:cubicBezTo>
                  <a:cubicBezTo>
                    <a:pt x="206" y="212"/>
                    <a:pt x="211" y="217"/>
                    <a:pt x="212" y="218"/>
                  </a:cubicBezTo>
                  <a:cubicBezTo>
                    <a:pt x="214" y="219"/>
                    <a:pt x="213" y="223"/>
                    <a:pt x="214" y="224"/>
                  </a:cubicBezTo>
                  <a:cubicBezTo>
                    <a:pt x="216" y="226"/>
                    <a:pt x="215" y="230"/>
                    <a:pt x="217" y="230"/>
                  </a:cubicBezTo>
                  <a:cubicBezTo>
                    <a:pt x="218" y="230"/>
                    <a:pt x="225" y="234"/>
                    <a:pt x="229" y="234"/>
                  </a:cubicBezTo>
                  <a:cubicBezTo>
                    <a:pt x="229" y="234"/>
                    <a:pt x="231" y="234"/>
                    <a:pt x="232" y="235"/>
                  </a:cubicBezTo>
                  <a:cubicBezTo>
                    <a:pt x="232" y="228"/>
                    <a:pt x="226" y="227"/>
                    <a:pt x="230" y="224"/>
                  </a:cubicBezTo>
                  <a:cubicBezTo>
                    <a:pt x="234" y="221"/>
                    <a:pt x="229" y="218"/>
                    <a:pt x="232" y="216"/>
                  </a:cubicBezTo>
                  <a:cubicBezTo>
                    <a:pt x="234" y="215"/>
                    <a:pt x="238" y="213"/>
                    <a:pt x="238" y="211"/>
                  </a:cubicBezTo>
                  <a:cubicBezTo>
                    <a:pt x="238" y="209"/>
                    <a:pt x="240" y="209"/>
                    <a:pt x="243" y="209"/>
                  </a:cubicBezTo>
                  <a:cubicBezTo>
                    <a:pt x="246" y="209"/>
                    <a:pt x="251" y="204"/>
                    <a:pt x="251" y="202"/>
                  </a:cubicBezTo>
                  <a:cubicBezTo>
                    <a:pt x="251" y="200"/>
                    <a:pt x="252" y="200"/>
                    <a:pt x="255" y="200"/>
                  </a:cubicBezTo>
                  <a:cubicBezTo>
                    <a:pt x="259" y="201"/>
                    <a:pt x="258" y="196"/>
                    <a:pt x="260" y="197"/>
                  </a:cubicBezTo>
                  <a:cubicBezTo>
                    <a:pt x="263" y="198"/>
                    <a:pt x="265" y="199"/>
                    <a:pt x="265" y="197"/>
                  </a:cubicBezTo>
                  <a:cubicBezTo>
                    <a:pt x="265" y="196"/>
                    <a:pt x="267" y="196"/>
                    <a:pt x="269" y="198"/>
                  </a:cubicBezTo>
                  <a:cubicBezTo>
                    <a:pt x="270" y="201"/>
                    <a:pt x="275" y="201"/>
                    <a:pt x="276" y="199"/>
                  </a:cubicBezTo>
                  <a:cubicBezTo>
                    <a:pt x="276" y="196"/>
                    <a:pt x="279" y="199"/>
                    <a:pt x="281" y="201"/>
                  </a:cubicBezTo>
                  <a:cubicBezTo>
                    <a:pt x="284" y="204"/>
                    <a:pt x="285" y="203"/>
                    <a:pt x="288" y="203"/>
                  </a:cubicBezTo>
                  <a:cubicBezTo>
                    <a:pt x="292" y="203"/>
                    <a:pt x="292" y="203"/>
                    <a:pt x="292" y="200"/>
                  </a:cubicBezTo>
                  <a:cubicBezTo>
                    <a:pt x="292" y="198"/>
                    <a:pt x="296" y="205"/>
                    <a:pt x="300" y="206"/>
                  </a:cubicBezTo>
                  <a:cubicBezTo>
                    <a:pt x="303" y="206"/>
                    <a:pt x="300" y="203"/>
                    <a:pt x="298" y="201"/>
                  </a:cubicBezTo>
                  <a:cubicBezTo>
                    <a:pt x="295" y="199"/>
                    <a:pt x="298" y="198"/>
                    <a:pt x="296" y="197"/>
                  </a:cubicBezTo>
                  <a:cubicBezTo>
                    <a:pt x="294" y="195"/>
                    <a:pt x="299" y="193"/>
                    <a:pt x="303" y="193"/>
                  </a:cubicBezTo>
                  <a:cubicBezTo>
                    <a:pt x="308" y="193"/>
                    <a:pt x="308" y="194"/>
                    <a:pt x="309" y="192"/>
                  </a:cubicBezTo>
                  <a:cubicBezTo>
                    <a:pt x="311" y="189"/>
                    <a:pt x="313" y="192"/>
                    <a:pt x="313" y="194"/>
                  </a:cubicBezTo>
                  <a:cubicBezTo>
                    <a:pt x="313" y="196"/>
                    <a:pt x="320" y="192"/>
                    <a:pt x="324" y="192"/>
                  </a:cubicBezTo>
                  <a:cubicBezTo>
                    <a:pt x="328" y="192"/>
                    <a:pt x="331" y="196"/>
                    <a:pt x="332" y="198"/>
                  </a:cubicBezTo>
                  <a:cubicBezTo>
                    <a:pt x="332" y="200"/>
                    <a:pt x="335" y="201"/>
                    <a:pt x="338" y="199"/>
                  </a:cubicBezTo>
                  <a:cubicBezTo>
                    <a:pt x="340" y="197"/>
                    <a:pt x="343" y="194"/>
                    <a:pt x="345" y="196"/>
                  </a:cubicBezTo>
                  <a:cubicBezTo>
                    <a:pt x="348" y="199"/>
                    <a:pt x="351" y="203"/>
                    <a:pt x="354" y="206"/>
                  </a:cubicBezTo>
                  <a:cubicBezTo>
                    <a:pt x="357" y="209"/>
                    <a:pt x="352" y="213"/>
                    <a:pt x="354" y="215"/>
                  </a:cubicBezTo>
                  <a:cubicBezTo>
                    <a:pt x="356" y="218"/>
                    <a:pt x="354" y="221"/>
                    <a:pt x="357" y="224"/>
                  </a:cubicBezTo>
                  <a:cubicBezTo>
                    <a:pt x="361" y="226"/>
                    <a:pt x="358" y="232"/>
                    <a:pt x="361" y="232"/>
                  </a:cubicBezTo>
                  <a:cubicBezTo>
                    <a:pt x="364" y="233"/>
                    <a:pt x="366" y="238"/>
                    <a:pt x="367" y="240"/>
                  </a:cubicBezTo>
                  <a:cubicBezTo>
                    <a:pt x="367" y="242"/>
                    <a:pt x="373" y="244"/>
                    <a:pt x="373" y="241"/>
                  </a:cubicBezTo>
                  <a:cubicBezTo>
                    <a:pt x="373" y="238"/>
                    <a:pt x="376" y="234"/>
                    <a:pt x="377" y="231"/>
                  </a:cubicBezTo>
                  <a:cubicBezTo>
                    <a:pt x="377" y="228"/>
                    <a:pt x="374" y="217"/>
                    <a:pt x="372" y="214"/>
                  </a:cubicBezTo>
                  <a:cubicBezTo>
                    <a:pt x="370" y="211"/>
                    <a:pt x="373" y="210"/>
                    <a:pt x="370" y="206"/>
                  </a:cubicBezTo>
                  <a:cubicBezTo>
                    <a:pt x="367" y="202"/>
                    <a:pt x="365" y="195"/>
                    <a:pt x="365" y="189"/>
                  </a:cubicBezTo>
                  <a:cubicBezTo>
                    <a:pt x="365" y="184"/>
                    <a:pt x="372" y="175"/>
                    <a:pt x="375" y="172"/>
                  </a:cubicBezTo>
                  <a:cubicBezTo>
                    <a:pt x="378" y="169"/>
                    <a:pt x="382" y="171"/>
                    <a:pt x="382" y="168"/>
                  </a:cubicBezTo>
                  <a:cubicBezTo>
                    <a:pt x="383" y="165"/>
                    <a:pt x="387" y="161"/>
                    <a:pt x="389" y="161"/>
                  </a:cubicBezTo>
                  <a:cubicBezTo>
                    <a:pt x="391" y="161"/>
                    <a:pt x="394" y="161"/>
                    <a:pt x="394" y="159"/>
                  </a:cubicBezTo>
                  <a:cubicBezTo>
                    <a:pt x="395" y="157"/>
                    <a:pt x="398" y="154"/>
                    <a:pt x="403" y="153"/>
                  </a:cubicBezTo>
                  <a:cubicBezTo>
                    <a:pt x="408" y="152"/>
                    <a:pt x="405" y="150"/>
                    <a:pt x="404" y="147"/>
                  </a:cubicBezTo>
                  <a:cubicBezTo>
                    <a:pt x="403" y="145"/>
                    <a:pt x="405" y="143"/>
                    <a:pt x="406" y="144"/>
                  </a:cubicBezTo>
                  <a:cubicBezTo>
                    <a:pt x="407" y="146"/>
                    <a:pt x="410" y="146"/>
                    <a:pt x="412" y="145"/>
                  </a:cubicBezTo>
                  <a:cubicBezTo>
                    <a:pt x="414" y="143"/>
                    <a:pt x="418" y="140"/>
                    <a:pt x="414" y="140"/>
                  </a:cubicBezTo>
                  <a:cubicBezTo>
                    <a:pt x="410" y="139"/>
                    <a:pt x="409" y="138"/>
                    <a:pt x="411" y="137"/>
                  </a:cubicBezTo>
                  <a:cubicBezTo>
                    <a:pt x="414" y="136"/>
                    <a:pt x="412" y="131"/>
                    <a:pt x="408" y="131"/>
                  </a:cubicBezTo>
                  <a:cubicBezTo>
                    <a:pt x="405" y="131"/>
                    <a:pt x="406" y="129"/>
                    <a:pt x="408" y="127"/>
                  </a:cubicBezTo>
                  <a:cubicBezTo>
                    <a:pt x="410" y="125"/>
                    <a:pt x="405" y="122"/>
                    <a:pt x="403" y="120"/>
                  </a:cubicBezTo>
                  <a:cubicBezTo>
                    <a:pt x="400" y="118"/>
                    <a:pt x="404" y="117"/>
                    <a:pt x="406" y="117"/>
                  </a:cubicBezTo>
                  <a:cubicBezTo>
                    <a:pt x="408" y="116"/>
                    <a:pt x="406" y="108"/>
                    <a:pt x="407" y="106"/>
                  </a:cubicBezTo>
                  <a:cubicBezTo>
                    <a:pt x="408" y="104"/>
                    <a:pt x="411" y="104"/>
                    <a:pt x="410" y="106"/>
                  </a:cubicBezTo>
                  <a:cubicBezTo>
                    <a:pt x="409" y="108"/>
                    <a:pt x="407" y="111"/>
                    <a:pt x="409" y="114"/>
                  </a:cubicBezTo>
                  <a:cubicBezTo>
                    <a:pt x="412" y="117"/>
                    <a:pt x="413" y="120"/>
                    <a:pt x="412" y="124"/>
                  </a:cubicBezTo>
                  <a:cubicBezTo>
                    <a:pt x="411" y="128"/>
                    <a:pt x="413" y="127"/>
                    <a:pt x="415" y="122"/>
                  </a:cubicBezTo>
                  <a:cubicBezTo>
                    <a:pt x="418" y="116"/>
                    <a:pt x="419" y="111"/>
                    <a:pt x="417" y="111"/>
                  </a:cubicBezTo>
                  <a:cubicBezTo>
                    <a:pt x="415" y="110"/>
                    <a:pt x="415" y="105"/>
                    <a:pt x="417" y="107"/>
                  </a:cubicBezTo>
                  <a:cubicBezTo>
                    <a:pt x="419" y="110"/>
                    <a:pt x="420" y="110"/>
                    <a:pt x="423" y="107"/>
                  </a:cubicBezTo>
                  <a:cubicBezTo>
                    <a:pt x="426" y="103"/>
                    <a:pt x="430" y="98"/>
                    <a:pt x="428" y="96"/>
                  </a:cubicBezTo>
                  <a:cubicBezTo>
                    <a:pt x="425" y="95"/>
                    <a:pt x="428" y="94"/>
                    <a:pt x="432" y="94"/>
                  </a:cubicBezTo>
                  <a:cubicBezTo>
                    <a:pt x="436" y="94"/>
                    <a:pt x="444" y="92"/>
                    <a:pt x="444" y="91"/>
                  </a:cubicBezTo>
                  <a:cubicBezTo>
                    <a:pt x="446" y="87"/>
                    <a:pt x="432" y="92"/>
                    <a:pt x="432" y="90"/>
                  </a:cubicBezTo>
                  <a:cubicBezTo>
                    <a:pt x="432" y="88"/>
                    <a:pt x="441" y="86"/>
                    <a:pt x="445" y="86"/>
                  </a:cubicBezTo>
                  <a:cubicBezTo>
                    <a:pt x="450" y="86"/>
                    <a:pt x="447" y="80"/>
                    <a:pt x="449" y="82"/>
                  </a:cubicBezTo>
                  <a:cubicBezTo>
                    <a:pt x="451" y="85"/>
                    <a:pt x="454" y="84"/>
                    <a:pt x="456" y="83"/>
                  </a:cubicBezTo>
                  <a:cubicBezTo>
                    <a:pt x="459" y="81"/>
                    <a:pt x="457" y="77"/>
                    <a:pt x="454" y="76"/>
                  </a:cubicBezTo>
                  <a:cubicBezTo>
                    <a:pt x="451" y="76"/>
                    <a:pt x="456" y="74"/>
                    <a:pt x="455" y="72"/>
                  </a:cubicBezTo>
                  <a:cubicBezTo>
                    <a:pt x="454" y="70"/>
                    <a:pt x="457" y="64"/>
                    <a:pt x="461" y="63"/>
                  </a:cubicBezTo>
                  <a:cubicBezTo>
                    <a:pt x="464" y="62"/>
                    <a:pt x="463" y="60"/>
                    <a:pt x="466" y="60"/>
                  </a:cubicBezTo>
                  <a:cubicBezTo>
                    <a:pt x="469" y="60"/>
                    <a:pt x="469" y="56"/>
                    <a:pt x="472" y="54"/>
                  </a:cubicBezTo>
                  <a:cubicBezTo>
                    <a:pt x="474" y="51"/>
                    <a:pt x="478" y="58"/>
                    <a:pt x="482" y="54"/>
                  </a:cubicBezTo>
                  <a:cubicBezTo>
                    <a:pt x="484" y="53"/>
                    <a:pt x="486" y="51"/>
                    <a:pt x="489" y="49"/>
                  </a:cubicBezTo>
                  <a:cubicBezTo>
                    <a:pt x="479" y="37"/>
                    <a:pt x="482" y="28"/>
                    <a:pt x="481" y="26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132">
              <a:extLst>
                <a:ext uri="{FF2B5EF4-FFF2-40B4-BE49-F238E27FC236}">
                  <a16:creationId xmlns:a16="http://schemas.microsoft.com/office/drawing/2014/main" id="{BCD12781-3B3C-EA24-0B8B-3F47539D31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2183" y="3266618"/>
              <a:ext cx="224069" cy="175116"/>
            </a:xfrm>
            <a:custGeom>
              <a:avLst/>
              <a:gdLst>
                <a:gd name="T0" fmla="*/ 107 w 108"/>
                <a:gd name="T1" fmla="*/ 13 h 77"/>
                <a:gd name="T2" fmla="*/ 98 w 108"/>
                <a:gd name="T3" fmla="*/ 13 h 77"/>
                <a:gd name="T4" fmla="*/ 88 w 108"/>
                <a:gd name="T5" fmla="*/ 11 h 77"/>
                <a:gd name="T6" fmla="*/ 84 w 108"/>
                <a:gd name="T7" fmla="*/ 10 h 77"/>
                <a:gd name="T8" fmla="*/ 78 w 108"/>
                <a:gd name="T9" fmla="*/ 10 h 77"/>
                <a:gd name="T10" fmla="*/ 70 w 108"/>
                <a:gd name="T11" fmla="*/ 7 h 77"/>
                <a:gd name="T12" fmla="*/ 65 w 108"/>
                <a:gd name="T13" fmla="*/ 4 h 77"/>
                <a:gd name="T14" fmla="*/ 50 w 108"/>
                <a:gd name="T15" fmla="*/ 3 h 77"/>
                <a:gd name="T16" fmla="*/ 22 w 108"/>
                <a:gd name="T17" fmla="*/ 2 h 77"/>
                <a:gd name="T18" fmla="*/ 12 w 108"/>
                <a:gd name="T19" fmla="*/ 0 h 77"/>
                <a:gd name="T20" fmla="*/ 5 w 108"/>
                <a:gd name="T21" fmla="*/ 4 h 77"/>
                <a:gd name="T22" fmla="*/ 3 w 108"/>
                <a:gd name="T23" fmla="*/ 10 h 77"/>
                <a:gd name="T24" fmla="*/ 5 w 108"/>
                <a:gd name="T25" fmla="*/ 18 h 77"/>
                <a:gd name="T26" fmla="*/ 7 w 108"/>
                <a:gd name="T27" fmla="*/ 17 h 77"/>
                <a:gd name="T28" fmla="*/ 10 w 108"/>
                <a:gd name="T29" fmla="*/ 18 h 77"/>
                <a:gd name="T30" fmla="*/ 15 w 108"/>
                <a:gd name="T31" fmla="*/ 19 h 77"/>
                <a:gd name="T32" fmla="*/ 19 w 108"/>
                <a:gd name="T33" fmla="*/ 19 h 77"/>
                <a:gd name="T34" fmla="*/ 24 w 108"/>
                <a:gd name="T35" fmla="*/ 20 h 77"/>
                <a:gd name="T36" fmla="*/ 26 w 108"/>
                <a:gd name="T37" fmla="*/ 23 h 77"/>
                <a:gd name="T38" fmla="*/ 21 w 108"/>
                <a:gd name="T39" fmla="*/ 28 h 77"/>
                <a:gd name="T40" fmla="*/ 21 w 108"/>
                <a:gd name="T41" fmla="*/ 36 h 77"/>
                <a:gd name="T42" fmla="*/ 20 w 108"/>
                <a:gd name="T43" fmla="*/ 42 h 77"/>
                <a:gd name="T44" fmla="*/ 17 w 108"/>
                <a:gd name="T45" fmla="*/ 45 h 77"/>
                <a:gd name="T46" fmla="*/ 20 w 108"/>
                <a:gd name="T47" fmla="*/ 50 h 77"/>
                <a:gd name="T48" fmla="*/ 18 w 108"/>
                <a:gd name="T49" fmla="*/ 54 h 77"/>
                <a:gd name="T50" fmla="*/ 20 w 108"/>
                <a:gd name="T51" fmla="*/ 58 h 77"/>
                <a:gd name="T52" fmla="*/ 16 w 108"/>
                <a:gd name="T53" fmla="*/ 63 h 77"/>
                <a:gd name="T54" fmla="*/ 18 w 108"/>
                <a:gd name="T55" fmla="*/ 66 h 77"/>
                <a:gd name="T56" fmla="*/ 22 w 108"/>
                <a:gd name="T57" fmla="*/ 67 h 77"/>
                <a:gd name="T58" fmla="*/ 32 w 108"/>
                <a:gd name="T59" fmla="*/ 76 h 77"/>
                <a:gd name="T60" fmla="*/ 34 w 108"/>
                <a:gd name="T61" fmla="*/ 73 h 77"/>
                <a:gd name="T62" fmla="*/ 39 w 108"/>
                <a:gd name="T63" fmla="*/ 73 h 77"/>
                <a:gd name="T64" fmla="*/ 47 w 108"/>
                <a:gd name="T65" fmla="*/ 70 h 77"/>
                <a:gd name="T66" fmla="*/ 57 w 108"/>
                <a:gd name="T67" fmla="*/ 70 h 77"/>
                <a:gd name="T68" fmla="*/ 64 w 108"/>
                <a:gd name="T69" fmla="*/ 67 h 77"/>
                <a:gd name="T70" fmla="*/ 70 w 108"/>
                <a:gd name="T71" fmla="*/ 62 h 77"/>
                <a:gd name="T72" fmla="*/ 73 w 108"/>
                <a:gd name="T73" fmla="*/ 56 h 77"/>
                <a:gd name="T74" fmla="*/ 79 w 108"/>
                <a:gd name="T75" fmla="*/ 50 h 77"/>
                <a:gd name="T76" fmla="*/ 80 w 108"/>
                <a:gd name="T77" fmla="*/ 38 h 77"/>
                <a:gd name="T78" fmla="*/ 87 w 108"/>
                <a:gd name="T79" fmla="*/ 29 h 77"/>
                <a:gd name="T80" fmla="*/ 94 w 108"/>
                <a:gd name="T81" fmla="*/ 25 h 77"/>
                <a:gd name="T82" fmla="*/ 104 w 108"/>
                <a:gd name="T83" fmla="*/ 20 h 77"/>
                <a:gd name="T84" fmla="*/ 107 w 108"/>
                <a:gd name="T85" fmla="*/ 13 h 77"/>
                <a:gd name="T86" fmla="*/ 108 w 108"/>
                <a:gd name="T87" fmla="*/ 41 h 77"/>
                <a:gd name="T88" fmla="*/ 100 w 108"/>
                <a:gd name="T89" fmla="*/ 43 h 77"/>
                <a:gd name="T90" fmla="*/ 108 w 108"/>
                <a:gd name="T91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8" h="77">
                  <a:moveTo>
                    <a:pt x="107" y="13"/>
                  </a:moveTo>
                  <a:cubicBezTo>
                    <a:pt x="104" y="13"/>
                    <a:pt x="101" y="14"/>
                    <a:pt x="98" y="13"/>
                  </a:cubicBezTo>
                  <a:cubicBezTo>
                    <a:pt x="96" y="13"/>
                    <a:pt x="90" y="12"/>
                    <a:pt x="88" y="11"/>
                  </a:cubicBezTo>
                  <a:cubicBezTo>
                    <a:pt x="87" y="9"/>
                    <a:pt x="84" y="8"/>
                    <a:pt x="84" y="10"/>
                  </a:cubicBezTo>
                  <a:cubicBezTo>
                    <a:pt x="84" y="12"/>
                    <a:pt x="80" y="12"/>
                    <a:pt x="78" y="10"/>
                  </a:cubicBezTo>
                  <a:cubicBezTo>
                    <a:pt x="75" y="9"/>
                    <a:pt x="71" y="8"/>
                    <a:pt x="70" y="7"/>
                  </a:cubicBezTo>
                  <a:cubicBezTo>
                    <a:pt x="69" y="6"/>
                    <a:pt x="67" y="5"/>
                    <a:pt x="65" y="4"/>
                  </a:cubicBezTo>
                  <a:cubicBezTo>
                    <a:pt x="62" y="5"/>
                    <a:pt x="55" y="2"/>
                    <a:pt x="50" y="3"/>
                  </a:cubicBezTo>
                  <a:cubicBezTo>
                    <a:pt x="45" y="3"/>
                    <a:pt x="29" y="2"/>
                    <a:pt x="22" y="2"/>
                  </a:cubicBezTo>
                  <a:cubicBezTo>
                    <a:pt x="16" y="3"/>
                    <a:pt x="16" y="0"/>
                    <a:pt x="12" y="0"/>
                  </a:cubicBezTo>
                  <a:cubicBezTo>
                    <a:pt x="9" y="0"/>
                    <a:pt x="10" y="4"/>
                    <a:pt x="5" y="4"/>
                  </a:cubicBezTo>
                  <a:cubicBezTo>
                    <a:pt x="0" y="4"/>
                    <a:pt x="0" y="7"/>
                    <a:pt x="3" y="10"/>
                  </a:cubicBezTo>
                  <a:cubicBezTo>
                    <a:pt x="5" y="12"/>
                    <a:pt x="5" y="15"/>
                    <a:pt x="5" y="18"/>
                  </a:cubicBezTo>
                  <a:cubicBezTo>
                    <a:pt x="6" y="18"/>
                    <a:pt x="7" y="18"/>
                    <a:pt x="7" y="17"/>
                  </a:cubicBezTo>
                  <a:cubicBezTo>
                    <a:pt x="9" y="16"/>
                    <a:pt x="10" y="16"/>
                    <a:pt x="10" y="18"/>
                  </a:cubicBezTo>
                  <a:cubicBezTo>
                    <a:pt x="10" y="20"/>
                    <a:pt x="14" y="19"/>
                    <a:pt x="15" y="19"/>
                  </a:cubicBezTo>
                  <a:cubicBezTo>
                    <a:pt x="17" y="19"/>
                    <a:pt x="17" y="20"/>
                    <a:pt x="19" y="19"/>
                  </a:cubicBezTo>
                  <a:cubicBezTo>
                    <a:pt x="21" y="17"/>
                    <a:pt x="24" y="18"/>
                    <a:pt x="24" y="20"/>
                  </a:cubicBezTo>
                  <a:cubicBezTo>
                    <a:pt x="24" y="22"/>
                    <a:pt x="28" y="21"/>
                    <a:pt x="26" y="23"/>
                  </a:cubicBezTo>
                  <a:cubicBezTo>
                    <a:pt x="24" y="26"/>
                    <a:pt x="21" y="26"/>
                    <a:pt x="21" y="28"/>
                  </a:cubicBezTo>
                  <a:cubicBezTo>
                    <a:pt x="21" y="30"/>
                    <a:pt x="23" y="34"/>
                    <a:pt x="21" y="36"/>
                  </a:cubicBezTo>
                  <a:cubicBezTo>
                    <a:pt x="19" y="38"/>
                    <a:pt x="22" y="42"/>
                    <a:pt x="20" y="42"/>
                  </a:cubicBezTo>
                  <a:cubicBezTo>
                    <a:pt x="17" y="42"/>
                    <a:pt x="15" y="43"/>
                    <a:pt x="17" y="45"/>
                  </a:cubicBezTo>
                  <a:cubicBezTo>
                    <a:pt x="20" y="47"/>
                    <a:pt x="22" y="50"/>
                    <a:pt x="20" y="50"/>
                  </a:cubicBezTo>
                  <a:cubicBezTo>
                    <a:pt x="18" y="50"/>
                    <a:pt x="17" y="53"/>
                    <a:pt x="18" y="54"/>
                  </a:cubicBezTo>
                  <a:cubicBezTo>
                    <a:pt x="19" y="55"/>
                    <a:pt x="23" y="58"/>
                    <a:pt x="20" y="58"/>
                  </a:cubicBezTo>
                  <a:cubicBezTo>
                    <a:pt x="16" y="59"/>
                    <a:pt x="16" y="62"/>
                    <a:pt x="16" y="63"/>
                  </a:cubicBezTo>
                  <a:cubicBezTo>
                    <a:pt x="16" y="64"/>
                    <a:pt x="17" y="65"/>
                    <a:pt x="18" y="66"/>
                  </a:cubicBezTo>
                  <a:cubicBezTo>
                    <a:pt x="19" y="66"/>
                    <a:pt x="21" y="66"/>
                    <a:pt x="22" y="67"/>
                  </a:cubicBezTo>
                  <a:cubicBezTo>
                    <a:pt x="25" y="68"/>
                    <a:pt x="27" y="77"/>
                    <a:pt x="32" y="76"/>
                  </a:cubicBezTo>
                  <a:cubicBezTo>
                    <a:pt x="34" y="76"/>
                    <a:pt x="33" y="74"/>
                    <a:pt x="34" y="73"/>
                  </a:cubicBezTo>
                  <a:cubicBezTo>
                    <a:pt x="35" y="73"/>
                    <a:pt x="37" y="73"/>
                    <a:pt x="39" y="73"/>
                  </a:cubicBezTo>
                  <a:cubicBezTo>
                    <a:pt x="41" y="73"/>
                    <a:pt x="42" y="70"/>
                    <a:pt x="47" y="70"/>
                  </a:cubicBezTo>
                  <a:cubicBezTo>
                    <a:pt x="51" y="70"/>
                    <a:pt x="54" y="70"/>
                    <a:pt x="57" y="70"/>
                  </a:cubicBezTo>
                  <a:cubicBezTo>
                    <a:pt x="60" y="70"/>
                    <a:pt x="63" y="69"/>
                    <a:pt x="64" y="67"/>
                  </a:cubicBezTo>
                  <a:cubicBezTo>
                    <a:pt x="64" y="65"/>
                    <a:pt x="67" y="63"/>
                    <a:pt x="70" y="62"/>
                  </a:cubicBezTo>
                  <a:cubicBezTo>
                    <a:pt x="74" y="62"/>
                    <a:pt x="73" y="58"/>
                    <a:pt x="73" y="56"/>
                  </a:cubicBezTo>
                  <a:cubicBezTo>
                    <a:pt x="74" y="54"/>
                    <a:pt x="79" y="51"/>
                    <a:pt x="79" y="50"/>
                  </a:cubicBezTo>
                  <a:cubicBezTo>
                    <a:pt x="80" y="48"/>
                    <a:pt x="76" y="43"/>
                    <a:pt x="80" y="38"/>
                  </a:cubicBezTo>
                  <a:cubicBezTo>
                    <a:pt x="83" y="33"/>
                    <a:pt x="87" y="32"/>
                    <a:pt x="87" y="29"/>
                  </a:cubicBezTo>
                  <a:cubicBezTo>
                    <a:pt x="87" y="27"/>
                    <a:pt x="90" y="26"/>
                    <a:pt x="94" y="25"/>
                  </a:cubicBezTo>
                  <a:cubicBezTo>
                    <a:pt x="99" y="25"/>
                    <a:pt x="100" y="22"/>
                    <a:pt x="104" y="20"/>
                  </a:cubicBezTo>
                  <a:cubicBezTo>
                    <a:pt x="107" y="19"/>
                    <a:pt x="108" y="17"/>
                    <a:pt x="107" y="13"/>
                  </a:cubicBezTo>
                  <a:close/>
                  <a:moveTo>
                    <a:pt x="108" y="41"/>
                  </a:moveTo>
                  <a:cubicBezTo>
                    <a:pt x="107" y="36"/>
                    <a:pt x="99" y="42"/>
                    <a:pt x="100" y="43"/>
                  </a:cubicBezTo>
                  <a:cubicBezTo>
                    <a:pt x="104" y="46"/>
                    <a:pt x="108" y="45"/>
                    <a:pt x="108" y="41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133">
              <a:extLst>
                <a:ext uri="{FF2B5EF4-FFF2-40B4-BE49-F238E27FC236}">
                  <a16:creationId xmlns:a16="http://schemas.microsoft.com/office/drawing/2014/main" id="{C5F9175E-1785-7EF5-06FE-338B62B5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205" y="3188682"/>
              <a:ext cx="59752" cy="36562"/>
            </a:xfrm>
            <a:custGeom>
              <a:avLst/>
              <a:gdLst>
                <a:gd name="T0" fmla="*/ 0 w 29"/>
                <a:gd name="T1" fmla="*/ 14 h 16"/>
                <a:gd name="T2" fmla="*/ 6 w 29"/>
                <a:gd name="T3" fmla="*/ 14 h 16"/>
                <a:gd name="T4" fmla="*/ 7 w 29"/>
                <a:gd name="T5" fmla="*/ 16 h 16"/>
                <a:gd name="T6" fmla="*/ 13 w 29"/>
                <a:gd name="T7" fmla="*/ 15 h 16"/>
                <a:gd name="T8" fmla="*/ 18 w 29"/>
                <a:gd name="T9" fmla="*/ 15 h 16"/>
                <a:gd name="T10" fmla="*/ 21 w 29"/>
                <a:gd name="T11" fmla="*/ 11 h 16"/>
                <a:gd name="T12" fmla="*/ 23 w 29"/>
                <a:gd name="T13" fmla="*/ 7 h 16"/>
                <a:gd name="T14" fmla="*/ 29 w 29"/>
                <a:gd name="T15" fmla="*/ 4 h 16"/>
                <a:gd name="T16" fmla="*/ 26 w 29"/>
                <a:gd name="T17" fmla="*/ 1 h 16"/>
                <a:gd name="T18" fmla="*/ 21 w 29"/>
                <a:gd name="T19" fmla="*/ 2 h 16"/>
                <a:gd name="T20" fmla="*/ 13 w 29"/>
                <a:gd name="T21" fmla="*/ 5 h 16"/>
                <a:gd name="T22" fmla="*/ 4 w 29"/>
                <a:gd name="T23" fmla="*/ 3 h 16"/>
                <a:gd name="T24" fmla="*/ 1 w 29"/>
                <a:gd name="T25" fmla="*/ 3 h 16"/>
                <a:gd name="T26" fmla="*/ 0 w 29"/>
                <a:gd name="T27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16">
                  <a:moveTo>
                    <a:pt x="0" y="14"/>
                  </a:moveTo>
                  <a:cubicBezTo>
                    <a:pt x="2" y="13"/>
                    <a:pt x="5" y="13"/>
                    <a:pt x="6" y="14"/>
                  </a:cubicBezTo>
                  <a:cubicBezTo>
                    <a:pt x="7" y="14"/>
                    <a:pt x="7" y="15"/>
                    <a:pt x="7" y="16"/>
                  </a:cubicBezTo>
                  <a:cubicBezTo>
                    <a:pt x="9" y="16"/>
                    <a:pt x="12" y="15"/>
                    <a:pt x="13" y="15"/>
                  </a:cubicBezTo>
                  <a:cubicBezTo>
                    <a:pt x="15" y="14"/>
                    <a:pt x="18" y="16"/>
                    <a:pt x="18" y="15"/>
                  </a:cubicBezTo>
                  <a:cubicBezTo>
                    <a:pt x="19" y="14"/>
                    <a:pt x="20" y="11"/>
                    <a:pt x="21" y="11"/>
                  </a:cubicBezTo>
                  <a:cubicBezTo>
                    <a:pt x="23" y="11"/>
                    <a:pt x="22" y="7"/>
                    <a:pt x="23" y="7"/>
                  </a:cubicBezTo>
                  <a:cubicBezTo>
                    <a:pt x="25" y="7"/>
                    <a:pt x="29" y="4"/>
                    <a:pt x="29" y="4"/>
                  </a:cubicBezTo>
                  <a:cubicBezTo>
                    <a:pt x="29" y="4"/>
                    <a:pt x="27" y="1"/>
                    <a:pt x="26" y="1"/>
                  </a:cubicBezTo>
                  <a:cubicBezTo>
                    <a:pt x="26" y="0"/>
                    <a:pt x="24" y="2"/>
                    <a:pt x="21" y="2"/>
                  </a:cubicBezTo>
                  <a:cubicBezTo>
                    <a:pt x="17" y="2"/>
                    <a:pt x="15" y="5"/>
                    <a:pt x="13" y="5"/>
                  </a:cubicBezTo>
                  <a:cubicBezTo>
                    <a:pt x="12" y="5"/>
                    <a:pt x="7" y="3"/>
                    <a:pt x="4" y="3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6"/>
                    <a:pt x="0" y="10"/>
                    <a:pt x="0" y="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134">
              <a:extLst>
                <a:ext uri="{FF2B5EF4-FFF2-40B4-BE49-F238E27FC236}">
                  <a16:creationId xmlns:a16="http://schemas.microsoft.com/office/drawing/2014/main" id="{A8DDF4C6-0F1A-6648-2444-19927E3FC4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3587" y="3311841"/>
              <a:ext cx="111595" cy="152986"/>
            </a:xfrm>
            <a:custGeom>
              <a:avLst/>
              <a:gdLst>
                <a:gd name="T0" fmla="*/ 53 w 54"/>
                <a:gd name="T1" fmla="*/ 0 h 67"/>
                <a:gd name="T2" fmla="*/ 49 w 54"/>
                <a:gd name="T3" fmla="*/ 2 h 67"/>
                <a:gd name="T4" fmla="*/ 46 w 54"/>
                <a:gd name="T5" fmla="*/ 4 h 67"/>
                <a:gd name="T6" fmla="*/ 37 w 54"/>
                <a:gd name="T7" fmla="*/ 2 h 67"/>
                <a:gd name="T8" fmla="*/ 26 w 54"/>
                <a:gd name="T9" fmla="*/ 2 h 67"/>
                <a:gd name="T10" fmla="*/ 25 w 54"/>
                <a:gd name="T11" fmla="*/ 2 h 67"/>
                <a:gd name="T12" fmla="*/ 18 w 54"/>
                <a:gd name="T13" fmla="*/ 6 h 67"/>
                <a:gd name="T14" fmla="*/ 14 w 54"/>
                <a:gd name="T15" fmla="*/ 8 h 67"/>
                <a:gd name="T16" fmla="*/ 8 w 54"/>
                <a:gd name="T17" fmla="*/ 9 h 67"/>
                <a:gd name="T18" fmla="*/ 5 w 54"/>
                <a:gd name="T19" fmla="*/ 14 h 67"/>
                <a:gd name="T20" fmla="*/ 3 w 54"/>
                <a:gd name="T21" fmla="*/ 17 h 67"/>
                <a:gd name="T22" fmla="*/ 0 w 54"/>
                <a:gd name="T23" fmla="*/ 22 h 67"/>
                <a:gd name="T24" fmla="*/ 1 w 54"/>
                <a:gd name="T25" fmla="*/ 22 h 67"/>
                <a:gd name="T26" fmla="*/ 5 w 54"/>
                <a:gd name="T27" fmla="*/ 29 h 67"/>
                <a:gd name="T28" fmla="*/ 11 w 54"/>
                <a:gd name="T29" fmla="*/ 31 h 67"/>
                <a:gd name="T30" fmla="*/ 19 w 54"/>
                <a:gd name="T31" fmla="*/ 34 h 67"/>
                <a:gd name="T32" fmla="*/ 10 w 54"/>
                <a:gd name="T33" fmla="*/ 35 h 67"/>
                <a:gd name="T34" fmla="*/ 12 w 54"/>
                <a:gd name="T35" fmla="*/ 42 h 67"/>
                <a:gd name="T36" fmla="*/ 16 w 54"/>
                <a:gd name="T37" fmla="*/ 48 h 67"/>
                <a:gd name="T38" fmla="*/ 24 w 54"/>
                <a:gd name="T39" fmla="*/ 51 h 67"/>
                <a:gd name="T40" fmla="*/ 22 w 54"/>
                <a:gd name="T41" fmla="*/ 43 h 67"/>
                <a:gd name="T42" fmla="*/ 28 w 54"/>
                <a:gd name="T43" fmla="*/ 43 h 67"/>
                <a:gd name="T44" fmla="*/ 24 w 54"/>
                <a:gd name="T45" fmla="*/ 39 h 67"/>
                <a:gd name="T46" fmla="*/ 27 w 54"/>
                <a:gd name="T47" fmla="*/ 38 h 67"/>
                <a:gd name="T48" fmla="*/ 33 w 54"/>
                <a:gd name="T49" fmla="*/ 37 h 67"/>
                <a:gd name="T50" fmla="*/ 31 w 54"/>
                <a:gd name="T51" fmla="*/ 30 h 67"/>
                <a:gd name="T52" fmla="*/ 24 w 54"/>
                <a:gd name="T53" fmla="*/ 30 h 67"/>
                <a:gd name="T54" fmla="*/ 26 w 54"/>
                <a:gd name="T55" fmla="*/ 26 h 67"/>
                <a:gd name="T56" fmla="*/ 20 w 54"/>
                <a:gd name="T57" fmla="*/ 16 h 67"/>
                <a:gd name="T58" fmla="*/ 24 w 54"/>
                <a:gd name="T59" fmla="*/ 14 h 67"/>
                <a:gd name="T60" fmla="*/ 31 w 54"/>
                <a:gd name="T61" fmla="*/ 15 h 67"/>
                <a:gd name="T62" fmla="*/ 32 w 54"/>
                <a:gd name="T63" fmla="*/ 9 h 67"/>
                <a:gd name="T64" fmla="*/ 37 w 54"/>
                <a:gd name="T65" fmla="*/ 10 h 67"/>
                <a:gd name="T66" fmla="*/ 44 w 54"/>
                <a:gd name="T67" fmla="*/ 7 h 67"/>
                <a:gd name="T68" fmla="*/ 49 w 54"/>
                <a:gd name="T69" fmla="*/ 10 h 67"/>
                <a:gd name="T70" fmla="*/ 51 w 54"/>
                <a:gd name="T71" fmla="*/ 7 h 67"/>
                <a:gd name="T72" fmla="*/ 54 w 54"/>
                <a:gd name="T73" fmla="*/ 3 h 67"/>
                <a:gd name="T74" fmla="*/ 53 w 54"/>
                <a:gd name="T75" fmla="*/ 0 h 67"/>
                <a:gd name="T76" fmla="*/ 46 w 54"/>
                <a:gd name="T77" fmla="*/ 63 h 67"/>
                <a:gd name="T78" fmla="*/ 33 w 54"/>
                <a:gd name="T79" fmla="*/ 61 h 67"/>
                <a:gd name="T80" fmla="*/ 28 w 54"/>
                <a:gd name="T81" fmla="*/ 63 h 67"/>
                <a:gd name="T82" fmla="*/ 40 w 54"/>
                <a:gd name="T83" fmla="*/ 66 h 67"/>
                <a:gd name="T84" fmla="*/ 51 w 54"/>
                <a:gd name="T85" fmla="*/ 63 h 67"/>
                <a:gd name="T86" fmla="*/ 46 w 54"/>
                <a:gd name="T87" fmla="*/ 6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67">
                  <a:moveTo>
                    <a:pt x="53" y="0"/>
                  </a:moveTo>
                  <a:cubicBezTo>
                    <a:pt x="51" y="0"/>
                    <a:pt x="49" y="1"/>
                    <a:pt x="49" y="2"/>
                  </a:cubicBezTo>
                  <a:cubicBezTo>
                    <a:pt x="50" y="3"/>
                    <a:pt x="48" y="4"/>
                    <a:pt x="46" y="4"/>
                  </a:cubicBezTo>
                  <a:cubicBezTo>
                    <a:pt x="46" y="4"/>
                    <a:pt x="39" y="3"/>
                    <a:pt x="37" y="2"/>
                  </a:cubicBezTo>
                  <a:cubicBezTo>
                    <a:pt x="35" y="1"/>
                    <a:pt x="29" y="2"/>
                    <a:pt x="26" y="2"/>
                  </a:cubicBezTo>
                  <a:cubicBezTo>
                    <a:pt x="26" y="2"/>
                    <a:pt x="26" y="2"/>
                    <a:pt x="25" y="2"/>
                  </a:cubicBezTo>
                  <a:cubicBezTo>
                    <a:pt x="25" y="4"/>
                    <a:pt x="19" y="7"/>
                    <a:pt x="18" y="6"/>
                  </a:cubicBezTo>
                  <a:cubicBezTo>
                    <a:pt x="16" y="6"/>
                    <a:pt x="16" y="8"/>
                    <a:pt x="14" y="8"/>
                  </a:cubicBezTo>
                  <a:cubicBezTo>
                    <a:pt x="11" y="9"/>
                    <a:pt x="8" y="8"/>
                    <a:pt x="8" y="9"/>
                  </a:cubicBezTo>
                  <a:cubicBezTo>
                    <a:pt x="8" y="10"/>
                    <a:pt x="6" y="13"/>
                    <a:pt x="5" y="14"/>
                  </a:cubicBezTo>
                  <a:cubicBezTo>
                    <a:pt x="4" y="15"/>
                    <a:pt x="5" y="17"/>
                    <a:pt x="3" y="17"/>
                  </a:cubicBezTo>
                  <a:cubicBezTo>
                    <a:pt x="2" y="18"/>
                    <a:pt x="1" y="20"/>
                    <a:pt x="0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4" y="23"/>
                    <a:pt x="6" y="26"/>
                    <a:pt x="5" y="29"/>
                  </a:cubicBezTo>
                  <a:cubicBezTo>
                    <a:pt x="5" y="32"/>
                    <a:pt x="9" y="33"/>
                    <a:pt x="11" y="31"/>
                  </a:cubicBezTo>
                  <a:cubicBezTo>
                    <a:pt x="13" y="29"/>
                    <a:pt x="19" y="32"/>
                    <a:pt x="19" y="34"/>
                  </a:cubicBezTo>
                  <a:cubicBezTo>
                    <a:pt x="19" y="35"/>
                    <a:pt x="13" y="32"/>
                    <a:pt x="10" y="35"/>
                  </a:cubicBezTo>
                  <a:cubicBezTo>
                    <a:pt x="7" y="37"/>
                    <a:pt x="12" y="39"/>
                    <a:pt x="12" y="42"/>
                  </a:cubicBezTo>
                  <a:cubicBezTo>
                    <a:pt x="11" y="44"/>
                    <a:pt x="13" y="48"/>
                    <a:pt x="16" y="48"/>
                  </a:cubicBezTo>
                  <a:cubicBezTo>
                    <a:pt x="19" y="48"/>
                    <a:pt x="22" y="52"/>
                    <a:pt x="24" y="51"/>
                  </a:cubicBezTo>
                  <a:cubicBezTo>
                    <a:pt x="26" y="51"/>
                    <a:pt x="22" y="44"/>
                    <a:pt x="22" y="43"/>
                  </a:cubicBezTo>
                  <a:cubicBezTo>
                    <a:pt x="23" y="42"/>
                    <a:pt x="26" y="45"/>
                    <a:pt x="28" y="43"/>
                  </a:cubicBezTo>
                  <a:cubicBezTo>
                    <a:pt x="30" y="41"/>
                    <a:pt x="27" y="39"/>
                    <a:pt x="24" y="39"/>
                  </a:cubicBezTo>
                  <a:cubicBezTo>
                    <a:pt x="22" y="39"/>
                    <a:pt x="24" y="36"/>
                    <a:pt x="27" y="38"/>
                  </a:cubicBezTo>
                  <a:cubicBezTo>
                    <a:pt x="30" y="40"/>
                    <a:pt x="32" y="37"/>
                    <a:pt x="33" y="37"/>
                  </a:cubicBezTo>
                  <a:cubicBezTo>
                    <a:pt x="35" y="37"/>
                    <a:pt x="35" y="31"/>
                    <a:pt x="31" y="30"/>
                  </a:cubicBezTo>
                  <a:cubicBezTo>
                    <a:pt x="26" y="29"/>
                    <a:pt x="27" y="33"/>
                    <a:pt x="24" y="30"/>
                  </a:cubicBezTo>
                  <a:cubicBezTo>
                    <a:pt x="21" y="27"/>
                    <a:pt x="26" y="28"/>
                    <a:pt x="26" y="26"/>
                  </a:cubicBezTo>
                  <a:cubicBezTo>
                    <a:pt x="26" y="23"/>
                    <a:pt x="22" y="20"/>
                    <a:pt x="20" y="16"/>
                  </a:cubicBezTo>
                  <a:cubicBezTo>
                    <a:pt x="17" y="13"/>
                    <a:pt x="23" y="12"/>
                    <a:pt x="24" y="14"/>
                  </a:cubicBezTo>
                  <a:cubicBezTo>
                    <a:pt x="25" y="16"/>
                    <a:pt x="29" y="16"/>
                    <a:pt x="31" y="15"/>
                  </a:cubicBezTo>
                  <a:cubicBezTo>
                    <a:pt x="33" y="14"/>
                    <a:pt x="28" y="10"/>
                    <a:pt x="32" y="9"/>
                  </a:cubicBezTo>
                  <a:cubicBezTo>
                    <a:pt x="36" y="7"/>
                    <a:pt x="36" y="10"/>
                    <a:pt x="37" y="10"/>
                  </a:cubicBezTo>
                  <a:cubicBezTo>
                    <a:pt x="39" y="11"/>
                    <a:pt x="40" y="7"/>
                    <a:pt x="44" y="7"/>
                  </a:cubicBezTo>
                  <a:cubicBezTo>
                    <a:pt x="46" y="7"/>
                    <a:pt x="48" y="9"/>
                    <a:pt x="49" y="10"/>
                  </a:cubicBezTo>
                  <a:cubicBezTo>
                    <a:pt x="51" y="9"/>
                    <a:pt x="51" y="8"/>
                    <a:pt x="51" y="7"/>
                  </a:cubicBezTo>
                  <a:cubicBezTo>
                    <a:pt x="51" y="6"/>
                    <a:pt x="54" y="5"/>
                    <a:pt x="54" y="3"/>
                  </a:cubicBezTo>
                  <a:cubicBezTo>
                    <a:pt x="54" y="2"/>
                    <a:pt x="53" y="1"/>
                    <a:pt x="53" y="0"/>
                  </a:cubicBezTo>
                  <a:close/>
                  <a:moveTo>
                    <a:pt x="46" y="63"/>
                  </a:moveTo>
                  <a:cubicBezTo>
                    <a:pt x="44" y="61"/>
                    <a:pt x="35" y="63"/>
                    <a:pt x="33" y="61"/>
                  </a:cubicBezTo>
                  <a:cubicBezTo>
                    <a:pt x="30" y="59"/>
                    <a:pt x="26" y="63"/>
                    <a:pt x="28" y="63"/>
                  </a:cubicBezTo>
                  <a:cubicBezTo>
                    <a:pt x="31" y="64"/>
                    <a:pt x="35" y="66"/>
                    <a:pt x="40" y="66"/>
                  </a:cubicBezTo>
                  <a:cubicBezTo>
                    <a:pt x="45" y="67"/>
                    <a:pt x="51" y="64"/>
                    <a:pt x="51" y="63"/>
                  </a:cubicBezTo>
                  <a:cubicBezTo>
                    <a:pt x="51" y="62"/>
                    <a:pt x="48" y="64"/>
                    <a:pt x="46" y="63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135">
              <a:extLst>
                <a:ext uri="{FF2B5EF4-FFF2-40B4-BE49-F238E27FC236}">
                  <a16:creationId xmlns:a16="http://schemas.microsoft.com/office/drawing/2014/main" id="{5A0952E4-92F3-7DB2-9151-BBAD9FD02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0962" y="3441734"/>
              <a:ext cx="45693" cy="31752"/>
            </a:xfrm>
            <a:custGeom>
              <a:avLst/>
              <a:gdLst>
                <a:gd name="T0" fmla="*/ 14 w 22"/>
                <a:gd name="T1" fmla="*/ 9 h 14"/>
                <a:gd name="T2" fmla="*/ 19 w 22"/>
                <a:gd name="T3" fmla="*/ 4 h 14"/>
                <a:gd name="T4" fmla="*/ 19 w 22"/>
                <a:gd name="T5" fmla="*/ 2 h 14"/>
                <a:gd name="T6" fmla="*/ 7 w 22"/>
                <a:gd name="T7" fmla="*/ 6 h 14"/>
                <a:gd name="T8" fmla="*/ 3 w 22"/>
                <a:gd name="T9" fmla="*/ 12 h 14"/>
                <a:gd name="T10" fmla="*/ 14 w 22"/>
                <a:gd name="T1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14" y="9"/>
                  </a:moveTo>
                  <a:cubicBezTo>
                    <a:pt x="14" y="8"/>
                    <a:pt x="16" y="5"/>
                    <a:pt x="19" y="4"/>
                  </a:cubicBezTo>
                  <a:cubicBezTo>
                    <a:pt x="22" y="3"/>
                    <a:pt x="21" y="0"/>
                    <a:pt x="19" y="2"/>
                  </a:cubicBezTo>
                  <a:cubicBezTo>
                    <a:pt x="17" y="4"/>
                    <a:pt x="12" y="5"/>
                    <a:pt x="7" y="6"/>
                  </a:cubicBezTo>
                  <a:cubicBezTo>
                    <a:pt x="1" y="6"/>
                    <a:pt x="0" y="10"/>
                    <a:pt x="3" y="12"/>
                  </a:cubicBezTo>
                  <a:cubicBezTo>
                    <a:pt x="7" y="14"/>
                    <a:pt x="15" y="10"/>
                    <a:pt x="14" y="9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136">
              <a:extLst>
                <a:ext uri="{FF2B5EF4-FFF2-40B4-BE49-F238E27FC236}">
                  <a16:creationId xmlns:a16="http://schemas.microsoft.com/office/drawing/2014/main" id="{628EC5F9-588E-B9D1-11AB-546E49748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966" y="2642166"/>
              <a:ext cx="186285" cy="104877"/>
            </a:xfrm>
            <a:custGeom>
              <a:avLst/>
              <a:gdLst>
                <a:gd name="T0" fmla="*/ 76 w 90"/>
                <a:gd name="T1" fmla="*/ 32 h 46"/>
                <a:gd name="T2" fmla="*/ 83 w 90"/>
                <a:gd name="T3" fmla="*/ 27 h 46"/>
                <a:gd name="T4" fmla="*/ 89 w 90"/>
                <a:gd name="T5" fmla="*/ 21 h 46"/>
                <a:gd name="T6" fmla="*/ 85 w 90"/>
                <a:gd name="T7" fmla="*/ 14 h 46"/>
                <a:gd name="T8" fmla="*/ 80 w 90"/>
                <a:gd name="T9" fmla="*/ 10 h 46"/>
                <a:gd name="T10" fmla="*/ 79 w 90"/>
                <a:gd name="T11" fmla="*/ 4 h 46"/>
                <a:gd name="T12" fmla="*/ 73 w 90"/>
                <a:gd name="T13" fmla="*/ 5 h 46"/>
                <a:gd name="T14" fmla="*/ 65 w 90"/>
                <a:gd name="T15" fmla="*/ 1 h 46"/>
                <a:gd name="T16" fmla="*/ 64 w 90"/>
                <a:gd name="T17" fmla="*/ 6 h 46"/>
                <a:gd name="T18" fmla="*/ 59 w 90"/>
                <a:gd name="T19" fmla="*/ 6 h 46"/>
                <a:gd name="T20" fmla="*/ 55 w 90"/>
                <a:gd name="T21" fmla="*/ 7 h 46"/>
                <a:gd name="T22" fmla="*/ 51 w 90"/>
                <a:gd name="T23" fmla="*/ 7 h 46"/>
                <a:gd name="T24" fmla="*/ 46 w 90"/>
                <a:gd name="T25" fmla="*/ 6 h 46"/>
                <a:gd name="T26" fmla="*/ 41 w 90"/>
                <a:gd name="T27" fmla="*/ 10 h 46"/>
                <a:gd name="T28" fmla="*/ 37 w 90"/>
                <a:gd name="T29" fmla="*/ 8 h 46"/>
                <a:gd name="T30" fmla="*/ 33 w 90"/>
                <a:gd name="T31" fmla="*/ 11 h 46"/>
                <a:gd name="T32" fmla="*/ 32 w 90"/>
                <a:gd name="T33" fmla="*/ 14 h 46"/>
                <a:gd name="T34" fmla="*/ 27 w 90"/>
                <a:gd name="T35" fmla="*/ 17 h 46"/>
                <a:gd name="T36" fmla="*/ 25 w 90"/>
                <a:gd name="T37" fmla="*/ 10 h 46"/>
                <a:gd name="T38" fmla="*/ 12 w 90"/>
                <a:gd name="T39" fmla="*/ 2 h 46"/>
                <a:gd name="T40" fmla="*/ 13 w 90"/>
                <a:gd name="T41" fmla="*/ 6 h 46"/>
                <a:gd name="T42" fmla="*/ 10 w 90"/>
                <a:gd name="T43" fmla="*/ 6 h 46"/>
                <a:gd name="T44" fmla="*/ 4 w 90"/>
                <a:gd name="T45" fmla="*/ 8 h 46"/>
                <a:gd name="T46" fmla="*/ 0 w 90"/>
                <a:gd name="T47" fmla="*/ 14 h 46"/>
                <a:gd name="T48" fmla="*/ 8 w 90"/>
                <a:gd name="T49" fmla="*/ 16 h 46"/>
                <a:gd name="T50" fmla="*/ 18 w 90"/>
                <a:gd name="T51" fmla="*/ 16 h 46"/>
                <a:gd name="T52" fmla="*/ 17 w 90"/>
                <a:gd name="T53" fmla="*/ 20 h 46"/>
                <a:gd name="T54" fmla="*/ 12 w 90"/>
                <a:gd name="T55" fmla="*/ 22 h 46"/>
                <a:gd name="T56" fmla="*/ 3 w 90"/>
                <a:gd name="T57" fmla="*/ 25 h 46"/>
                <a:gd name="T58" fmla="*/ 15 w 90"/>
                <a:gd name="T59" fmla="*/ 25 h 46"/>
                <a:gd name="T60" fmla="*/ 18 w 90"/>
                <a:gd name="T61" fmla="*/ 28 h 46"/>
                <a:gd name="T62" fmla="*/ 21 w 90"/>
                <a:gd name="T63" fmla="*/ 31 h 46"/>
                <a:gd name="T64" fmla="*/ 18 w 90"/>
                <a:gd name="T65" fmla="*/ 35 h 46"/>
                <a:gd name="T66" fmla="*/ 13 w 90"/>
                <a:gd name="T67" fmla="*/ 38 h 46"/>
                <a:gd name="T68" fmla="*/ 24 w 90"/>
                <a:gd name="T69" fmla="*/ 37 h 46"/>
                <a:gd name="T70" fmla="*/ 39 w 90"/>
                <a:gd name="T71" fmla="*/ 44 h 46"/>
                <a:gd name="T72" fmla="*/ 54 w 90"/>
                <a:gd name="T73" fmla="*/ 40 h 46"/>
                <a:gd name="T74" fmla="*/ 64 w 90"/>
                <a:gd name="T75" fmla="*/ 37 h 46"/>
                <a:gd name="T76" fmla="*/ 76 w 90"/>
                <a:gd name="T77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0" h="46">
                  <a:moveTo>
                    <a:pt x="76" y="32"/>
                  </a:moveTo>
                  <a:cubicBezTo>
                    <a:pt x="81" y="32"/>
                    <a:pt x="81" y="27"/>
                    <a:pt x="83" y="27"/>
                  </a:cubicBezTo>
                  <a:cubicBezTo>
                    <a:pt x="85" y="27"/>
                    <a:pt x="88" y="23"/>
                    <a:pt x="89" y="21"/>
                  </a:cubicBezTo>
                  <a:cubicBezTo>
                    <a:pt x="90" y="18"/>
                    <a:pt x="88" y="14"/>
                    <a:pt x="85" y="14"/>
                  </a:cubicBezTo>
                  <a:cubicBezTo>
                    <a:pt x="82" y="14"/>
                    <a:pt x="79" y="11"/>
                    <a:pt x="80" y="10"/>
                  </a:cubicBezTo>
                  <a:cubicBezTo>
                    <a:pt x="81" y="8"/>
                    <a:pt x="78" y="6"/>
                    <a:pt x="79" y="4"/>
                  </a:cubicBezTo>
                  <a:cubicBezTo>
                    <a:pt x="79" y="3"/>
                    <a:pt x="75" y="4"/>
                    <a:pt x="73" y="5"/>
                  </a:cubicBezTo>
                  <a:cubicBezTo>
                    <a:pt x="71" y="5"/>
                    <a:pt x="67" y="0"/>
                    <a:pt x="65" y="1"/>
                  </a:cubicBezTo>
                  <a:cubicBezTo>
                    <a:pt x="63" y="2"/>
                    <a:pt x="64" y="5"/>
                    <a:pt x="64" y="6"/>
                  </a:cubicBezTo>
                  <a:cubicBezTo>
                    <a:pt x="63" y="8"/>
                    <a:pt x="59" y="5"/>
                    <a:pt x="59" y="6"/>
                  </a:cubicBezTo>
                  <a:cubicBezTo>
                    <a:pt x="59" y="8"/>
                    <a:pt x="57" y="8"/>
                    <a:pt x="55" y="7"/>
                  </a:cubicBezTo>
                  <a:cubicBezTo>
                    <a:pt x="54" y="5"/>
                    <a:pt x="50" y="6"/>
                    <a:pt x="51" y="7"/>
                  </a:cubicBezTo>
                  <a:cubicBezTo>
                    <a:pt x="51" y="9"/>
                    <a:pt x="49" y="8"/>
                    <a:pt x="46" y="6"/>
                  </a:cubicBezTo>
                  <a:cubicBezTo>
                    <a:pt x="43" y="4"/>
                    <a:pt x="40" y="8"/>
                    <a:pt x="41" y="10"/>
                  </a:cubicBezTo>
                  <a:cubicBezTo>
                    <a:pt x="41" y="12"/>
                    <a:pt x="40" y="12"/>
                    <a:pt x="37" y="8"/>
                  </a:cubicBezTo>
                  <a:cubicBezTo>
                    <a:pt x="35" y="4"/>
                    <a:pt x="32" y="8"/>
                    <a:pt x="33" y="11"/>
                  </a:cubicBezTo>
                  <a:cubicBezTo>
                    <a:pt x="35" y="13"/>
                    <a:pt x="34" y="16"/>
                    <a:pt x="32" y="14"/>
                  </a:cubicBezTo>
                  <a:cubicBezTo>
                    <a:pt x="30" y="13"/>
                    <a:pt x="28" y="15"/>
                    <a:pt x="27" y="17"/>
                  </a:cubicBezTo>
                  <a:cubicBezTo>
                    <a:pt x="26" y="19"/>
                    <a:pt x="22" y="12"/>
                    <a:pt x="25" y="10"/>
                  </a:cubicBezTo>
                  <a:cubicBezTo>
                    <a:pt x="27" y="9"/>
                    <a:pt x="15" y="2"/>
                    <a:pt x="12" y="2"/>
                  </a:cubicBezTo>
                  <a:cubicBezTo>
                    <a:pt x="8" y="2"/>
                    <a:pt x="10" y="4"/>
                    <a:pt x="13" y="6"/>
                  </a:cubicBezTo>
                  <a:cubicBezTo>
                    <a:pt x="15" y="8"/>
                    <a:pt x="11" y="8"/>
                    <a:pt x="10" y="6"/>
                  </a:cubicBezTo>
                  <a:cubicBezTo>
                    <a:pt x="8" y="4"/>
                    <a:pt x="6" y="6"/>
                    <a:pt x="4" y="8"/>
                  </a:cubicBezTo>
                  <a:cubicBezTo>
                    <a:pt x="3" y="11"/>
                    <a:pt x="0" y="12"/>
                    <a:pt x="0" y="14"/>
                  </a:cubicBezTo>
                  <a:cubicBezTo>
                    <a:pt x="0" y="16"/>
                    <a:pt x="4" y="18"/>
                    <a:pt x="8" y="16"/>
                  </a:cubicBezTo>
                  <a:cubicBezTo>
                    <a:pt x="12" y="14"/>
                    <a:pt x="16" y="14"/>
                    <a:pt x="18" y="16"/>
                  </a:cubicBezTo>
                  <a:cubicBezTo>
                    <a:pt x="20" y="18"/>
                    <a:pt x="15" y="19"/>
                    <a:pt x="17" y="20"/>
                  </a:cubicBezTo>
                  <a:cubicBezTo>
                    <a:pt x="19" y="21"/>
                    <a:pt x="17" y="23"/>
                    <a:pt x="12" y="22"/>
                  </a:cubicBezTo>
                  <a:cubicBezTo>
                    <a:pt x="8" y="22"/>
                    <a:pt x="2" y="23"/>
                    <a:pt x="3" y="25"/>
                  </a:cubicBezTo>
                  <a:cubicBezTo>
                    <a:pt x="4" y="27"/>
                    <a:pt x="15" y="24"/>
                    <a:pt x="15" y="25"/>
                  </a:cubicBezTo>
                  <a:cubicBezTo>
                    <a:pt x="15" y="27"/>
                    <a:pt x="15" y="30"/>
                    <a:pt x="18" y="28"/>
                  </a:cubicBezTo>
                  <a:cubicBezTo>
                    <a:pt x="21" y="27"/>
                    <a:pt x="19" y="31"/>
                    <a:pt x="21" y="31"/>
                  </a:cubicBezTo>
                  <a:cubicBezTo>
                    <a:pt x="22" y="32"/>
                    <a:pt x="22" y="35"/>
                    <a:pt x="18" y="35"/>
                  </a:cubicBezTo>
                  <a:cubicBezTo>
                    <a:pt x="14" y="35"/>
                    <a:pt x="12" y="36"/>
                    <a:pt x="13" y="38"/>
                  </a:cubicBezTo>
                  <a:cubicBezTo>
                    <a:pt x="16" y="40"/>
                    <a:pt x="20" y="38"/>
                    <a:pt x="24" y="37"/>
                  </a:cubicBezTo>
                  <a:cubicBezTo>
                    <a:pt x="28" y="36"/>
                    <a:pt x="34" y="42"/>
                    <a:pt x="39" y="44"/>
                  </a:cubicBezTo>
                  <a:cubicBezTo>
                    <a:pt x="44" y="46"/>
                    <a:pt x="53" y="43"/>
                    <a:pt x="54" y="40"/>
                  </a:cubicBezTo>
                  <a:cubicBezTo>
                    <a:pt x="55" y="38"/>
                    <a:pt x="62" y="39"/>
                    <a:pt x="64" y="37"/>
                  </a:cubicBezTo>
                  <a:cubicBezTo>
                    <a:pt x="67" y="35"/>
                    <a:pt x="71" y="33"/>
                    <a:pt x="76" y="3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137">
              <a:extLst>
                <a:ext uri="{FF2B5EF4-FFF2-40B4-BE49-F238E27FC236}">
                  <a16:creationId xmlns:a16="http://schemas.microsoft.com/office/drawing/2014/main" id="{25D133D8-3661-921D-3393-377517B4C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3730" y="2977003"/>
              <a:ext cx="79083" cy="98142"/>
            </a:xfrm>
            <a:custGeom>
              <a:avLst/>
              <a:gdLst>
                <a:gd name="T0" fmla="*/ 34 w 38"/>
                <a:gd name="T1" fmla="*/ 14 h 43"/>
                <a:gd name="T2" fmla="*/ 31 w 38"/>
                <a:gd name="T3" fmla="*/ 11 h 43"/>
                <a:gd name="T4" fmla="*/ 26 w 38"/>
                <a:gd name="T5" fmla="*/ 13 h 43"/>
                <a:gd name="T6" fmla="*/ 21 w 38"/>
                <a:gd name="T7" fmla="*/ 12 h 43"/>
                <a:gd name="T8" fmla="*/ 23 w 38"/>
                <a:gd name="T9" fmla="*/ 7 h 43"/>
                <a:gd name="T10" fmla="*/ 25 w 38"/>
                <a:gd name="T11" fmla="*/ 2 h 43"/>
                <a:gd name="T12" fmla="*/ 24 w 38"/>
                <a:gd name="T13" fmla="*/ 2 h 43"/>
                <a:gd name="T14" fmla="*/ 16 w 38"/>
                <a:gd name="T15" fmla="*/ 3 h 43"/>
                <a:gd name="T16" fmla="*/ 20 w 38"/>
                <a:gd name="T17" fmla="*/ 7 h 43"/>
                <a:gd name="T18" fmla="*/ 13 w 38"/>
                <a:gd name="T19" fmla="*/ 11 h 43"/>
                <a:gd name="T20" fmla="*/ 4 w 38"/>
                <a:gd name="T21" fmla="*/ 11 h 43"/>
                <a:gd name="T22" fmla="*/ 5 w 38"/>
                <a:gd name="T23" fmla="*/ 17 h 43"/>
                <a:gd name="T24" fmla="*/ 9 w 38"/>
                <a:gd name="T25" fmla="*/ 23 h 43"/>
                <a:gd name="T26" fmla="*/ 6 w 38"/>
                <a:gd name="T27" fmla="*/ 30 h 43"/>
                <a:gd name="T28" fmla="*/ 1 w 38"/>
                <a:gd name="T29" fmla="*/ 36 h 43"/>
                <a:gd name="T30" fmla="*/ 9 w 38"/>
                <a:gd name="T31" fmla="*/ 43 h 43"/>
                <a:gd name="T32" fmla="*/ 24 w 38"/>
                <a:gd name="T33" fmla="*/ 37 h 43"/>
                <a:gd name="T34" fmla="*/ 34 w 38"/>
                <a:gd name="T35" fmla="*/ 35 h 43"/>
                <a:gd name="T36" fmla="*/ 34 w 38"/>
                <a:gd name="T37" fmla="*/ 15 h 43"/>
                <a:gd name="T38" fmla="*/ 34 w 38"/>
                <a:gd name="T39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43">
                  <a:moveTo>
                    <a:pt x="34" y="14"/>
                  </a:moveTo>
                  <a:cubicBezTo>
                    <a:pt x="33" y="13"/>
                    <a:pt x="32" y="12"/>
                    <a:pt x="31" y="11"/>
                  </a:cubicBezTo>
                  <a:cubicBezTo>
                    <a:pt x="28" y="7"/>
                    <a:pt x="27" y="10"/>
                    <a:pt x="26" y="13"/>
                  </a:cubicBezTo>
                  <a:cubicBezTo>
                    <a:pt x="26" y="15"/>
                    <a:pt x="23" y="12"/>
                    <a:pt x="21" y="12"/>
                  </a:cubicBezTo>
                  <a:cubicBezTo>
                    <a:pt x="19" y="11"/>
                    <a:pt x="22" y="8"/>
                    <a:pt x="23" y="7"/>
                  </a:cubicBezTo>
                  <a:cubicBezTo>
                    <a:pt x="24" y="6"/>
                    <a:pt x="25" y="4"/>
                    <a:pt x="25" y="2"/>
                  </a:cubicBezTo>
                  <a:cubicBezTo>
                    <a:pt x="25" y="2"/>
                    <a:pt x="24" y="2"/>
                    <a:pt x="24" y="2"/>
                  </a:cubicBezTo>
                  <a:cubicBezTo>
                    <a:pt x="21" y="0"/>
                    <a:pt x="16" y="0"/>
                    <a:pt x="16" y="3"/>
                  </a:cubicBezTo>
                  <a:cubicBezTo>
                    <a:pt x="16" y="7"/>
                    <a:pt x="20" y="5"/>
                    <a:pt x="20" y="7"/>
                  </a:cubicBezTo>
                  <a:cubicBezTo>
                    <a:pt x="20" y="9"/>
                    <a:pt x="16" y="9"/>
                    <a:pt x="13" y="11"/>
                  </a:cubicBezTo>
                  <a:cubicBezTo>
                    <a:pt x="10" y="13"/>
                    <a:pt x="7" y="10"/>
                    <a:pt x="4" y="11"/>
                  </a:cubicBezTo>
                  <a:cubicBezTo>
                    <a:pt x="1" y="13"/>
                    <a:pt x="7" y="14"/>
                    <a:pt x="5" y="17"/>
                  </a:cubicBezTo>
                  <a:cubicBezTo>
                    <a:pt x="3" y="21"/>
                    <a:pt x="5" y="20"/>
                    <a:pt x="9" y="23"/>
                  </a:cubicBezTo>
                  <a:cubicBezTo>
                    <a:pt x="12" y="26"/>
                    <a:pt x="6" y="27"/>
                    <a:pt x="6" y="30"/>
                  </a:cubicBezTo>
                  <a:cubicBezTo>
                    <a:pt x="6" y="34"/>
                    <a:pt x="2" y="34"/>
                    <a:pt x="1" y="36"/>
                  </a:cubicBezTo>
                  <a:cubicBezTo>
                    <a:pt x="0" y="38"/>
                    <a:pt x="5" y="43"/>
                    <a:pt x="9" y="43"/>
                  </a:cubicBezTo>
                  <a:cubicBezTo>
                    <a:pt x="12" y="43"/>
                    <a:pt x="20" y="41"/>
                    <a:pt x="24" y="37"/>
                  </a:cubicBezTo>
                  <a:cubicBezTo>
                    <a:pt x="28" y="33"/>
                    <a:pt x="30" y="37"/>
                    <a:pt x="34" y="35"/>
                  </a:cubicBezTo>
                  <a:cubicBezTo>
                    <a:pt x="38" y="33"/>
                    <a:pt x="36" y="18"/>
                    <a:pt x="34" y="15"/>
                  </a:cubicBezTo>
                  <a:cubicBezTo>
                    <a:pt x="34" y="14"/>
                    <a:pt x="34" y="14"/>
                    <a:pt x="34" y="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138">
              <a:extLst>
                <a:ext uri="{FF2B5EF4-FFF2-40B4-BE49-F238E27FC236}">
                  <a16:creationId xmlns:a16="http://schemas.microsoft.com/office/drawing/2014/main" id="{11D9E022-6C10-7056-0C30-31289C976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3272" y="2820168"/>
              <a:ext cx="176619" cy="296350"/>
            </a:xfrm>
            <a:custGeom>
              <a:avLst/>
              <a:gdLst>
                <a:gd name="T0" fmla="*/ 6 w 85"/>
                <a:gd name="T1" fmla="*/ 71 h 130"/>
                <a:gd name="T2" fmla="*/ 2 w 85"/>
                <a:gd name="T3" fmla="*/ 81 h 130"/>
                <a:gd name="T4" fmla="*/ 12 w 85"/>
                <a:gd name="T5" fmla="*/ 80 h 130"/>
                <a:gd name="T6" fmla="*/ 21 w 85"/>
                <a:gd name="T7" fmla="*/ 79 h 130"/>
                <a:gd name="T8" fmla="*/ 85 w 85"/>
                <a:gd name="T9" fmla="*/ 100 h 130"/>
                <a:gd name="T10" fmla="*/ 72 w 85"/>
                <a:gd name="T11" fmla="*/ 95 h 130"/>
                <a:gd name="T12" fmla="*/ 69 w 85"/>
                <a:gd name="T13" fmla="*/ 86 h 130"/>
                <a:gd name="T14" fmla="*/ 57 w 85"/>
                <a:gd name="T15" fmla="*/ 66 h 130"/>
                <a:gd name="T16" fmla="*/ 44 w 85"/>
                <a:gd name="T17" fmla="*/ 60 h 130"/>
                <a:gd name="T18" fmla="*/ 53 w 85"/>
                <a:gd name="T19" fmla="*/ 40 h 130"/>
                <a:gd name="T20" fmla="*/ 35 w 85"/>
                <a:gd name="T21" fmla="*/ 36 h 130"/>
                <a:gd name="T22" fmla="*/ 42 w 85"/>
                <a:gd name="T23" fmla="*/ 25 h 130"/>
                <a:gd name="T24" fmla="*/ 30 w 85"/>
                <a:gd name="T25" fmla="*/ 28 h 130"/>
                <a:gd name="T26" fmla="*/ 21 w 85"/>
                <a:gd name="T27" fmla="*/ 41 h 130"/>
                <a:gd name="T28" fmla="*/ 13 w 85"/>
                <a:gd name="T29" fmla="*/ 41 h 130"/>
                <a:gd name="T30" fmla="*/ 16 w 85"/>
                <a:gd name="T31" fmla="*/ 53 h 130"/>
                <a:gd name="T32" fmla="*/ 14 w 85"/>
                <a:gd name="T33" fmla="*/ 62 h 130"/>
                <a:gd name="T34" fmla="*/ 23 w 85"/>
                <a:gd name="T35" fmla="*/ 65 h 130"/>
                <a:gd name="T36" fmla="*/ 29 w 85"/>
                <a:gd name="T37" fmla="*/ 64 h 130"/>
                <a:gd name="T38" fmla="*/ 38 w 85"/>
                <a:gd name="T39" fmla="*/ 72 h 130"/>
                <a:gd name="T40" fmla="*/ 42 w 85"/>
                <a:gd name="T41" fmla="*/ 80 h 130"/>
                <a:gd name="T42" fmla="*/ 43 w 85"/>
                <a:gd name="T43" fmla="*/ 90 h 130"/>
                <a:gd name="T44" fmla="*/ 32 w 85"/>
                <a:gd name="T45" fmla="*/ 92 h 130"/>
                <a:gd name="T46" fmla="*/ 34 w 85"/>
                <a:gd name="T47" fmla="*/ 100 h 130"/>
                <a:gd name="T48" fmla="*/ 30 w 85"/>
                <a:gd name="T49" fmla="*/ 110 h 130"/>
                <a:gd name="T50" fmla="*/ 43 w 85"/>
                <a:gd name="T51" fmla="*/ 112 h 130"/>
                <a:gd name="T52" fmla="*/ 35 w 85"/>
                <a:gd name="T53" fmla="*/ 115 h 130"/>
                <a:gd name="T54" fmla="*/ 30 w 85"/>
                <a:gd name="T55" fmla="*/ 125 h 130"/>
                <a:gd name="T56" fmla="*/ 40 w 85"/>
                <a:gd name="T57" fmla="*/ 123 h 130"/>
                <a:gd name="T58" fmla="*/ 53 w 85"/>
                <a:gd name="T59" fmla="*/ 120 h 130"/>
                <a:gd name="T60" fmla="*/ 69 w 85"/>
                <a:gd name="T61" fmla="*/ 120 h 130"/>
                <a:gd name="T62" fmla="*/ 77 w 85"/>
                <a:gd name="T63" fmla="*/ 113 h 130"/>
                <a:gd name="T64" fmla="*/ 85 w 85"/>
                <a:gd name="T65" fmla="*/ 100 h 130"/>
                <a:gd name="T66" fmla="*/ 16 w 85"/>
                <a:gd name="T67" fmla="*/ 30 h 130"/>
                <a:gd name="T68" fmla="*/ 58 w 85"/>
                <a:gd name="T69" fmla="*/ 11 h 130"/>
                <a:gd name="T70" fmla="*/ 58 w 85"/>
                <a:gd name="T71" fmla="*/ 1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5" h="130">
                  <a:moveTo>
                    <a:pt x="17" y="69"/>
                  </a:moveTo>
                  <a:cubicBezTo>
                    <a:pt x="14" y="66"/>
                    <a:pt x="10" y="71"/>
                    <a:pt x="6" y="71"/>
                  </a:cubicBezTo>
                  <a:cubicBezTo>
                    <a:pt x="6" y="73"/>
                    <a:pt x="5" y="75"/>
                    <a:pt x="4" y="76"/>
                  </a:cubicBezTo>
                  <a:cubicBezTo>
                    <a:pt x="3" y="77"/>
                    <a:pt x="0" y="80"/>
                    <a:pt x="2" y="81"/>
                  </a:cubicBezTo>
                  <a:cubicBezTo>
                    <a:pt x="4" y="81"/>
                    <a:pt x="7" y="84"/>
                    <a:pt x="7" y="82"/>
                  </a:cubicBezTo>
                  <a:cubicBezTo>
                    <a:pt x="8" y="79"/>
                    <a:pt x="9" y="76"/>
                    <a:pt x="12" y="80"/>
                  </a:cubicBezTo>
                  <a:cubicBezTo>
                    <a:pt x="13" y="81"/>
                    <a:pt x="14" y="82"/>
                    <a:pt x="15" y="83"/>
                  </a:cubicBezTo>
                  <a:cubicBezTo>
                    <a:pt x="15" y="81"/>
                    <a:pt x="19" y="81"/>
                    <a:pt x="21" y="79"/>
                  </a:cubicBezTo>
                  <a:cubicBezTo>
                    <a:pt x="24" y="76"/>
                    <a:pt x="20" y="73"/>
                    <a:pt x="17" y="69"/>
                  </a:cubicBezTo>
                  <a:close/>
                  <a:moveTo>
                    <a:pt x="85" y="100"/>
                  </a:moveTo>
                  <a:cubicBezTo>
                    <a:pt x="85" y="96"/>
                    <a:pt x="77" y="94"/>
                    <a:pt x="76" y="96"/>
                  </a:cubicBezTo>
                  <a:cubicBezTo>
                    <a:pt x="75" y="98"/>
                    <a:pt x="73" y="97"/>
                    <a:pt x="72" y="95"/>
                  </a:cubicBezTo>
                  <a:cubicBezTo>
                    <a:pt x="70" y="93"/>
                    <a:pt x="73" y="91"/>
                    <a:pt x="72" y="91"/>
                  </a:cubicBezTo>
                  <a:cubicBezTo>
                    <a:pt x="70" y="90"/>
                    <a:pt x="69" y="87"/>
                    <a:pt x="69" y="86"/>
                  </a:cubicBezTo>
                  <a:cubicBezTo>
                    <a:pt x="69" y="85"/>
                    <a:pt x="67" y="77"/>
                    <a:pt x="63" y="76"/>
                  </a:cubicBezTo>
                  <a:cubicBezTo>
                    <a:pt x="58" y="75"/>
                    <a:pt x="58" y="69"/>
                    <a:pt x="57" y="66"/>
                  </a:cubicBezTo>
                  <a:cubicBezTo>
                    <a:pt x="56" y="62"/>
                    <a:pt x="54" y="64"/>
                    <a:pt x="51" y="61"/>
                  </a:cubicBezTo>
                  <a:cubicBezTo>
                    <a:pt x="49" y="59"/>
                    <a:pt x="46" y="60"/>
                    <a:pt x="44" y="60"/>
                  </a:cubicBezTo>
                  <a:cubicBezTo>
                    <a:pt x="42" y="60"/>
                    <a:pt x="44" y="57"/>
                    <a:pt x="47" y="55"/>
                  </a:cubicBezTo>
                  <a:cubicBezTo>
                    <a:pt x="50" y="53"/>
                    <a:pt x="53" y="42"/>
                    <a:pt x="53" y="40"/>
                  </a:cubicBezTo>
                  <a:cubicBezTo>
                    <a:pt x="53" y="38"/>
                    <a:pt x="40" y="38"/>
                    <a:pt x="38" y="39"/>
                  </a:cubicBezTo>
                  <a:cubicBezTo>
                    <a:pt x="35" y="40"/>
                    <a:pt x="33" y="37"/>
                    <a:pt x="35" y="36"/>
                  </a:cubicBezTo>
                  <a:cubicBezTo>
                    <a:pt x="37" y="36"/>
                    <a:pt x="41" y="31"/>
                    <a:pt x="41" y="30"/>
                  </a:cubicBezTo>
                  <a:cubicBezTo>
                    <a:pt x="41" y="28"/>
                    <a:pt x="44" y="26"/>
                    <a:pt x="42" y="25"/>
                  </a:cubicBezTo>
                  <a:cubicBezTo>
                    <a:pt x="41" y="23"/>
                    <a:pt x="40" y="27"/>
                    <a:pt x="39" y="28"/>
                  </a:cubicBezTo>
                  <a:cubicBezTo>
                    <a:pt x="37" y="29"/>
                    <a:pt x="34" y="29"/>
                    <a:pt x="30" y="28"/>
                  </a:cubicBezTo>
                  <a:cubicBezTo>
                    <a:pt x="26" y="27"/>
                    <a:pt x="24" y="33"/>
                    <a:pt x="24" y="35"/>
                  </a:cubicBezTo>
                  <a:cubicBezTo>
                    <a:pt x="25" y="37"/>
                    <a:pt x="20" y="39"/>
                    <a:pt x="21" y="41"/>
                  </a:cubicBezTo>
                  <a:cubicBezTo>
                    <a:pt x="21" y="43"/>
                    <a:pt x="20" y="44"/>
                    <a:pt x="19" y="43"/>
                  </a:cubicBezTo>
                  <a:cubicBezTo>
                    <a:pt x="17" y="42"/>
                    <a:pt x="16" y="39"/>
                    <a:pt x="13" y="41"/>
                  </a:cubicBezTo>
                  <a:cubicBezTo>
                    <a:pt x="11" y="43"/>
                    <a:pt x="16" y="46"/>
                    <a:pt x="20" y="46"/>
                  </a:cubicBezTo>
                  <a:cubicBezTo>
                    <a:pt x="23" y="47"/>
                    <a:pt x="17" y="49"/>
                    <a:pt x="16" y="53"/>
                  </a:cubicBezTo>
                  <a:cubicBezTo>
                    <a:pt x="16" y="56"/>
                    <a:pt x="21" y="55"/>
                    <a:pt x="21" y="57"/>
                  </a:cubicBezTo>
                  <a:cubicBezTo>
                    <a:pt x="21" y="60"/>
                    <a:pt x="14" y="60"/>
                    <a:pt x="14" y="62"/>
                  </a:cubicBezTo>
                  <a:cubicBezTo>
                    <a:pt x="14" y="65"/>
                    <a:pt x="18" y="61"/>
                    <a:pt x="20" y="60"/>
                  </a:cubicBezTo>
                  <a:cubicBezTo>
                    <a:pt x="22" y="59"/>
                    <a:pt x="19" y="66"/>
                    <a:pt x="23" y="65"/>
                  </a:cubicBezTo>
                  <a:cubicBezTo>
                    <a:pt x="28" y="64"/>
                    <a:pt x="27" y="58"/>
                    <a:pt x="28" y="59"/>
                  </a:cubicBezTo>
                  <a:cubicBezTo>
                    <a:pt x="30" y="59"/>
                    <a:pt x="28" y="62"/>
                    <a:pt x="29" y="64"/>
                  </a:cubicBezTo>
                  <a:cubicBezTo>
                    <a:pt x="30" y="67"/>
                    <a:pt x="26" y="71"/>
                    <a:pt x="26" y="73"/>
                  </a:cubicBezTo>
                  <a:cubicBezTo>
                    <a:pt x="26" y="75"/>
                    <a:pt x="35" y="75"/>
                    <a:pt x="38" y="72"/>
                  </a:cubicBezTo>
                  <a:cubicBezTo>
                    <a:pt x="41" y="69"/>
                    <a:pt x="42" y="72"/>
                    <a:pt x="40" y="74"/>
                  </a:cubicBezTo>
                  <a:cubicBezTo>
                    <a:pt x="38" y="77"/>
                    <a:pt x="39" y="79"/>
                    <a:pt x="42" y="80"/>
                  </a:cubicBezTo>
                  <a:cubicBezTo>
                    <a:pt x="44" y="80"/>
                    <a:pt x="45" y="81"/>
                    <a:pt x="44" y="83"/>
                  </a:cubicBezTo>
                  <a:cubicBezTo>
                    <a:pt x="43" y="85"/>
                    <a:pt x="44" y="88"/>
                    <a:pt x="43" y="90"/>
                  </a:cubicBezTo>
                  <a:cubicBezTo>
                    <a:pt x="42" y="92"/>
                    <a:pt x="35" y="92"/>
                    <a:pt x="35" y="91"/>
                  </a:cubicBezTo>
                  <a:cubicBezTo>
                    <a:pt x="34" y="89"/>
                    <a:pt x="31" y="90"/>
                    <a:pt x="32" y="92"/>
                  </a:cubicBezTo>
                  <a:cubicBezTo>
                    <a:pt x="33" y="94"/>
                    <a:pt x="29" y="96"/>
                    <a:pt x="29" y="97"/>
                  </a:cubicBezTo>
                  <a:cubicBezTo>
                    <a:pt x="30" y="99"/>
                    <a:pt x="34" y="98"/>
                    <a:pt x="34" y="100"/>
                  </a:cubicBezTo>
                  <a:cubicBezTo>
                    <a:pt x="35" y="102"/>
                    <a:pt x="31" y="105"/>
                    <a:pt x="26" y="106"/>
                  </a:cubicBezTo>
                  <a:cubicBezTo>
                    <a:pt x="22" y="108"/>
                    <a:pt x="27" y="111"/>
                    <a:pt x="30" y="110"/>
                  </a:cubicBezTo>
                  <a:cubicBezTo>
                    <a:pt x="32" y="108"/>
                    <a:pt x="31" y="111"/>
                    <a:pt x="35" y="111"/>
                  </a:cubicBezTo>
                  <a:cubicBezTo>
                    <a:pt x="38" y="111"/>
                    <a:pt x="40" y="113"/>
                    <a:pt x="43" y="112"/>
                  </a:cubicBezTo>
                  <a:cubicBezTo>
                    <a:pt x="47" y="111"/>
                    <a:pt x="47" y="112"/>
                    <a:pt x="44" y="114"/>
                  </a:cubicBezTo>
                  <a:cubicBezTo>
                    <a:pt x="41" y="116"/>
                    <a:pt x="37" y="114"/>
                    <a:pt x="35" y="115"/>
                  </a:cubicBezTo>
                  <a:cubicBezTo>
                    <a:pt x="32" y="117"/>
                    <a:pt x="22" y="126"/>
                    <a:pt x="24" y="129"/>
                  </a:cubicBezTo>
                  <a:cubicBezTo>
                    <a:pt x="25" y="130"/>
                    <a:pt x="27" y="127"/>
                    <a:pt x="30" y="125"/>
                  </a:cubicBezTo>
                  <a:cubicBezTo>
                    <a:pt x="34" y="124"/>
                    <a:pt x="35" y="126"/>
                    <a:pt x="37" y="126"/>
                  </a:cubicBezTo>
                  <a:cubicBezTo>
                    <a:pt x="39" y="127"/>
                    <a:pt x="39" y="122"/>
                    <a:pt x="40" y="123"/>
                  </a:cubicBezTo>
                  <a:cubicBezTo>
                    <a:pt x="42" y="123"/>
                    <a:pt x="43" y="121"/>
                    <a:pt x="46" y="122"/>
                  </a:cubicBezTo>
                  <a:cubicBezTo>
                    <a:pt x="49" y="122"/>
                    <a:pt x="51" y="121"/>
                    <a:pt x="53" y="120"/>
                  </a:cubicBezTo>
                  <a:cubicBezTo>
                    <a:pt x="54" y="119"/>
                    <a:pt x="58" y="122"/>
                    <a:pt x="60" y="121"/>
                  </a:cubicBezTo>
                  <a:cubicBezTo>
                    <a:pt x="61" y="121"/>
                    <a:pt x="66" y="120"/>
                    <a:pt x="69" y="120"/>
                  </a:cubicBezTo>
                  <a:cubicBezTo>
                    <a:pt x="72" y="120"/>
                    <a:pt x="79" y="117"/>
                    <a:pt x="81" y="115"/>
                  </a:cubicBezTo>
                  <a:cubicBezTo>
                    <a:pt x="83" y="113"/>
                    <a:pt x="80" y="113"/>
                    <a:pt x="77" y="113"/>
                  </a:cubicBezTo>
                  <a:cubicBezTo>
                    <a:pt x="75" y="114"/>
                    <a:pt x="75" y="111"/>
                    <a:pt x="78" y="108"/>
                  </a:cubicBezTo>
                  <a:cubicBezTo>
                    <a:pt x="80" y="106"/>
                    <a:pt x="85" y="104"/>
                    <a:pt x="85" y="100"/>
                  </a:cubicBezTo>
                  <a:close/>
                  <a:moveTo>
                    <a:pt x="10" y="38"/>
                  </a:moveTo>
                  <a:cubicBezTo>
                    <a:pt x="13" y="37"/>
                    <a:pt x="17" y="32"/>
                    <a:pt x="16" y="30"/>
                  </a:cubicBezTo>
                  <a:cubicBezTo>
                    <a:pt x="14" y="29"/>
                    <a:pt x="7" y="38"/>
                    <a:pt x="10" y="38"/>
                  </a:cubicBezTo>
                  <a:close/>
                  <a:moveTo>
                    <a:pt x="58" y="11"/>
                  </a:moveTo>
                  <a:cubicBezTo>
                    <a:pt x="60" y="8"/>
                    <a:pt x="63" y="0"/>
                    <a:pt x="60" y="1"/>
                  </a:cubicBezTo>
                  <a:cubicBezTo>
                    <a:pt x="56" y="2"/>
                    <a:pt x="57" y="12"/>
                    <a:pt x="58" y="1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139">
              <a:extLst>
                <a:ext uri="{FF2B5EF4-FFF2-40B4-BE49-F238E27FC236}">
                  <a16:creationId xmlns:a16="http://schemas.microsoft.com/office/drawing/2014/main" id="{29132588-C7F7-BBD8-B0DF-0E7C02B2DD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3272" y="2820168"/>
              <a:ext cx="176619" cy="296351"/>
            </a:xfrm>
            <a:custGeom>
              <a:avLst/>
              <a:gdLst>
                <a:gd name="T0" fmla="*/ 6 w 85"/>
                <a:gd name="T1" fmla="*/ 71 h 130"/>
                <a:gd name="T2" fmla="*/ 2 w 85"/>
                <a:gd name="T3" fmla="*/ 81 h 130"/>
                <a:gd name="T4" fmla="*/ 12 w 85"/>
                <a:gd name="T5" fmla="*/ 80 h 130"/>
                <a:gd name="T6" fmla="*/ 21 w 85"/>
                <a:gd name="T7" fmla="*/ 79 h 130"/>
                <a:gd name="T8" fmla="*/ 85 w 85"/>
                <a:gd name="T9" fmla="*/ 100 h 130"/>
                <a:gd name="T10" fmla="*/ 72 w 85"/>
                <a:gd name="T11" fmla="*/ 95 h 130"/>
                <a:gd name="T12" fmla="*/ 69 w 85"/>
                <a:gd name="T13" fmla="*/ 86 h 130"/>
                <a:gd name="T14" fmla="*/ 57 w 85"/>
                <a:gd name="T15" fmla="*/ 66 h 130"/>
                <a:gd name="T16" fmla="*/ 44 w 85"/>
                <a:gd name="T17" fmla="*/ 60 h 130"/>
                <a:gd name="T18" fmla="*/ 53 w 85"/>
                <a:gd name="T19" fmla="*/ 40 h 130"/>
                <a:gd name="T20" fmla="*/ 35 w 85"/>
                <a:gd name="T21" fmla="*/ 36 h 130"/>
                <a:gd name="T22" fmla="*/ 42 w 85"/>
                <a:gd name="T23" fmla="*/ 25 h 130"/>
                <a:gd name="T24" fmla="*/ 30 w 85"/>
                <a:gd name="T25" fmla="*/ 28 h 130"/>
                <a:gd name="T26" fmla="*/ 21 w 85"/>
                <a:gd name="T27" fmla="*/ 41 h 130"/>
                <a:gd name="T28" fmla="*/ 13 w 85"/>
                <a:gd name="T29" fmla="*/ 41 h 130"/>
                <a:gd name="T30" fmla="*/ 16 w 85"/>
                <a:gd name="T31" fmla="*/ 53 h 130"/>
                <a:gd name="T32" fmla="*/ 14 w 85"/>
                <a:gd name="T33" fmla="*/ 62 h 130"/>
                <a:gd name="T34" fmla="*/ 23 w 85"/>
                <a:gd name="T35" fmla="*/ 65 h 130"/>
                <a:gd name="T36" fmla="*/ 29 w 85"/>
                <a:gd name="T37" fmla="*/ 64 h 130"/>
                <a:gd name="T38" fmla="*/ 38 w 85"/>
                <a:gd name="T39" fmla="*/ 72 h 130"/>
                <a:gd name="T40" fmla="*/ 42 w 85"/>
                <a:gd name="T41" fmla="*/ 80 h 130"/>
                <a:gd name="T42" fmla="*/ 43 w 85"/>
                <a:gd name="T43" fmla="*/ 90 h 130"/>
                <a:gd name="T44" fmla="*/ 32 w 85"/>
                <a:gd name="T45" fmla="*/ 92 h 130"/>
                <a:gd name="T46" fmla="*/ 34 w 85"/>
                <a:gd name="T47" fmla="*/ 100 h 130"/>
                <a:gd name="T48" fmla="*/ 30 w 85"/>
                <a:gd name="T49" fmla="*/ 110 h 130"/>
                <a:gd name="T50" fmla="*/ 43 w 85"/>
                <a:gd name="T51" fmla="*/ 112 h 130"/>
                <a:gd name="T52" fmla="*/ 35 w 85"/>
                <a:gd name="T53" fmla="*/ 115 h 130"/>
                <a:gd name="T54" fmla="*/ 30 w 85"/>
                <a:gd name="T55" fmla="*/ 125 h 130"/>
                <a:gd name="T56" fmla="*/ 40 w 85"/>
                <a:gd name="T57" fmla="*/ 123 h 130"/>
                <a:gd name="T58" fmla="*/ 53 w 85"/>
                <a:gd name="T59" fmla="*/ 120 h 130"/>
                <a:gd name="T60" fmla="*/ 69 w 85"/>
                <a:gd name="T61" fmla="*/ 120 h 130"/>
                <a:gd name="T62" fmla="*/ 77 w 85"/>
                <a:gd name="T63" fmla="*/ 113 h 130"/>
                <a:gd name="T64" fmla="*/ 85 w 85"/>
                <a:gd name="T65" fmla="*/ 100 h 130"/>
                <a:gd name="T66" fmla="*/ 16 w 85"/>
                <a:gd name="T67" fmla="*/ 30 h 130"/>
                <a:gd name="T68" fmla="*/ 58 w 85"/>
                <a:gd name="T69" fmla="*/ 11 h 130"/>
                <a:gd name="T70" fmla="*/ 58 w 85"/>
                <a:gd name="T71" fmla="*/ 1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5" h="130">
                  <a:moveTo>
                    <a:pt x="17" y="69"/>
                  </a:moveTo>
                  <a:cubicBezTo>
                    <a:pt x="14" y="66"/>
                    <a:pt x="10" y="71"/>
                    <a:pt x="6" y="71"/>
                  </a:cubicBezTo>
                  <a:cubicBezTo>
                    <a:pt x="6" y="73"/>
                    <a:pt x="5" y="75"/>
                    <a:pt x="4" y="76"/>
                  </a:cubicBezTo>
                  <a:cubicBezTo>
                    <a:pt x="3" y="77"/>
                    <a:pt x="0" y="80"/>
                    <a:pt x="2" y="81"/>
                  </a:cubicBezTo>
                  <a:cubicBezTo>
                    <a:pt x="4" y="81"/>
                    <a:pt x="7" y="84"/>
                    <a:pt x="7" y="82"/>
                  </a:cubicBezTo>
                  <a:cubicBezTo>
                    <a:pt x="8" y="79"/>
                    <a:pt x="9" y="76"/>
                    <a:pt x="12" y="80"/>
                  </a:cubicBezTo>
                  <a:cubicBezTo>
                    <a:pt x="13" y="81"/>
                    <a:pt x="14" y="82"/>
                    <a:pt x="15" y="83"/>
                  </a:cubicBezTo>
                  <a:cubicBezTo>
                    <a:pt x="15" y="81"/>
                    <a:pt x="19" y="81"/>
                    <a:pt x="21" y="79"/>
                  </a:cubicBezTo>
                  <a:cubicBezTo>
                    <a:pt x="24" y="76"/>
                    <a:pt x="20" y="73"/>
                    <a:pt x="17" y="69"/>
                  </a:cubicBezTo>
                  <a:close/>
                  <a:moveTo>
                    <a:pt x="85" y="100"/>
                  </a:moveTo>
                  <a:cubicBezTo>
                    <a:pt x="85" y="96"/>
                    <a:pt x="77" y="94"/>
                    <a:pt x="76" y="96"/>
                  </a:cubicBezTo>
                  <a:cubicBezTo>
                    <a:pt x="75" y="98"/>
                    <a:pt x="73" y="97"/>
                    <a:pt x="72" y="95"/>
                  </a:cubicBezTo>
                  <a:cubicBezTo>
                    <a:pt x="70" y="93"/>
                    <a:pt x="73" y="91"/>
                    <a:pt x="72" y="91"/>
                  </a:cubicBezTo>
                  <a:cubicBezTo>
                    <a:pt x="70" y="90"/>
                    <a:pt x="69" y="87"/>
                    <a:pt x="69" y="86"/>
                  </a:cubicBezTo>
                  <a:cubicBezTo>
                    <a:pt x="69" y="85"/>
                    <a:pt x="67" y="77"/>
                    <a:pt x="63" y="76"/>
                  </a:cubicBezTo>
                  <a:cubicBezTo>
                    <a:pt x="58" y="75"/>
                    <a:pt x="58" y="69"/>
                    <a:pt x="57" y="66"/>
                  </a:cubicBezTo>
                  <a:cubicBezTo>
                    <a:pt x="56" y="62"/>
                    <a:pt x="54" y="64"/>
                    <a:pt x="51" y="61"/>
                  </a:cubicBezTo>
                  <a:cubicBezTo>
                    <a:pt x="49" y="59"/>
                    <a:pt x="46" y="60"/>
                    <a:pt x="44" y="60"/>
                  </a:cubicBezTo>
                  <a:cubicBezTo>
                    <a:pt x="42" y="60"/>
                    <a:pt x="44" y="57"/>
                    <a:pt x="47" y="55"/>
                  </a:cubicBezTo>
                  <a:cubicBezTo>
                    <a:pt x="50" y="53"/>
                    <a:pt x="53" y="42"/>
                    <a:pt x="53" y="40"/>
                  </a:cubicBezTo>
                  <a:cubicBezTo>
                    <a:pt x="53" y="38"/>
                    <a:pt x="40" y="38"/>
                    <a:pt x="38" y="39"/>
                  </a:cubicBezTo>
                  <a:cubicBezTo>
                    <a:pt x="35" y="40"/>
                    <a:pt x="33" y="37"/>
                    <a:pt x="35" y="36"/>
                  </a:cubicBezTo>
                  <a:cubicBezTo>
                    <a:pt x="37" y="36"/>
                    <a:pt x="41" y="31"/>
                    <a:pt x="41" y="30"/>
                  </a:cubicBezTo>
                  <a:cubicBezTo>
                    <a:pt x="41" y="28"/>
                    <a:pt x="44" y="26"/>
                    <a:pt x="42" y="25"/>
                  </a:cubicBezTo>
                  <a:cubicBezTo>
                    <a:pt x="41" y="23"/>
                    <a:pt x="40" y="27"/>
                    <a:pt x="39" y="28"/>
                  </a:cubicBezTo>
                  <a:cubicBezTo>
                    <a:pt x="37" y="29"/>
                    <a:pt x="34" y="29"/>
                    <a:pt x="30" y="28"/>
                  </a:cubicBezTo>
                  <a:cubicBezTo>
                    <a:pt x="26" y="27"/>
                    <a:pt x="24" y="33"/>
                    <a:pt x="24" y="35"/>
                  </a:cubicBezTo>
                  <a:cubicBezTo>
                    <a:pt x="25" y="37"/>
                    <a:pt x="20" y="39"/>
                    <a:pt x="21" y="41"/>
                  </a:cubicBezTo>
                  <a:cubicBezTo>
                    <a:pt x="21" y="43"/>
                    <a:pt x="20" y="44"/>
                    <a:pt x="19" y="43"/>
                  </a:cubicBezTo>
                  <a:cubicBezTo>
                    <a:pt x="17" y="42"/>
                    <a:pt x="16" y="39"/>
                    <a:pt x="13" y="41"/>
                  </a:cubicBezTo>
                  <a:cubicBezTo>
                    <a:pt x="11" y="43"/>
                    <a:pt x="16" y="46"/>
                    <a:pt x="20" y="46"/>
                  </a:cubicBezTo>
                  <a:cubicBezTo>
                    <a:pt x="23" y="47"/>
                    <a:pt x="17" y="49"/>
                    <a:pt x="16" y="53"/>
                  </a:cubicBezTo>
                  <a:cubicBezTo>
                    <a:pt x="16" y="56"/>
                    <a:pt x="21" y="55"/>
                    <a:pt x="21" y="57"/>
                  </a:cubicBezTo>
                  <a:cubicBezTo>
                    <a:pt x="21" y="60"/>
                    <a:pt x="14" y="60"/>
                    <a:pt x="14" y="62"/>
                  </a:cubicBezTo>
                  <a:cubicBezTo>
                    <a:pt x="14" y="65"/>
                    <a:pt x="18" y="61"/>
                    <a:pt x="20" y="60"/>
                  </a:cubicBezTo>
                  <a:cubicBezTo>
                    <a:pt x="22" y="59"/>
                    <a:pt x="19" y="66"/>
                    <a:pt x="23" y="65"/>
                  </a:cubicBezTo>
                  <a:cubicBezTo>
                    <a:pt x="28" y="64"/>
                    <a:pt x="27" y="58"/>
                    <a:pt x="28" y="59"/>
                  </a:cubicBezTo>
                  <a:cubicBezTo>
                    <a:pt x="30" y="59"/>
                    <a:pt x="28" y="62"/>
                    <a:pt x="29" y="64"/>
                  </a:cubicBezTo>
                  <a:cubicBezTo>
                    <a:pt x="30" y="67"/>
                    <a:pt x="26" y="71"/>
                    <a:pt x="26" y="73"/>
                  </a:cubicBezTo>
                  <a:cubicBezTo>
                    <a:pt x="26" y="75"/>
                    <a:pt x="35" y="75"/>
                    <a:pt x="38" y="72"/>
                  </a:cubicBezTo>
                  <a:cubicBezTo>
                    <a:pt x="41" y="69"/>
                    <a:pt x="42" y="72"/>
                    <a:pt x="40" y="74"/>
                  </a:cubicBezTo>
                  <a:cubicBezTo>
                    <a:pt x="38" y="77"/>
                    <a:pt x="39" y="79"/>
                    <a:pt x="42" y="80"/>
                  </a:cubicBezTo>
                  <a:cubicBezTo>
                    <a:pt x="44" y="80"/>
                    <a:pt x="45" y="81"/>
                    <a:pt x="44" y="83"/>
                  </a:cubicBezTo>
                  <a:cubicBezTo>
                    <a:pt x="43" y="85"/>
                    <a:pt x="44" y="88"/>
                    <a:pt x="43" y="90"/>
                  </a:cubicBezTo>
                  <a:cubicBezTo>
                    <a:pt x="42" y="92"/>
                    <a:pt x="35" y="92"/>
                    <a:pt x="35" y="91"/>
                  </a:cubicBezTo>
                  <a:cubicBezTo>
                    <a:pt x="34" y="89"/>
                    <a:pt x="31" y="90"/>
                    <a:pt x="32" y="92"/>
                  </a:cubicBezTo>
                  <a:cubicBezTo>
                    <a:pt x="33" y="94"/>
                    <a:pt x="29" y="96"/>
                    <a:pt x="29" y="97"/>
                  </a:cubicBezTo>
                  <a:cubicBezTo>
                    <a:pt x="30" y="99"/>
                    <a:pt x="34" y="98"/>
                    <a:pt x="34" y="100"/>
                  </a:cubicBezTo>
                  <a:cubicBezTo>
                    <a:pt x="35" y="102"/>
                    <a:pt x="31" y="105"/>
                    <a:pt x="26" y="106"/>
                  </a:cubicBezTo>
                  <a:cubicBezTo>
                    <a:pt x="22" y="108"/>
                    <a:pt x="27" y="111"/>
                    <a:pt x="30" y="110"/>
                  </a:cubicBezTo>
                  <a:cubicBezTo>
                    <a:pt x="32" y="108"/>
                    <a:pt x="31" y="111"/>
                    <a:pt x="35" y="111"/>
                  </a:cubicBezTo>
                  <a:cubicBezTo>
                    <a:pt x="38" y="111"/>
                    <a:pt x="40" y="113"/>
                    <a:pt x="43" y="112"/>
                  </a:cubicBezTo>
                  <a:cubicBezTo>
                    <a:pt x="47" y="111"/>
                    <a:pt x="47" y="112"/>
                    <a:pt x="44" y="114"/>
                  </a:cubicBezTo>
                  <a:cubicBezTo>
                    <a:pt x="41" y="116"/>
                    <a:pt x="37" y="114"/>
                    <a:pt x="35" y="115"/>
                  </a:cubicBezTo>
                  <a:cubicBezTo>
                    <a:pt x="32" y="117"/>
                    <a:pt x="22" y="126"/>
                    <a:pt x="24" y="129"/>
                  </a:cubicBezTo>
                  <a:cubicBezTo>
                    <a:pt x="25" y="130"/>
                    <a:pt x="27" y="127"/>
                    <a:pt x="30" y="125"/>
                  </a:cubicBezTo>
                  <a:cubicBezTo>
                    <a:pt x="34" y="124"/>
                    <a:pt x="35" y="126"/>
                    <a:pt x="37" y="126"/>
                  </a:cubicBezTo>
                  <a:cubicBezTo>
                    <a:pt x="39" y="127"/>
                    <a:pt x="39" y="122"/>
                    <a:pt x="40" y="123"/>
                  </a:cubicBezTo>
                  <a:cubicBezTo>
                    <a:pt x="42" y="123"/>
                    <a:pt x="43" y="121"/>
                    <a:pt x="46" y="122"/>
                  </a:cubicBezTo>
                  <a:cubicBezTo>
                    <a:pt x="49" y="122"/>
                    <a:pt x="51" y="121"/>
                    <a:pt x="53" y="120"/>
                  </a:cubicBezTo>
                  <a:cubicBezTo>
                    <a:pt x="54" y="119"/>
                    <a:pt x="58" y="122"/>
                    <a:pt x="60" y="121"/>
                  </a:cubicBezTo>
                  <a:cubicBezTo>
                    <a:pt x="61" y="121"/>
                    <a:pt x="66" y="120"/>
                    <a:pt x="69" y="120"/>
                  </a:cubicBezTo>
                  <a:cubicBezTo>
                    <a:pt x="72" y="120"/>
                    <a:pt x="79" y="117"/>
                    <a:pt x="81" y="115"/>
                  </a:cubicBezTo>
                  <a:cubicBezTo>
                    <a:pt x="83" y="113"/>
                    <a:pt x="80" y="113"/>
                    <a:pt x="77" y="113"/>
                  </a:cubicBezTo>
                  <a:cubicBezTo>
                    <a:pt x="75" y="114"/>
                    <a:pt x="75" y="111"/>
                    <a:pt x="78" y="108"/>
                  </a:cubicBezTo>
                  <a:cubicBezTo>
                    <a:pt x="80" y="106"/>
                    <a:pt x="85" y="104"/>
                    <a:pt x="85" y="100"/>
                  </a:cubicBezTo>
                  <a:close/>
                  <a:moveTo>
                    <a:pt x="10" y="38"/>
                  </a:moveTo>
                  <a:cubicBezTo>
                    <a:pt x="13" y="37"/>
                    <a:pt x="17" y="32"/>
                    <a:pt x="16" y="30"/>
                  </a:cubicBezTo>
                  <a:cubicBezTo>
                    <a:pt x="14" y="29"/>
                    <a:pt x="7" y="38"/>
                    <a:pt x="10" y="38"/>
                  </a:cubicBezTo>
                  <a:close/>
                  <a:moveTo>
                    <a:pt x="58" y="11"/>
                  </a:moveTo>
                  <a:cubicBezTo>
                    <a:pt x="60" y="8"/>
                    <a:pt x="63" y="0"/>
                    <a:pt x="60" y="1"/>
                  </a:cubicBezTo>
                  <a:cubicBezTo>
                    <a:pt x="56" y="2"/>
                    <a:pt x="57" y="12"/>
                    <a:pt x="58" y="1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140">
              <a:extLst>
                <a:ext uri="{FF2B5EF4-FFF2-40B4-BE49-F238E27FC236}">
                  <a16:creationId xmlns:a16="http://schemas.microsoft.com/office/drawing/2014/main" id="{BC43B31C-9A3C-0F79-9A09-8AB3CB9F3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7972" y="2906764"/>
              <a:ext cx="85234" cy="86596"/>
            </a:xfrm>
            <a:custGeom>
              <a:avLst/>
              <a:gdLst>
                <a:gd name="T0" fmla="*/ 21 w 41"/>
                <a:gd name="T1" fmla="*/ 14 h 38"/>
                <a:gd name="T2" fmla="*/ 20 w 41"/>
                <a:gd name="T3" fmla="*/ 8 h 38"/>
                <a:gd name="T4" fmla="*/ 21 w 41"/>
                <a:gd name="T5" fmla="*/ 1 h 38"/>
                <a:gd name="T6" fmla="*/ 15 w 41"/>
                <a:gd name="T7" fmla="*/ 4 h 38"/>
                <a:gd name="T8" fmla="*/ 10 w 41"/>
                <a:gd name="T9" fmla="*/ 7 h 38"/>
                <a:gd name="T10" fmla="*/ 11 w 41"/>
                <a:gd name="T11" fmla="*/ 11 h 38"/>
                <a:gd name="T12" fmla="*/ 6 w 41"/>
                <a:gd name="T13" fmla="*/ 8 h 38"/>
                <a:gd name="T14" fmla="*/ 1 w 41"/>
                <a:gd name="T15" fmla="*/ 14 h 38"/>
                <a:gd name="T16" fmla="*/ 1 w 41"/>
                <a:gd name="T17" fmla="*/ 24 h 38"/>
                <a:gd name="T18" fmla="*/ 5 w 41"/>
                <a:gd name="T19" fmla="*/ 31 h 38"/>
                <a:gd name="T20" fmla="*/ 6 w 41"/>
                <a:gd name="T21" fmla="*/ 35 h 38"/>
                <a:gd name="T22" fmla="*/ 14 w 41"/>
                <a:gd name="T23" fmla="*/ 36 h 38"/>
                <a:gd name="T24" fmla="*/ 17 w 41"/>
                <a:gd name="T25" fmla="*/ 36 h 38"/>
                <a:gd name="T26" fmla="*/ 13 w 41"/>
                <a:gd name="T27" fmla="*/ 31 h 38"/>
                <a:gd name="T28" fmla="*/ 18 w 41"/>
                <a:gd name="T29" fmla="*/ 32 h 38"/>
                <a:gd name="T30" fmla="*/ 24 w 41"/>
                <a:gd name="T31" fmla="*/ 32 h 38"/>
                <a:gd name="T32" fmla="*/ 21 w 41"/>
                <a:gd name="T33" fmla="*/ 27 h 38"/>
                <a:gd name="T34" fmla="*/ 17 w 41"/>
                <a:gd name="T35" fmla="*/ 26 h 38"/>
                <a:gd name="T36" fmla="*/ 19 w 41"/>
                <a:gd name="T37" fmla="*/ 21 h 38"/>
                <a:gd name="T38" fmla="*/ 25 w 41"/>
                <a:gd name="T39" fmla="*/ 18 h 38"/>
                <a:gd name="T40" fmla="*/ 21 w 41"/>
                <a:gd name="T41" fmla="*/ 14 h 38"/>
                <a:gd name="T42" fmla="*/ 39 w 41"/>
                <a:gd name="T43" fmla="*/ 22 h 38"/>
                <a:gd name="T44" fmla="*/ 37 w 41"/>
                <a:gd name="T45" fmla="*/ 24 h 38"/>
                <a:gd name="T46" fmla="*/ 34 w 41"/>
                <a:gd name="T47" fmla="*/ 22 h 38"/>
                <a:gd name="T48" fmla="*/ 28 w 41"/>
                <a:gd name="T49" fmla="*/ 24 h 38"/>
                <a:gd name="T50" fmla="*/ 31 w 41"/>
                <a:gd name="T51" fmla="*/ 32 h 38"/>
                <a:gd name="T52" fmla="*/ 29 w 41"/>
                <a:gd name="T53" fmla="*/ 34 h 38"/>
                <a:gd name="T54" fmla="*/ 31 w 41"/>
                <a:gd name="T55" fmla="*/ 38 h 38"/>
                <a:gd name="T56" fmla="*/ 37 w 41"/>
                <a:gd name="T57" fmla="*/ 31 h 38"/>
                <a:gd name="T58" fmla="*/ 39 w 41"/>
                <a:gd name="T5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1" h="38">
                  <a:moveTo>
                    <a:pt x="21" y="14"/>
                  </a:moveTo>
                  <a:cubicBezTo>
                    <a:pt x="19" y="14"/>
                    <a:pt x="19" y="10"/>
                    <a:pt x="20" y="8"/>
                  </a:cubicBezTo>
                  <a:cubicBezTo>
                    <a:pt x="22" y="7"/>
                    <a:pt x="22" y="2"/>
                    <a:pt x="21" y="1"/>
                  </a:cubicBezTo>
                  <a:cubicBezTo>
                    <a:pt x="20" y="0"/>
                    <a:pt x="16" y="1"/>
                    <a:pt x="15" y="4"/>
                  </a:cubicBezTo>
                  <a:cubicBezTo>
                    <a:pt x="15" y="8"/>
                    <a:pt x="11" y="6"/>
                    <a:pt x="10" y="7"/>
                  </a:cubicBezTo>
                  <a:cubicBezTo>
                    <a:pt x="9" y="8"/>
                    <a:pt x="12" y="9"/>
                    <a:pt x="11" y="11"/>
                  </a:cubicBezTo>
                  <a:cubicBezTo>
                    <a:pt x="9" y="12"/>
                    <a:pt x="8" y="9"/>
                    <a:pt x="6" y="8"/>
                  </a:cubicBezTo>
                  <a:cubicBezTo>
                    <a:pt x="3" y="8"/>
                    <a:pt x="3" y="12"/>
                    <a:pt x="1" y="14"/>
                  </a:cubicBezTo>
                  <a:cubicBezTo>
                    <a:pt x="0" y="17"/>
                    <a:pt x="1" y="21"/>
                    <a:pt x="1" y="24"/>
                  </a:cubicBezTo>
                  <a:cubicBezTo>
                    <a:pt x="2" y="27"/>
                    <a:pt x="6" y="29"/>
                    <a:pt x="5" y="31"/>
                  </a:cubicBezTo>
                  <a:cubicBezTo>
                    <a:pt x="4" y="32"/>
                    <a:pt x="5" y="34"/>
                    <a:pt x="6" y="35"/>
                  </a:cubicBezTo>
                  <a:cubicBezTo>
                    <a:pt x="9" y="35"/>
                    <a:pt x="12" y="35"/>
                    <a:pt x="14" y="36"/>
                  </a:cubicBezTo>
                  <a:cubicBezTo>
                    <a:pt x="14" y="36"/>
                    <a:pt x="15" y="36"/>
                    <a:pt x="17" y="36"/>
                  </a:cubicBezTo>
                  <a:cubicBezTo>
                    <a:pt x="16" y="34"/>
                    <a:pt x="13" y="33"/>
                    <a:pt x="13" y="31"/>
                  </a:cubicBezTo>
                  <a:cubicBezTo>
                    <a:pt x="14" y="29"/>
                    <a:pt x="16" y="31"/>
                    <a:pt x="18" y="32"/>
                  </a:cubicBezTo>
                  <a:cubicBezTo>
                    <a:pt x="20" y="34"/>
                    <a:pt x="23" y="34"/>
                    <a:pt x="24" y="32"/>
                  </a:cubicBezTo>
                  <a:cubicBezTo>
                    <a:pt x="24" y="31"/>
                    <a:pt x="23" y="25"/>
                    <a:pt x="21" y="27"/>
                  </a:cubicBezTo>
                  <a:cubicBezTo>
                    <a:pt x="18" y="28"/>
                    <a:pt x="18" y="27"/>
                    <a:pt x="17" y="26"/>
                  </a:cubicBezTo>
                  <a:cubicBezTo>
                    <a:pt x="16" y="25"/>
                    <a:pt x="19" y="23"/>
                    <a:pt x="19" y="21"/>
                  </a:cubicBezTo>
                  <a:cubicBezTo>
                    <a:pt x="20" y="19"/>
                    <a:pt x="24" y="20"/>
                    <a:pt x="25" y="18"/>
                  </a:cubicBezTo>
                  <a:cubicBezTo>
                    <a:pt x="25" y="17"/>
                    <a:pt x="22" y="15"/>
                    <a:pt x="21" y="14"/>
                  </a:cubicBezTo>
                  <a:close/>
                  <a:moveTo>
                    <a:pt x="39" y="22"/>
                  </a:moveTo>
                  <a:cubicBezTo>
                    <a:pt x="38" y="21"/>
                    <a:pt x="38" y="23"/>
                    <a:pt x="37" y="24"/>
                  </a:cubicBezTo>
                  <a:cubicBezTo>
                    <a:pt x="35" y="24"/>
                    <a:pt x="34" y="19"/>
                    <a:pt x="34" y="22"/>
                  </a:cubicBezTo>
                  <a:cubicBezTo>
                    <a:pt x="33" y="24"/>
                    <a:pt x="31" y="21"/>
                    <a:pt x="28" y="24"/>
                  </a:cubicBezTo>
                  <a:cubicBezTo>
                    <a:pt x="26" y="28"/>
                    <a:pt x="30" y="31"/>
                    <a:pt x="31" y="32"/>
                  </a:cubicBezTo>
                  <a:cubicBezTo>
                    <a:pt x="33" y="33"/>
                    <a:pt x="31" y="35"/>
                    <a:pt x="29" y="34"/>
                  </a:cubicBezTo>
                  <a:cubicBezTo>
                    <a:pt x="27" y="34"/>
                    <a:pt x="28" y="37"/>
                    <a:pt x="31" y="38"/>
                  </a:cubicBezTo>
                  <a:cubicBezTo>
                    <a:pt x="34" y="38"/>
                    <a:pt x="38" y="32"/>
                    <a:pt x="37" y="31"/>
                  </a:cubicBezTo>
                  <a:cubicBezTo>
                    <a:pt x="37" y="29"/>
                    <a:pt x="41" y="22"/>
                    <a:pt x="39" y="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141">
              <a:extLst>
                <a:ext uri="{FF2B5EF4-FFF2-40B4-BE49-F238E27FC236}">
                  <a16:creationId xmlns:a16="http://schemas.microsoft.com/office/drawing/2014/main" id="{93A7824E-3D34-3985-2ED0-C17FA24DEF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5965" y="2555570"/>
              <a:ext cx="217918" cy="419508"/>
            </a:xfrm>
            <a:custGeom>
              <a:avLst/>
              <a:gdLst>
                <a:gd name="T0" fmla="*/ 102 w 105"/>
                <a:gd name="T1" fmla="*/ 39 h 184"/>
                <a:gd name="T2" fmla="*/ 100 w 105"/>
                <a:gd name="T3" fmla="*/ 24 h 184"/>
                <a:gd name="T4" fmla="*/ 88 w 105"/>
                <a:gd name="T5" fmla="*/ 9 h 184"/>
                <a:gd name="T6" fmla="*/ 73 w 105"/>
                <a:gd name="T7" fmla="*/ 8 h 184"/>
                <a:gd name="T8" fmla="*/ 59 w 105"/>
                <a:gd name="T9" fmla="*/ 8 h 184"/>
                <a:gd name="T10" fmla="*/ 50 w 105"/>
                <a:gd name="T11" fmla="*/ 17 h 184"/>
                <a:gd name="T12" fmla="*/ 42 w 105"/>
                <a:gd name="T13" fmla="*/ 27 h 184"/>
                <a:gd name="T14" fmla="*/ 35 w 105"/>
                <a:gd name="T15" fmla="*/ 38 h 184"/>
                <a:gd name="T16" fmla="*/ 27 w 105"/>
                <a:gd name="T17" fmla="*/ 45 h 184"/>
                <a:gd name="T18" fmla="*/ 21 w 105"/>
                <a:gd name="T19" fmla="*/ 63 h 184"/>
                <a:gd name="T20" fmla="*/ 23 w 105"/>
                <a:gd name="T21" fmla="*/ 72 h 184"/>
                <a:gd name="T22" fmla="*/ 9 w 105"/>
                <a:gd name="T23" fmla="*/ 78 h 184"/>
                <a:gd name="T24" fmla="*/ 8 w 105"/>
                <a:gd name="T25" fmla="*/ 95 h 184"/>
                <a:gd name="T26" fmla="*/ 14 w 105"/>
                <a:gd name="T27" fmla="*/ 109 h 184"/>
                <a:gd name="T28" fmla="*/ 11 w 105"/>
                <a:gd name="T29" fmla="*/ 117 h 184"/>
                <a:gd name="T30" fmla="*/ 6 w 105"/>
                <a:gd name="T31" fmla="*/ 127 h 184"/>
                <a:gd name="T32" fmla="*/ 2 w 105"/>
                <a:gd name="T33" fmla="*/ 140 h 184"/>
                <a:gd name="T34" fmla="*/ 0 w 105"/>
                <a:gd name="T35" fmla="*/ 140 h 184"/>
                <a:gd name="T36" fmla="*/ 6 w 105"/>
                <a:gd name="T37" fmla="*/ 157 h 184"/>
                <a:gd name="T38" fmla="*/ 12 w 105"/>
                <a:gd name="T39" fmla="*/ 171 h 184"/>
                <a:gd name="T40" fmla="*/ 15 w 105"/>
                <a:gd name="T41" fmla="*/ 182 h 184"/>
                <a:gd name="T42" fmla="*/ 25 w 105"/>
                <a:gd name="T43" fmla="*/ 177 h 184"/>
                <a:gd name="T44" fmla="*/ 34 w 105"/>
                <a:gd name="T45" fmla="*/ 174 h 184"/>
                <a:gd name="T46" fmla="*/ 42 w 105"/>
                <a:gd name="T47" fmla="*/ 171 h 184"/>
                <a:gd name="T48" fmla="*/ 44 w 105"/>
                <a:gd name="T49" fmla="*/ 164 h 184"/>
                <a:gd name="T50" fmla="*/ 45 w 105"/>
                <a:gd name="T51" fmla="*/ 146 h 184"/>
                <a:gd name="T52" fmla="*/ 57 w 105"/>
                <a:gd name="T53" fmla="*/ 134 h 184"/>
                <a:gd name="T54" fmla="*/ 54 w 105"/>
                <a:gd name="T55" fmla="*/ 118 h 184"/>
                <a:gd name="T56" fmla="*/ 47 w 105"/>
                <a:gd name="T57" fmla="*/ 107 h 184"/>
                <a:gd name="T58" fmla="*/ 53 w 105"/>
                <a:gd name="T59" fmla="*/ 92 h 184"/>
                <a:gd name="T60" fmla="*/ 63 w 105"/>
                <a:gd name="T61" fmla="*/ 82 h 184"/>
                <a:gd name="T62" fmla="*/ 84 w 105"/>
                <a:gd name="T63" fmla="*/ 67 h 184"/>
                <a:gd name="T64" fmla="*/ 86 w 105"/>
                <a:gd name="T65" fmla="*/ 53 h 184"/>
                <a:gd name="T66" fmla="*/ 100 w 105"/>
                <a:gd name="T67" fmla="*/ 47 h 184"/>
                <a:gd name="T68" fmla="*/ 104 w 105"/>
                <a:gd name="T69" fmla="*/ 43 h 184"/>
                <a:gd name="T70" fmla="*/ 56 w 105"/>
                <a:gd name="T71" fmla="*/ 16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5" h="184">
                  <a:moveTo>
                    <a:pt x="104" y="43"/>
                  </a:moveTo>
                  <a:cubicBezTo>
                    <a:pt x="102" y="42"/>
                    <a:pt x="100" y="39"/>
                    <a:pt x="102" y="39"/>
                  </a:cubicBezTo>
                  <a:cubicBezTo>
                    <a:pt x="104" y="39"/>
                    <a:pt x="105" y="33"/>
                    <a:pt x="102" y="32"/>
                  </a:cubicBezTo>
                  <a:cubicBezTo>
                    <a:pt x="100" y="31"/>
                    <a:pt x="102" y="25"/>
                    <a:pt x="100" y="24"/>
                  </a:cubicBezTo>
                  <a:cubicBezTo>
                    <a:pt x="98" y="23"/>
                    <a:pt x="100" y="19"/>
                    <a:pt x="100" y="16"/>
                  </a:cubicBezTo>
                  <a:cubicBezTo>
                    <a:pt x="100" y="13"/>
                    <a:pt x="92" y="11"/>
                    <a:pt x="88" y="9"/>
                  </a:cubicBezTo>
                  <a:cubicBezTo>
                    <a:pt x="84" y="7"/>
                    <a:pt x="82" y="4"/>
                    <a:pt x="78" y="2"/>
                  </a:cubicBezTo>
                  <a:cubicBezTo>
                    <a:pt x="74" y="0"/>
                    <a:pt x="73" y="5"/>
                    <a:pt x="73" y="8"/>
                  </a:cubicBezTo>
                  <a:cubicBezTo>
                    <a:pt x="73" y="11"/>
                    <a:pt x="70" y="12"/>
                    <a:pt x="68" y="10"/>
                  </a:cubicBezTo>
                  <a:cubicBezTo>
                    <a:pt x="65" y="8"/>
                    <a:pt x="62" y="10"/>
                    <a:pt x="59" y="8"/>
                  </a:cubicBezTo>
                  <a:cubicBezTo>
                    <a:pt x="55" y="7"/>
                    <a:pt x="57" y="12"/>
                    <a:pt x="57" y="14"/>
                  </a:cubicBezTo>
                  <a:cubicBezTo>
                    <a:pt x="57" y="17"/>
                    <a:pt x="53" y="17"/>
                    <a:pt x="50" y="17"/>
                  </a:cubicBezTo>
                  <a:cubicBezTo>
                    <a:pt x="48" y="17"/>
                    <a:pt x="44" y="19"/>
                    <a:pt x="44" y="21"/>
                  </a:cubicBezTo>
                  <a:cubicBezTo>
                    <a:pt x="44" y="24"/>
                    <a:pt x="40" y="26"/>
                    <a:pt x="42" y="27"/>
                  </a:cubicBezTo>
                  <a:cubicBezTo>
                    <a:pt x="43" y="29"/>
                    <a:pt x="41" y="31"/>
                    <a:pt x="40" y="32"/>
                  </a:cubicBezTo>
                  <a:cubicBezTo>
                    <a:pt x="38" y="33"/>
                    <a:pt x="36" y="37"/>
                    <a:pt x="35" y="38"/>
                  </a:cubicBezTo>
                  <a:cubicBezTo>
                    <a:pt x="34" y="39"/>
                    <a:pt x="36" y="41"/>
                    <a:pt x="34" y="43"/>
                  </a:cubicBezTo>
                  <a:cubicBezTo>
                    <a:pt x="31" y="45"/>
                    <a:pt x="28" y="43"/>
                    <a:pt x="27" y="45"/>
                  </a:cubicBezTo>
                  <a:cubicBezTo>
                    <a:pt x="26" y="46"/>
                    <a:pt x="27" y="49"/>
                    <a:pt x="27" y="52"/>
                  </a:cubicBezTo>
                  <a:cubicBezTo>
                    <a:pt x="26" y="56"/>
                    <a:pt x="24" y="60"/>
                    <a:pt x="21" y="63"/>
                  </a:cubicBezTo>
                  <a:cubicBezTo>
                    <a:pt x="19" y="66"/>
                    <a:pt x="22" y="67"/>
                    <a:pt x="23" y="67"/>
                  </a:cubicBezTo>
                  <a:cubicBezTo>
                    <a:pt x="24" y="68"/>
                    <a:pt x="24" y="70"/>
                    <a:pt x="23" y="72"/>
                  </a:cubicBezTo>
                  <a:cubicBezTo>
                    <a:pt x="22" y="75"/>
                    <a:pt x="19" y="73"/>
                    <a:pt x="18" y="73"/>
                  </a:cubicBezTo>
                  <a:cubicBezTo>
                    <a:pt x="16" y="72"/>
                    <a:pt x="12" y="74"/>
                    <a:pt x="9" y="78"/>
                  </a:cubicBezTo>
                  <a:cubicBezTo>
                    <a:pt x="7" y="82"/>
                    <a:pt x="8" y="85"/>
                    <a:pt x="8" y="87"/>
                  </a:cubicBezTo>
                  <a:cubicBezTo>
                    <a:pt x="9" y="89"/>
                    <a:pt x="6" y="91"/>
                    <a:pt x="8" y="95"/>
                  </a:cubicBezTo>
                  <a:cubicBezTo>
                    <a:pt x="10" y="99"/>
                    <a:pt x="8" y="100"/>
                    <a:pt x="8" y="103"/>
                  </a:cubicBezTo>
                  <a:cubicBezTo>
                    <a:pt x="8" y="106"/>
                    <a:pt x="13" y="106"/>
                    <a:pt x="14" y="109"/>
                  </a:cubicBezTo>
                  <a:cubicBezTo>
                    <a:pt x="14" y="112"/>
                    <a:pt x="12" y="113"/>
                    <a:pt x="10" y="113"/>
                  </a:cubicBezTo>
                  <a:cubicBezTo>
                    <a:pt x="9" y="113"/>
                    <a:pt x="9" y="117"/>
                    <a:pt x="11" y="117"/>
                  </a:cubicBezTo>
                  <a:cubicBezTo>
                    <a:pt x="12" y="118"/>
                    <a:pt x="12" y="124"/>
                    <a:pt x="11" y="125"/>
                  </a:cubicBezTo>
                  <a:cubicBezTo>
                    <a:pt x="10" y="127"/>
                    <a:pt x="5" y="125"/>
                    <a:pt x="6" y="127"/>
                  </a:cubicBezTo>
                  <a:cubicBezTo>
                    <a:pt x="6" y="129"/>
                    <a:pt x="4" y="133"/>
                    <a:pt x="4" y="134"/>
                  </a:cubicBezTo>
                  <a:cubicBezTo>
                    <a:pt x="4" y="136"/>
                    <a:pt x="4" y="141"/>
                    <a:pt x="2" y="140"/>
                  </a:cubicBezTo>
                  <a:cubicBezTo>
                    <a:pt x="2" y="139"/>
                    <a:pt x="1" y="139"/>
                    <a:pt x="0" y="13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6"/>
                    <a:pt x="3" y="149"/>
                  </a:cubicBezTo>
                  <a:cubicBezTo>
                    <a:pt x="6" y="151"/>
                    <a:pt x="4" y="154"/>
                    <a:pt x="6" y="157"/>
                  </a:cubicBezTo>
                  <a:cubicBezTo>
                    <a:pt x="9" y="160"/>
                    <a:pt x="8" y="163"/>
                    <a:pt x="11" y="165"/>
                  </a:cubicBezTo>
                  <a:cubicBezTo>
                    <a:pt x="13" y="167"/>
                    <a:pt x="14" y="168"/>
                    <a:pt x="12" y="171"/>
                  </a:cubicBezTo>
                  <a:cubicBezTo>
                    <a:pt x="11" y="174"/>
                    <a:pt x="15" y="173"/>
                    <a:pt x="15" y="175"/>
                  </a:cubicBezTo>
                  <a:cubicBezTo>
                    <a:pt x="15" y="177"/>
                    <a:pt x="14" y="180"/>
                    <a:pt x="15" y="182"/>
                  </a:cubicBezTo>
                  <a:cubicBezTo>
                    <a:pt x="16" y="184"/>
                    <a:pt x="18" y="182"/>
                    <a:pt x="22" y="182"/>
                  </a:cubicBezTo>
                  <a:cubicBezTo>
                    <a:pt x="25" y="182"/>
                    <a:pt x="24" y="179"/>
                    <a:pt x="25" y="177"/>
                  </a:cubicBezTo>
                  <a:cubicBezTo>
                    <a:pt x="25" y="175"/>
                    <a:pt x="27" y="176"/>
                    <a:pt x="27" y="174"/>
                  </a:cubicBezTo>
                  <a:cubicBezTo>
                    <a:pt x="28" y="173"/>
                    <a:pt x="31" y="173"/>
                    <a:pt x="34" y="174"/>
                  </a:cubicBezTo>
                  <a:cubicBezTo>
                    <a:pt x="37" y="175"/>
                    <a:pt x="39" y="173"/>
                    <a:pt x="39" y="170"/>
                  </a:cubicBezTo>
                  <a:cubicBezTo>
                    <a:pt x="40" y="167"/>
                    <a:pt x="41" y="171"/>
                    <a:pt x="42" y="171"/>
                  </a:cubicBezTo>
                  <a:cubicBezTo>
                    <a:pt x="43" y="172"/>
                    <a:pt x="46" y="167"/>
                    <a:pt x="47" y="163"/>
                  </a:cubicBezTo>
                  <a:cubicBezTo>
                    <a:pt x="48" y="160"/>
                    <a:pt x="47" y="160"/>
                    <a:pt x="44" y="164"/>
                  </a:cubicBezTo>
                  <a:cubicBezTo>
                    <a:pt x="41" y="167"/>
                    <a:pt x="43" y="160"/>
                    <a:pt x="44" y="158"/>
                  </a:cubicBezTo>
                  <a:cubicBezTo>
                    <a:pt x="45" y="155"/>
                    <a:pt x="45" y="148"/>
                    <a:pt x="45" y="146"/>
                  </a:cubicBezTo>
                  <a:cubicBezTo>
                    <a:pt x="45" y="144"/>
                    <a:pt x="46" y="142"/>
                    <a:pt x="50" y="141"/>
                  </a:cubicBezTo>
                  <a:cubicBezTo>
                    <a:pt x="53" y="140"/>
                    <a:pt x="58" y="136"/>
                    <a:pt x="57" y="134"/>
                  </a:cubicBezTo>
                  <a:cubicBezTo>
                    <a:pt x="57" y="132"/>
                    <a:pt x="62" y="129"/>
                    <a:pt x="62" y="127"/>
                  </a:cubicBezTo>
                  <a:cubicBezTo>
                    <a:pt x="62" y="125"/>
                    <a:pt x="56" y="119"/>
                    <a:pt x="54" y="118"/>
                  </a:cubicBezTo>
                  <a:cubicBezTo>
                    <a:pt x="52" y="117"/>
                    <a:pt x="48" y="118"/>
                    <a:pt x="48" y="116"/>
                  </a:cubicBezTo>
                  <a:cubicBezTo>
                    <a:pt x="49" y="115"/>
                    <a:pt x="48" y="110"/>
                    <a:pt x="47" y="107"/>
                  </a:cubicBezTo>
                  <a:cubicBezTo>
                    <a:pt x="47" y="104"/>
                    <a:pt x="51" y="101"/>
                    <a:pt x="51" y="99"/>
                  </a:cubicBezTo>
                  <a:cubicBezTo>
                    <a:pt x="51" y="96"/>
                    <a:pt x="50" y="93"/>
                    <a:pt x="53" y="92"/>
                  </a:cubicBezTo>
                  <a:cubicBezTo>
                    <a:pt x="55" y="91"/>
                    <a:pt x="54" y="89"/>
                    <a:pt x="57" y="88"/>
                  </a:cubicBezTo>
                  <a:cubicBezTo>
                    <a:pt x="60" y="88"/>
                    <a:pt x="59" y="83"/>
                    <a:pt x="63" y="82"/>
                  </a:cubicBezTo>
                  <a:cubicBezTo>
                    <a:pt x="66" y="80"/>
                    <a:pt x="66" y="79"/>
                    <a:pt x="71" y="77"/>
                  </a:cubicBezTo>
                  <a:cubicBezTo>
                    <a:pt x="75" y="75"/>
                    <a:pt x="82" y="70"/>
                    <a:pt x="84" y="67"/>
                  </a:cubicBezTo>
                  <a:cubicBezTo>
                    <a:pt x="85" y="65"/>
                    <a:pt x="79" y="62"/>
                    <a:pt x="83" y="59"/>
                  </a:cubicBezTo>
                  <a:cubicBezTo>
                    <a:pt x="86" y="57"/>
                    <a:pt x="83" y="54"/>
                    <a:pt x="86" y="53"/>
                  </a:cubicBezTo>
                  <a:cubicBezTo>
                    <a:pt x="88" y="52"/>
                    <a:pt x="89" y="50"/>
                    <a:pt x="91" y="48"/>
                  </a:cubicBezTo>
                  <a:cubicBezTo>
                    <a:pt x="93" y="46"/>
                    <a:pt x="96" y="48"/>
                    <a:pt x="100" y="47"/>
                  </a:cubicBezTo>
                  <a:cubicBezTo>
                    <a:pt x="102" y="47"/>
                    <a:pt x="103" y="47"/>
                    <a:pt x="105" y="47"/>
                  </a:cubicBezTo>
                  <a:cubicBezTo>
                    <a:pt x="105" y="46"/>
                    <a:pt x="104" y="44"/>
                    <a:pt x="104" y="43"/>
                  </a:cubicBezTo>
                  <a:close/>
                  <a:moveTo>
                    <a:pt x="61" y="153"/>
                  </a:moveTo>
                  <a:cubicBezTo>
                    <a:pt x="57" y="153"/>
                    <a:pt x="55" y="162"/>
                    <a:pt x="56" y="164"/>
                  </a:cubicBezTo>
                  <a:cubicBezTo>
                    <a:pt x="57" y="165"/>
                    <a:pt x="66" y="153"/>
                    <a:pt x="61" y="15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142">
              <a:extLst>
                <a:ext uri="{FF2B5EF4-FFF2-40B4-BE49-F238E27FC236}">
                  <a16:creationId xmlns:a16="http://schemas.microsoft.com/office/drawing/2014/main" id="{2E31F37F-44D5-5CFF-4A62-B1CA432C8D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4342" y="2851920"/>
              <a:ext cx="110716" cy="59654"/>
            </a:xfrm>
            <a:custGeom>
              <a:avLst/>
              <a:gdLst>
                <a:gd name="T0" fmla="*/ 49 w 53"/>
                <a:gd name="T1" fmla="*/ 7 h 26"/>
                <a:gd name="T2" fmla="*/ 51 w 53"/>
                <a:gd name="T3" fmla="*/ 1 h 26"/>
                <a:gd name="T4" fmla="*/ 49 w 53"/>
                <a:gd name="T5" fmla="*/ 2 h 26"/>
                <a:gd name="T6" fmla="*/ 33 w 53"/>
                <a:gd name="T7" fmla="*/ 1 h 26"/>
                <a:gd name="T8" fmla="*/ 18 w 53"/>
                <a:gd name="T9" fmla="*/ 4 h 26"/>
                <a:gd name="T10" fmla="*/ 12 w 53"/>
                <a:gd name="T11" fmla="*/ 9 h 26"/>
                <a:gd name="T12" fmla="*/ 14 w 53"/>
                <a:gd name="T13" fmla="*/ 14 h 26"/>
                <a:gd name="T14" fmla="*/ 19 w 53"/>
                <a:gd name="T15" fmla="*/ 17 h 26"/>
                <a:gd name="T16" fmla="*/ 21 w 53"/>
                <a:gd name="T17" fmla="*/ 20 h 26"/>
                <a:gd name="T18" fmla="*/ 21 w 53"/>
                <a:gd name="T19" fmla="*/ 20 h 26"/>
                <a:gd name="T20" fmla="*/ 30 w 53"/>
                <a:gd name="T21" fmla="*/ 20 h 26"/>
                <a:gd name="T22" fmla="*/ 38 w 53"/>
                <a:gd name="T23" fmla="*/ 25 h 26"/>
                <a:gd name="T24" fmla="*/ 46 w 53"/>
                <a:gd name="T25" fmla="*/ 26 h 26"/>
                <a:gd name="T26" fmla="*/ 47 w 53"/>
                <a:gd name="T27" fmla="*/ 23 h 26"/>
                <a:gd name="T28" fmla="*/ 49 w 53"/>
                <a:gd name="T29" fmla="*/ 21 h 26"/>
                <a:gd name="T30" fmla="*/ 47 w 53"/>
                <a:gd name="T31" fmla="*/ 16 h 26"/>
                <a:gd name="T32" fmla="*/ 46 w 53"/>
                <a:gd name="T33" fmla="*/ 11 h 26"/>
                <a:gd name="T34" fmla="*/ 49 w 53"/>
                <a:gd name="T35" fmla="*/ 7 h 26"/>
                <a:gd name="T36" fmla="*/ 5 w 53"/>
                <a:gd name="T37" fmla="*/ 13 h 26"/>
                <a:gd name="T38" fmla="*/ 2 w 53"/>
                <a:gd name="T39" fmla="*/ 20 h 26"/>
                <a:gd name="T40" fmla="*/ 11 w 53"/>
                <a:gd name="T41" fmla="*/ 15 h 26"/>
                <a:gd name="T42" fmla="*/ 5 w 53"/>
                <a:gd name="T43" fmla="*/ 13 h 26"/>
                <a:gd name="T44" fmla="*/ 9 w 53"/>
                <a:gd name="T45" fmla="*/ 9 h 26"/>
                <a:gd name="T46" fmla="*/ 4 w 53"/>
                <a:gd name="T47" fmla="*/ 10 h 26"/>
                <a:gd name="T48" fmla="*/ 9 w 53"/>
                <a:gd name="T4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26">
                  <a:moveTo>
                    <a:pt x="49" y="7"/>
                  </a:moveTo>
                  <a:cubicBezTo>
                    <a:pt x="50" y="5"/>
                    <a:pt x="53" y="4"/>
                    <a:pt x="51" y="1"/>
                  </a:cubicBezTo>
                  <a:cubicBezTo>
                    <a:pt x="51" y="2"/>
                    <a:pt x="50" y="2"/>
                    <a:pt x="49" y="2"/>
                  </a:cubicBezTo>
                  <a:cubicBezTo>
                    <a:pt x="46" y="3"/>
                    <a:pt x="38" y="0"/>
                    <a:pt x="33" y="1"/>
                  </a:cubicBezTo>
                  <a:cubicBezTo>
                    <a:pt x="29" y="2"/>
                    <a:pt x="20" y="2"/>
                    <a:pt x="18" y="4"/>
                  </a:cubicBezTo>
                  <a:cubicBezTo>
                    <a:pt x="15" y="6"/>
                    <a:pt x="10" y="7"/>
                    <a:pt x="12" y="9"/>
                  </a:cubicBezTo>
                  <a:cubicBezTo>
                    <a:pt x="15" y="11"/>
                    <a:pt x="12" y="12"/>
                    <a:pt x="14" y="14"/>
                  </a:cubicBezTo>
                  <a:cubicBezTo>
                    <a:pt x="16" y="16"/>
                    <a:pt x="17" y="17"/>
                    <a:pt x="19" y="17"/>
                  </a:cubicBezTo>
                  <a:cubicBezTo>
                    <a:pt x="22" y="16"/>
                    <a:pt x="23" y="18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5" y="20"/>
                    <a:pt x="29" y="20"/>
                    <a:pt x="30" y="20"/>
                  </a:cubicBezTo>
                  <a:cubicBezTo>
                    <a:pt x="31" y="21"/>
                    <a:pt x="37" y="26"/>
                    <a:pt x="38" y="25"/>
                  </a:cubicBezTo>
                  <a:cubicBezTo>
                    <a:pt x="39" y="25"/>
                    <a:pt x="43" y="25"/>
                    <a:pt x="46" y="26"/>
                  </a:cubicBezTo>
                  <a:cubicBezTo>
                    <a:pt x="46" y="25"/>
                    <a:pt x="46" y="24"/>
                    <a:pt x="47" y="23"/>
                  </a:cubicBezTo>
                  <a:cubicBezTo>
                    <a:pt x="48" y="22"/>
                    <a:pt x="50" y="22"/>
                    <a:pt x="49" y="21"/>
                  </a:cubicBezTo>
                  <a:cubicBezTo>
                    <a:pt x="48" y="19"/>
                    <a:pt x="47" y="18"/>
                    <a:pt x="47" y="16"/>
                  </a:cubicBezTo>
                  <a:cubicBezTo>
                    <a:pt x="47" y="14"/>
                    <a:pt x="46" y="13"/>
                    <a:pt x="46" y="11"/>
                  </a:cubicBezTo>
                  <a:cubicBezTo>
                    <a:pt x="47" y="10"/>
                    <a:pt x="48" y="9"/>
                    <a:pt x="49" y="7"/>
                  </a:cubicBezTo>
                  <a:close/>
                  <a:moveTo>
                    <a:pt x="5" y="13"/>
                  </a:moveTo>
                  <a:cubicBezTo>
                    <a:pt x="1" y="14"/>
                    <a:pt x="0" y="20"/>
                    <a:pt x="2" y="20"/>
                  </a:cubicBezTo>
                  <a:cubicBezTo>
                    <a:pt x="4" y="20"/>
                    <a:pt x="9" y="16"/>
                    <a:pt x="11" y="15"/>
                  </a:cubicBezTo>
                  <a:cubicBezTo>
                    <a:pt x="12" y="13"/>
                    <a:pt x="10" y="12"/>
                    <a:pt x="5" y="13"/>
                  </a:cubicBezTo>
                  <a:close/>
                  <a:moveTo>
                    <a:pt x="9" y="9"/>
                  </a:moveTo>
                  <a:cubicBezTo>
                    <a:pt x="10" y="8"/>
                    <a:pt x="2" y="8"/>
                    <a:pt x="4" y="10"/>
                  </a:cubicBezTo>
                  <a:cubicBezTo>
                    <a:pt x="5" y="11"/>
                    <a:pt x="8" y="11"/>
                    <a:pt x="9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143">
              <a:extLst>
                <a:ext uri="{FF2B5EF4-FFF2-40B4-BE49-F238E27FC236}">
                  <a16:creationId xmlns:a16="http://schemas.microsoft.com/office/drawing/2014/main" id="{919C7222-0789-0C53-598D-8E74D2D42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201" y="4072921"/>
              <a:ext cx="138836" cy="188587"/>
            </a:xfrm>
            <a:custGeom>
              <a:avLst/>
              <a:gdLst>
                <a:gd name="T0" fmla="*/ 59 w 67"/>
                <a:gd name="T1" fmla="*/ 19 h 83"/>
                <a:gd name="T2" fmla="*/ 63 w 67"/>
                <a:gd name="T3" fmla="*/ 13 h 83"/>
                <a:gd name="T4" fmla="*/ 67 w 67"/>
                <a:gd name="T5" fmla="*/ 7 h 83"/>
                <a:gd name="T6" fmla="*/ 63 w 67"/>
                <a:gd name="T7" fmla="*/ 9 h 83"/>
                <a:gd name="T8" fmla="*/ 59 w 67"/>
                <a:gd name="T9" fmla="*/ 7 h 83"/>
                <a:gd name="T10" fmla="*/ 52 w 67"/>
                <a:gd name="T11" fmla="*/ 8 h 83"/>
                <a:gd name="T12" fmla="*/ 46 w 67"/>
                <a:gd name="T13" fmla="*/ 13 h 83"/>
                <a:gd name="T14" fmla="*/ 36 w 67"/>
                <a:gd name="T15" fmla="*/ 11 h 83"/>
                <a:gd name="T16" fmla="*/ 27 w 67"/>
                <a:gd name="T17" fmla="*/ 6 h 83"/>
                <a:gd name="T18" fmla="*/ 18 w 67"/>
                <a:gd name="T19" fmla="*/ 4 h 83"/>
                <a:gd name="T20" fmla="*/ 13 w 67"/>
                <a:gd name="T21" fmla="*/ 1 h 83"/>
                <a:gd name="T22" fmla="*/ 8 w 67"/>
                <a:gd name="T23" fmla="*/ 1 h 83"/>
                <a:gd name="T24" fmla="*/ 2 w 67"/>
                <a:gd name="T25" fmla="*/ 5 h 83"/>
                <a:gd name="T26" fmla="*/ 0 w 67"/>
                <a:gd name="T27" fmla="*/ 7 h 83"/>
                <a:gd name="T28" fmla="*/ 4 w 67"/>
                <a:gd name="T29" fmla="*/ 10 h 83"/>
                <a:gd name="T30" fmla="*/ 5 w 67"/>
                <a:gd name="T31" fmla="*/ 16 h 83"/>
                <a:gd name="T32" fmla="*/ 9 w 67"/>
                <a:gd name="T33" fmla="*/ 19 h 83"/>
                <a:gd name="T34" fmla="*/ 8 w 67"/>
                <a:gd name="T35" fmla="*/ 26 h 83"/>
                <a:gd name="T36" fmla="*/ 3 w 67"/>
                <a:gd name="T37" fmla="*/ 36 h 83"/>
                <a:gd name="T38" fmla="*/ 0 w 67"/>
                <a:gd name="T39" fmla="*/ 41 h 83"/>
                <a:gd name="T40" fmla="*/ 6 w 67"/>
                <a:gd name="T41" fmla="*/ 44 h 83"/>
                <a:gd name="T42" fmla="*/ 0 w 67"/>
                <a:gd name="T43" fmla="*/ 50 h 83"/>
                <a:gd name="T44" fmla="*/ 0 w 67"/>
                <a:gd name="T45" fmla="*/ 51 h 83"/>
                <a:gd name="T46" fmla="*/ 31 w 67"/>
                <a:gd name="T47" fmla="*/ 68 h 83"/>
                <a:gd name="T48" fmla="*/ 31 w 67"/>
                <a:gd name="T49" fmla="*/ 73 h 83"/>
                <a:gd name="T50" fmla="*/ 45 w 67"/>
                <a:gd name="T51" fmla="*/ 83 h 83"/>
                <a:gd name="T52" fmla="*/ 53 w 67"/>
                <a:gd name="T53" fmla="*/ 64 h 83"/>
                <a:gd name="T54" fmla="*/ 59 w 67"/>
                <a:gd name="T55" fmla="*/ 60 h 83"/>
                <a:gd name="T56" fmla="*/ 63 w 67"/>
                <a:gd name="T57" fmla="*/ 57 h 83"/>
                <a:gd name="T58" fmla="*/ 64 w 67"/>
                <a:gd name="T59" fmla="*/ 56 h 83"/>
                <a:gd name="T60" fmla="*/ 60 w 67"/>
                <a:gd name="T61" fmla="*/ 49 h 83"/>
                <a:gd name="T62" fmla="*/ 59 w 67"/>
                <a:gd name="T63" fmla="*/ 1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83">
                  <a:moveTo>
                    <a:pt x="59" y="19"/>
                  </a:moveTo>
                  <a:cubicBezTo>
                    <a:pt x="63" y="13"/>
                    <a:pt x="63" y="13"/>
                    <a:pt x="63" y="13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8"/>
                    <a:pt x="64" y="8"/>
                    <a:pt x="63" y="9"/>
                  </a:cubicBezTo>
                  <a:cubicBezTo>
                    <a:pt x="62" y="9"/>
                    <a:pt x="60" y="8"/>
                    <a:pt x="59" y="7"/>
                  </a:cubicBezTo>
                  <a:cubicBezTo>
                    <a:pt x="58" y="6"/>
                    <a:pt x="55" y="7"/>
                    <a:pt x="52" y="8"/>
                  </a:cubicBezTo>
                  <a:cubicBezTo>
                    <a:pt x="49" y="10"/>
                    <a:pt x="47" y="14"/>
                    <a:pt x="46" y="13"/>
                  </a:cubicBezTo>
                  <a:cubicBezTo>
                    <a:pt x="45" y="12"/>
                    <a:pt x="38" y="11"/>
                    <a:pt x="36" y="11"/>
                  </a:cubicBezTo>
                  <a:cubicBezTo>
                    <a:pt x="35" y="11"/>
                    <a:pt x="29" y="7"/>
                    <a:pt x="27" y="6"/>
                  </a:cubicBezTo>
                  <a:cubicBezTo>
                    <a:pt x="25" y="4"/>
                    <a:pt x="19" y="5"/>
                    <a:pt x="18" y="4"/>
                  </a:cubicBezTo>
                  <a:cubicBezTo>
                    <a:pt x="17" y="3"/>
                    <a:pt x="14" y="3"/>
                    <a:pt x="13" y="1"/>
                  </a:cubicBezTo>
                  <a:cubicBezTo>
                    <a:pt x="12" y="0"/>
                    <a:pt x="10" y="1"/>
                    <a:pt x="8" y="1"/>
                  </a:cubicBezTo>
                  <a:cubicBezTo>
                    <a:pt x="6" y="1"/>
                    <a:pt x="2" y="4"/>
                    <a:pt x="2" y="5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23"/>
                    <a:pt x="8" y="26"/>
                  </a:cubicBezTo>
                  <a:cubicBezTo>
                    <a:pt x="8" y="30"/>
                    <a:pt x="5" y="34"/>
                    <a:pt x="3" y="36"/>
                  </a:cubicBezTo>
                  <a:cubicBezTo>
                    <a:pt x="2" y="37"/>
                    <a:pt x="1" y="39"/>
                    <a:pt x="0" y="41"/>
                  </a:cubicBezTo>
                  <a:cubicBezTo>
                    <a:pt x="3" y="42"/>
                    <a:pt x="6" y="43"/>
                    <a:pt x="6" y="44"/>
                  </a:cubicBezTo>
                  <a:cubicBezTo>
                    <a:pt x="5" y="46"/>
                    <a:pt x="0" y="46"/>
                    <a:pt x="0" y="50"/>
                  </a:cubicBezTo>
                  <a:cubicBezTo>
                    <a:pt x="0" y="50"/>
                    <a:pt x="0" y="50"/>
                    <a:pt x="0" y="51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38" y="78"/>
                    <a:pt x="45" y="83"/>
                  </a:cubicBezTo>
                  <a:cubicBezTo>
                    <a:pt x="48" y="75"/>
                    <a:pt x="52" y="66"/>
                    <a:pt x="53" y="64"/>
                  </a:cubicBezTo>
                  <a:cubicBezTo>
                    <a:pt x="55" y="62"/>
                    <a:pt x="57" y="62"/>
                    <a:pt x="59" y="60"/>
                  </a:cubicBezTo>
                  <a:cubicBezTo>
                    <a:pt x="60" y="58"/>
                    <a:pt x="61" y="61"/>
                    <a:pt x="63" y="57"/>
                  </a:cubicBezTo>
                  <a:cubicBezTo>
                    <a:pt x="64" y="57"/>
                    <a:pt x="64" y="56"/>
                    <a:pt x="64" y="56"/>
                  </a:cubicBezTo>
                  <a:cubicBezTo>
                    <a:pt x="60" y="49"/>
                    <a:pt x="60" y="49"/>
                    <a:pt x="60" y="49"/>
                  </a:cubicBezTo>
                  <a:lnTo>
                    <a:pt x="59" y="19"/>
                  </a:ln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144">
              <a:extLst>
                <a:ext uri="{FF2B5EF4-FFF2-40B4-BE49-F238E27FC236}">
                  <a16:creationId xmlns:a16="http://schemas.microsoft.com/office/drawing/2014/main" id="{FE1C6621-33AF-AD5E-C939-69D01EA59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754" y="4088315"/>
              <a:ext cx="94900" cy="107764"/>
            </a:xfrm>
            <a:custGeom>
              <a:avLst/>
              <a:gdLst>
                <a:gd name="T0" fmla="*/ 42 w 46"/>
                <a:gd name="T1" fmla="*/ 9 h 47"/>
                <a:gd name="T2" fmla="*/ 41 w 46"/>
                <a:gd name="T3" fmla="*/ 3 h 47"/>
                <a:gd name="T4" fmla="*/ 37 w 46"/>
                <a:gd name="T5" fmla="*/ 0 h 47"/>
                <a:gd name="T6" fmla="*/ 35 w 46"/>
                <a:gd name="T7" fmla="*/ 2 h 47"/>
                <a:gd name="T8" fmla="*/ 29 w 46"/>
                <a:gd name="T9" fmla="*/ 3 h 47"/>
                <a:gd name="T10" fmla="*/ 23 w 46"/>
                <a:gd name="T11" fmla="*/ 5 h 47"/>
                <a:gd name="T12" fmla="*/ 18 w 46"/>
                <a:gd name="T13" fmla="*/ 3 h 47"/>
                <a:gd name="T14" fmla="*/ 12 w 46"/>
                <a:gd name="T15" fmla="*/ 5 h 47"/>
                <a:gd name="T16" fmla="*/ 11 w 46"/>
                <a:gd name="T17" fmla="*/ 12 h 47"/>
                <a:gd name="T18" fmla="*/ 14 w 46"/>
                <a:gd name="T19" fmla="*/ 16 h 47"/>
                <a:gd name="T20" fmla="*/ 11 w 46"/>
                <a:gd name="T21" fmla="*/ 21 h 47"/>
                <a:gd name="T22" fmla="*/ 8 w 46"/>
                <a:gd name="T23" fmla="*/ 23 h 47"/>
                <a:gd name="T24" fmla="*/ 5 w 46"/>
                <a:gd name="T25" fmla="*/ 28 h 47"/>
                <a:gd name="T26" fmla="*/ 2 w 46"/>
                <a:gd name="T27" fmla="*/ 34 h 47"/>
                <a:gd name="T28" fmla="*/ 1 w 46"/>
                <a:gd name="T29" fmla="*/ 41 h 47"/>
                <a:gd name="T30" fmla="*/ 0 w 46"/>
                <a:gd name="T31" fmla="*/ 47 h 47"/>
                <a:gd name="T32" fmla="*/ 4 w 46"/>
                <a:gd name="T33" fmla="*/ 46 h 47"/>
                <a:gd name="T34" fmla="*/ 12 w 46"/>
                <a:gd name="T35" fmla="*/ 44 h 47"/>
                <a:gd name="T36" fmla="*/ 19 w 46"/>
                <a:gd name="T37" fmla="*/ 43 h 47"/>
                <a:gd name="T38" fmla="*/ 26 w 46"/>
                <a:gd name="T39" fmla="*/ 34 h 47"/>
                <a:gd name="T40" fmla="*/ 37 w 46"/>
                <a:gd name="T41" fmla="*/ 34 h 47"/>
                <a:gd name="T42" fmla="*/ 40 w 46"/>
                <a:gd name="T43" fmla="*/ 29 h 47"/>
                <a:gd name="T44" fmla="*/ 45 w 46"/>
                <a:gd name="T45" fmla="*/ 19 h 47"/>
                <a:gd name="T46" fmla="*/ 46 w 46"/>
                <a:gd name="T47" fmla="*/ 12 h 47"/>
                <a:gd name="T48" fmla="*/ 42 w 46"/>
                <a:gd name="T49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47">
                  <a:moveTo>
                    <a:pt x="42" y="9"/>
                  </a:moveTo>
                  <a:cubicBezTo>
                    <a:pt x="41" y="3"/>
                    <a:pt x="41" y="3"/>
                    <a:pt x="41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1"/>
                    <a:pt x="35" y="2"/>
                    <a:pt x="35" y="2"/>
                  </a:cubicBezTo>
                  <a:cubicBezTo>
                    <a:pt x="34" y="4"/>
                    <a:pt x="31" y="4"/>
                    <a:pt x="29" y="3"/>
                  </a:cubicBezTo>
                  <a:cubicBezTo>
                    <a:pt x="28" y="2"/>
                    <a:pt x="24" y="4"/>
                    <a:pt x="23" y="5"/>
                  </a:cubicBezTo>
                  <a:cubicBezTo>
                    <a:pt x="22" y="6"/>
                    <a:pt x="20" y="3"/>
                    <a:pt x="18" y="3"/>
                  </a:cubicBezTo>
                  <a:cubicBezTo>
                    <a:pt x="16" y="3"/>
                    <a:pt x="12" y="5"/>
                    <a:pt x="12" y="5"/>
                  </a:cubicBezTo>
                  <a:cubicBezTo>
                    <a:pt x="12" y="5"/>
                    <a:pt x="11" y="10"/>
                    <a:pt x="11" y="12"/>
                  </a:cubicBezTo>
                  <a:cubicBezTo>
                    <a:pt x="11" y="14"/>
                    <a:pt x="14" y="15"/>
                    <a:pt x="14" y="16"/>
                  </a:cubicBezTo>
                  <a:cubicBezTo>
                    <a:pt x="14" y="18"/>
                    <a:pt x="11" y="19"/>
                    <a:pt x="11" y="21"/>
                  </a:cubicBezTo>
                  <a:cubicBezTo>
                    <a:pt x="11" y="22"/>
                    <a:pt x="10" y="22"/>
                    <a:pt x="8" y="23"/>
                  </a:cubicBezTo>
                  <a:cubicBezTo>
                    <a:pt x="6" y="24"/>
                    <a:pt x="6" y="27"/>
                    <a:pt x="5" y="28"/>
                  </a:cubicBezTo>
                  <a:cubicBezTo>
                    <a:pt x="3" y="29"/>
                    <a:pt x="3" y="32"/>
                    <a:pt x="2" y="34"/>
                  </a:cubicBezTo>
                  <a:cubicBezTo>
                    <a:pt x="2" y="36"/>
                    <a:pt x="1" y="39"/>
                    <a:pt x="1" y="41"/>
                  </a:cubicBezTo>
                  <a:cubicBezTo>
                    <a:pt x="1" y="43"/>
                    <a:pt x="1" y="46"/>
                    <a:pt x="0" y="47"/>
                  </a:cubicBezTo>
                  <a:cubicBezTo>
                    <a:pt x="2" y="47"/>
                    <a:pt x="3" y="47"/>
                    <a:pt x="4" y="46"/>
                  </a:cubicBezTo>
                  <a:cubicBezTo>
                    <a:pt x="5" y="45"/>
                    <a:pt x="12" y="44"/>
                    <a:pt x="12" y="44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1" y="39"/>
                    <a:pt x="23" y="35"/>
                    <a:pt x="26" y="34"/>
                  </a:cubicBezTo>
                  <a:cubicBezTo>
                    <a:pt x="29" y="33"/>
                    <a:pt x="34" y="33"/>
                    <a:pt x="37" y="34"/>
                  </a:cubicBezTo>
                  <a:cubicBezTo>
                    <a:pt x="38" y="32"/>
                    <a:pt x="39" y="30"/>
                    <a:pt x="40" y="29"/>
                  </a:cubicBezTo>
                  <a:cubicBezTo>
                    <a:pt x="42" y="27"/>
                    <a:pt x="45" y="23"/>
                    <a:pt x="45" y="19"/>
                  </a:cubicBezTo>
                  <a:cubicBezTo>
                    <a:pt x="46" y="16"/>
                    <a:pt x="46" y="12"/>
                    <a:pt x="46" y="12"/>
                  </a:cubicBezTo>
                  <a:lnTo>
                    <a:pt x="42" y="9"/>
                  </a:ln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145">
              <a:extLst>
                <a:ext uri="{FF2B5EF4-FFF2-40B4-BE49-F238E27FC236}">
                  <a16:creationId xmlns:a16="http://schemas.microsoft.com/office/drawing/2014/main" id="{A96C91FF-860E-6D15-0B0E-90C5C06D4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981" y="3223320"/>
              <a:ext cx="309303" cy="198208"/>
            </a:xfrm>
            <a:custGeom>
              <a:avLst/>
              <a:gdLst>
                <a:gd name="T0" fmla="*/ 145 w 149"/>
                <a:gd name="T1" fmla="*/ 49 h 87"/>
                <a:gd name="T2" fmla="*/ 134 w 149"/>
                <a:gd name="T3" fmla="*/ 44 h 87"/>
                <a:gd name="T4" fmla="*/ 127 w 149"/>
                <a:gd name="T5" fmla="*/ 44 h 87"/>
                <a:gd name="T6" fmla="*/ 119 w 149"/>
                <a:gd name="T7" fmla="*/ 42 h 87"/>
                <a:gd name="T8" fmla="*/ 110 w 149"/>
                <a:gd name="T9" fmla="*/ 48 h 87"/>
                <a:gd name="T10" fmla="*/ 106 w 149"/>
                <a:gd name="T11" fmla="*/ 50 h 87"/>
                <a:gd name="T12" fmla="*/ 99 w 149"/>
                <a:gd name="T13" fmla="*/ 45 h 87"/>
                <a:gd name="T14" fmla="*/ 92 w 149"/>
                <a:gd name="T15" fmla="*/ 43 h 87"/>
                <a:gd name="T16" fmla="*/ 88 w 149"/>
                <a:gd name="T17" fmla="*/ 35 h 87"/>
                <a:gd name="T18" fmla="*/ 86 w 149"/>
                <a:gd name="T19" fmla="*/ 27 h 87"/>
                <a:gd name="T20" fmla="*/ 79 w 149"/>
                <a:gd name="T21" fmla="*/ 22 h 87"/>
                <a:gd name="T22" fmla="*/ 62 w 149"/>
                <a:gd name="T23" fmla="*/ 21 h 87"/>
                <a:gd name="T24" fmla="*/ 51 w 149"/>
                <a:gd name="T25" fmla="*/ 22 h 87"/>
                <a:gd name="T26" fmla="*/ 41 w 149"/>
                <a:gd name="T27" fmla="*/ 11 h 87"/>
                <a:gd name="T28" fmla="*/ 39 w 149"/>
                <a:gd name="T29" fmla="*/ 15 h 87"/>
                <a:gd name="T30" fmla="*/ 28 w 149"/>
                <a:gd name="T31" fmla="*/ 13 h 87"/>
                <a:gd name="T32" fmla="*/ 27 w 149"/>
                <a:gd name="T33" fmla="*/ 1 h 87"/>
                <a:gd name="T34" fmla="*/ 24 w 149"/>
                <a:gd name="T35" fmla="*/ 13 h 87"/>
                <a:gd name="T36" fmla="*/ 23 w 149"/>
                <a:gd name="T37" fmla="*/ 0 h 87"/>
                <a:gd name="T38" fmla="*/ 1 w 149"/>
                <a:gd name="T39" fmla="*/ 6 h 87"/>
                <a:gd name="T40" fmla="*/ 0 w 149"/>
                <a:gd name="T41" fmla="*/ 43 h 87"/>
                <a:gd name="T42" fmla="*/ 0 w 149"/>
                <a:gd name="T43" fmla="*/ 43 h 87"/>
                <a:gd name="T44" fmla="*/ 6 w 149"/>
                <a:gd name="T45" fmla="*/ 44 h 87"/>
                <a:gd name="T46" fmla="*/ 9 w 149"/>
                <a:gd name="T47" fmla="*/ 40 h 87"/>
                <a:gd name="T48" fmla="*/ 15 w 149"/>
                <a:gd name="T49" fmla="*/ 36 h 87"/>
                <a:gd name="T50" fmla="*/ 18 w 149"/>
                <a:gd name="T51" fmla="*/ 33 h 87"/>
                <a:gd name="T52" fmla="*/ 22 w 149"/>
                <a:gd name="T53" fmla="*/ 31 h 87"/>
                <a:gd name="T54" fmla="*/ 28 w 149"/>
                <a:gd name="T55" fmla="*/ 33 h 87"/>
                <a:gd name="T56" fmla="*/ 34 w 149"/>
                <a:gd name="T57" fmla="*/ 35 h 87"/>
                <a:gd name="T58" fmla="*/ 37 w 149"/>
                <a:gd name="T59" fmla="*/ 44 h 87"/>
                <a:gd name="T60" fmla="*/ 50 w 149"/>
                <a:gd name="T61" fmla="*/ 45 h 87"/>
                <a:gd name="T62" fmla="*/ 53 w 149"/>
                <a:gd name="T63" fmla="*/ 51 h 87"/>
                <a:gd name="T64" fmla="*/ 57 w 149"/>
                <a:gd name="T65" fmla="*/ 58 h 87"/>
                <a:gd name="T66" fmla="*/ 65 w 149"/>
                <a:gd name="T67" fmla="*/ 64 h 87"/>
                <a:gd name="T68" fmla="*/ 75 w 149"/>
                <a:gd name="T69" fmla="*/ 70 h 87"/>
                <a:gd name="T70" fmla="*/ 84 w 149"/>
                <a:gd name="T71" fmla="*/ 75 h 87"/>
                <a:gd name="T72" fmla="*/ 91 w 149"/>
                <a:gd name="T73" fmla="*/ 78 h 87"/>
                <a:gd name="T74" fmla="*/ 92 w 149"/>
                <a:gd name="T75" fmla="*/ 83 h 87"/>
                <a:gd name="T76" fmla="*/ 93 w 149"/>
                <a:gd name="T77" fmla="*/ 83 h 87"/>
                <a:gd name="T78" fmla="*/ 99 w 149"/>
                <a:gd name="T79" fmla="*/ 86 h 87"/>
                <a:gd name="T80" fmla="*/ 103 w 149"/>
                <a:gd name="T81" fmla="*/ 87 h 87"/>
                <a:gd name="T82" fmla="*/ 106 w 149"/>
                <a:gd name="T83" fmla="*/ 78 h 87"/>
                <a:gd name="T84" fmla="*/ 105 w 149"/>
                <a:gd name="T85" fmla="*/ 71 h 87"/>
                <a:gd name="T86" fmla="*/ 100 w 149"/>
                <a:gd name="T87" fmla="*/ 64 h 87"/>
                <a:gd name="T88" fmla="*/ 108 w 149"/>
                <a:gd name="T89" fmla="*/ 61 h 87"/>
                <a:gd name="T90" fmla="*/ 111 w 149"/>
                <a:gd name="T91" fmla="*/ 57 h 87"/>
                <a:gd name="T92" fmla="*/ 115 w 149"/>
                <a:gd name="T93" fmla="*/ 52 h 87"/>
                <a:gd name="T94" fmla="*/ 121 w 149"/>
                <a:gd name="T95" fmla="*/ 51 h 87"/>
                <a:gd name="T96" fmla="*/ 127 w 149"/>
                <a:gd name="T97" fmla="*/ 49 h 87"/>
                <a:gd name="T98" fmla="*/ 124 w 149"/>
                <a:gd name="T99" fmla="*/ 56 h 87"/>
                <a:gd name="T100" fmla="*/ 134 w 149"/>
                <a:gd name="T101" fmla="*/ 55 h 87"/>
                <a:gd name="T102" fmla="*/ 142 w 149"/>
                <a:gd name="T103" fmla="*/ 53 h 87"/>
                <a:gd name="T104" fmla="*/ 145 w 149"/>
                <a:gd name="T105" fmla="*/ 4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9" h="87">
                  <a:moveTo>
                    <a:pt x="145" y="49"/>
                  </a:moveTo>
                  <a:cubicBezTo>
                    <a:pt x="141" y="46"/>
                    <a:pt x="134" y="42"/>
                    <a:pt x="134" y="44"/>
                  </a:cubicBezTo>
                  <a:cubicBezTo>
                    <a:pt x="133" y="46"/>
                    <a:pt x="129" y="46"/>
                    <a:pt x="127" y="44"/>
                  </a:cubicBezTo>
                  <a:cubicBezTo>
                    <a:pt x="125" y="42"/>
                    <a:pt x="124" y="40"/>
                    <a:pt x="119" y="42"/>
                  </a:cubicBezTo>
                  <a:cubicBezTo>
                    <a:pt x="114" y="44"/>
                    <a:pt x="111" y="46"/>
                    <a:pt x="110" y="48"/>
                  </a:cubicBezTo>
                  <a:cubicBezTo>
                    <a:pt x="110" y="50"/>
                    <a:pt x="107" y="52"/>
                    <a:pt x="106" y="50"/>
                  </a:cubicBezTo>
                  <a:cubicBezTo>
                    <a:pt x="106" y="47"/>
                    <a:pt x="102" y="46"/>
                    <a:pt x="99" y="45"/>
                  </a:cubicBezTo>
                  <a:cubicBezTo>
                    <a:pt x="97" y="45"/>
                    <a:pt x="93" y="46"/>
                    <a:pt x="92" y="43"/>
                  </a:cubicBezTo>
                  <a:cubicBezTo>
                    <a:pt x="92" y="41"/>
                    <a:pt x="88" y="38"/>
                    <a:pt x="88" y="35"/>
                  </a:cubicBezTo>
                  <a:cubicBezTo>
                    <a:pt x="87" y="32"/>
                    <a:pt x="88" y="27"/>
                    <a:pt x="86" y="27"/>
                  </a:cubicBezTo>
                  <a:cubicBezTo>
                    <a:pt x="83" y="26"/>
                    <a:pt x="81" y="22"/>
                    <a:pt x="79" y="22"/>
                  </a:cubicBezTo>
                  <a:cubicBezTo>
                    <a:pt x="77" y="22"/>
                    <a:pt x="64" y="22"/>
                    <a:pt x="62" y="21"/>
                  </a:cubicBezTo>
                  <a:cubicBezTo>
                    <a:pt x="60" y="20"/>
                    <a:pt x="52" y="24"/>
                    <a:pt x="51" y="22"/>
                  </a:cubicBezTo>
                  <a:cubicBezTo>
                    <a:pt x="50" y="20"/>
                    <a:pt x="44" y="14"/>
                    <a:pt x="41" y="11"/>
                  </a:cubicBezTo>
                  <a:cubicBezTo>
                    <a:pt x="41" y="12"/>
                    <a:pt x="40" y="14"/>
                    <a:pt x="39" y="15"/>
                  </a:cubicBezTo>
                  <a:cubicBezTo>
                    <a:pt x="32" y="19"/>
                    <a:pt x="26" y="18"/>
                    <a:pt x="28" y="13"/>
                  </a:cubicBezTo>
                  <a:cubicBezTo>
                    <a:pt x="30" y="7"/>
                    <a:pt x="31" y="1"/>
                    <a:pt x="27" y="1"/>
                  </a:cubicBezTo>
                  <a:cubicBezTo>
                    <a:pt x="24" y="1"/>
                    <a:pt x="26" y="12"/>
                    <a:pt x="24" y="13"/>
                  </a:cubicBezTo>
                  <a:cubicBezTo>
                    <a:pt x="22" y="14"/>
                    <a:pt x="21" y="5"/>
                    <a:pt x="23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" y="44"/>
                    <a:pt x="5" y="44"/>
                    <a:pt x="6" y="44"/>
                  </a:cubicBezTo>
                  <a:cubicBezTo>
                    <a:pt x="9" y="45"/>
                    <a:pt x="9" y="42"/>
                    <a:pt x="9" y="40"/>
                  </a:cubicBezTo>
                  <a:cubicBezTo>
                    <a:pt x="9" y="39"/>
                    <a:pt x="13" y="36"/>
                    <a:pt x="15" y="36"/>
                  </a:cubicBezTo>
                  <a:cubicBezTo>
                    <a:pt x="18" y="36"/>
                    <a:pt x="17" y="33"/>
                    <a:pt x="18" y="33"/>
                  </a:cubicBezTo>
                  <a:cubicBezTo>
                    <a:pt x="19" y="33"/>
                    <a:pt x="21" y="32"/>
                    <a:pt x="22" y="31"/>
                  </a:cubicBezTo>
                  <a:cubicBezTo>
                    <a:pt x="22" y="30"/>
                    <a:pt x="26" y="31"/>
                    <a:pt x="28" y="33"/>
                  </a:cubicBezTo>
                  <a:cubicBezTo>
                    <a:pt x="29" y="34"/>
                    <a:pt x="32" y="34"/>
                    <a:pt x="34" y="35"/>
                  </a:cubicBezTo>
                  <a:cubicBezTo>
                    <a:pt x="36" y="35"/>
                    <a:pt x="37" y="42"/>
                    <a:pt x="37" y="44"/>
                  </a:cubicBezTo>
                  <a:cubicBezTo>
                    <a:pt x="37" y="45"/>
                    <a:pt x="48" y="45"/>
                    <a:pt x="50" y="45"/>
                  </a:cubicBezTo>
                  <a:cubicBezTo>
                    <a:pt x="51" y="45"/>
                    <a:pt x="51" y="48"/>
                    <a:pt x="53" y="51"/>
                  </a:cubicBezTo>
                  <a:cubicBezTo>
                    <a:pt x="55" y="53"/>
                    <a:pt x="56" y="56"/>
                    <a:pt x="57" y="58"/>
                  </a:cubicBezTo>
                  <a:cubicBezTo>
                    <a:pt x="58" y="59"/>
                    <a:pt x="64" y="62"/>
                    <a:pt x="65" y="64"/>
                  </a:cubicBezTo>
                  <a:cubicBezTo>
                    <a:pt x="67" y="66"/>
                    <a:pt x="71" y="68"/>
                    <a:pt x="75" y="70"/>
                  </a:cubicBezTo>
                  <a:cubicBezTo>
                    <a:pt x="78" y="71"/>
                    <a:pt x="82" y="76"/>
                    <a:pt x="84" y="75"/>
                  </a:cubicBezTo>
                  <a:cubicBezTo>
                    <a:pt x="86" y="75"/>
                    <a:pt x="91" y="78"/>
                    <a:pt x="91" y="78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2" y="83"/>
                    <a:pt x="92" y="83"/>
                    <a:pt x="93" y="83"/>
                  </a:cubicBezTo>
                  <a:cubicBezTo>
                    <a:pt x="96" y="82"/>
                    <a:pt x="97" y="86"/>
                    <a:pt x="99" y="86"/>
                  </a:cubicBezTo>
                  <a:cubicBezTo>
                    <a:pt x="100" y="86"/>
                    <a:pt x="102" y="86"/>
                    <a:pt x="103" y="87"/>
                  </a:cubicBezTo>
                  <a:cubicBezTo>
                    <a:pt x="103" y="82"/>
                    <a:pt x="104" y="80"/>
                    <a:pt x="106" y="78"/>
                  </a:cubicBezTo>
                  <a:cubicBezTo>
                    <a:pt x="109" y="77"/>
                    <a:pt x="105" y="74"/>
                    <a:pt x="105" y="71"/>
                  </a:cubicBezTo>
                  <a:cubicBezTo>
                    <a:pt x="106" y="68"/>
                    <a:pt x="100" y="67"/>
                    <a:pt x="100" y="64"/>
                  </a:cubicBezTo>
                  <a:cubicBezTo>
                    <a:pt x="101" y="62"/>
                    <a:pt x="106" y="62"/>
                    <a:pt x="108" y="61"/>
                  </a:cubicBezTo>
                  <a:cubicBezTo>
                    <a:pt x="110" y="60"/>
                    <a:pt x="109" y="57"/>
                    <a:pt x="111" y="57"/>
                  </a:cubicBezTo>
                  <a:cubicBezTo>
                    <a:pt x="113" y="57"/>
                    <a:pt x="114" y="54"/>
                    <a:pt x="115" y="52"/>
                  </a:cubicBezTo>
                  <a:cubicBezTo>
                    <a:pt x="116" y="50"/>
                    <a:pt x="119" y="52"/>
                    <a:pt x="121" y="51"/>
                  </a:cubicBezTo>
                  <a:cubicBezTo>
                    <a:pt x="123" y="49"/>
                    <a:pt x="126" y="48"/>
                    <a:pt x="127" y="49"/>
                  </a:cubicBezTo>
                  <a:cubicBezTo>
                    <a:pt x="128" y="50"/>
                    <a:pt x="125" y="55"/>
                    <a:pt x="124" y="56"/>
                  </a:cubicBezTo>
                  <a:cubicBezTo>
                    <a:pt x="128" y="56"/>
                    <a:pt x="133" y="56"/>
                    <a:pt x="134" y="55"/>
                  </a:cubicBezTo>
                  <a:cubicBezTo>
                    <a:pt x="135" y="53"/>
                    <a:pt x="140" y="57"/>
                    <a:pt x="142" y="53"/>
                  </a:cubicBezTo>
                  <a:cubicBezTo>
                    <a:pt x="143" y="50"/>
                    <a:pt x="149" y="52"/>
                    <a:pt x="145" y="49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146">
              <a:extLst>
                <a:ext uri="{FF2B5EF4-FFF2-40B4-BE49-F238E27FC236}">
                  <a16:creationId xmlns:a16="http://schemas.microsoft.com/office/drawing/2014/main" id="{1FA87B6D-5004-83AC-D4A5-BC96E3FF4B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492" y="2113932"/>
              <a:ext cx="453411" cy="786097"/>
            </a:xfrm>
            <a:custGeom>
              <a:avLst/>
              <a:gdLst>
                <a:gd name="T0" fmla="*/ 206 w 218"/>
                <a:gd name="T1" fmla="*/ 180 h 345"/>
                <a:gd name="T2" fmla="*/ 207 w 218"/>
                <a:gd name="T3" fmla="*/ 170 h 345"/>
                <a:gd name="T4" fmla="*/ 195 w 218"/>
                <a:gd name="T5" fmla="*/ 168 h 345"/>
                <a:gd name="T6" fmla="*/ 181 w 218"/>
                <a:gd name="T7" fmla="*/ 167 h 345"/>
                <a:gd name="T8" fmla="*/ 175 w 218"/>
                <a:gd name="T9" fmla="*/ 166 h 345"/>
                <a:gd name="T10" fmla="*/ 162 w 218"/>
                <a:gd name="T11" fmla="*/ 169 h 345"/>
                <a:gd name="T12" fmla="*/ 151 w 218"/>
                <a:gd name="T13" fmla="*/ 181 h 345"/>
                <a:gd name="T14" fmla="*/ 151 w 218"/>
                <a:gd name="T15" fmla="*/ 168 h 345"/>
                <a:gd name="T16" fmla="*/ 136 w 218"/>
                <a:gd name="T17" fmla="*/ 177 h 345"/>
                <a:gd name="T18" fmla="*/ 130 w 218"/>
                <a:gd name="T19" fmla="*/ 180 h 345"/>
                <a:gd name="T20" fmla="*/ 123 w 218"/>
                <a:gd name="T21" fmla="*/ 178 h 345"/>
                <a:gd name="T22" fmla="*/ 112 w 218"/>
                <a:gd name="T23" fmla="*/ 187 h 345"/>
                <a:gd name="T24" fmla="*/ 104 w 218"/>
                <a:gd name="T25" fmla="*/ 194 h 345"/>
                <a:gd name="T26" fmla="*/ 96 w 218"/>
                <a:gd name="T27" fmla="*/ 197 h 345"/>
                <a:gd name="T28" fmla="*/ 83 w 218"/>
                <a:gd name="T29" fmla="*/ 200 h 345"/>
                <a:gd name="T30" fmla="*/ 78 w 218"/>
                <a:gd name="T31" fmla="*/ 208 h 345"/>
                <a:gd name="T32" fmla="*/ 96 w 218"/>
                <a:gd name="T33" fmla="*/ 208 h 345"/>
                <a:gd name="T34" fmla="*/ 83 w 218"/>
                <a:gd name="T35" fmla="*/ 218 h 345"/>
                <a:gd name="T36" fmla="*/ 64 w 218"/>
                <a:gd name="T37" fmla="*/ 238 h 345"/>
                <a:gd name="T38" fmla="*/ 52 w 218"/>
                <a:gd name="T39" fmla="*/ 254 h 345"/>
                <a:gd name="T40" fmla="*/ 42 w 218"/>
                <a:gd name="T41" fmla="*/ 269 h 345"/>
                <a:gd name="T42" fmla="*/ 27 w 218"/>
                <a:gd name="T43" fmla="*/ 279 h 345"/>
                <a:gd name="T44" fmla="*/ 12 w 218"/>
                <a:gd name="T45" fmla="*/ 289 h 345"/>
                <a:gd name="T46" fmla="*/ 4 w 218"/>
                <a:gd name="T47" fmla="*/ 301 h 345"/>
                <a:gd name="T48" fmla="*/ 2 w 218"/>
                <a:gd name="T49" fmla="*/ 317 h 345"/>
                <a:gd name="T50" fmla="*/ 9 w 218"/>
                <a:gd name="T51" fmla="*/ 322 h 345"/>
                <a:gd name="T52" fmla="*/ 7 w 218"/>
                <a:gd name="T53" fmla="*/ 328 h 345"/>
                <a:gd name="T54" fmla="*/ 15 w 218"/>
                <a:gd name="T55" fmla="*/ 341 h 345"/>
                <a:gd name="T56" fmla="*/ 48 w 218"/>
                <a:gd name="T57" fmla="*/ 325 h 345"/>
                <a:gd name="T58" fmla="*/ 58 w 218"/>
                <a:gd name="T59" fmla="*/ 328 h 345"/>
                <a:gd name="T60" fmla="*/ 64 w 218"/>
                <a:gd name="T61" fmla="*/ 307 h 345"/>
                <a:gd name="T62" fmla="*/ 62 w 218"/>
                <a:gd name="T63" fmla="*/ 281 h 345"/>
                <a:gd name="T64" fmla="*/ 77 w 218"/>
                <a:gd name="T65" fmla="*/ 261 h 345"/>
                <a:gd name="T66" fmla="*/ 88 w 218"/>
                <a:gd name="T67" fmla="*/ 237 h 345"/>
                <a:gd name="T68" fmla="*/ 98 w 218"/>
                <a:gd name="T69" fmla="*/ 215 h 345"/>
                <a:gd name="T70" fmla="*/ 122 w 218"/>
                <a:gd name="T71" fmla="*/ 204 h 345"/>
                <a:gd name="T72" fmla="*/ 138 w 218"/>
                <a:gd name="T73" fmla="*/ 192 h 345"/>
                <a:gd name="T74" fmla="*/ 168 w 218"/>
                <a:gd name="T75" fmla="*/ 201 h 345"/>
                <a:gd name="T76" fmla="*/ 187 w 218"/>
                <a:gd name="T77" fmla="*/ 181 h 345"/>
                <a:gd name="T78" fmla="*/ 206 w 218"/>
                <a:gd name="T79" fmla="*/ 190 h 345"/>
                <a:gd name="T80" fmla="*/ 61 w 218"/>
                <a:gd name="T81" fmla="*/ 25 h 345"/>
                <a:gd name="T82" fmla="*/ 81 w 218"/>
                <a:gd name="T83" fmla="*/ 36 h 345"/>
                <a:gd name="T84" fmla="*/ 96 w 218"/>
                <a:gd name="T85" fmla="*/ 40 h 345"/>
                <a:gd name="T86" fmla="*/ 98 w 218"/>
                <a:gd name="T87" fmla="*/ 51 h 345"/>
                <a:gd name="T88" fmla="*/ 83 w 218"/>
                <a:gd name="T89" fmla="*/ 65 h 345"/>
                <a:gd name="T90" fmla="*/ 99 w 218"/>
                <a:gd name="T91" fmla="*/ 71 h 345"/>
                <a:gd name="T92" fmla="*/ 119 w 218"/>
                <a:gd name="T93" fmla="*/ 39 h 345"/>
                <a:gd name="T94" fmla="*/ 135 w 218"/>
                <a:gd name="T95" fmla="*/ 47 h 345"/>
                <a:gd name="T96" fmla="*/ 157 w 218"/>
                <a:gd name="T97" fmla="*/ 56 h 345"/>
                <a:gd name="T98" fmla="*/ 150 w 218"/>
                <a:gd name="T99" fmla="*/ 44 h 345"/>
                <a:gd name="T100" fmla="*/ 131 w 218"/>
                <a:gd name="T101" fmla="*/ 29 h 345"/>
                <a:gd name="T102" fmla="*/ 112 w 218"/>
                <a:gd name="T103" fmla="*/ 19 h 345"/>
                <a:gd name="T104" fmla="*/ 94 w 218"/>
                <a:gd name="T105" fmla="*/ 9 h 345"/>
                <a:gd name="T106" fmla="*/ 87 w 218"/>
                <a:gd name="T107" fmla="*/ 19 h 345"/>
                <a:gd name="T108" fmla="*/ 69 w 218"/>
                <a:gd name="T109" fmla="*/ 18 h 345"/>
                <a:gd name="T110" fmla="*/ 59 w 218"/>
                <a:gd name="T111" fmla="*/ 14 h 345"/>
                <a:gd name="T112" fmla="*/ 53 w 218"/>
                <a:gd name="T113" fmla="*/ 40 h 345"/>
                <a:gd name="T114" fmla="*/ 53 w 218"/>
                <a:gd name="T115" fmla="*/ 40 h 345"/>
                <a:gd name="T116" fmla="*/ 124 w 218"/>
                <a:gd name="T117" fmla="*/ 20 h 345"/>
                <a:gd name="T118" fmla="*/ 175 w 218"/>
                <a:gd name="T119" fmla="*/ 18 h 345"/>
                <a:gd name="T120" fmla="*/ 152 w 218"/>
                <a:gd name="T121" fmla="*/ 7 h 345"/>
                <a:gd name="T122" fmla="*/ 133 w 218"/>
                <a:gd name="T123" fmla="*/ 6 h 345"/>
                <a:gd name="T124" fmla="*/ 118 w 218"/>
                <a:gd name="T125" fmla="*/ 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8" h="345">
                  <a:moveTo>
                    <a:pt x="211" y="184"/>
                  </a:moveTo>
                  <a:cubicBezTo>
                    <a:pt x="211" y="186"/>
                    <a:pt x="207" y="186"/>
                    <a:pt x="207" y="184"/>
                  </a:cubicBezTo>
                  <a:cubicBezTo>
                    <a:pt x="208" y="182"/>
                    <a:pt x="202" y="180"/>
                    <a:pt x="202" y="180"/>
                  </a:cubicBezTo>
                  <a:cubicBezTo>
                    <a:pt x="202" y="179"/>
                    <a:pt x="204" y="179"/>
                    <a:pt x="206" y="180"/>
                  </a:cubicBezTo>
                  <a:cubicBezTo>
                    <a:pt x="208" y="181"/>
                    <a:pt x="210" y="180"/>
                    <a:pt x="212" y="178"/>
                  </a:cubicBezTo>
                  <a:cubicBezTo>
                    <a:pt x="214" y="176"/>
                    <a:pt x="217" y="178"/>
                    <a:pt x="218" y="176"/>
                  </a:cubicBezTo>
                  <a:cubicBezTo>
                    <a:pt x="218" y="174"/>
                    <a:pt x="214" y="173"/>
                    <a:pt x="213" y="172"/>
                  </a:cubicBezTo>
                  <a:cubicBezTo>
                    <a:pt x="212" y="171"/>
                    <a:pt x="210" y="169"/>
                    <a:pt x="207" y="170"/>
                  </a:cubicBezTo>
                  <a:cubicBezTo>
                    <a:pt x="204" y="170"/>
                    <a:pt x="204" y="169"/>
                    <a:pt x="202" y="167"/>
                  </a:cubicBezTo>
                  <a:cubicBezTo>
                    <a:pt x="201" y="166"/>
                    <a:pt x="196" y="168"/>
                    <a:pt x="196" y="172"/>
                  </a:cubicBezTo>
                  <a:cubicBezTo>
                    <a:pt x="196" y="175"/>
                    <a:pt x="193" y="175"/>
                    <a:pt x="194" y="173"/>
                  </a:cubicBezTo>
                  <a:cubicBezTo>
                    <a:pt x="195" y="171"/>
                    <a:pt x="192" y="169"/>
                    <a:pt x="195" y="168"/>
                  </a:cubicBezTo>
                  <a:cubicBezTo>
                    <a:pt x="197" y="167"/>
                    <a:pt x="196" y="164"/>
                    <a:pt x="191" y="163"/>
                  </a:cubicBezTo>
                  <a:cubicBezTo>
                    <a:pt x="187" y="163"/>
                    <a:pt x="185" y="167"/>
                    <a:pt x="186" y="168"/>
                  </a:cubicBezTo>
                  <a:cubicBezTo>
                    <a:pt x="187" y="169"/>
                    <a:pt x="183" y="175"/>
                    <a:pt x="181" y="175"/>
                  </a:cubicBezTo>
                  <a:cubicBezTo>
                    <a:pt x="179" y="175"/>
                    <a:pt x="181" y="170"/>
                    <a:pt x="181" y="167"/>
                  </a:cubicBezTo>
                  <a:cubicBezTo>
                    <a:pt x="181" y="165"/>
                    <a:pt x="179" y="166"/>
                    <a:pt x="176" y="170"/>
                  </a:cubicBezTo>
                  <a:cubicBezTo>
                    <a:pt x="172" y="174"/>
                    <a:pt x="170" y="178"/>
                    <a:pt x="168" y="178"/>
                  </a:cubicBezTo>
                  <a:cubicBezTo>
                    <a:pt x="166" y="179"/>
                    <a:pt x="166" y="175"/>
                    <a:pt x="169" y="173"/>
                  </a:cubicBezTo>
                  <a:cubicBezTo>
                    <a:pt x="172" y="171"/>
                    <a:pt x="173" y="166"/>
                    <a:pt x="175" y="166"/>
                  </a:cubicBezTo>
                  <a:cubicBezTo>
                    <a:pt x="177" y="166"/>
                    <a:pt x="177" y="164"/>
                    <a:pt x="174" y="163"/>
                  </a:cubicBezTo>
                  <a:cubicBezTo>
                    <a:pt x="171" y="162"/>
                    <a:pt x="170" y="166"/>
                    <a:pt x="169" y="167"/>
                  </a:cubicBezTo>
                  <a:cubicBezTo>
                    <a:pt x="168" y="168"/>
                    <a:pt x="163" y="165"/>
                    <a:pt x="163" y="166"/>
                  </a:cubicBezTo>
                  <a:cubicBezTo>
                    <a:pt x="163" y="167"/>
                    <a:pt x="160" y="168"/>
                    <a:pt x="162" y="169"/>
                  </a:cubicBezTo>
                  <a:cubicBezTo>
                    <a:pt x="163" y="171"/>
                    <a:pt x="161" y="173"/>
                    <a:pt x="160" y="171"/>
                  </a:cubicBezTo>
                  <a:cubicBezTo>
                    <a:pt x="159" y="168"/>
                    <a:pt x="155" y="170"/>
                    <a:pt x="154" y="173"/>
                  </a:cubicBezTo>
                  <a:cubicBezTo>
                    <a:pt x="152" y="175"/>
                    <a:pt x="150" y="175"/>
                    <a:pt x="152" y="176"/>
                  </a:cubicBezTo>
                  <a:cubicBezTo>
                    <a:pt x="153" y="177"/>
                    <a:pt x="153" y="180"/>
                    <a:pt x="151" y="181"/>
                  </a:cubicBezTo>
                  <a:cubicBezTo>
                    <a:pt x="149" y="181"/>
                    <a:pt x="150" y="175"/>
                    <a:pt x="148" y="175"/>
                  </a:cubicBezTo>
                  <a:cubicBezTo>
                    <a:pt x="146" y="176"/>
                    <a:pt x="147" y="172"/>
                    <a:pt x="150" y="172"/>
                  </a:cubicBezTo>
                  <a:cubicBezTo>
                    <a:pt x="152" y="172"/>
                    <a:pt x="154" y="169"/>
                    <a:pt x="154" y="168"/>
                  </a:cubicBezTo>
                  <a:cubicBezTo>
                    <a:pt x="154" y="166"/>
                    <a:pt x="151" y="167"/>
                    <a:pt x="151" y="168"/>
                  </a:cubicBezTo>
                  <a:cubicBezTo>
                    <a:pt x="151" y="170"/>
                    <a:pt x="147" y="170"/>
                    <a:pt x="144" y="170"/>
                  </a:cubicBezTo>
                  <a:cubicBezTo>
                    <a:pt x="141" y="170"/>
                    <a:pt x="141" y="173"/>
                    <a:pt x="145" y="175"/>
                  </a:cubicBezTo>
                  <a:cubicBezTo>
                    <a:pt x="148" y="177"/>
                    <a:pt x="144" y="179"/>
                    <a:pt x="142" y="177"/>
                  </a:cubicBezTo>
                  <a:cubicBezTo>
                    <a:pt x="141" y="176"/>
                    <a:pt x="138" y="176"/>
                    <a:pt x="136" y="177"/>
                  </a:cubicBezTo>
                  <a:cubicBezTo>
                    <a:pt x="134" y="178"/>
                    <a:pt x="141" y="180"/>
                    <a:pt x="141" y="182"/>
                  </a:cubicBezTo>
                  <a:cubicBezTo>
                    <a:pt x="141" y="183"/>
                    <a:pt x="138" y="180"/>
                    <a:pt x="137" y="181"/>
                  </a:cubicBezTo>
                  <a:cubicBezTo>
                    <a:pt x="136" y="182"/>
                    <a:pt x="133" y="180"/>
                    <a:pt x="132" y="178"/>
                  </a:cubicBezTo>
                  <a:cubicBezTo>
                    <a:pt x="132" y="176"/>
                    <a:pt x="127" y="179"/>
                    <a:pt x="130" y="180"/>
                  </a:cubicBezTo>
                  <a:cubicBezTo>
                    <a:pt x="133" y="181"/>
                    <a:pt x="132" y="183"/>
                    <a:pt x="132" y="185"/>
                  </a:cubicBezTo>
                  <a:cubicBezTo>
                    <a:pt x="132" y="188"/>
                    <a:pt x="128" y="186"/>
                    <a:pt x="129" y="184"/>
                  </a:cubicBezTo>
                  <a:cubicBezTo>
                    <a:pt x="130" y="181"/>
                    <a:pt x="127" y="182"/>
                    <a:pt x="124" y="183"/>
                  </a:cubicBezTo>
                  <a:cubicBezTo>
                    <a:pt x="122" y="185"/>
                    <a:pt x="124" y="181"/>
                    <a:pt x="123" y="178"/>
                  </a:cubicBezTo>
                  <a:cubicBezTo>
                    <a:pt x="122" y="176"/>
                    <a:pt x="120" y="178"/>
                    <a:pt x="118" y="179"/>
                  </a:cubicBezTo>
                  <a:cubicBezTo>
                    <a:pt x="115" y="179"/>
                    <a:pt x="114" y="180"/>
                    <a:pt x="115" y="181"/>
                  </a:cubicBezTo>
                  <a:cubicBezTo>
                    <a:pt x="117" y="183"/>
                    <a:pt x="117" y="186"/>
                    <a:pt x="114" y="185"/>
                  </a:cubicBezTo>
                  <a:cubicBezTo>
                    <a:pt x="112" y="185"/>
                    <a:pt x="111" y="185"/>
                    <a:pt x="112" y="187"/>
                  </a:cubicBezTo>
                  <a:cubicBezTo>
                    <a:pt x="112" y="189"/>
                    <a:pt x="109" y="189"/>
                    <a:pt x="109" y="188"/>
                  </a:cubicBezTo>
                  <a:cubicBezTo>
                    <a:pt x="108" y="186"/>
                    <a:pt x="104" y="186"/>
                    <a:pt x="103" y="188"/>
                  </a:cubicBezTo>
                  <a:cubicBezTo>
                    <a:pt x="102" y="190"/>
                    <a:pt x="98" y="192"/>
                    <a:pt x="99" y="194"/>
                  </a:cubicBezTo>
                  <a:cubicBezTo>
                    <a:pt x="99" y="196"/>
                    <a:pt x="102" y="193"/>
                    <a:pt x="104" y="194"/>
                  </a:cubicBezTo>
                  <a:cubicBezTo>
                    <a:pt x="106" y="194"/>
                    <a:pt x="104" y="195"/>
                    <a:pt x="105" y="197"/>
                  </a:cubicBezTo>
                  <a:cubicBezTo>
                    <a:pt x="106" y="198"/>
                    <a:pt x="106" y="200"/>
                    <a:pt x="104" y="199"/>
                  </a:cubicBezTo>
                  <a:cubicBezTo>
                    <a:pt x="103" y="197"/>
                    <a:pt x="100" y="197"/>
                    <a:pt x="100" y="199"/>
                  </a:cubicBezTo>
                  <a:cubicBezTo>
                    <a:pt x="100" y="202"/>
                    <a:pt x="98" y="199"/>
                    <a:pt x="96" y="197"/>
                  </a:cubicBezTo>
                  <a:cubicBezTo>
                    <a:pt x="95" y="195"/>
                    <a:pt x="93" y="201"/>
                    <a:pt x="92" y="199"/>
                  </a:cubicBezTo>
                  <a:cubicBezTo>
                    <a:pt x="90" y="198"/>
                    <a:pt x="95" y="194"/>
                    <a:pt x="94" y="192"/>
                  </a:cubicBezTo>
                  <a:cubicBezTo>
                    <a:pt x="92" y="191"/>
                    <a:pt x="92" y="193"/>
                    <a:pt x="89" y="196"/>
                  </a:cubicBezTo>
                  <a:cubicBezTo>
                    <a:pt x="86" y="199"/>
                    <a:pt x="82" y="199"/>
                    <a:pt x="83" y="200"/>
                  </a:cubicBezTo>
                  <a:cubicBezTo>
                    <a:pt x="85" y="202"/>
                    <a:pt x="80" y="203"/>
                    <a:pt x="80" y="205"/>
                  </a:cubicBezTo>
                  <a:cubicBezTo>
                    <a:pt x="79" y="207"/>
                    <a:pt x="73" y="208"/>
                    <a:pt x="69" y="211"/>
                  </a:cubicBezTo>
                  <a:cubicBezTo>
                    <a:pt x="66" y="213"/>
                    <a:pt x="70" y="213"/>
                    <a:pt x="72" y="211"/>
                  </a:cubicBezTo>
                  <a:cubicBezTo>
                    <a:pt x="74" y="209"/>
                    <a:pt x="75" y="210"/>
                    <a:pt x="78" y="208"/>
                  </a:cubicBezTo>
                  <a:cubicBezTo>
                    <a:pt x="82" y="206"/>
                    <a:pt x="85" y="204"/>
                    <a:pt x="87" y="205"/>
                  </a:cubicBezTo>
                  <a:cubicBezTo>
                    <a:pt x="88" y="206"/>
                    <a:pt x="90" y="206"/>
                    <a:pt x="92" y="204"/>
                  </a:cubicBezTo>
                  <a:cubicBezTo>
                    <a:pt x="93" y="202"/>
                    <a:pt x="95" y="202"/>
                    <a:pt x="97" y="204"/>
                  </a:cubicBezTo>
                  <a:cubicBezTo>
                    <a:pt x="99" y="205"/>
                    <a:pt x="94" y="206"/>
                    <a:pt x="96" y="208"/>
                  </a:cubicBezTo>
                  <a:cubicBezTo>
                    <a:pt x="98" y="210"/>
                    <a:pt x="94" y="211"/>
                    <a:pt x="94" y="210"/>
                  </a:cubicBezTo>
                  <a:cubicBezTo>
                    <a:pt x="94" y="208"/>
                    <a:pt x="91" y="206"/>
                    <a:pt x="90" y="208"/>
                  </a:cubicBezTo>
                  <a:cubicBezTo>
                    <a:pt x="90" y="210"/>
                    <a:pt x="88" y="211"/>
                    <a:pt x="86" y="211"/>
                  </a:cubicBezTo>
                  <a:cubicBezTo>
                    <a:pt x="85" y="212"/>
                    <a:pt x="83" y="215"/>
                    <a:pt x="83" y="218"/>
                  </a:cubicBezTo>
                  <a:cubicBezTo>
                    <a:pt x="83" y="221"/>
                    <a:pt x="80" y="218"/>
                    <a:pt x="80" y="220"/>
                  </a:cubicBezTo>
                  <a:cubicBezTo>
                    <a:pt x="80" y="223"/>
                    <a:pt x="76" y="227"/>
                    <a:pt x="72" y="231"/>
                  </a:cubicBezTo>
                  <a:cubicBezTo>
                    <a:pt x="69" y="234"/>
                    <a:pt x="72" y="235"/>
                    <a:pt x="71" y="237"/>
                  </a:cubicBezTo>
                  <a:cubicBezTo>
                    <a:pt x="70" y="239"/>
                    <a:pt x="66" y="237"/>
                    <a:pt x="64" y="238"/>
                  </a:cubicBezTo>
                  <a:cubicBezTo>
                    <a:pt x="63" y="239"/>
                    <a:pt x="65" y="244"/>
                    <a:pt x="63" y="246"/>
                  </a:cubicBezTo>
                  <a:cubicBezTo>
                    <a:pt x="61" y="247"/>
                    <a:pt x="63" y="250"/>
                    <a:pt x="63" y="251"/>
                  </a:cubicBezTo>
                  <a:cubicBezTo>
                    <a:pt x="63" y="253"/>
                    <a:pt x="58" y="250"/>
                    <a:pt x="58" y="252"/>
                  </a:cubicBezTo>
                  <a:cubicBezTo>
                    <a:pt x="58" y="254"/>
                    <a:pt x="53" y="254"/>
                    <a:pt x="52" y="254"/>
                  </a:cubicBezTo>
                  <a:cubicBezTo>
                    <a:pt x="51" y="255"/>
                    <a:pt x="55" y="258"/>
                    <a:pt x="57" y="259"/>
                  </a:cubicBezTo>
                  <a:cubicBezTo>
                    <a:pt x="59" y="261"/>
                    <a:pt x="55" y="262"/>
                    <a:pt x="54" y="260"/>
                  </a:cubicBezTo>
                  <a:cubicBezTo>
                    <a:pt x="54" y="258"/>
                    <a:pt x="51" y="262"/>
                    <a:pt x="47" y="263"/>
                  </a:cubicBezTo>
                  <a:cubicBezTo>
                    <a:pt x="43" y="265"/>
                    <a:pt x="45" y="269"/>
                    <a:pt x="42" y="269"/>
                  </a:cubicBezTo>
                  <a:cubicBezTo>
                    <a:pt x="39" y="269"/>
                    <a:pt x="39" y="274"/>
                    <a:pt x="37" y="275"/>
                  </a:cubicBezTo>
                  <a:cubicBezTo>
                    <a:pt x="35" y="277"/>
                    <a:pt x="36" y="272"/>
                    <a:pt x="33" y="272"/>
                  </a:cubicBezTo>
                  <a:cubicBezTo>
                    <a:pt x="30" y="271"/>
                    <a:pt x="30" y="274"/>
                    <a:pt x="32" y="276"/>
                  </a:cubicBezTo>
                  <a:cubicBezTo>
                    <a:pt x="34" y="279"/>
                    <a:pt x="29" y="277"/>
                    <a:pt x="27" y="279"/>
                  </a:cubicBezTo>
                  <a:cubicBezTo>
                    <a:pt x="25" y="281"/>
                    <a:pt x="20" y="280"/>
                    <a:pt x="19" y="282"/>
                  </a:cubicBezTo>
                  <a:cubicBezTo>
                    <a:pt x="18" y="284"/>
                    <a:pt x="23" y="284"/>
                    <a:pt x="24" y="285"/>
                  </a:cubicBezTo>
                  <a:cubicBezTo>
                    <a:pt x="24" y="287"/>
                    <a:pt x="19" y="286"/>
                    <a:pt x="16" y="286"/>
                  </a:cubicBezTo>
                  <a:cubicBezTo>
                    <a:pt x="14" y="285"/>
                    <a:pt x="14" y="289"/>
                    <a:pt x="12" y="289"/>
                  </a:cubicBezTo>
                  <a:cubicBezTo>
                    <a:pt x="9" y="288"/>
                    <a:pt x="6" y="291"/>
                    <a:pt x="8" y="292"/>
                  </a:cubicBezTo>
                  <a:cubicBezTo>
                    <a:pt x="10" y="294"/>
                    <a:pt x="7" y="294"/>
                    <a:pt x="5" y="293"/>
                  </a:cubicBezTo>
                  <a:cubicBezTo>
                    <a:pt x="3" y="292"/>
                    <a:pt x="2" y="295"/>
                    <a:pt x="1" y="297"/>
                  </a:cubicBezTo>
                  <a:cubicBezTo>
                    <a:pt x="0" y="299"/>
                    <a:pt x="4" y="300"/>
                    <a:pt x="4" y="301"/>
                  </a:cubicBezTo>
                  <a:cubicBezTo>
                    <a:pt x="4" y="302"/>
                    <a:pt x="1" y="304"/>
                    <a:pt x="3" y="304"/>
                  </a:cubicBezTo>
                  <a:cubicBezTo>
                    <a:pt x="6" y="305"/>
                    <a:pt x="4" y="307"/>
                    <a:pt x="2" y="308"/>
                  </a:cubicBezTo>
                  <a:cubicBezTo>
                    <a:pt x="1" y="308"/>
                    <a:pt x="1" y="310"/>
                    <a:pt x="2" y="311"/>
                  </a:cubicBezTo>
                  <a:cubicBezTo>
                    <a:pt x="4" y="313"/>
                    <a:pt x="0" y="314"/>
                    <a:pt x="2" y="317"/>
                  </a:cubicBezTo>
                  <a:cubicBezTo>
                    <a:pt x="4" y="319"/>
                    <a:pt x="5" y="316"/>
                    <a:pt x="6" y="318"/>
                  </a:cubicBezTo>
                  <a:cubicBezTo>
                    <a:pt x="7" y="320"/>
                    <a:pt x="9" y="318"/>
                    <a:pt x="12" y="316"/>
                  </a:cubicBezTo>
                  <a:cubicBezTo>
                    <a:pt x="15" y="313"/>
                    <a:pt x="16" y="318"/>
                    <a:pt x="14" y="318"/>
                  </a:cubicBezTo>
                  <a:cubicBezTo>
                    <a:pt x="11" y="318"/>
                    <a:pt x="9" y="320"/>
                    <a:pt x="9" y="322"/>
                  </a:cubicBezTo>
                  <a:cubicBezTo>
                    <a:pt x="10" y="324"/>
                    <a:pt x="6" y="324"/>
                    <a:pt x="6" y="321"/>
                  </a:cubicBezTo>
                  <a:cubicBezTo>
                    <a:pt x="6" y="318"/>
                    <a:pt x="1" y="321"/>
                    <a:pt x="3" y="323"/>
                  </a:cubicBezTo>
                  <a:cubicBezTo>
                    <a:pt x="5" y="325"/>
                    <a:pt x="2" y="327"/>
                    <a:pt x="2" y="328"/>
                  </a:cubicBezTo>
                  <a:cubicBezTo>
                    <a:pt x="2" y="330"/>
                    <a:pt x="6" y="330"/>
                    <a:pt x="7" y="328"/>
                  </a:cubicBezTo>
                  <a:cubicBezTo>
                    <a:pt x="9" y="326"/>
                    <a:pt x="11" y="326"/>
                    <a:pt x="12" y="328"/>
                  </a:cubicBezTo>
                  <a:cubicBezTo>
                    <a:pt x="13" y="330"/>
                    <a:pt x="10" y="329"/>
                    <a:pt x="10" y="332"/>
                  </a:cubicBezTo>
                  <a:cubicBezTo>
                    <a:pt x="10" y="335"/>
                    <a:pt x="8" y="332"/>
                    <a:pt x="6" y="334"/>
                  </a:cubicBezTo>
                  <a:cubicBezTo>
                    <a:pt x="4" y="337"/>
                    <a:pt x="12" y="341"/>
                    <a:pt x="15" y="341"/>
                  </a:cubicBezTo>
                  <a:cubicBezTo>
                    <a:pt x="17" y="342"/>
                    <a:pt x="20" y="345"/>
                    <a:pt x="25" y="344"/>
                  </a:cubicBezTo>
                  <a:cubicBezTo>
                    <a:pt x="30" y="343"/>
                    <a:pt x="39" y="334"/>
                    <a:pt x="40" y="332"/>
                  </a:cubicBezTo>
                  <a:cubicBezTo>
                    <a:pt x="42" y="331"/>
                    <a:pt x="44" y="333"/>
                    <a:pt x="46" y="331"/>
                  </a:cubicBezTo>
                  <a:cubicBezTo>
                    <a:pt x="48" y="330"/>
                    <a:pt x="47" y="326"/>
                    <a:pt x="48" y="325"/>
                  </a:cubicBezTo>
                  <a:cubicBezTo>
                    <a:pt x="50" y="324"/>
                    <a:pt x="50" y="329"/>
                    <a:pt x="52" y="330"/>
                  </a:cubicBezTo>
                  <a:cubicBezTo>
                    <a:pt x="53" y="330"/>
                    <a:pt x="54" y="331"/>
                    <a:pt x="54" y="333"/>
                  </a:cubicBezTo>
                  <a:cubicBezTo>
                    <a:pt x="55" y="333"/>
                    <a:pt x="56" y="333"/>
                    <a:pt x="56" y="334"/>
                  </a:cubicBezTo>
                  <a:cubicBezTo>
                    <a:pt x="58" y="335"/>
                    <a:pt x="58" y="330"/>
                    <a:pt x="58" y="328"/>
                  </a:cubicBezTo>
                  <a:cubicBezTo>
                    <a:pt x="58" y="327"/>
                    <a:pt x="60" y="323"/>
                    <a:pt x="60" y="321"/>
                  </a:cubicBezTo>
                  <a:cubicBezTo>
                    <a:pt x="59" y="319"/>
                    <a:pt x="64" y="321"/>
                    <a:pt x="65" y="319"/>
                  </a:cubicBezTo>
                  <a:cubicBezTo>
                    <a:pt x="66" y="318"/>
                    <a:pt x="66" y="312"/>
                    <a:pt x="65" y="311"/>
                  </a:cubicBezTo>
                  <a:cubicBezTo>
                    <a:pt x="63" y="311"/>
                    <a:pt x="63" y="307"/>
                    <a:pt x="64" y="307"/>
                  </a:cubicBezTo>
                  <a:cubicBezTo>
                    <a:pt x="66" y="307"/>
                    <a:pt x="68" y="306"/>
                    <a:pt x="68" y="303"/>
                  </a:cubicBezTo>
                  <a:cubicBezTo>
                    <a:pt x="67" y="300"/>
                    <a:pt x="62" y="300"/>
                    <a:pt x="62" y="297"/>
                  </a:cubicBezTo>
                  <a:cubicBezTo>
                    <a:pt x="62" y="294"/>
                    <a:pt x="64" y="293"/>
                    <a:pt x="62" y="289"/>
                  </a:cubicBezTo>
                  <a:cubicBezTo>
                    <a:pt x="60" y="285"/>
                    <a:pt x="63" y="283"/>
                    <a:pt x="62" y="281"/>
                  </a:cubicBezTo>
                  <a:cubicBezTo>
                    <a:pt x="62" y="279"/>
                    <a:pt x="61" y="276"/>
                    <a:pt x="63" y="272"/>
                  </a:cubicBezTo>
                  <a:cubicBezTo>
                    <a:pt x="66" y="268"/>
                    <a:pt x="70" y="266"/>
                    <a:pt x="72" y="267"/>
                  </a:cubicBezTo>
                  <a:cubicBezTo>
                    <a:pt x="73" y="267"/>
                    <a:pt x="76" y="269"/>
                    <a:pt x="77" y="266"/>
                  </a:cubicBezTo>
                  <a:cubicBezTo>
                    <a:pt x="78" y="264"/>
                    <a:pt x="78" y="262"/>
                    <a:pt x="77" y="261"/>
                  </a:cubicBezTo>
                  <a:cubicBezTo>
                    <a:pt x="76" y="261"/>
                    <a:pt x="73" y="260"/>
                    <a:pt x="75" y="257"/>
                  </a:cubicBezTo>
                  <a:cubicBezTo>
                    <a:pt x="78" y="254"/>
                    <a:pt x="80" y="250"/>
                    <a:pt x="81" y="246"/>
                  </a:cubicBezTo>
                  <a:cubicBezTo>
                    <a:pt x="81" y="243"/>
                    <a:pt x="80" y="240"/>
                    <a:pt x="81" y="239"/>
                  </a:cubicBezTo>
                  <a:cubicBezTo>
                    <a:pt x="82" y="237"/>
                    <a:pt x="85" y="239"/>
                    <a:pt x="88" y="237"/>
                  </a:cubicBezTo>
                  <a:cubicBezTo>
                    <a:pt x="90" y="235"/>
                    <a:pt x="88" y="233"/>
                    <a:pt x="89" y="232"/>
                  </a:cubicBezTo>
                  <a:cubicBezTo>
                    <a:pt x="90" y="231"/>
                    <a:pt x="92" y="227"/>
                    <a:pt x="94" y="226"/>
                  </a:cubicBezTo>
                  <a:cubicBezTo>
                    <a:pt x="95" y="225"/>
                    <a:pt x="97" y="223"/>
                    <a:pt x="96" y="221"/>
                  </a:cubicBezTo>
                  <a:cubicBezTo>
                    <a:pt x="94" y="220"/>
                    <a:pt x="98" y="218"/>
                    <a:pt x="98" y="215"/>
                  </a:cubicBezTo>
                  <a:cubicBezTo>
                    <a:pt x="98" y="213"/>
                    <a:pt x="102" y="211"/>
                    <a:pt x="104" y="211"/>
                  </a:cubicBezTo>
                  <a:cubicBezTo>
                    <a:pt x="107" y="211"/>
                    <a:pt x="111" y="211"/>
                    <a:pt x="111" y="208"/>
                  </a:cubicBezTo>
                  <a:cubicBezTo>
                    <a:pt x="111" y="206"/>
                    <a:pt x="109" y="201"/>
                    <a:pt x="113" y="202"/>
                  </a:cubicBezTo>
                  <a:cubicBezTo>
                    <a:pt x="116" y="204"/>
                    <a:pt x="119" y="202"/>
                    <a:pt x="122" y="204"/>
                  </a:cubicBezTo>
                  <a:cubicBezTo>
                    <a:pt x="124" y="206"/>
                    <a:pt x="127" y="205"/>
                    <a:pt x="127" y="202"/>
                  </a:cubicBezTo>
                  <a:cubicBezTo>
                    <a:pt x="127" y="199"/>
                    <a:pt x="128" y="194"/>
                    <a:pt x="132" y="196"/>
                  </a:cubicBezTo>
                  <a:cubicBezTo>
                    <a:pt x="132" y="196"/>
                    <a:pt x="132" y="196"/>
                    <a:pt x="133" y="196"/>
                  </a:cubicBezTo>
                  <a:cubicBezTo>
                    <a:pt x="134" y="194"/>
                    <a:pt x="136" y="192"/>
                    <a:pt x="138" y="192"/>
                  </a:cubicBezTo>
                  <a:cubicBezTo>
                    <a:pt x="142" y="193"/>
                    <a:pt x="144" y="198"/>
                    <a:pt x="148" y="199"/>
                  </a:cubicBezTo>
                  <a:cubicBezTo>
                    <a:pt x="152" y="200"/>
                    <a:pt x="156" y="201"/>
                    <a:pt x="157" y="199"/>
                  </a:cubicBezTo>
                  <a:cubicBezTo>
                    <a:pt x="158" y="197"/>
                    <a:pt x="161" y="201"/>
                    <a:pt x="163" y="200"/>
                  </a:cubicBezTo>
                  <a:cubicBezTo>
                    <a:pt x="166" y="199"/>
                    <a:pt x="166" y="204"/>
                    <a:pt x="168" y="201"/>
                  </a:cubicBezTo>
                  <a:cubicBezTo>
                    <a:pt x="170" y="198"/>
                    <a:pt x="168" y="196"/>
                    <a:pt x="172" y="196"/>
                  </a:cubicBezTo>
                  <a:cubicBezTo>
                    <a:pt x="176" y="197"/>
                    <a:pt x="173" y="192"/>
                    <a:pt x="173" y="189"/>
                  </a:cubicBezTo>
                  <a:cubicBezTo>
                    <a:pt x="173" y="186"/>
                    <a:pt x="178" y="186"/>
                    <a:pt x="178" y="183"/>
                  </a:cubicBezTo>
                  <a:cubicBezTo>
                    <a:pt x="178" y="181"/>
                    <a:pt x="186" y="183"/>
                    <a:pt x="187" y="181"/>
                  </a:cubicBezTo>
                  <a:cubicBezTo>
                    <a:pt x="188" y="180"/>
                    <a:pt x="192" y="179"/>
                    <a:pt x="194" y="181"/>
                  </a:cubicBezTo>
                  <a:cubicBezTo>
                    <a:pt x="195" y="184"/>
                    <a:pt x="202" y="185"/>
                    <a:pt x="202" y="187"/>
                  </a:cubicBezTo>
                  <a:cubicBezTo>
                    <a:pt x="203" y="189"/>
                    <a:pt x="202" y="190"/>
                    <a:pt x="202" y="192"/>
                  </a:cubicBezTo>
                  <a:cubicBezTo>
                    <a:pt x="203" y="191"/>
                    <a:pt x="205" y="190"/>
                    <a:pt x="206" y="190"/>
                  </a:cubicBezTo>
                  <a:cubicBezTo>
                    <a:pt x="209" y="190"/>
                    <a:pt x="211" y="186"/>
                    <a:pt x="213" y="187"/>
                  </a:cubicBezTo>
                  <a:cubicBezTo>
                    <a:pt x="215" y="187"/>
                    <a:pt x="217" y="187"/>
                    <a:pt x="217" y="184"/>
                  </a:cubicBezTo>
                  <a:cubicBezTo>
                    <a:pt x="215" y="183"/>
                    <a:pt x="212" y="182"/>
                    <a:pt x="211" y="184"/>
                  </a:cubicBezTo>
                  <a:close/>
                  <a:moveTo>
                    <a:pt x="61" y="25"/>
                  </a:moveTo>
                  <a:cubicBezTo>
                    <a:pt x="64" y="25"/>
                    <a:pt x="57" y="29"/>
                    <a:pt x="56" y="33"/>
                  </a:cubicBezTo>
                  <a:cubicBezTo>
                    <a:pt x="55" y="36"/>
                    <a:pt x="61" y="40"/>
                    <a:pt x="64" y="42"/>
                  </a:cubicBezTo>
                  <a:cubicBezTo>
                    <a:pt x="67" y="45"/>
                    <a:pt x="74" y="44"/>
                    <a:pt x="76" y="43"/>
                  </a:cubicBezTo>
                  <a:cubicBezTo>
                    <a:pt x="79" y="41"/>
                    <a:pt x="78" y="36"/>
                    <a:pt x="81" y="36"/>
                  </a:cubicBezTo>
                  <a:cubicBezTo>
                    <a:pt x="84" y="37"/>
                    <a:pt x="82" y="34"/>
                    <a:pt x="85" y="33"/>
                  </a:cubicBezTo>
                  <a:cubicBezTo>
                    <a:pt x="88" y="32"/>
                    <a:pt x="88" y="35"/>
                    <a:pt x="86" y="38"/>
                  </a:cubicBezTo>
                  <a:cubicBezTo>
                    <a:pt x="84" y="40"/>
                    <a:pt x="90" y="40"/>
                    <a:pt x="93" y="37"/>
                  </a:cubicBezTo>
                  <a:cubicBezTo>
                    <a:pt x="96" y="34"/>
                    <a:pt x="97" y="37"/>
                    <a:pt x="96" y="40"/>
                  </a:cubicBezTo>
                  <a:cubicBezTo>
                    <a:pt x="96" y="43"/>
                    <a:pt x="89" y="41"/>
                    <a:pt x="86" y="44"/>
                  </a:cubicBezTo>
                  <a:cubicBezTo>
                    <a:pt x="84" y="48"/>
                    <a:pt x="77" y="45"/>
                    <a:pt x="73" y="49"/>
                  </a:cubicBezTo>
                  <a:cubicBezTo>
                    <a:pt x="70" y="53"/>
                    <a:pt x="76" y="53"/>
                    <a:pt x="81" y="52"/>
                  </a:cubicBezTo>
                  <a:cubicBezTo>
                    <a:pt x="85" y="51"/>
                    <a:pt x="94" y="50"/>
                    <a:pt x="98" y="51"/>
                  </a:cubicBezTo>
                  <a:cubicBezTo>
                    <a:pt x="101" y="52"/>
                    <a:pt x="96" y="53"/>
                    <a:pt x="90" y="53"/>
                  </a:cubicBezTo>
                  <a:cubicBezTo>
                    <a:pt x="84" y="53"/>
                    <a:pt x="82" y="55"/>
                    <a:pt x="83" y="56"/>
                  </a:cubicBezTo>
                  <a:cubicBezTo>
                    <a:pt x="83" y="58"/>
                    <a:pt x="75" y="54"/>
                    <a:pt x="74" y="58"/>
                  </a:cubicBezTo>
                  <a:cubicBezTo>
                    <a:pt x="74" y="61"/>
                    <a:pt x="82" y="62"/>
                    <a:pt x="83" y="65"/>
                  </a:cubicBezTo>
                  <a:cubicBezTo>
                    <a:pt x="84" y="67"/>
                    <a:pt x="89" y="65"/>
                    <a:pt x="91" y="65"/>
                  </a:cubicBezTo>
                  <a:cubicBezTo>
                    <a:pt x="93" y="66"/>
                    <a:pt x="88" y="68"/>
                    <a:pt x="87" y="69"/>
                  </a:cubicBezTo>
                  <a:cubicBezTo>
                    <a:pt x="86" y="70"/>
                    <a:pt x="93" y="71"/>
                    <a:pt x="94" y="73"/>
                  </a:cubicBezTo>
                  <a:cubicBezTo>
                    <a:pt x="95" y="75"/>
                    <a:pt x="100" y="74"/>
                    <a:pt x="99" y="71"/>
                  </a:cubicBezTo>
                  <a:cubicBezTo>
                    <a:pt x="99" y="68"/>
                    <a:pt x="104" y="58"/>
                    <a:pt x="109" y="56"/>
                  </a:cubicBezTo>
                  <a:cubicBezTo>
                    <a:pt x="115" y="54"/>
                    <a:pt x="112" y="52"/>
                    <a:pt x="112" y="49"/>
                  </a:cubicBezTo>
                  <a:cubicBezTo>
                    <a:pt x="113" y="46"/>
                    <a:pt x="118" y="48"/>
                    <a:pt x="116" y="46"/>
                  </a:cubicBezTo>
                  <a:cubicBezTo>
                    <a:pt x="115" y="43"/>
                    <a:pt x="116" y="42"/>
                    <a:pt x="119" y="39"/>
                  </a:cubicBezTo>
                  <a:cubicBezTo>
                    <a:pt x="123" y="35"/>
                    <a:pt x="125" y="38"/>
                    <a:pt x="129" y="36"/>
                  </a:cubicBezTo>
                  <a:cubicBezTo>
                    <a:pt x="134" y="34"/>
                    <a:pt x="136" y="37"/>
                    <a:pt x="131" y="37"/>
                  </a:cubicBezTo>
                  <a:cubicBezTo>
                    <a:pt x="127" y="38"/>
                    <a:pt x="129" y="42"/>
                    <a:pt x="132" y="44"/>
                  </a:cubicBezTo>
                  <a:cubicBezTo>
                    <a:pt x="136" y="45"/>
                    <a:pt x="133" y="46"/>
                    <a:pt x="135" y="47"/>
                  </a:cubicBezTo>
                  <a:cubicBezTo>
                    <a:pt x="138" y="47"/>
                    <a:pt x="137" y="51"/>
                    <a:pt x="134" y="55"/>
                  </a:cubicBezTo>
                  <a:cubicBezTo>
                    <a:pt x="130" y="58"/>
                    <a:pt x="135" y="59"/>
                    <a:pt x="142" y="56"/>
                  </a:cubicBezTo>
                  <a:cubicBezTo>
                    <a:pt x="149" y="54"/>
                    <a:pt x="144" y="59"/>
                    <a:pt x="147" y="61"/>
                  </a:cubicBezTo>
                  <a:cubicBezTo>
                    <a:pt x="149" y="63"/>
                    <a:pt x="154" y="59"/>
                    <a:pt x="157" y="56"/>
                  </a:cubicBezTo>
                  <a:cubicBezTo>
                    <a:pt x="160" y="52"/>
                    <a:pt x="165" y="53"/>
                    <a:pt x="164" y="51"/>
                  </a:cubicBezTo>
                  <a:cubicBezTo>
                    <a:pt x="164" y="49"/>
                    <a:pt x="161" y="48"/>
                    <a:pt x="158" y="49"/>
                  </a:cubicBezTo>
                  <a:cubicBezTo>
                    <a:pt x="156" y="51"/>
                    <a:pt x="149" y="50"/>
                    <a:pt x="152" y="48"/>
                  </a:cubicBezTo>
                  <a:cubicBezTo>
                    <a:pt x="154" y="46"/>
                    <a:pt x="153" y="44"/>
                    <a:pt x="150" y="44"/>
                  </a:cubicBezTo>
                  <a:cubicBezTo>
                    <a:pt x="147" y="45"/>
                    <a:pt x="141" y="43"/>
                    <a:pt x="144" y="42"/>
                  </a:cubicBezTo>
                  <a:cubicBezTo>
                    <a:pt x="146" y="41"/>
                    <a:pt x="141" y="37"/>
                    <a:pt x="139" y="37"/>
                  </a:cubicBezTo>
                  <a:cubicBezTo>
                    <a:pt x="136" y="37"/>
                    <a:pt x="137" y="34"/>
                    <a:pt x="137" y="32"/>
                  </a:cubicBezTo>
                  <a:cubicBezTo>
                    <a:pt x="137" y="30"/>
                    <a:pt x="130" y="29"/>
                    <a:pt x="131" y="29"/>
                  </a:cubicBezTo>
                  <a:cubicBezTo>
                    <a:pt x="133" y="28"/>
                    <a:pt x="128" y="26"/>
                    <a:pt x="127" y="28"/>
                  </a:cubicBezTo>
                  <a:cubicBezTo>
                    <a:pt x="126" y="29"/>
                    <a:pt x="124" y="29"/>
                    <a:pt x="124" y="27"/>
                  </a:cubicBezTo>
                  <a:cubicBezTo>
                    <a:pt x="124" y="24"/>
                    <a:pt x="118" y="25"/>
                    <a:pt x="116" y="25"/>
                  </a:cubicBezTo>
                  <a:cubicBezTo>
                    <a:pt x="113" y="25"/>
                    <a:pt x="115" y="20"/>
                    <a:pt x="112" y="19"/>
                  </a:cubicBezTo>
                  <a:cubicBezTo>
                    <a:pt x="110" y="17"/>
                    <a:pt x="107" y="22"/>
                    <a:pt x="105" y="22"/>
                  </a:cubicBezTo>
                  <a:cubicBezTo>
                    <a:pt x="104" y="21"/>
                    <a:pt x="107" y="18"/>
                    <a:pt x="108" y="16"/>
                  </a:cubicBezTo>
                  <a:cubicBezTo>
                    <a:pt x="109" y="13"/>
                    <a:pt x="100" y="10"/>
                    <a:pt x="99" y="13"/>
                  </a:cubicBezTo>
                  <a:cubicBezTo>
                    <a:pt x="98" y="15"/>
                    <a:pt x="96" y="9"/>
                    <a:pt x="94" y="9"/>
                  </a:cubicBezTo>
                  <a:cubicBezTo>
                    <a:pt x="93" y="8"/>
                    <a:pt x="94" y="12"/>
                    <a:pt x="92" y="13"/>
                  </a:cubicBezTo>
                  <a:cubicBezTo>
                    <a:pt x="91" y="13"/>
                    <a:pt x="88" y="15"/>
                    <a:pt x="91" y="17"/>
                  </a:cubicBezTo>
                  <a:cubicBezTo>
                    <a:pt x="94" y="19"/>
                    <a:pt x="97" y="28"/>
                    <a:pt x="96" y="29"/>
                  </a:cubicBezTo>
                  <a:cubicBezTo>
                    <a:pt x="96" y="31"/>
                    <a:pt x="88" y="23"/>
                    <a:pt x="87" y="19"/>
                  </a:cubicBezTo>
                  <a:cubicBezTo>
                    <a:pt x="87" y="15"/>
                    <a:pt x="82" y="12"/>
                    <a:pt x="81" y="14"/>
                  </a:cubicBezTo>
                  <a:cubicBezTo>
                    <a:pt x="80" y="17"/>
                    <a:pt x="77" y="18"/>
                    <a:pt x="78" y="21"/>
                  </a:cubicBezTo>
                  <a:cubicBezTo>
                    <a:pt x="79" y="24"/>
                    <a:pt x="76" y="25"/>
                    <a:pt x="76" y="23"/>
                  </a:cubicBezTo>
                  <a:cubicBezTo>
                    <a:pt x="76" y="20"/>
                    <a:pt x="71" y="18"/>
                    <a:pt x="69" y="18"/>
                  </a:cubicBezTo>
                  <a:cubicBezTo>
                    <a:pt x="68" y="17"/>
                    <a:pt x="74" y="16"/>
                    <a:pt x="77" y="15"/>
                  </a:cubicBezTo>
                  <a:cubicBezTo>
                    <a:pt x="79" y="14"/>
                    <a:pt x="74" y="12"/>
                    <a:pt x="72" y="13"/>
                  </a:cubicBezTo>
                  <a:cubicBezTo>
                    <a:pt x="69" y="15"/>
                    <a:pt x="66" y="12"/>
                    <a:pt x="65" y="14"/>
                  </a:cubicBezTo>
                  <a:cubicBezTo>
                    <a:pt x="63" y="17"/>
                    <a:pt x="61" y="14"/>
                    <a:pt x="59" y="14"/>
                  </a:cubicBezTo>
                  <a:cubicBezTo>
                    <a:pt x="56" y="13"/>
                    <a:pt x="54" y="18"/>
                    <a:pt x="52" y="17"/>
                  </a:cubicBezTo>
                  <a:cubicBezTo>
                    <a:pt x="50" y="16"/>
                    <a:pt x="49" y="21"/>
                    <a:pt x="52" y="25"/>
                  </a:cubicBezTo>
                  <a:cubicBezTo>
                    <a:pt x="55" y="30"/>
                    <a:pt x="57" y="24"/>
                    <a:pt x="61" y="25"/>
                  </a:cubicBezTo>
                  <a:close/>
                  <a:moveTo>
                    <a:pt x="53" y="40"/>
                  </a:moveTo>
                  <a:cubicBezTo>
                    <a:pt x="55" y="40"/>
                    <a:pt x="57" y="44"/>
                    <a:pt x="59" y="44"/>
                  </a:cubicBezTo>
                  <a:cubicBezTo>
                    <a:pt x="60" y="44"/>
                    <a:pt x="56" y="39"/>
                    <a:pt x="53" y="37"/>
                  </a:cubicBezTo>
                  <a:cubicBezTo>
                    <a:pt x="51" y="34"/>
                    <a:pt x="51" y="31"/>
                    <a:pt x="48" y="32"/>
                  </a:cubicBezTo>
                  <a:cubicBezTo>
                    <a:pt x="44" y="33"/>
                    <a:pt x="51" y="39"/>
                    <a:pt x="53" y="40"/>
                  </a:cubicBezTo>
                  <a:close/>
                  <a:moveTo>
                    <a:pt x="112" y="9"/>
                  </a:moveTo>
                  <a:cubicBezTo>
                    <a:pt x="114" y="11"/>
                    <a:pt x="110" y="11"/>
                    <a:pt x="111" y="13"/>
                  </a:cubicBezTo>
                  <a:cubicBezTo>
                    <a:pt x="117" y="18"/>
                    <a:pt x="139" y="12"/>
                    <a:pt x="142" y="14"/>
                  </a:cubicBezTo>
                  <a:cubicBezTo>
                    <a:pt x="145" y="15"/>
                    <a:pt x="124" y="17"/>
                    <a:pt x="124" y="20"/>
                  </a:cubicBezTo>
                  <a:cubicBezTo>
                    <a:pt x="125" y="22"/>
                    <a:pt x="143" y="24"/>
                    <a:pt x="144" y="22"/>
                  </a:cubicBezTo>
                  <a:cubicBezTo>
                    <a:pt x="146" y="21"/>
                    <a:pt x="149" y="25"/>
                    <a:pt x="154" y="26"/>
                  </a:cubicBezTo>
                  <a:cubicBezTo>
                    <a:pt x="160" y="26"/>
                    <a:pt x="160" y="23"/>
                    <a:pt x="164" y="23"/>
                  </a:cubicBezTo>
                  <a:cubicBezTo>
                    <a:pt x="168" y="23"/>
                    <a:pt x="175" y="21"/>
                    <a:pt x="175" y="18"/>
                  </a:cubicBezTo>
                  <a:cubicBezTo>
                    <a:pt x="175" y="16"/>
                    <a:pt x="187" y="13"/>
                    <a:pt x="186" y="9"/>
                  </a:cubicBezTo>
                  <a:cubicBezTo>
                    <a:pt x="185" y="5"/>
                    <a:pt x="173" y="8"/>
                    <a:pt x="170" y="6"/>
                  </a:cubicBezTo>
                  <a:cubicBezTo>
                    <a:pt x="166" y="4"/>
                    <a:pt x="158" y="2"/>
                    <a:pt x="157" y="5"/>
                  </a:cubicBezTo>
                  <a:cubicBezTo>
                    <a:pt x="156" y="7"/>
                    <a:pt x="154" y="8"/>
                    <a:pt x="152" y="7"/>
                  </a:cubicBezTo>
                  <a:cubicBezTo>
                    <a:pt x="151" y="6"/>
                    <a:pt x="153" y="0"/>
                    <a:pt x="148" y="1"/>
                  </a:cubicBezTo>
                  <a:cubicBezTo>
                    <a:pt x="142" y="3"/>
                    <a:pt x="147" y="9"/>
                    <a:pt x="146" y="10"/>
                  </a:cubicBezTo>
                  <a:cubicBezTo>
                    <a:pt x="145" y="10"/>
                    <a:pt x="140" y="9"/>
                    <a:pt x="139" y="6"/>
                  </a:cubicBezTo>
                  <a:cubicBezTo>
                    <a:pt x="139" y="3"/>
                    <a:pt x="133" y="9"/>
                    <a:pt x="133" y="6"/>
                  </a:cubicBezTo>
                  <a:cubicBezTo>
                    <a:pt x="132" y="2"/>
                    <a:pt x="125" y="0"/>
                    <a:pt x="123" y="0"/>
                  </a:cubicBezTo>
                  <a:cubicBezTo>
                    <a:pt x="122" y="0"/>
                    <a:pt x="125" y="3"/>
                    <a:pt x="124" y="4"/>
                  </a:cubicBezTo>
                  <a:cubicBezTo>
                    <a:pt x="123" y="6"/>
                    <a:pt x="119" y="3"/>
                    <a:pt x="118" y="2"/>
                  </a:cubicBezTo>
                  <a:cubicBezTo>
                    <a:pt x="116" y="2"/>
                    <a:pt x="119" y="6"/>
                    <a:pt x="118" y="7"/>
                  </a:cubicBezTo>
                  <a:cubicBezTo>
                    <a:pt x="117" y="9"/>
                    <a:pt x="114" y="3"/>
                    <a:pt x="112" y="3"/>
                  </a:cubicBezTo>
                  <a:cubicBezTo>
                    <a:pt x="109" y="3"/>
                    <a:pt x="110" y="6"/>
                    <a:pt x="108" y="6"/>
                  </a:cubicBezTo>
                  <a:cubicBezTo>
                    <a:pt x="106" y="6"/>
                    <a:pt x="111" y="8"/>
                    <a:pt x="112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147">
              <a:extLst>
                <a:ext uri="{FF2B5EF4-FFF2-40B4-BE49-F238E27FC236}">
                  <a16:creationId xmlns:a16="http://schemas.microsoft.com/office/drawing/2014/main" id="{116BD172-0799-FB45-4FF2-82F6BEB60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092" y="2740308"/>
              <a:ext cx="60630" cy="23092"/>
            </a:xfrm>
            <a:custGeom>
              <a:avLst/>
              <a:gdLst>
                <a:gd name="T0" fmla="*/ 13 w 29"/>
                <a:gd name="T1" fmla="*/ 1 h 10"/>
                <a:gd name="T2" fmla="*/ 3 w 29"/>
                <a:gd name="T3" fmla="*/ 5 h 10"/>
                <a:gd name="T4" fmla="*/ 18 w 29"/>
                <a:gd name="T5" fmla="*/ 8 h 10"/>
                <a:gd name="T6" fmla="*/ 29 w 29"/>
                <a:gd name="T7" fmla="*/ 6 h 10"/>
                <a:gd name="T8" fmla="*/ 13 w 29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">
                  <a:moveTo>
                    <a:pt x="13" y="1"/>
                  </a:moveTo>
                  <a:cubicBezTo>
                    <a:pt x="11" y="3"/>
                    <a:pt x="0" y="2"/>
                    <a:pt x="3" y="5"/>
                  </a:cubicBezTo>
                  <a:cubicBezTo>
                    <a:pt x="5" y="7"/>
                    <a:pt x="14" y="6"/>
                    <a:pt x="18" y="8"/>
                  </a:cubicBezTo>
                  <a:cubicBezTo>
                    <a:pt x="23" y="10"/>
                    <a:pt x="29" y="8"/>
                    <a:pt x="29" y="6"/>
                  </a:cubicBezTo>
                  <a:cubicBezTo>
                    <a:pt x="29" y="5"/>
                    <a:pt x="15" y="0"/>
                    <a:pt x="13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148">
              <a:extLst>
                <a:ext uri="{FF2B5EF4-FFF2-40B4-BE49-F238E27FC236}">
                  <a16:creationId xmlns:a16="http://schemas.microsoft.com/office/drawing/2014/main" id="{8C92F861-E933-DC2B-F90D-3EAA41EF89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4222" y="3225245"/>
              <a:ext cx="301395" cy="328102"/>
            </a:xfrm>
            <a:custGeom>
              <a:avLst/>
              <a:gdLst>
                <a:gd name="T0" fmla="*/ 128 w 145"/>
                <a:gd name="T1" fmla="*/ 18 h 144"/>
                <a:gd name="T2" fmla="*/ 104 w 145"/>
                <a:gd name="T3" fmla="*/ 7 h 144"/>
                <a:gd name="T4" fmla="*/ 101 w 145"/>
                <a:gd name="T5" fmla="*/ 23 h 144"/>
                <a:gd name="T6" fmla="*/ 91 w 145"/>
                <a:gd name="T7" fmla="*/ 31 h 144"/>
                <a:gd name="T8" fmla="*/ 90 w 145"/>
                <a:gd name="T9" fmla="*/ 42 h 144"/>
                <a:gd name="T10" fmla="*/ 98 w 145"/>
                <a:gd name="T11" fmla="*/ 39 h 144"/>
                <a:gd name="T12" fmla="*/ 100 w 145"/>
                <a:gd name="T13" fmla="*/ 32 h 144"/>
                <a:gd name="T14" fmla="*/ 118 w 145"/>
                <a:gd name="T15" fmla="*/ 33 h 144"/>
                <a:gd name="T16" fmla="*/ 135 w 145"/>
                <a:gd name="T17" fmla="*/ 24 h 144"/>
                <a:gd name="T18" fmla="*/ 137 w 145"/>
                <a:gd name="T19" fmla="*/ 16 h 144"/>
                <a:gd name="T20" fmla="*/ 89 w 145"/>
                <a:gd name="T21" fmla="*/ 61 h 144"/>
                <a:gd name="T22" fmla="*/ 80 w 145"/>
                <a:gd name="T23" fmla="*/ 80 h 144"/>
                <a:gd name="T24" fmla="*/ 67 w 145"/>
                <a:gd name="T25" fmla="*/ 84 h 144"/>
                <a:gd name="T26" fmla="*/ 55 w 145"/>
                <a:gd name="T27" fmla="*/ 99 h 144"/>
                <a:gd name="T28" fmla="*/ 40 w 145"/>
                <a:gd name="T29" fmla="*/ 102 h 144"/>
                <a:gd name="T30" fmla="*/ 14 w 145"/>
                <a:gd name="T31" fmla="*/ 112 h 144"/>
                <a:gd name="T32" fmla="*/ 24 w 145"/>
                <a:gd name="T33" fmla="*/ 115 h 144"/>
                <a:gd name="T34" fmla="*/ 48 w 145"/>
                <a:gd name="T35" fmla="*/ 117 h 144"/>
                <a:gd name="T36" fmla="*/ 61 w 145"/>
                <a:gd name="T37" fmla="*/ 111 h 144"/>
                <a:gd name="T38" fmla="*/ 74 w 145"/>
                <a:gd name="T39" fmla="*/ 109 h 144"/>
                <a:gd name="T40" fmla="*/ 86 w 145"/>
                <a:gd name="T41" fmla="*/ 104 h 144"/>
                <a:gd name="T42" fmla="*/ 96 w 145"/>
                <a:gd name="T43" fmla="*/ 91 h 144"/>
                <a:gd name="T44" fmla="*/ 106 w 145"/>
                <a:gd name="T45" fmla="*/ 69 h 144"/>
                <a:gd name="T46" fmla="*/ 91 w 145"/>
                <a:gd name="T47" fmla="*/ 50 h 144"/>
                <a:gd name="T48" fmla="*/ 28 w 145"/>
                <a:gd name="T49" fmla="*/ 117 h 144"/>
                <a:gd name="T50" fmla="*/ 32 w 145"/>
                <a:gd name="T51" fmla="*/ 126 h 144"/>
                <a:gd name="T52" fmla="*/ 45 w 145"/>
                <a:gd name="T53" fmla="*/ 115 h 144"/>
                <a:gd name="T54" fmla="*/ 19 w 145"/>
                <a:gd name="T55" fmla="*/ 124 h 144"/>
                <a:gd name="T56" fmla="*/ 5 w 145"/>
                <a:gd name="T57" fmla="*/ 122 h 144"/>
                <a:gd name="T58" fmla="*/ 7 w 145"/>
                <a:gd name="T59" fmla="*/ 125 h 144"/>
                <a:gd name="T60" fmla="*/ 11 w 145"/>
                <a:gd name="T61" fmla="*/ 144 h 144"/>
                <a:gd name="T62" fmla="*/ 19 w 145"/>
                <a:gd name="T63" fmla="*/ 12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4">
                  <a:moveTo>
                    <a:pt x="137" y="16"/>
                  </a:moveTo>
                  <a:cubicBezTo>
                    <a:pt x="135" y="13"/>
                    <a:pt x="132" y="17"/>
                    <a:pt x="128" y="18"/>
                  </a:cubicBezTo>
                  <a:cubicBezTo>
                    <a:pt x="124" y="18"/>
                    <a:pt x="113" y="9"/>
                    <a:pt x="110" y="4"/>
                  </a:cubicBezTo>
                  <a:cubicBezTo>
                    <a:pt x="107" y="0"/>
                    <a:pt x="102" y="3"/>
                    <a:pt x="104" y="7"/>
                  </a:cubicBezTo>
                  <a:cubicBezTo>
                    <a:pt x="107" y="10"/>
                    <a:pt x="104" y="11"/>
                    <a:pt x="104" y="15"/>
                  </a:cubicBezTo>
                  <a:cubicBezTo>
                    <a:pt x="104" y="20"/>
                    <a:pt x="101" y="20"/>
                    <a:pt x="101" y="23"/>
                  </a:cubicBezTo>
                  <a:cubicBezTo>
                    <a:pt x="102" y="26"/>
                    <a:pt x="97" y="25"/>
                    <a:pt x="94" y="26"/>
                  </a:cubicBezTo>
                  <a:cubicBezTo>
                    <a:pt x="91" y="26"/>
                    <a:pt x="95" y="29"/>
                    <a:pt x="91" y="31"/>
                  </a:cubicBezTo>
                  <a:cubicBezTo>
                    <a:pt x="88" y="32"/>
                    <a:pt x="88" y="35"/>
                    <a:pt x="90" y="36"/>
                  </a:cubicBezTo>
                  <a:cubicBezTo>
                    <a:pt x="91" y="37"/>
                    <a:pt x="90" y="40"/>
                    <a:pt x="90" y="42"/>
                  </a:cubicBezTo>
                  <a:cubicBezTo>
                    <a:pt x="89" y="44"/>
                    <a:pt x="92" y="43"/>
                    <a:pt x="94" y="40"/>
                  </a:cubicBezTo>
                  <a:cubicBezTo>
                    <a:pt x="96" y="38"/>
                    <a:pt x="98" y="42"/>
                    <a:pt x="98" y="39"/>
                  </a:cubicBezTo>
                  <a:cubicBezTo>
                    <a:pt x="99" y="37"/>
                    <a:pt x="93" y="36"/>
                    <a:pt x="93" y="33"/>
                  </a:cubicBezTo>
                  <a:cubicBezTo>
                    <a:pt x="94" y="31"/>
                    <a:pt x="97" y="34"/>
                    <a:pt x="100" y="32"/>
                  </a:cubicBezTo>
                  <a:cubicBezTo>
                    <a:pt x="103" y="31"/>
                    <a:pt x="109" y="32"/>
                    <a:pt x="113" y="35"/>
                  </a:cubicBezTo>
                  <a:cubicBezTo>
                    <a:pt x="117" y="39"/>
                    <a:pt x="118" y="37"/>
                    <a:pt x="118" y="33"/>
                  </a:cubicBezTo>
                  <a:cubicBezTo>
                    <a:pt x="119" y="30"/>
                    <a:pt x="125" y="28"/>
                    <a:pt x="131" y="28"/>
                  </a:cubicBezTo>
                  <a:cubicBezTo>
                    <a:pt x="136" y="28"/>
                    <a:pt x="137" y="25"/>
                    <a:pt x="135" y="24"/>
                  </a:cubicBezTo>
                  <a:cubicBezTo>
                    <a:pt x="133" y="23"/>
                    <a:pt x="145" y="15"/>
                    <a:pt x="144" y="13"/>
                  </a:cubicBezTo>
                  <a:cubicBezTo>
                    <a:pt x="144" y="11"/>
                    <a:pt x="138" y="18"/>
                    <a:pt x="137" y="16"/>
                  </a:cubicBezTo>
                  <a:close/>
                  <a:moveTo>
                    <a:pt x="91" y="50"/>
                  </a:moveTo>
                  <a:cubicBezTo>
                    <a:pt x="88" y="51"/>
                    <a:pt x="87" y="59"/>
                    <a:pt x="89" y="61"/>
                  </a:cubicBezTo>
                  <a:cubicBezTo>
                    <a:pt x="92" y="63"/>
                    <a:pt x="85" y="67"/>
                    <a:pt x="85" y="72"/>
                  </a:cubicBezTo>
                  <a:cubicBezTo>
                    <a:pt x="85" y="77"/>
                    <a:pt x="81" y="77"/>
                    <a:pt x="80" y="80"/>
                  </a:cubicBezTo>
                  <a:cubicBezTo>
                    <a:pt x="79" y="84"/>
                    <a:pt x="76" y="83"/>
                    <a:pt x="72" y="86"/>
                  </a:cubicBezTo>
                  <a:cubicBezTo>
                    <a:pt x="68" y="90"/>
                    <a:pt x="66" y="86"/>
                    <a:pt x="67" y="84"/>
                  </a:cubicBezTo>
                  <a:cubicBezTo>
                    <a:pt x="68" y="81"/>
                    <a:pt x="60" y="85"/>
                    <a:pt x="60" y="90"/>
                  </a:cubicBezTo>
                  <a:cubicBezTo>
                    <a:pt x="61" y="96"/>
                    <a:pt x="53" y="96"/>
                    <a:pt x="55" y="99"/>
                  </a:cubicBezTo>
                  <a:cubicBezTo>
                    <a:pt x="57" y="101"/>
                    <a:pt x="50" y="103"/>
                    <a:pt x="50" y="100"/>
                  </a:cubicBezTo>
                  <a:cubicBezTo>
                    <a:pt x="50" y="98"/>
                    <a:pt x="46" y="99"/>
                    <a:pt x="40" y="102"/>
                  </a:cubicBezTo>
                  <a:cubicBezTo>
                    <a:pt x="34" y="104"/>
                    <a:pt x="31" y="99"/>
                    <a:pt x="27" y="102"/>
                  </a:cubicBezTo>
                  <a:cubicBezTo>
                    <a:pt x="24" y="106"/>
                    <a:pt x="19" y="111"/>
                    <a:pt x="14" y="112"/>
                  </a:cubicBezTo>
                  <a:cubicBezTo>
                    <a:pt x="10" y="113"/>
                    <a:pt x="13" y="118"/>
                    <a:pt x="14" y="117"/>
                  </a:cubicBezTo>
                  <a:cubicBezTo>
                    <a:pt x="17" y="116"/>
                    <a:pt x="22" y="117"/>
                    <a:pt x="24" y="115"/>
                  </a:cubicBezTo>
                  <a:cubicBezTo>
                    <a:pt x="25" y="113"/>
                    <a:pt x="37" y="110"/>
                    <a:pt x="45" y="110"/>
                  </a:cubicBezTo>
                  <a:cubicBezTo>
                    <a:pt x="52" y="109"/>
                    <a:pt x="48" y="113"/>
                    <a:pt x="48" y="117"/>
                  </a:cubicBezTo>
                  <a:cubicBezTo>
                    <a:pt x="49" y="121"/>
                    <a:pt x="55" y="120"/>
                    <a:pt x="58" y="117"/>
                  </a:cubicBezTo>
                  <a:cubicBezTo>
                    <a:pt x="61" y="113"/>
                    <a:pt x="64" y="113"/>
                    <a:pt x="61" y="111"/>
                  </a:cubicBezTo>
                  <a:cubicBezTo>
                    <a:pt x="58" y="109"/>
                    <a:pt x="62" y="107"/>
                    <a:pt x="64" y="110"/>
                  </a:cubicBezTo>
                  <a:cubicBezTo>
                    <a:pt x="66" y="113"/>
                    <a:pt x="72" y="113"/>
                    <a:pt x="74" y="109"/>
                  </a:cubicBezTo>
                  <a:cubicBezTo>
                    <a:pt x="77" y="105"/>
                    <a:pt x="78" y="110"/>
                    <a:pt x="81" y="109"/>
                  </a:cubicBezTo>
                  <a:cubicBezTo>
                    <a:pt x="84" y="109"/>
                    <a:pt x="85" y="102"/>
                    <a:pt x="86" y="104"/>
                  </a:cubicBezTo>
                  <a:cubicBezTo>
                    <a:pt x="86" y="107"/>
                    <a:pt x="91" y="106"/>
                    <a:pt x="94" y="103"/>
                  </a:cubicBezTo>
                  <a:cubicBezTo>
                    <a:pt x="97" y="100"/>
                    <a:pt x="94" y="94"/>
                    <a:pt x="96" y="91"/>
                  </a:cubicBezTo>
                  <a:cubicBezTo>
                    <a:pt x="98" y="88"/>
                    <a:pt x="100" y="82"/>
                    <a:pt x="98" y="78"/>
                  </a:cubicBezTo>
                  <a:cubicBezTo>
                    <a:pt x="96" y="75"/>
                    <a:pt x="102" y="72"/>
                    <a:pt x="106" y="69"/>
                  </a:cubicBezTo>
                  <a:cubicBezTo>
                    <a:pt x="109" y="66"/>
                    <a:pt x="102" y="51"/>
                    <a:pt x="102" y="47"/>
                  </a:cubicBezTo>
                  <a:cubicBezTo>
                    <a:pt x="101" y="42"/>
                    <a:pt x="93" y="48"/>
                    <a:pt x="91" y="50"/>
                  </a:cubicBezTo>
                  <a:close/>
                  <a:moveTo>
                    <a:pt x="36" y="114"/>
                  </a:moveTo>
                  <a:cubicBezTo>
                    <a:pt x="35" y="117"/>
                    <a:pt x="32" y="116"/>
                    <a:pt x="28" y="117"/>
                  </a:cubicBezTo>
                  <a:cubicBezTo>
                    <a:pt x="24" y="117"/>
                    <a:pt x="24" y="127"/>
                    <a:pt x="27" y="128"/>
                  </a:cubicBezTo>
                  <a:cubicBezTo>
                    <a:pt x="29" y="129"/>
                    <a:pt x="31" y="129"/>
                    <a:pt x="32" y="126"/>
                  </a:cubicBezTo>
                  <a:cubicBezTo>
                    <a:pt x="32" y="123"/>
                    <a:pt x="36" y="122"/>
                    <a:pt x="39" y="123"/>
                  </a:cubicBezTo>
                  <a:cubicBezTo>
                    <a:pt x="41" y="124"/>
                    <a:pt x="45" y="119"/>
                    <a:pt x="45" y="115"/>
                  </a:cubicBezTo>
                  <a:cubicBezTo>
                    <a:pt x="45" y="112"/>
                    <a:pt x="37" y="112"/>
                    <a:pt x="36" y="114"/>
                  </a:cubicBezTo>
                  <a:close/>
                  <a:moveTo>
                    <a:pt x="19" y="124"/>
                  </a:moveTo>
                  <a:cubicBezTo>
                    <a:pt x="19" y="122"/>
                    <a:pt x="13" y="122"/>
                    <a:pt x="13" y="120"/>
                  </a:cubicBezTo>
                  <a:cubicBezTo>
                    <a:pt x="13" y="118"/>
                    <a:pt x="9" y="119"/>
                    <a:pt x="5" y="122"/>
                  </a:cubicBezTo>
                  <a:cubicBezTo>
                    <a:pt x="2" y="124"/>
                    <a:pt x="0" y="125"/>
                    <a:pt x="2" y="128"/>
                  </a:cubicBezTo>
                  <a:cubicBezTo>
                    <a:pt x="3" y="130"/>
                    <a:pt x="6" y="128"/>
                    <a:pt x="7" y="125"/>
                  </a:cubicBezTo>
                  <a:cubicBezTo>
                    <a:pt x="8" y="122"/>
                    <a:pt x="10" y="129"/>
                    <a:pt x="8" y="134"/>
                  </a:cubicBezTo>
                  <a:cubicBezTo>
                    <a:pt x="6" y="138"/>
                    <a:pt x="8" y="144"/>
                    <a:pt x="11" y="144"/>
                  </a:cubicBezTo>
                  <a:cubicBezTo>
                    <a:pt x="14" y="143"/>
                    <a:pt x="17" y="134"/>
                    <a:pt x="21" y="130"/>
                  </a:cubicBezTo>
                  <a:cubicBezTo>
                    <a:pt x="24" y="125"/>
                    <a:pt x="19" y="127"/>
                    <a:pt x="19" y="124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149">
              <a:extLst>
                <a:ext uri="{FF2B5EF4-FFF2-40B4-BE49-F238E27FC236}">
                  <a16:creationId xmlns:a16="http://schemas.microsoft.com/office/drawing/2014/main" id="{CF1B7C27-4A8C-34A2-42D0-F45956FE1E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9072" y="3025112"/>
              <a:ext cx="1050929" cy="799568"/>
            </a:xfrm>
            <a:custGeom>
              <a:avLst/>
              <a:gdLst>
                <a:gd name="T0" fmla="*/ 481 w 506"/>
                <a:gd name="T1" fmla="*/ 66 h 351"/>
                <a:gd name="T2" fmla="*/ 456 w 506"/>
                <a:gd name="T3" fmla="*/ 48 h 351"/>
                <a:gd name="T4" fmla="*/ 436 w 506"/>
                <a:gd name="T5" fmla="*/ 20 h 351"/>
                <a:gd name="T6" fmla="*/ 406 w 506"/>
                <a:gd name="T7" fmla="*/ 1 h 351"/>
                <a:gd name="T8" fmla="*/ 387 w 506"/>
                <a:gd name="T9" fmla="*/ 16 h 351"/>
                <a:gd name="T10" fmla="*/ 370 w 506"/>
                <a:gd name="T11" fmla="*/ 41 h 351"/>
                <a:gd name="T12" fmla="*/ 345 w 506"/>
                <a:gd name="T13" fmla="*/ 55 h 351"/>
                <a:gd name="T14" fmla="*/ 360 w 506"/>
                <a:gd name="T15" fmla="*/ 65 h 351"/>
                <a:gd name="T16" fmla="*/ 360 w 506"/>
                <a:gd name="T17" fmla="*/ 79 h 351"/>
                <a:gd name="T18" fmla="*/ 316 w 506"/>
                <a:gd name="T19" fmla="*/ 95 h 351"/>
                <a:gd name="T20" fmla="*/ 284 w 506"/>
                <a:gd name="T21" fmla="*/ 122 h 351"/>
                <a:gd name="T22" fmla="*/ 235 w 506"/>
                <a:gd name="T23" fmla="*/ 124 h 351"/>
                <a:gd name="T24" fmla="*/ 180 w 506"/>
                <a:gd name="T25" fmla="*/ 117 h 351"/>
                <a:gd name="T26" fmla="*/ 157 w 506"/>
                <a:gd name="T27" fmla="*/ 94 h 351"/>
                <a:gd name="T28" fmla="*/ 136 w 506"/>
                <a:gd name="T29" fmla="*/ 68 h 351"/>
                <a:gd name="T30" fmla="*/ 115 w 506"/>
                <a:gd name="T31" fmla="*/ 49 h 351"/>
                <a:gd name="T32" fmla="*/ 103 w 506"/>
                <a:gd name="T33" fmla="*/ 57 h 351"/>
                <a:gd name="T34" fmla="*/ 83 w 506"/>
                <a:gd name="T35" fmla="*/ 72 h 351"/>
                <a:gd name="T36" fmla="*/ 66 w 506"/>
                <a:gd name="T37" fmla="*/ 91 h 351"/>
                <a:gd name="T38" fmla="*/ 59 w 506"/>
                <a:gd name="T39" fmla="*/ 112 h 351"/>
                <a:gd name="T40" fmla="*/ 39 w 506"/>
                <a:gd name="T41" fmla="*/ 132 h 351"/>
                <a:gd name="T42" fmla="*/ 15 w 506"/>
                <a:gd name="T43" fmla="*/ 139 h 351"/>
                <a:gd name="T44" fmla="*/ 0 w 506"/>
                <a:gd name="T45" fmla="*/ 150 h 351"/>
                <a:gd name="T46" fmla="*/ 11 w 506"/>
                <a:gd name="T47" fmla="*/ 174 h 351"/>
                <a:gd name="T48" fmla="*/ 30 w 506"/>
                <a:gd name="T49" fmla="*/ 190 h 351"/>
                <a:gd name="T50" fmla="*/ 45 w 506"/>
                <a:gd name="T51" fmla="*/ 185 h 351"/>
                <a:gd name="T52" fmla="*/ 42 w 506"/>
                <a:gd name="T53" fmla="*/ 207 h 351"/>
                <a:gd name="T54" fmla="*/ 43 w 506"/>
                <a:gd name="T55" fmla="*/ 227 h 351"/>
                <a:gd name="T56" fmla="*/ 58 w 506"/>
                <a:gd name="T57" fmla="*/ 241 h 351"/>
                <a:gd name="T58" fmla="*/ 103 w 506"/>
                <a:gd name="T59" fmla="*/ 260 h 351"/>
                <a:gd name="T60" fmla="*/ 122 w 506"/>
                <a:gd name="T61" fmla="*/ 264 h 351"/>
                <a:gd name="T62" fmla="*/ 137 w 506"/>
                <a:gd name="T63" fmla="*/ 260 h 351"/>
                <a:gd name="T64" fmla="*/ 157 w 506"/>
                <a:gd name="T65" fmla="*/ 255 h 351"/>
                <a:gd name="T66" fmla="*/ 182 w 506"/>
                <a:gd name="T67" fmla="*/ 255 h 351"/>
                <a:gd name="T68" fmla="*/ 196 w 506"/>
                <a:gd name="T69" fmla="*/ 264 h 351"/>
                <a:gd name="T70" fmla="*/ 191 w 506"/>
                <a:gd name="T71" fmla="*/ 296 h 351"/>
                <a:gd name="T72" fmla="*/ 205 w 506"/>
                <a:gd name="T73" fmla="*/ 314 h 351"/>
                <a:gd name="T74" fmla="*/ 223 w 506"/>
                <a:gd name="T75" fmla="*/ 322 h 351"/>
                <a:gd name="T76" fmla="*/ 236 w 506"/>
                <a:gd name="T77" fmla="*/ 308 h 351"/>
                <a:gd name="T78" fmla="*/ 263 w 506"/>
                <a:gd name="T79" fmla="*/ 306 h 351"/>
                <a:gd name="T80" fmla="*/ 280 w 506"/>
                <a:gd name="T81" fmla="*/ 318 h 351"/>
                <a:gd name="T82" fmla="*/ 294 w 506"/>
                <a:gd name="T83" fmla="*/ 329 h 351"/>
                <a:gd name="T84" fmla="*/ 333 w 506"/>
                <a:gd name="T85" fmla="*/ 309 h 351"/>
                <a:gd name="T86" fmla="*/ 362 w 506"/>
                <a:gd name="T87" fmla="*/ 293 h 351"/>
                <a:gd name="T88" fmla="*/ 377 w 506"/>
                <a:gd name="T89" fmla="*/ 276 h 351"/>
                <a:gd name="T90" fmla="*/ 391 w 506"/>
                <a:gd name="T91" fmla="*/ 258 h 351"/>
                <a:gd name="T92" fmla="*/ 394 w 506"/>
                <a:gd name="T93" fmla="*/ 242 h 351"/>
                <a:gd name="T94" fmla="*/ 390 w 506"/>
                <a:gd name="T95" fmla="*/ 229 h 351"/>
                <a:gd name="T96" fmla="*/ 388 w 506"/>
                <a:gd name="T97" fmla="*/ 217 h 351"/>
                <a:gd name="T98" fmla="*/ 377 w 506"/>
                <a:gd name="T99" fmla="*/ 189 h 351"/>
                <a:gd name="T100" fmla="*/ 401 w 506"/>
                <a:gd name="T101" fmla="*/ 176 h 351"/>
                <a:gd name="T102" fmla="*/ 371 w 506"/>
                <a:gd name="T103" fmla="*/ 167 h 351"/>
                <a:gd name="T104" fmla="*/ 383 w 506"/>
                <a:gd name="T105" fmla="*/ 144 h 351"/>
                <a:gd name="T106" fmla="*/ 396 w 506"/>
                <a:gd name="T107" fmla="*/ 156 h 351"/>
                <a:gd name="T108" fmla="*/ 433 w 506"/>
                <a:gd name="T109" fmla="*/ 135 h 351"/>
                <a:gd name="T110" fmla="*/ 453 w 506"/>
                <a:gd name="T111" fmla="*/ 126 h 351"/>
                <a:gd name="T112" fmla="*/ 473 w 506"/>
                <a:gd name="T113" fmla="*/ 118 h 351"/>
                <a:gd name="T114" fmla="*/ 475 w 506"/>
                <a:gd name="T115" fmla="*/ 96 h 351"/>
                <a:gd name="T116" fmla="*/ 499 w 506"/>
                <a:gd name="T117" fmla="*/ 80 h 351"/>
                <a:gd name="T118" fmla="*/ 386 w 506"/>
                <a:gd name="T119" fmla="*/ 313 h 351"/>
                <a:gd name="T120" fmla="*/ 284 w 506"/>
                <a:gd name="T121" fmla="*/ 344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6" h="351">
                  <a:moveTo>
                    <a:pt x="503" y="63"/>
                  </a:moveTo>
                  <a:cubicBezTo>
                    <a:pt x="503" y="58"/>
                    <a:pt x="498" y="60"/>
                    <a:pt x="496" y="61"/>
                  </a:cubicBezTo>
                  <a:cubicBezTo>
                    <a:pt x="495" y="62"/>
                    <a:pt x="490" y="61"/>
                    <a:pt x="488" y="64"/>
                  </a:cubicBezTo>
                  <a:cubicBezTo>
                    <a:pt x="487" y="67"/>
                    <a:pt x="484" y="65"/>
                    <a:pt x="481" y="66"/>
                  </a:cubicBezTo>
                  <a:cubicBezTo>
                    <a:pt x="477" y="66"/>
                    <a:pt x="472" y="65"/>
                    <a:pt x="472" y="62"/>
                  </a:cubicBezTo>
                  <a:cubicBezTo>
                    <a:pt x="473" y="60"/>
                    <a:pt x="470" y="58"/>
                    <a:pt x="471" y="55"/>
                  </a:cubicBezTo>
                  <a:cubicBezTo>
                    <a:pt x="471" y="53"/>
                    <a:pt x="467" y="54"/>
                    <a:pt x="465" y="51"/>
                  </a:cubicBezTo>
                  <a:cubicBezTo>
                    <a:pt x="462" y="49"/>
                    <a:pt x="457" y="47"/>
                    <a:pt x="456" y="48"/>
                  </a:cubicBezTo>
                  <a:cubicBezTo>
                    <a:pt x="455" y="48"/>
                    <a:pt x="452" y="45"/>
                    <a:pt x="448" y="45"/>
                  </a:cubicBezTo>
                  <a:cubicBezTo>
                    <a:pt x="444" y="44"/>
                    <a:pt x="444" y="42"/>
                    <a:pt x="445" y="40"/>
                  </a:cubicBezTo>
                  <a:cubicBezTo>
                    <a:pt x="445" y="38"/>
                    <a:pt x="441" y="33"/>
                    <a:pt x="441" y="30"/>
                  </a:cubicBezTo>
                  <a:cubicBezTo>
                    <a:pt x="440" y="27"/>
                    <a:pt x="437" y="26"/>
                    <a:pt x="436" y="20"/>
                  </a:cubicBezTo>
                  <a:cubicBezTo>
                    <a:pt x="434" y="13"/>
                    <a:pt x="431" y="15"/>
                    <a:pt x="432" y="12"/>
                  </a:cubicBezTo>
                  <a:cubicBezTo>
                    <a:pt x="432" y="9"/>
                    <a:pt x="427" y="7"/>
                    <a:pt x="426" y="6"/>
                  </a:cubicBezTo>
                  <a:cubicBezTo>
                    <a:pt x="425" y="4"/>
                    <a:pt x="420" y="5"/>
                    <a:pt x="416" y="3"/>
                  </a:cubicBezTo>
                  <a:cubicBezTo>
                    <a:pt x="412" y="1"/>
                    <a:pt x="410" y="2"/>
                    <a:pt x="406" y="1"/>
                  </a:cubicBezTo>
                  <a:cubicBezTo>
                    <a:pt x="403" y="0"/>
                    <a:pt x="395" y="2"/>
                    <a:pt x="394" y="2"/>
                  </a:cubicBezTo>
                  <a:cubicBezTo>
                    <a:pt x="393" y="2"/>
                    <a:pt x="387" y="1"/>
                    <a:pt x="383" y="6"/>
                  </a:cubicBezTo>
                  <a:cubicBezTo>
                    <a:pt x="380" y="10"/>
                    <a:pt x="383" y="10"/>
                    <a:pt x="384" y="10"/>
                  </a:cubicBezTo>
                  <a:cubicBezTo>
                    <a:pt x="386" y="10"/>
                    <a:pt x="386" y="15"/>
                    <a:pt x="387" y="16"/>
                  </a:cubicBezTo>
                  <a:cubicBezTo>
                    <a:pt x="387" y="18"/>
                    <a:pt x="384" y="20"/>
                    <a:pt x="383" y="20"/>
                  </a:cubicBezTo>
                  <a:cubicBezTo>
                    <a:pt x="382" y="21"/>
                    <a:pt x="378" y="26"/>
                    <a:pt x="378" y="28"/>
                  </a:cubicBezTo>
                  <a:cubicBezTo>
                    <a:pt x="377" y="30"/>
                    <a:pt x="373" y="35"/>
                    <a:pt x="374" y="37"/>
                  </a:cubicBezTo>
                  <a:cubicBezTo>
                    <a:pt x="374" y="39"/>
                    <a:pt x="372" y="41"/>
                    <a:pt x="370" y="41"/>
                  </a:cubicBezTo>
                  <a:cubicBezTo>
                    <a:pt x="368" y="41"/>
                    <a:pt x="363" y="45"/>
                    <a:pt x="362" y="45"/>
                  </a:cubicBezTo>
                  <a:cubicBezTo>
                    <a:pt x="360" y="46"/>
                    <a:pt x="354" y="45"/>
                    <a:pt x="354" y="43"/>
                  </a:cubicBezTo>
                  <a:cubicBezTo>
                    <a:pt x="353" y="42"/>
                    <a:pt x="353" y="42"/>
                    <a:pt x="352" y="41"/>
                  </a:cubicBezTo>
                  <a:cubicBezTo>
                    <a:pt x="345" y="55"/>
                    <a:pt x="345" y="55"/>
                    <a:pt x="345" y="55"/>
                  </a:cubicBezTo>
                  <a:cubicBezTo>
                    <a:pt x="345" y="59"/>
                    <a:pt x="345" y="59"/>
                    <a:pt x="345" y="59"/>
                  </a:cubicBezTo>
                  <a:cubicBezTo>
                    <a:pt x="345" y="59"/>
                    <a:pt x="340" y="60"/>
                    <a:pt x="343" y="64"/>
                  </a:cubicBezTo>
                  <a:cubicBezTo>
                    <a:pt x="347" y="67"/>
                    <a:pt x="347" y="64"/>
                    <a:pt x="352" y="64"/>
                  </a:cubicBezTo>
                  <a:cubicBezTo>
                    <a:pt x="357" y="64"/>
                    <a:pt x="359" y="68"/>
                    <a:pt x="360" y="65"/>
                  </a:cubicBezTo>
                  <a:cubicBezTo>
                    <a:pt x="361" y="62"/>
                    <a:pt x="366" y="61"/>
                    <a:pt x="368" y="64"/>
                  </a:cubicBezTo>
                  <a:cubicBezTo>
                    <a:pt x="371" y="67"/>
                    <a:pt x="380" y="73"/>
                    <a:pt x="379" y="75"/>
                  </a:cubicBezTo>
                  <a:cubicBezTo>
                    <a:pt x="379" y="78"/>
                    <a:pt x="374" y="78"/>
                    <a:pt x="371" y="77"/>
                  </a:cubicBezTo>
                  <a:cubicBezTo>
                    <a:pt x="367" y="75"/>
                    <a:pt x="363" y="79"/>
                    <a:pt x="360" y="79"/>
                  </a:cubicBezTo>
                  <a:cubicBezTo>
                    <a:pt x="356" y="79"/>
                    <a:pt x="353" y="80"/>
                    <a:pt x="349" y="83"/>
                  </a:cubicBezTo>
                  <a:cubicBezTo>
                    <a:pt x="346" y="86"/>
                    <a:pt x="347" y="90"/>
                    <a:pt x="342" y="90"/>
                  </a:cubicBezTo>
                  <a:cubicBezTo>
                    <a:pt x="337" y="91"/>
                    <a:pt x="335" y="90"/>
                    <a:pt x="329" y="94"/>
                  </a:cubicBezTo>
                  <a:cubicBezTo>
                    <a:pt x="324" y="98"/>
                    <a:pt x="318" y="96"/>
                    <a:pt x="316" y="95"/>
                  </a:cubicBezTo>
                  <a:cubicBezTo>
                    <a:pt x="314" y="94"/>
                    <a:pt x="310" y="93"/>
                    <a:pt x="308" y="97"/>
                  </a:cubicBezTo>
                  <a:cubicBezTo>
                    <a:pt x="305" y="101"/>
                    <a:pt x="310" y="103"/>
                    <a:pt x="310" y="107"/>
                  </a:cubicBezTo>
                  <a:cubicBezTo>
                    <a:pt x="309" y="111"/>
                    <a:pt x="304" y="110"/>
                    <a:pt x="299" y="115"/>
                  </a:cubicBezTo>
                  <a:cubicBezTo>
                    <a:pt x="295" y="120"/>
                    <a:pt x="288" y="122"/>
                    <a:pt x="284" y="122"/>
                  </a:cubicBezTo>
                  <a:cubicBezTo>
                    <a:pt x="281" y="121"/>
                    <a:pt x="272" y="119"/>
                    <a:pt x="265" y="122"/>
                  </a:cubicBezTo>
                  <a:cubicBezTo>
                    <a:pt x="258" y="125"/>
                    <a:pt x="253" y="130"/>
                    <a:pt x="251" y="130"/>
                  </a:cubicBezTo>
                  <a:cubicBezTo>
                    <a:pt x="248" y="129"/>
                    <a:pt x="248" y="126"/>
                    <a:pt x="244" y="126"/>
                  </a:cubicBezTo>
                  <a:cubicBezTo>
                    <a:pt x="240" y="127"/>
                    <a:pt x="238" y="126"/>
                    <a:pt x="235" y="124"/>
                  </a:cubicBezTo>
                  <a:cubicBezTo>
                    <a:pt x="233" y="123"/>
                    <a:pt x="231" y="125"/>
                    <a:pt x="226" y="122"/>
                  </a:cubicBezTo>
                  <a:cubicBezTo>
                    <a:pt x="222" y="119"/>
                    <a:pt x="214" y="119"/>
                    <a:pt x="211" y="119"/>
                  </a:cubicBezTo>
                  <a:cubicBezTo>
                    <a:pt x="208" y="118"/>
                    <a:pt x="195" y="119"/>
                    <a:pt x="191" y="118"/>
                  </a:cubicBezTo>
                  <a:cubicBezTo>
                    <a:pt x="187" y="118"/>
                    <a:pt x="181" y="119"/>
                    <a:pt x="180" y="117"/>
                  </a:cubicBezTo>
                  <a:cubicBezTo>
                    <a:pt x="180" y="115"/>
                    <a:pt x="176" y="113"/>
                    <a:pt x="175" y="109"/>
                  </a:cubicBezTo>
                  <a:cubicBezTo>
                    <a:pt x="174" y="104"/>
                    <a:pt x="171" y="102"/>
                    <a:pt x="169" y="102"/>
                  </a:cubicBezTo>
                  <a:cubicBezTo>
                    <a:pt x="166" y="101"/>
                    <a:pt x="166" y="98"/>
                    <a:pt x="163" y="98"/>
                  </a:cubicBezTo>
                  <a:cubicBezTo>
                    <a:pt x="162" y="98"/>
                    <a:pt x="161" y="94"/>
                    <a:pt x="157" y="94"/>
                  </a:cubicBezTo>
                  <a:cubicBezTo>
                    <a:pt x="153" y="94"/>
                    <a:pt x="140" y="92"/>
                    <a:pt x="138" y="89"/>
                  </a:cubicBezTo>
                  <a:cubicBezTo>
                    <a:pt x="136" y="86"/>
                    <a:pt x="140" y="85"/>
                    <a:pt x="140" y="82"/>
                  </a:cubicBezTo>
                  <a:cubicBezTo>
                    <a:pt x="140" y="79"/>
                    <a:pt x="142" y="75"/>
                    <a:pt x="140" y="74"/>
                  </a:cubicBezTo>
                  <a:cubicBezTo>
                    <a:pt x="139" y="73"/>
                    <a:pt x="136" y="70"/>
                    <a:pt x="136" y="68"/>
                  </a:cubicBezTo>
                  <a:cubicBezTo>
                    <a:pt x="136" y="65"/>
                    <a:pt x="132" y="62"/>
                    <a:pt x="129" y="62"/>
                  </a:cubicBezTo>
                  <a:cubicBezTo>
                    <a:pt x="126" y="62"/>
                    <a:pt x="124" y="60"/>
                    <a:pt x="121" y="58"/>
                  </a:cubicBezTo>
                  <a:cubicBezTo>
                    <a:pt x="119" y="55"/>
                    <a:pt x="116" y="55"/>
                    <a:pt x="115" y="50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14" y="49"/>
                    <a:pt x="113" y="48"/>
                    <a:pt x="112" y="48"/>
                  </a:cubicBezTo>
                  <a:cubicBezTo>
                    <a:pt x="111" y="48"/>
                    <a:pt x="110" y="48"/>
                    <a:pt x="109" y="47"/>
                  </a:cubicBezTo>
                  <a:cubicBezTo>
                    <a:pt x="109" y="49"/>
                    <a:pt x="107" y="51"/>
                    <a:pt x="107" y="52"/>
                  </a:cubicBezTo>
                  <a:cubicBezTo>
                    <a:pt x="107" y="54"/>
                    <a:pt x="106" y="57"/>
                    <a:pt x="103" y="57"/>
                  </a:cubicBezTo>
                  <a:cubicBezTo>
                    <a:pt x="100" y="57"/>
                    <a:pt x="98" y="59"/>
                    <a:pt x="97" y="63"/>
                  </a:cubicBezTo>
                  <a:cubicBezTo>
                    <a:pt x="97" y="68"/>
                    <a:pt x="100" y="68"/>
                    <a:pt x="99" y="70"/>
                  </a:cubicBezTo>
                  <a:cubicBezTo>
                    <a:pt x="97" y="72"/>
                    <a:pt x="92" y="74"/>
                    <a:pt x="91" y="73"/>
                  </a:cubicBezTo>
                  <a:cubicBezTo>
                    <a:pt x="89" y="72"/>
                    <a:pt x="86" y="73"/>
                    <a:pt x="83" y="72"/>
                  </a:cubicBezTo>
                  <a:cubicBezTo>
                    <a:pt x="80" y="72"/>
                    <a:pt x="78" y="69"/>
                    <a:pt x="77" y="72"/>
                  </a:cubicBezTo>
                  <a:cubicBezTo>
                    <a:pt x="76" y="76"/>
                    <a:pt x="71" y="87"/>
                    <a:pt x="72" y="89"/>
                  </a:cubicBezTo>
                  <a:cubicBezTo>
                    <a:pt x="73" y="90"/>
                    <a:pt x="74" y="93"/>
                    <a:pt x="72" y="93"/>
                  </a:cubicBezTo>
                  <a:cubicBezTo>
                    <a:pt x="70" y="93"/>
                    <a:pt x="67" y="92"/>
                    <a:pt x="66" y="91"/>
                  </a:cubicBezTo>
                  <a:cubicBezTo>
                    <a:pt x="65" y="90"/>
                    <a:pt x="61" y="93"/>
                    <a:pt x="58" y="93"/>
                  </a:cubicBezTo>
                  <a:cubicBezTo>
                    <a:pt x="57" y="92"/>
                    <a:pt x="51" y="95"/>
                    <a:pt x="53" y="96"/>
                  </a:cubicBezTo>
                  <a:cubicBezTo>
                    <a:pt x="55" y="97"/>
                    <a:pt x="55" y="101"/>
                    <a:pt x="55" y="103"/>
                  </a:cubicBezTo>
                  <a:cubicBezTo>
                    <a:pt x="55" y="105"/>
                    <a:pt x="59" y="111"/>
                    <a:pt x="59" y="112"/>
                  </a:cubicBezTo>
                  <a:cubicBezTo>
                    <a:pt x="58" y="114"/>
                    <a:pt x="54" y="116"/>
                    <a:pt x="54" y="119"/>
                  </a:cubicBezTo>
                  <a:cubicBezTo>
                    <a:pt x="54" y="121"/>
                    <a:pt x="55" y="123"/>
                    <a:pt x="53" y="124"/>
                  </a:cubicBezTo>
                  <a:cubicBezTo>
                    <a:pt x="52" y="125"/>
                    <a:pt x="48" y="126"/>
                    <a:pt x="46" y="128"/>
                  </a:cubicBezTo>
                  <a:cubicBezTo>
                    <a:pt x="44" y="129"/>
                    <a:pt x="41" y="129"/>
                    <a:pt x="39" y="132"/>
                  </a:cubicBezTo>
                  <a:cubicBezTo>
                    <a:pt x="38" y="134"/>
                    <a:pt x="37" y="136"/>
                    <a:pt x="33" y="135"/>
                  </a:cubicBezTo>
                  <a:cubicBezTo>
                    <a:pt x="29" y="135"/>
                    <a:pt x="28" y="134"/>
                    <a:pt x="25" y="137"/>
                  </a:cubicBezTo>
                  <a:cubicBezTo>
                    <a:pt x="22" y="141"/>
                    <a:pt x="22" y="139"/>
                    <a:pt x="20" y="141"/>
                  </a:cubicBezTo>
                  <a:cubicBezTo>
                    <a:pt x="18" y="142"/>
                    <a:pt x="16" y="140"/>
                    <a:pt x="15" y="139"/>
                  </a:cubicBezTo>
                  <a:cubicBezTo>
                    <a:pt x="13" y="139"/>
                    <a:pt x="11" y="141"/>
                    <a:pt x="10" y="141"/>
                  </a:cubicBezTo>
                  <a:cubicBezTo>
                    <a:pt x="8" y="141"/>
                    <a:pt x="7" y="143"/>
                    <a:pt x="5" y="144"/>
                  </a:cubicBezTo>
                  <a:cubicBezTo>
                    <a:pt x="3" y="144"/>
                    <a:pt x="1" y="144"/>
                    <a:pt x="1" y="146"/>
                  </a:cubicBezTo>
                  <a:cubicBezTo>
                    <a:pt x="1" y="147"/>
                    <a:pt x="1" y="149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1" y="158"/>
                    <a:pt x="9" y="160"/>
                    <a:pt x="10" y="163"/>
                  </a:cubicBezTo>
                  <a:cubicBezTo>
                    <a:pt x="10" y="166"/>
                    <a:pt x="11" y="174"/>
                    <a:pt x="11" y="174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4" y="177"/>
                    <a:pt x="19" y="179"/>
                    <a:pt x="19" y="180"/>
                  </a:cubicBezTo>
                  <a:cubicBezTo>
                    <a:pt x="19" y="182"/>
                    <a:pt x="19" y="185"/>
                    <a:pt x="23" y="187"/>
                  </a:cubicBezTo>
                  <a:cubicBezTo>
                    <a:pt x="26" y="188"/>
                    <a:pt x="28" y="189"/>
                    <a:pt x="30" y="190"/>
                  </a:cubicBezTo>
                  <a:cubicBezTo>
                    <a:pt x="30" y="190"/>
                    <a:pt x="30" y="189"/>
                    <a:pt x="30" y="189"/>
                  </a:cubicBezTo>
                  <a:cubicBezTo>
                    <a:pt x="33" y="189"/>
                    <a:pt x="33" y="189"/>
                    <a:pt x="33" y="189"/>
                  </a:cubicBezTo>
                  <a:cubicBezTo>
                    <a:pt x="33" y="189"/>
                    <a:pt x="34" y="190"/>
                    <a:pt x="35" y="191"/>
                  </a:cubicBezTo>
                  <a:cubicBezTo>
                    <a:pt x="36" y="188"/>
                    <a:pt x="42" y="185"/>
                    <a:pt x="45" y="185"/>
                  </a:cubicBezTo>
                  <a:cubicBezTo>
                    <a:pt x="48" y="185"/>
                    <a:pt x="55" y="191"/>
                    <a:pt x="54" y="193"/>
                  </a:cubicBezTo>
                  <a:cubicBezTo>
                    <a:pt x="54" y="195"/>
                    <a:pt x="48" y="203"/>
                    <a:pt x="46" y="203"/>
                  </a:cubicBezTo>
                  <a:cubicBezTo>
                    <a:pt x="45" y="204"/>
                    <a:pt x="44" y="204"/>
                    <a:pt x="42" y="204"/>
                  </a:cubicBezTo>
                  <a:cubicBezTo>
                    <a:pt x="42" y="205"/>
                    <a:pt x="42" y="206"/>
                    <a:pt x="42" y="207"/>
                  </a:cubicBezTo>
                  <a:cubicBezTo>
                    <a:pt x="42" y="208"/>
                    <a:pt x="45" y="211"/>
                    <a:pt x="47" y="214"/>
                  </a:cubicBezTo>
                  <a:cubicBezTo>
                    <a:pt x="48" y="217"/>
                    <a:pt x="44" y="219"/>
                    <a:pt x="42" y="217"/>
                  </a:cubicBezTo>
                  <a:cubicBezTo>
                    <a:pt x="39" y="215"/>
                    <a:pt x="38" y="219"/>
                    <a:pt x="40" y="221"/>
                  </a:cubicBezTo>
                  <a:cubicBezTo>
                    <a:pt x="41" y="222"/>
                    <a:pt x="40" y="227"/>
                    <a:pt x="43" y="227"/>
                  </a:cubicBezTo>
                  <a:cubicBezTo>
                    <a:pt x="45" y="228"/>
                    <a:pt x="47" y="232"/>
                    <a:pt x="50" y="232"/>
                  </a:cubicBezTo>
                  <a:cubicBezTo>
                    <a:pt x="52" y="232"/>
                    <a:pt x="55" y="237"/>
                    <a:pt x="55" y="237"/>
                  </a:cubicBezTo>
                  <a:cubicBezTo>
                    <a:pt x="55" y="237"/>
                    <a:pt x="58" y="239"/>
                    <a:pt x="58" y="240"/>
                  </a:cubicBezTo>
                  <a:cubicBezTo>
                    <a:pt x="58" y="240"/>
                    <a:pt x="58" y="241"/>
                    <a:pt x="58" y="241"/>
                  </a:cubicBezTo>
                  <a:cubicBezTo>
                    <a:pt x="61" y="241"/>
                    <a:pt x="63" y="240"/>
                    <a:pt x="63" y="239"/>
                  </a:cubicBezTo>
                  <a:cubicBezTo>
                    <a:pt x="64" y="238"/>
                    <a:pt x="67" y="238"/>
                    <a:pt x="70" y="241"/>
                  </a:cubicBezTo>
                  <a:cubicBezTo>
                    <a:pt x="73" y="243"/>
                    <a:pt x="83" y="250"/>
                    <a:pt x="87" y="253"/>
                  </a:cubicBezTo>
                  <a:cubicBezTo>
                    <a:pt x="91" y="256"/>
                    <a:pt x="100" y="260"/>
                    <a:pt x="103" y="260"/>
                  </a:cubicBezTo>
                  <a:cubicBezTo>
                    <a:pt x="107" y="259"/>
                    <a:pt x="109" y="262"/>
                    <a:pt x="114" y="262"/>
                  </a:cubicBezTo>
                  <a:cubicBezTo>
                    <a:pt x="115" y="262"/>
                    <a:pt x="116" y="262"/>
                    <a:pt x="116" y="262"/>
                  </a:cubicBezTo>
                  <a:cubicBezTo>
                    <a:pt x="117" y="261"/>
                    <a:pt x="118" y="261"/>
                    <a:pt x="119" y="260"/>
                  </a:cubicBezTo>
                  <a:cubicBezTo>
                    <a:pt x="120" y="258"/>
                    <a:pt x="122" y="261"/>
                    <a:pt x="122" y="264"/>
                  </a:cubicBezTo>
                  <a:cubicBezTo>
                    <a:pt x="121" y="265"/>
                    <a:pt x="122" y="267"/>
                    <a:pt x="122" y="268"/>
                  </a:cubicBezTo>
                  <a:cubicBezTo>
                    <a:pt x="123" y="267"/>
                    <a:pt x="124" y="265"/>
                    <a:pt x="124" y="264"/>
                  </a:cubicBezTo>
                  <a:cubicBezTo>
                    <a:pt x="126" y="260"/>
                    <a:pt x="128" y="260"/>
                    <a:pt x="130" y="259"/>
                  </a:cubicBezTo>
                  <a:cubicBezTo>
                    <a:pt x="132" y="258"/>
                    <a:pt x="133" y="258"/>
                    <a:pt x="137" y="260"/>
                  </a:cubicBezTo>
                  <a:cubicBezTo>
                    <a:pt x="140" y="262"/>
                    <a:pt x="142" y="258"/>
                    <a:pt x="147" y="263"/>
                  </a:cubicBezTo>
                  <a:cubicBezTo>
                    <a:pt x="148" y="262"/>
                    <a:pt x="149" y="262"/>
                    <a:pt x="150" y="262"/>
                  </a:cubicBezTo>
                  <a:cubicBezTo>
                    <a:pt x="151" y="262"/>
                    <a:pt x="152" y="260"/>
                    <a:pt x="154" y="258"/>
                  </a:cubicBezTo>
                  <a:cubicBezTo>
                    <a:pt x="155" y="256"/>
                    <a:pt x="155" y="254"/>
                    <a:pt x="157" y="255"/>
                  </a:cubicBezTo>
                  <a:cubicBezTo>
                    <a:pt x="159" y="255"/>
                    <a:pt x="160" y="252"/>
                    <a:pt x="164" y="250"/>
                  </a:cubicBezTo>
                  <a:cubicBezTo>
                    <a:pt x="169" y="248"/>
                    <a:pt x="172" y="251"/>
                    <a:pt x="174" y="250"/>
                  </a:cubicBezTo>
                  <a:cubicBezTo>
                    <a:pt x="176" y="248"/>
                    <a:pt x="179" y="247"/>
                    <a:pt x="179" y="249"/>
                  </a:cubicBezTo>
                  <a:cubicBezTo>
                    <a:pt x="179" y="251"/>
                    <a:pt x="181" y="253"/>
                    <a:pt x="182" y="255"/>
                  </a:cubicBezTo>
                  <a:cubicBezTo>
                    <a:pt x="182" y="256"/>
                    <a:pt x="186" y="257"/>
                    <a:pt x="187" y="257"/>
                  </a:cubicBezTo>
                  <a:cubicBezTo>
                    <a:pt x="187" y="257"/>
                    <a:pt x="188" y="257"/>
                    <a:pt x="188" y="256"/>
                  </a:cubicBezTo>
                  <a:cubicBezTo>
                    <a:pt x="190" y="255"/>
                    <a:pt x="194" y="257"/>
                    <a:pt x="194" y="259"/>
                  </a:cubicBezTo>
                  <a:cubicBezTo>
                    <a:pt x="194" y="261"/>
                    <a:pt x="194" y="264"/>
                    <a:pt x="196" y="264"/>
                  </a:cubicBezTo>
                  <a:cubicBezTo>
                    <a:pt x="197" y="264"/>
                    <a:pt x="199" y="264"/>
                    <a:pt x="199" y="268"/>
                  </a:cubicBezTo>
                  <a:cubicBezTo>
                    <a:pt x="199" y="272"/>
                    <a:pt x="200" y="276"/>
                    <a:pt x="197" y="280"/>
                  </a:cubicBezTo>
                  <a:cubicBezTo>
                    <a:pt x="193" y="283"/>
                    <a:pt x="189" y="290"/>
                    <a:pt x="190" y="292"/>
                  </a:cubicBezTo>
                  <a:cubicBezTo>
                    <a:pt x="191" y="294"/>
                    <a:pt x="189" y="297"/>
                    <a:pt x="191" y="296"/>
                  </a:cubicBezTo>
                  <a:cubicBezTo>
                    <a:pt x="194" y="295"/>
                    <a:pt x="200" y="296"/>
                    <a:pt x="199" y="297"/>
                  </a:cubicBezTo>
                  <a:cubicBezTo>
                    <a:pt x="198" y="299"/>
                    <a:pt x="199" y="304"/>
                    <a:pt x="202" y="304"/>
                  </a:cubicBezTo>
                  <a:cubicBezTo>
                    <a:pt x="204" y="304"/>
                    <a:pt x="206" y="306"/>
                    <a:pt x="205" y="308"/>
                  </a:cubicBezTo>
                  <a:cubicBezTo>
                    <a:pt x="204" y="310"/>
                    <a:pt x="203" y="314"/>
                    <a:pt x="205" y="314"/>
                  </a:cubicBezTo>
                  <a:cubicBezTo>
                    <a:pt x="207" y="314"/>
                    <a:pt x="210" y="314"/>
                    <a:pt x="210" y="316"/>
                  </a:cubicBezTo>
                  <a:cubicBezTo>
                    <a:pt x="209" y="318"/>
                    <a:pt x="211" y="320"/>
                    <a:pt x="215" y="319"/>
                  </a:cubicBezTo>
                  <a:cubicBezTo>
                    <a:pt x="217" y="318"/>
                    <a:pt x="218" y="317"/>
                    <a:pt x="219" y="318"/>
                  </a:cubicBezTo>
                  <a:cubicBezTo>
                    <a:pt x="220" y="318"/>
                    <a:pt x="220" y="321"/>
                    <a:pt x="223" y="322"/>
                  </a:cubicBezTo>
                  <a:cubicBezTo>
                    <a:pt x="225" y="322"/>
                    <a:pt x="224" y="316"/>
                    <a:pt x="223" y="315"/>
                  </a:cubicBezTo>
                  <a:cubicBezTo>
                    <a:pt x="222" y="314"/>
                    <a:pt x="223" y="310"/>
                    <a:pt x="224" y="311"/>
                  </a:cubicBezTo>
                  <a:cubicBezTo>
                    <a:pt x="225" y="312"/>
                    <a:pt x="228" y="311"/>
                    <a:pt x="230" y="309"/>
                  </a:cubicBezTo>
                  <a:cubicBezTo>
                    <a:pt x="232" y="307"/>
                    <a:pt x="235" y="310"/>
                    <a:pt x="236" y="308"/>
                  </a:cubicBezTo>
                  <a:cubicBezTo>
                    <a:pt x="238" y="306"/>
                    <a:pt x="241" y="310"/>
                    <a:pt x="244" y="308"/>
                  </a:cubicBezTo>
                  <a:cubicBezTo>
                    <a:pt x="247" y="306"/>
                    <a:pt x="248" y="309"/>
                    <a:pt x="249" y="307"/>
                  </a:cubicBezTo>
                  <a:cubicBezTo>
                    <a:pt x="251" y="305"/>
                    <a:pt x="255" y="302"/>
                    <a:pt x="256" y="303"/>
                  </a:cubicBezTo>
                  <a:cubicBezTo>
                    <a:pt x="257" y="304"/>
                    <a:pt x="258" y="306"/>
                    <a:pt x="263" y="306"/>
                  </a:cubicBezTo>
                  <a:cubicBezTo>
                    <a:pt x="268" y="307"/>
                    <a:pt x="265" y="310"/>
                    <a:pt x="265" y="311"/>
                  </a:cubicBezTo>
                  <a:cubicBezTo>
                    <a:pt x="265" y="313"/>
                    <a:pt x="271" y="317"/>
                    <a:pt x="274" y="318"/>
                  </a:cubicBezTo>
                  <a:cubicBezTo>
                    <a:pt x="274" y="318"/>
                    <a:pt x="275" y="318"/>
                    <a:pt x="275" y="319"/>
                  </a:cubicBezTo>
                  <a:cubicBezTo>
                    <a:pt x="277" y="318"/>
                    <a:pt x="280" y="320"/>
                    <a:pt x="280" y="318"/>
                  </a:cubicBezTo>
                  <a:cubicBezTo>
                    <a:pt x="281" y="316"/>
                    <a:pt x="284" y="316"/>
                    <a:pt x="285" y="318"/>
                  </a:cubicBezTo>
                  <a:cubicBezTo>
                    <a:pt x="286" y="320"/>
                    <a:pt x="287" y="320"/>
                    <a:pt x="290" y="318"/>
                  </a:cubicBezTo>
                  <a:cubicBezTo>
                    <a:pt x="292" y="316"/>
                    <a:pt x="294" y="320"/>
                    <a:pt x="292" y="322"/>
                  </a:cubicBezTo>
                  <a:cubicBezTo>
                    <a:pt x="291" y="323"/>
                    <a:pt x="292" y="327"/>
                    <a:pt x="294" y="329"/>
                  </a:cubicBezTo>
                  <a:cubicBezTo>
                    <a:pt x="296" y="331"/>
                    <a:pt x="297" y="328"/>
                    <a:pt x="296" y="325"/>
                  </a:cubicBezTo>
                  <a:cubicBezTo>
                    <a:pt x="296" y="323"/>
                    <a:pt x="300" y="321"/>
                    <a:pt x="308" y="318"/>
                  </a:cubicBezTo>
                  <a:cubicBezTo>
                    <a:pt x="316" y="316"/>
                    <a:pt x="324" y="310"/>
                    <a:pt x="325" y="309"/>
                  </a:cubicBezTo>
                  <a:cubicBezTo>
                    <a:pt x="325" y="307"/>
                    <a:pt x="330" y="311"/>
                    <a:pt x="333" y="309"/>
                  </a:cubicBezTo>
                  <a:cubicBezTo>
                    <a:pt x="335" y="307"/>
                    <a:pt x="345" y="307"/>
                    <a:pt x="347" y="306"/>
                  </a:cubicBezTo>
                  <a:cubicBezTo>
                    <a:pt x="350" y="306"/>
                    <a:pt x="350" y="304"/>
                    <a:pt x="352" y="302"/>
                  </a:cubicBezTo>
                  <a:cubicBezTo>
                    <a:pt x="355" y="300"/>
                    <a:pt x="354" y="299"/>
                    <a:pt x="357" y="298"/>
                  </a:cubicBezTo>
                  <a:cubicBezTo>
                    <a:pt x="360" y="297"/>
                    <a:pt x="362" y="295"/>
                    <a:pt x="362" y="293"/>
                  </a:cubicBezTo>
                  <a:cubicBezTo>
                    <a:pt x="362" y="292"/>
                    <a:pt x="368" y="291"/>
                    <a:pt x="368" y="289"/>
                  </a:cubicBezTo>
                  <a:cubicBezTo>
                    <a:pt x="368" y="288"/>
                    <a:pt x="372" y="287"/>
                    <a:pt x="372" y="285"/>
                  </a:cubicBezTo>
                  <a:cubicBezTo>
                    <a:pt x="372" y="283"/>
                    <a:pt x="375" y="284"/>
                    <a:pt x="376" y="282"/>
                  </a:cubicBezTo>
                  <a:cubicBezTo>
                    <a:pt x="377" y="281"/>
                    <a:pt x="375" y="276"/>
                    <a:pt x="377" y="276"/>
                  </a:cubicBezTo>
                  <a:cubicBezTo>
                    <a:pt x="379" y="275"/>
                    <a:pt x="376" y="273"/>
                    <a:pt x="376" y="272"/>
                  </a:cubicBezTo>
                  <a:cubicBezTo>
                    <a:pt x="375" y="270"/>
                    <a:pt x="379" y="270"/>
                    <a:pt x="382" y="269"/>
                  </a:cubicBezTo>
                  <a:cubicBezTo>
                    <a:pt x="384" y="268"/>
                    <a:pt x="385" y="265"/>
                    <a:pt x="385" y="263"/>
                  </a:cubicBezTo>
                  <a:cubicBezTo>
                    <a:pt x="386" y="261"/>
                    <a:pt x="389" y="259"/>
                    <a:pt x="391" y="258"/>
                  </a:cubicBezTo>
                  <a:cubicBezTo>
                    <a:pt x="393" y="257"/>
                    <a:pt x="393" y="254"/>
                    <a:pt x="393" y="251"/>
                  </a:cubicBezTo>
                  <a:cubicBezTo>
                    <a:pt x="392" y="248"/>
                    <a:pt x="395" y="249"/>
                    <a:pt x="394" y="248"/>
                  </a:cubicBezTo>
                  <a:cubicBezTo>
                    <a:pt x="393" y="247"/>
                    <a:pt x="395" y="244"/>
                    <a:pt x="398" y="243"/>
                  </a:cubicBezTo>
                  <a:cubicBezTo>
                    <a:pt x="401" y="242"/>
                    <a:pt x="396" y="240"/>
                    <a:pt x="394" y="242"/>
                  </a:cubicBezTo>
                  <a:cubicBezTo>
                    <a:pt x="393" y="243"/>
                    <a:pt x="391" y="238"/>
                    <a:pt x="389" y="240"/>
                  </a:cubicBezTo>
                  <a:cubicBezTo>
                    <a:pt x="388" y="242"/>
                    <a:pt x="384" y="239"/>
                    <a:pt x="386" y="238"/>
                  </a:cubicBezTo>
                  <a:cubicBezTo>
                    <a:pt x="389" y="238"/>
                    <a:pt x="393" y="235"/>
                    <a:pt x="395" y="234"/>
                  </a:cubicBezTo>
                  <a:cubicBezTo>
                    <a:pt x="397" y="233"/>
                    <a:pt x="392" y="229"/>
                    <a:pt x="390" y="229"/>
                  </a:cubicBezTo>
                  <a:cubicBezTo>
                    <a:pt x="388" y="229"/>
                    <a:pt x="385" y="224"/>
                    <a:pt x="383" y="224"/>
                  </a:cubicBezTo>
                  <a:cubicBezTo>
                    <a:pt x="380" y="224"/>
                    <a:pt x="384" y="222"/>
                    <a:pt x="387" y="224"/>
                  </a:cubicBezTo>
                  <a:cubicBezTo>
                    <a:pt x="390" y="225"/>
                    <a:pt x="393" y="226"/>
                    <a:pt x="395" y="225"/>
                  </a:cubicBezTo>
                  <a:cubicBezTo>
                    <a:pt x="396" y="224"/>
                    <a:pt x="390" y="219"/>
                    <a:pt x="388" y="217"/>
                  </a:cubicBezTo>
                  <a:cubicBezTo>
                    <a:pt x="385" y="215"/>
                    <a:pt x="388" y="213"/>
                    <a:pt x="386" y="212"/>
                  </a:cubicBezTo>
                  <a:cubicBezTo>
                    <a:pt x="385" y="211"/>
                    <a:pt x="382" y="205"/>
                    <a:pt x="381" y="202"/>
                  </a:cubicBezTo>
                  <a:cubicBezTo>
                    <a:pt x="380" y="199"/>
                    <a:pt x="375" y="198"/>
                    <a:pt x="373" y="197"/>
                  </a:cubicBezTo>
                  <a:cubicBezTo>
                    <a:pt x="372" y="195"/>
                    <a:pt x="373" y="190"/>
                    <a:pt x="377" y="189"/>
                  </a:cubicBezTo>
                  <a:cubicBezTo>
                    <a:pt x="381" y="187"/>
                    <a:pt x="380" y="184"/>
                    <a:pt x="381" y="184"/>
                  </a:cubicBezTo>
                  <a:cubicBezTo>
                    <a:pt x="383" y="185"/>
                    <a:pt x="385" y="184"/>
                    <a:pt x="386" y="181"/>
                  </a:cubicBezTo>
                  <a:cubicBezTo>
                    <a:pt x="387" y="178"/>
                    <a:pt x="390" y="180"/>
                    <a:pt x="391" y="178"/>
                  </a:cubicBezTo>
                  <a:cubicBezTo>
                    <a:pt x="392" y="177"/>
                    <a:pt x="398" y="177"/>
                    <a:pt x="401" y="176"/>
                  </a:cubicBezTo>
                  <a:cubicBezTo>
                    <a:pt x="403" y="174"/>
                    <a:pt x="399" y="169"/>
                    <a:pt x="396" y="170"/>
                  </a:cubicBezTo>
                  <a:cubicBezTo>
                    <a:pt x="393" y="171"/>
                    <a:pt x="390" y="170"/>
                    <a:pt x="388" y="167"/>
                  </a:cubicBezTo>
                  <a:cubicBezTo>
                    <a:pt x="386" y="164"/>
                    <a:pt x="380" y="172"/>
                    <a:pt x="376" y="174"/>
                  </a:cubicBezTo>
                  <a:cubicBezTo>
                    <a:pt x="372" y="176"/>
                    <a:pt x="370" y="171"/>
                    <a:pt x="371" y="167"/>
                  </a:cubicBezTo>
                  <a:cubicBezTo>
                    <a:pt x="372" y="164"/>
                    <a:pt x="368" y="164"/>
                    <a:pt x="362" y="164"/>
                  </a:cubicBezTo>
                  <a:cubicBezTo>
                    <a:pt x="357" y="165"/>
                    <a:pt x="359" y="154"/>
                    <a:pt x="362" y="154"/>
                  </a:cubicBezTo>
                  <a:cubicBezTo>
                    <a:pt x="366" y="153"/>
                    <a:pt x="371" y="157"/>
                    <a:pt x="373" y="151"/>
                  </a:cubicBezTo>
                  <a:cubicBezTo>
                    <a:pt x="375" y="145"/>
                    <a:pt x="378" y="149"/>
                    <a:pt x="383" y="144"/>
                  </a:cubicBezTo>
                  <a:cubicBezTo>
                    <a:pt x="387" y="139"/>
                    <a:pt x="393" y="135"/>
                    <a:pt x="397" y="138"/>
                  </a:cubicBezTo>
                  <a:cubicBezTo>
                    <a:pt x="401" y="142"/>
                    <a:pt x="393" y="147"/>
                    <a:pt x="391" y="150"/>
                  </a:cubicBezTo>
                  <a:cubicBezTo>
                    <a:pt x="390" y="153"/>
                    <a:pt x="392" y="154"/>
                    <a:pt x="390" y="156"/>
                  </a:cubicBezTo>
                  <a:cubicBezTo>
                    <a:pt x="387" y="159"/>
                    <a:pt x="391" y="159"/>
                    <a:pt x="396" y="156"/>
                  </a:cubicBezTo>
                  <a:cubicBezTo>
                    <a:pt x="401" y="153"/>
                    <a:pt x="407" y="149"/>
                    <a:pt x="411" y="148"/>
                  </a:cubicBezTo>
                  <a:cubicBezTo>
                    <a:pt x="413" y="147"/>
                    <a:pt x="414" y="147"/>
                    <a:pt x="415" y="147"/>
                  </a:cubicBezTo>
                  <a:cubicBezTo>
                    <a:pt x="416" y="145"/>
                    <a:pt x="417" y="144"/>
                    <a:pt x="418" y="143"/>
                  </a:cubicBezTo>
                  <a:cubicBezTo>
                    <a:pt x="421" y="142"/>
                    <a:pt x="432" y="137"/>
                    <a:pt x="433" y="135"/>
                  </a:cubicBezTo>
                  <a:cubicBezTo>
                    <a:pt x="435" y="132"/>
                    <a:pt x="437" y="129"/>
                    <a:pt x="439" y="129"/>
                  </a:cubicBezTo>
                  <a:cubicBezTo>
                    <a:pt x="441" y="129"/>
                    <a:pt x="441" y="131"/>
                    <a:pt x="444" y="131"/>
                  </a:cubicBezTo>
                  <a:cubicBezTo>
                    <a:pt x="448" y="131"/>
                    <a:pt x="451" y="132"/>
                    <a:pt x="450" y="129"/>
                  </a:cubicBezTo>
                  <a:cubicBezTo>
                    <a:pt x="448" y="126"/>
                    <a:pt x="449" y="126"/>
                    <a:pt x="453" y="126"/>
                  </a:cubicBezTo>
                  <a:cubicBezTo>
                    <a:pt x="457" y="125"/>
                    <a:pt x="456" y="122"/>
                    <a:pt x="459" y="122"/>
                  </a:cubicBezTo>
                  <a:cubicBezTo>
                    <a:pt x="462" y="122"/>
                    <a:pt x="461" y="115"/>
                    <a:pt x="464" y="115"/>
                  </a:cubicBezTo>
                  <a:cubicBezTo>
                    <a:pt x="467" y="115"/>
                    <a:pt x="468" y="119"/>
                    <a:pt x="471" y="118"/>
                  </a:cubicBezTo>
                  <a:cubicBezTo>
                    <a:pt x="472" y="118"/>
                    <a:pt x="472" y="118"/>
                    <a:pt x="473" y="118"/>
                  </a:cubicBezTo>
                  <a:cubicBezTo>
                    <a:pt x="474" y="118"/>
                    <a:pt x="475" y="117"/>
                    <a:pt x="475" y="117"/>
                  </a:cubicBezTo>
                  <a:cubicBezTo>
                    <a:pt x="475" y="113"/>
                    <a:pt x="475" y="110"/>
                    <a:pt x="475" y="109"/>
                  </a:cubicBezTo>
                  <a:cubicBezTo>
                    <a:pt x="473" y="106"/>
                    <a:pt x="475" y="103"/>
                    <a:pt x="474" y="102"/>
                  </a:cubicBezTo>
                  <a:cubicBezTo>
                    <a:pt x="474" y="100"/>
                    <a:pt x="473" y="96"/>
                    <a:pt x="475" y="96"/>
                  </a:cubicBezTo>
                  <a:cubicBezTo>
                    <a:pt x="477" y="96"/>
                    <a:pt x="480" y="91"/>
                    <a:pt x="482" y="92"/>
                  </a:cubicBezTo>
                  <a:cubicBezTo>
                    <a:pt x="485" y="94"/>
                    <a:pt x="490" y="95"/>
                    <a:pt x="490" y="92"/>
                  </a:cubicBezTo>
                  <a:cubicBezTo>
                    <a:pt x="490" y="90"/>
                    <a:pt x="493" y="90"/>
                    <a:pt x="494" y="87"/>
                  </a:cubicBezTo>
                  <a:cubicBezTo>
                    <a:pt x="494" y="84"/>
                    <a:pt x="498" y="83"/>
                    <a:pt x="499" y="80"/>
                  </a:cubicBezTo>
                  <a:cubicBezTo>
                    <a:pt x="500" y="78"/>
                    <a:pt x="501" y="71"/>
                    <a:pt x="503" y="70"/>
                  </a:cubicBezTo>
                  <a:cubicBezTo>
                    <a:pt x="506" y="68"/>
                    <a:pt x="503" y="67"/>
                    <a:pt x="503" y="63"/>
                  </a:cubicBezTo>
                  <a:close/>
                  <a:moveTo>
                    <a:pt x="381" y="298"/>
                  </a:moveTo>
                  <a:cubicBezTo>
                    <a:pt x="378" y="308"/>
                    <a:pt x="385" y="314"/>
                    <a:pt x="386" y="313"/>
                  </a:cubicBezTo>
                  <a:cubicBezTo>
                    <a:pt x="388" y="311"/>
                    <a:pt x="398" y="290"/>
                    <a:pt x="396" y="287"/>
                  </a:cubicBezTo>
                  <a:cubicBezTo>
                    <a:pt x="394" y="284"/>
                    <a:pt x="384" y="289"/>
                    <a:pt x="381" y="298"/>
                  </a:cubicBezTo>
                  <a:close/>
                  <a:moveTo>
                    <a:pt x="292" y="332"/>
                  </a:moveTo>
                  <a:cubicBezTo>
                    <a:pt x="289" y="332"/>
                    <a:pt x="281" y="337"/>
                    <a:pt x="284" y="344"/>
                  </a:cubicBezTo>
                  <a:cubicBezTo>
                    <a:pt x="287" y="351"/>
                    <a:pt x="298" y="346"/>
                    <a:pt x="298" y="343"/>
                  </a:cubicBezTo>
                  <a:cubicBezTo>
                    <a:pt x="298" y="340"/>
                    <a:pt x="303" y="335"/>
                    <a:pt x="303" y="333"/>
                  </a:cubicBezTo>
                  <a:cubicBezTo>
                    <a:pt x="302" y="331"/>
                    <a:pt x="295" y="332"/>
                    <a:pt x="292" y="332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150">
              <a:extLst>
                <a:ext uri="{FF2B5EF4-FFF2-40B4-BE49-F238E27FC236}">
                  <a16:creationId xmlns:a16="http://schemas.microsoft.com/office/drawing/2014/main" id="{DC354246-0EFF-AB45-A64C-8E2B147224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6304" y="3808323"/>
              <a:ext cx="170468" cy="259787"/>
            </a:xfrm>
            <a:custGeom>
              <a:avLst/>
              <a:gdLst>
                <a:gd name="T0" fmla="*/ 43 w 82"/>
                <a:gd name="T1" fmla="*/ 44 h 114"/>
                <a:gd name="T2" fmla="*/ 54 w 82"/>
                <a:gd name="T3" fmla="*/ 52 h 114"/>
                <a:gd name="T4" fmla="*/ 56 w 82"/>
                <a:gd name="T5" fmla="*/ 59 h 114"/>
                <a:gd name="T6" fmla="*/ 60 w 82"/>
                <a:gd name="T7" fmla="*/ 63 h 114"/>
                <a:gd name="T8" fmla="*/ 64 w 82"/>
                <a:gd name="T9" fmla="*/ 73 h 114"/>
                <a:gd name="T10" fmla="*/ 67 w 82"/>
                <a:gd name="T11" fmla="*/ 71 h 114"/>
                <a:gd name="T12" fmla="*/ 70 w 82"/>
                <a:gd name="T13" fmla="*/ 66 h 114"/>
                <a:gd name="T14" fmla="*/ 68 w 82"/>
                <a:gd name="T15" fmla="*/ 56 h 114"/>
                <a:gd name="T16" fmla="*/ 59 w 82"/>
                <a:gd name="T17" fmla="*/ 49 h 114"/>
                <a:gd name="T18" fmla="*/ 53 w 82"/>
                <a:gd name="T19" fmla="*/ 42 h 114"/>
                <a:gd name="T20" fmla="*/ 41 w 82"/>
                <a:gd name="T21" fmla="*/ 40 h 114"/>
                <a:gd name="T22" fmla="*/ 37 w 82"/>
                <a:gd name="T23" fmla="*/ 32 h 114"/>
                <a:gd name="T24" fmla="*/ 43 w 82"/>
                <a:gd name="T25" fmla="*/ 20 h 114"/>
                <a:gd name="T26" fmla="*/ 42 w 82"/>
                <a:gd name="T27" fmla="*/ 6 h 114"/>
                <a:gd name="T28" fmla="*/ 41 w 82"/>
                <a:gd name="T29" fmla="*/ 3 h 114"/>
                <a:gd name="T30" fmla="*/ 29 w 82"/>
                <a:gd name="T31" fmla="*/ 2 h 114"/>
                <a:gd name="T32" fmla="*/ 27 w 82"/>
                <a:gd name="T33" fmla="*/ 22 h 114"/>
                <a:gd name="T34" fmla="*/ 23 w 82"/>
                <a:gd name="T35" fmla="*/ 21 h 114"/>
                <a:gd name="T36" fmla="*/ 25 w 82"/>
                <a:gd name="T37" fmla="*/ 32 h 114"/>
                <a:gd name="T38" fmla="*/ 27 w 82"/>
                <a:gd name="T39" fmla="*/ 39 h 114"/>
                <a:gd name="T40" fmla="*/ 36 w 82"/>
                <a:gd name="T41" fmla="*/ 42 h 114"/>
                <a:gd name="T42" fmla="*/ 43 w 82"/>
                <a:gd name="T43" fmla="*/ 44 h 114"/>
                <a:gd name="T44" fmla="*/ 28 w 82"/>
                <a:gd name="T45" fmla="*/ 46 h 114"/>
                <a:gd name="T46" fmla="*/ 36 w 82"/>
                <a:gd name="T47" fmla="*/ 55 h 114"/>
                <a:gd name="T48" fmla="*/ 28 w 82"/>
                <a:gd name="T49" fmla="*/ 46 h 114"/>
                <a:gd name="T50" fmla="*/ 41 w 82"/>
                <a:gd name="T51" fmla="*/ 71 h 114"/>
                <a:gd name="T52" fmla="*/ 46 w 82"/>
                <a:gd name="T53" fmla="*/ 68 h 114"/>
                <a:gd name="T54" fmla="*/ 47 w 82"/>
                <a:gd name="T55" fmla="*/ 75 h 114"/>
                <a:gd name="T56" fmla="*/ 48 w 82"/>
                <a:gd name="T57" fmla="*/ 84 h 114"/>
                <a:gd name="T58" fmla="*/ 57 w 82"/>
                <a:gd name="T59" fmla="*/ 71 h 114"/>
                <a:gd name="T60" fmla="*/ 54 w 82"/>
                <a:gd name="T61" fmla="*/ 69 h 114"/>
                <a:gd name="T62" fmla="*/ 41 w 82"/>
                <a:gd name="T63" fmla="*/ 59 h 114"/>
                <a:gd name="T64" fmla="*/ 41 w 82"/>
                <a:gd name="T65" fmla="*/ 71 h 114"/>
                <a:gd name="T66" fmla="*/ 12 w 82"/>
                <a:gd name="T67" fmla="*/ 75 h 114"/>
                <a:gd name="T68" fmla="*/ 1 w 82"/>
                <a:gd name="T69" fmla="*/ 89 h 114"/>
                <a:gd name="T70" fmla="*/ 17 w 82"/>
                <a:gd name="T71" fmla="*/ 75 h 114"/>
                <a:gd name="T72" fmla="*/ 19 w 82"/>
                <a:gd name="T73" fmla="*/ 66 h 114"/>
                <a:gd name="T74" fmla="*/ 12 w 82"/>
                <a:gd name="T75" fmla="*/ 75 h 114"/>
                <a:gd name="T76" fmla="*/ 56 w 82"/>
                <a:gd name="T77" fmla="*/ 80 h 114"/>
                <a:gd name="T78" fmla="*/ 63 w 82"/>
                <a:gd name="T79" fmla="*/ 76 h 114"/>
                <a:gd name="T80" fmla="*/ 56 w 82"/>
                <a:gd name="T81" fmla="*/ 80 h 114"/>
                <a:gd name="T82" fmla="*/ 79 w 82"/>
                <a:gd name="T83" fmla="*/ 100 h 114"/>
                <a:gd name="T84" fmla="*/ 77 w 82"/>
                <a:gd name="T85" fmla="*/ 81 h 114"/>
                <a:gd name="T86" fmla="*/ 71 w 82"/>
                <a:gd name="T87" fmla="*/ 80 h 114"/>
                <a:gd name="T88" fmla="*/ 66 w 82"/>
                <a:gd name="T89" fmla="*/ 85 h 114"/>
                <a:gd name="T90" fmla="*/ 61 w 82"/>
                <a:gd name="T91" fmla="*/ 89 h 114"/>
                <a:gd name="T92" fmla="*/ 54 w 82"/>
                <a:gd name="T93" fmla="*/ 87 h 114"/>
                <a:gd name="T94" fmla="*/ 44 w 82"/>
                <a:gd name="T95" fmla="*/ 93 h 114"/>
                <a:gd name="T96" fmla="*/ 41 w 82"/>
                <a:gd name="T97" fmla="*/ 101 h 114"/>
                <a:gd name="T98" fmla="*/ 48 w 82"/>
                <a:gd name="T99" fmla="*/ 97 h 114"/>
                <a:gd name="T100" fmla="*/ 54 w 82"/>
                <a:gd name="T101" fmla="*/ 95 h 114"/>
                <a:gd name="T102" fmla="*/ 61 w 82"/>
                <a:gd name="T103" fmla="*/ 110 h 114"/>
                <a:gd name="T104" fmla="*/ 70 w 82"/>
                <a:gd name="T105" fmla="*/ 114 h 114"/>
                <a:gd name="T106" fmla="*/ 70 w 82"/>
                <a:gd name="T107" fmla="*/ 103 h 114"/>
                <a:gd name="T108" fmla="*/ 79 w 82"/>
                <a:gd name="T109" fmla="*/ 10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2" h="114">
                  <a:moveTo>
                    <a:pt x="43" y="44"/>
                  </a:moveTo>
                  <a:cubicBezTo>
                    <a:pt x="48" y="43"/>
                    <a:pt x="55" y="49"/>
                    <a:pt x="54" y="52"/>
                  </a:cubicBezTo>
                  <a:cubicBezTo>
                    <a:pt x="53" y="54"/>
                    <a:pt x="54" y="61"/>
                    <a:pt x="56" y="59"/>
                  </a:cubicBezTo>
                  <a:cubicBezTo>
                    <a:pt x="58" y="57"/>
                    <a:pt x="62" y="60"/>
                    <a:pt x="60" y="63"/>
                  </a:cubicBezTo>
                  <a:cubicBezTo>
                    <a:pt x="57" y="66"/>
                    <a:pt x="63" y="69"/>
                    <a:pt x="64" y="73"/>
                  </a:cubicBezTo>
                  <a:cubicBezTo>
                    <a:pt x="65" y="77"/>
                    <a:pt x="67" y="74"/>
                    <a:pt x="67" y="71"/>
                  </a:cubicBezTo>
                  <a:cubicBezTo>
                    <a:pt x="66" y="68"/>
                    <a:pt x="67" y="68"/>
                    <a:pt x="70" y="66"/>
                  </a:cubicBezTo>
                  <a:cubicBezTo>
                    <a:pt x="74" y="64"/>
                    <a:pt x="70" y="60"/>
                    <a:pt x="68" y="56"/>
                  </a:cubicBezTo>
                  <a:cubicBezTo>
                    <a:pt x="66" y="52"/>
                    <a:pt x="59" y="53"/>
                    <a:pt x="59" y="49"/>
                  </a:cubicBezTo>
                  <a:cubicBezTo>
                    <a:pt x="59" y="45"/>
                    <a:pt x="53" y="44"/>
                    <a:pt x="53" y="42"/>
                  </a:cubicBezTo>
                  <a:cubicBezTo>
                    <a:pt x="53" y="39"/>
                    <a:pt x="45" y="37"/>
                    <a:pt x="41" y="40"/>
                  </a:cubicBezTo>
                  <a:cubicBezTo>
                    <a:pt x="37" y="42"/>
                    <a:pt x="40" y="35"/>
                    <a:pt x="37" y="32"/>
                  </a:cubicBezTo>
                  <a:cubicBezTo>
                    <a:pt x="34" y="29"/>
                    <a:pt x="39" y="24"/>
                    <a:pt x="43" y="20"/>
                  </a:cubicBezTo>
                  <a:cubicBezTo>
                    <a:pt x="46" y="16"/>
                    <a:pt x="42" y="9"/>
                    <a:pt x="42" y="6"/>
                  </a:cubicBezTo>
                  <a:cubicBezTo>
                    <a:pt x="43" y="3"/>
                    <a:pt x="42" y="2"/>
                    <a:pt x="41" y="3"/>
                  </a:cubicBezTo>
                  <a:cubicBezTo>
                    <a:pt x="39" y="4"/>
                    <a:pt x="32" y="0"/>
                    <a:pt x="29" y="2"/>
                  </a:cubicBezTo>
                  <a:cubicBezTo>
                    <a:pt x="25" y="4"/>
                    <a:pt x="28" y="21"/>
                    <a:pt x="27" y="22"/>
                  </a:cubicBezTo>
                  <a:cubicBezTo>
                    <a:pt x="25" y="23"/>
                    <a:pt x="23" y="19"/>
                    <a:pt x="23" y="21"/>
                  </a:cubicBezTo>
                  <a:cubicBezTo>
                    <a:pt x="22" y="23"/>
                    <a:pt x="23" y="32"/>
                    <a:pt x="25" y="32"/>
                  </a:cubicBezTo>
                  <a:cubicBezTo>
                    <a:pt x="27" y="32"/>
                    <a:pt x="29" y="35"/>
                    <a:pt x="27" y="39"/>
                  </a:cubicBezTo>
                  <a:cubicBezTo>
                    <a:pt x="26" y="43"/>
                    <a:pt x="31" y="43"/>
                    <a:pt x="36" y="42"/>
                  </a:cubicBezTo>
                  <a:cubicBezTo>
                    <a:pt x="40" y="40"/>
                    <a:pt x="39" y="45"/>
                    <a:pt x="43" y="44"/>
                  </a:cubicBezTo>
                  <a:close/>
                  <a:moveTo>
                    <a:pt x="28" y="46"/>
                  </a:moveTo>
                  <a:cubicBezTo>
                    <a:pt x="28" y="50"/>
                    <a:pt x="30" y="57"/>
                    <a:pt x="36" y="55"/>
                  </a:cubicBezTo>
                  <a:cubicBezTo>
                    <a:pt x="41" y="54"/>
                    <a:pt x="27" y="44"/>
                    <a:pt x="28" y="46"/>
                  </a:cubicBezTo>
                  <a:close/>
                  <a:moveTo>
                    <a:pt x="41" y="71"/>
                  </a:moveTo>
                  <a:cubicBezTo>
                    <a:pt x="43" y="70"/>
                    <a:pt x="46" y="71"/>
                    <a:pt x="46" y="68"/>
                  </a:cubicBezTo>
                  <a:cubicBezTo>
                    <a:pt x="46" y="66"/>
                    <a:pt x="49" y="73"/>
                    <a:pt x="47" y="75"/>
                  </a:cubicBezTo>
                  <a:cubicBezTo>
                    <a:pt x="44" y="77"/>
                    <a:pt x="44" y="83"/>
                    <a:pt x="48" y="84"/>
                  </a:cubicBezTo>
                  <a:cubicBezTo>
                    <a:pt x="51" y="85"/>
                    <a:pt x="58" y="73"/>
                    <a:pt x="57" y="71"/>
                  </a:cubicBezTo>
                  <a:cubicBezTo>
                    <a:pt x="56" y="68"/>
                    <a:pt x="53" y="72"/>
                    <a:pt x="54" y="69"/>
                  </a:cubicBezTo>
                  <a:cubicBezTo>
                    <a:pt x="54" y="66"/>
                    <a:pt x="45" y="58"/>
                    <a:pt x="41" y="59"/>
                  </a:cubicBezTo>
                  <a:cubicBezTo>
                    <a:pt x="37" y="60"/>
                    <a:pt x="39" y="71"/>
                    <a:pt x="41" y="71"/>
                  </a:cubicBezTo>
                  <a:close/>
                  <a:moveTo>
                    <a:pt x="12" y="75"/>
                  </a:moveTo>
                  <a:cubicBezTo>
                    <a:pt x="9" y="80"/>
                    <a:pt x="0" y="87"/>
                    <a:pt x="1" y="89"/>
                  </a:cubicBezTo>
                  <a:cubicBezTo>
                    <a:pt x="3" y="92"/>
                    <a:pt x="12" y="78"/>
                    <a:pt x="17" y="75"/>
                  </a:cubicBezTo>
                  <a:cubicBezTo>
                    <a:pt x="21" y="72"/>
                    <a:pt x="20" y="69"/>
                    <a:pt x="19" y="66"/>
                  </a:cubicBezTo>
                  <a:cubicBezTo>
                    <a:pt x="17" y="63"/>
                    <a:pt x="16" y="71"/>
                    <a:pt x="12" y="75"/>
                  </a:cubicBezTo>
                  <a:close/>
                  <a:moveTo>
                    <a:pt x="56" y="80"/>
                  </a:moveTo>
                  <a:cubicBezTo>
                    <a:pt x="57" y="83"/>
                    <a:pt x="65" y="79"/>
                    <a:pt x="63" y="76"/>
                  </a:cubicBezTo>
                  <a:cubicBezTo>
                    <a:pt x="61" y="74"/>
                    <a:pt x="56" y="78"/>
                    <a:pt x="56" y="80"/>
                  </a:cubicBezTo>
                  <a:close/>
                  <a:moveTo>
                    <a:pt x="79" y="100"/>
                  </a:moveTo>
                  <a:cubicBezTo>
                    <a:pt x="82" y="96"/>
                    <a:pt x="77" y="87"/>
                    <a:pt x="77" y="81"/>
                  </a:cubicBezTo>
                  <a:cubicBezTo>
                    <a:pt x="77" y="75"/>
                    <a:pt x="69" y="77"/>
                    <a:pt x="71" y="80"/>
                  </a:cubicBezTo>
                  <a:cubicBezTo>
                    <a:pt x="73" y="84"/>
                    <a:pt x="67" y="81"/>
                    <a:pt x="66" y="85"/>
                  </a:cubicBezTo>
                  <a:cubicBezTo>
                    <a:pt x="66" y="89"/>
                    <a:pt x="61" y="86"/>
                    <a:pt x="61" y="89"/>
                  </a:cubicBezTo>
                  <a:cubicBezTo>
                    <a:pt x="61" y="92"/>
                    <a:pt x="56" y="89"/>
                    <a:pt x="54" y="87"/>
                  </a:cubicBezTo>
                  <a:cubicBezTo>
                    <a:pt x="51" y="85"/>
                    <a:pt x="48" y="92"/>
                    <a:pt x="44" y="93"/>
                  </a:cubicBezTo>
                  <a:cubicBezTo>
                    <a:pt x="40" y="94"/>
                    <a:pt x="38" y="102"/>
                    <a:pt x="41" y="101"/>
                  </a:cubicBezTo>
                  <a:cubicBezTo>
                    <a:pt x="44" y="101"/>
                    <a:pt x="45" y="97"/>
                    <a:pt x="48" y="97"/>
                  </a:cubicBezTo>
                  <a:cubicBezTo>
                    <a:pt x="51" y="98"/>
                    <a:pt x="50" y="94"/>
                    <a:pt x="54" y="95"/>
                  </a:cubicBezTo>
                  <a:cubicBezTo>
                    <a:pt x="59" y="96"/>
                    <a:pt x="56" y="109"/>
                    <a:pt x="61" y="110"/>
                  </a:cubicBezTo>
                  <a:cubicBezTo>
                    <a:pt x="67" y="111"/>
                    <a:pt x="67" y="114"/>
                    <a:pt x="70" y="114"/>
                  </a:cubicBezTo>
                  <a:cubicBezTo>
                    <a:pt x="73" y="114"/>
                    <a:pt x="70" y="106"/>
                    <a:pt x="70" y="103"/>
                  </a:cubicBezTo>
                  <a:cubicBezTo>
                    <a:pt x="70" y="101"/>
                    <a:pt x="76" y="103"/>
                    <a:pt x="79" y="100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151">
              <a:extLst>
                <a:ext uri="{FF2B5EF4-FFF2-40B4-BE49-F238E27FC236}">
                  <a16:creationId xmlns:a16="http://schemas.microsoft.com/office/drawing/2014/main" id="{C3B0C907-E5AC-6647-FDE4-B59115816F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6324" y="4227831"/>
              <a:ext cx="219676" cy="154911"/>
            </a:xfrm>
            <a:custGeom>
              <a:avLst/>
              <a:gdLst>
                <a:gd name="T0" fmla="*/ 76 w 106"/>
                <a:gd name="T1" fmla="*/ 63 h 68"/>
                <a:gd name="T2" fmla="*/ 70 w 106"/>
                <a:gd name="T3" fmla="*/ 57 h 68"/>
                <a:gd name="T4" fmla="*/ 62 w 106"/>
                <a:gd name="T5" fmla="*/ 53 h 68"/>
                <a:gd name="T6" fmla="*/ 56 w 106"/>
                <a:gd name="T7" fmla="*/ 42 h 68"/>
                <a:gd name="T8" fmla="*/ 54 w 106"/>
                <a:gd name="T9" fmla="*/ 35 h 68"/>
                <a:gd name="T10" fmla="*/ 56 w 106"/>
                <a:gd name="T11" fmla="*/ 29 h 68"/>
                <a:gd name="T12" fmla="*/ 39 w 106"/>
                <a:gd name="T13" fmla="*/ 20 h 68"/>
                <a:gd name="T14" fmla="*/ 6 w 106"/>
                <a:gd name="T15" fmla="*/ 2 h 68"/>
                <a:gd name="T16" fmla="*/ 0 w 106"/>
                <a:gd name="T17" fmla="*/ 0 h 68"/>
                <a:gd name="T18" fmla="*/ 0 w 106"/>
                <a:gd name="T19" fmla="*/ 53 h 68"/>
                <a:gd name="T20" fmla="*/ 9 w 106"/>
                <a:gd name="T21" fmla="*/ 56 h 68"/>
                <a:gd name="T22" fmla="*/ 19 w 106"/>
                <a:gd name="T23" fmla="*/ 50 h 68"/>
                <a:gd name="T24" fmla="*/ 24 w 106"/>
                <a:gd name="T25" fmla="*/ 44 h 68"/>
                <a:gd name="T26" fmla="*/ 41 w 106"/>
                <a:gd name="T27" fmla="*/ 48 h 68"/>
                <a:gd name="T28" fmla="*/ 60 w 106"/>
                <a:gd name="T29" fmla="*/ 65 h 68"/>
                <a:gd name="T30" fmla="*/ 77 w 106"/>
                <a:gd name="T31" fmla="*/ 68 h 68"/>
                <a:gd name="T32" fmla="*/ 76 w 106"/>
                <a:gd name="T33" fmla="*/ 63 h 68"/>
                <a:gd name="T34" fmla="*/ 90 w 106"/>
                <a:gd name="T35" fmla="*/ 18 h 68"/>
                <a:gd name="T36" fmla="*/ 80 w 106"/>
                <a:gd name="T37" fmla="*/ 24 h 68"/>
                <a:gd name="T38" fmla="*/ 62 w 106"/>
                <a:gd name="T39" fmla="*/ 25 h 68"/>
                <a:gd name="T40" fmla="*/ 76 w 106"/>
                <a:gd name="T41" fmla="*/ 31 h 68"/>
                <a:gd name="T42" fmla="*/ 93 w 106"/>
                <a:gd name="T43" fmla="*/ 22 h 68"/>
                <a:gd name="T44" fmla="*/ 96 w 106"/>
                <a:gd name="T45" fmla="*/ 15 h 68"/>
                <a:gd name="T46" fmla="*/ 90 w 106"/>
                <a:gd name="T47" fmla="*/ 18 h 68"/>
                <a:gd name="T48" fmla="*/ 99 w 106"/>
                <a:gd name="T49" fmla="*/ 9 h 68"/>
                <a:gd name="T50" fmla="*/ 96 w 106"/>
                <a:gd name="T51" fmla="*/ 9 h 68"/>
                <a:gd name="T52" fmla="*/ 102 w 106"/>
                <a:gd name="T53" fmla="*/ 17 h 68"/>
                <a:gd name="T54" fmla="*/ 99 w 106"/>
                <a:gd name="T55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68">
                  <a:moveTo>
                    <a:pt x="76" y="63"/>
                  </a:moveTo>
                  <a:cubicBezTo>
                    <a:pt x="75" y="62"/>
                    <a:pt x="70" y="59"/>
                    <a:pt x="70" y="57"/>
                  </a:cubicBezTo>
                  <a:cubicBezTo>
                    <a:pt x="71" y="55"/>
                    <a:pt x="65" y="55"/>
                    <a:pt x="62" y="53"/>
                  </a:cubicBezTo>
                  <a:cubicBezTo>
                    <a:pt x="58" y="51"/>
                    <a:pt x="60" y="43"/>
                    <a:pt x="56" y="42"/>
                  </a:cubicBezTo>
                  <a:cubicBezTo>
                    <a:pt x="52" y="40"/>
                    <a:pt x="49" y="34"/>
                    <a:pt x="54" y="35"/>
                  </a:cubicBezTo>
                  <a:cubicBezTo>
                    <a:pt x="58" y="35"/>
                    <a:pt x="59" y="32"/>
                    <a:pt x="56" y="29"/>
                  </a:cubicBezTo>
                  <a:cubicBezTo>
                    <a:pt x="52" y="26"/>
                    <a:pt x="39" y="25"/>
                    <a:pt x="39" y="20"/>
                  </a:cubicBezTo>
                  <a:cubicBezTo>
                    <a:pt x="38" y="15"/>
                    <a:pt x="16" y="4"/>
                    <a:pt x="6" y="2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5"/>
                    <a:pt x="5" y="56"/>
                    <a:pt x="9" y="56"/>
                  </a:cubicBezTo>
                  <a:cubicBezTo>
                    <a:pt x="19" y="57"/>
                    <a:pt x="17" y="50"/>
                    <a:pt x="19" y="50"/>
                  </a:cubicBezTo>
                  <a:cubicBezTo>
                    <a:pt x="21" y="50"/>
                    <a:pt x="21" y="47"/>
                    <a:pt x="24" y="44"/>
                  </a:cubicBezTo>
                  <a:cubicBezTo>
                    <a:pt x="26" y="41"/>
                    <a:pt x="36" y="44"/>
                    <a:pt x="41" y="48"/>
                  </a:cubicBezTo>
                  <a:cubicBezTo>
                    <a:pt x="47" y="53"/>
                    <a:pt x="54" y="66"/>
                    <a:pt x="60" y="65"/>
                  </a:cubicBezTo>
                  <a:cubicBezTo>
                    <a:pt x="66" y="63"/>
                    <a:pt x="72" y="68"/>
                    <a:pt x="77" y="68"/>
                  </a:cubicBezTo>
                  <a:cubicBezTo>
                    <a:pt x="83" y="68"/>
                    <a:pt x="78" y="63"/>
                    <a:pt x="76" y="63"/>
                  </a:cubicBezTo>
                  <a:close/>
                  <a:moveTo>
                    <a:pt x="90" y="18"/>
                  </a:moveTo>
                  <a:cubicBezTo>
                    <a:pt x="90" y="20"/>
                    <a:pt x="86" y="22"/>
                    <a:pt x="80" y="24"/>
                  </a:cubicBezTo>
                  <a:cubicBezTo>
                    <a:pt x="74" y="27"/>
                    <a:pt x="63" y="21"/>
                    <a:pt x="62" y="25"/>
                  </a:cubicBezTo>
                  <a:cubicBezTo>
                    <a:pt x="62" y="27"/>
                    <a:pt x="69" y="31"/>
                    <a:pt x="76" y="31"/>
                  </a:cubicBezTo>
                  <a:cubicBezTo>
                    <a:pt x="83" y="31"/>
                    <a:pt x="93" y="24"/>
                    <a:pt x="93" y="22"/>
                  </a:cubicBezTo>
                  <a:cubicBezTo>
                    <a:pt x="93" y="20"/>
                    <a:pt x="98" y="17"/>
                    <a:pt x="96" y="15"/>
                  </a:cubicBezTo>
                  <a:cubicBezTo>
                    <a:pt x="94" y="13"/>
                    <a:pt x="90" y="16"/>
                    <a:pt x="90" y="18"/>
                  </a:cubicBezTo>
                  <a:close/>
                  <a:moveTo>
                    <a:pt x="99" y="9"/>
                  </a:moveTo>
                  <a:cubicBezTo>
                    <a:pt x="95" y="6"/>
                    <a:pt x="91" y="5"/>
                    <a:pt x="96" y="9"/>
                  </a:cubicBezTo>
                  <a:cubicBezTo>
                    <a:pt x="101" y="14"/>
                    <a:pt x="99" y="18"/>
                    <a:pt x="102" y="17"/>
                  </a:cubicBezTo>
                  <a:cubicBezTo>
                    <a:pt x="106" y="16"/>
                    <a:pt x="103" y="11"/>
                    <a:pt x="99" y="9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152">
              <a:extLst>
                <a:ext uri="{FF2B5EF4-FFF2-40B4-BE49-F238E27FC236}">
                  <a16:creationId xmlns:a16="http://schemas.microsoft.com/office/drawing/2014/main" id="{B08A55AC-69DA-F045-1720-989224ED9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365" y="3986325"/>
              <a:ext cx="37784" cy="79860"/>
            </a:xfrm>
            <a:custGeom>
              <a:avLst/>
              <a:gdLst>
                <a:gd name="T0" fmla="*/ 4 w 18"/>
                <a:gd name="T1" fmla="*/ 0 h 35"/>
                <a:gd name="T2" fmla="*/ 1 w 18"/>
                <a:gd name="T3" fmla="*/ 8 h 35"/>
                <a:gd name="T4" fmla="*/ 1 w 18"/>
                <a:gd name="T5" fmla="*/ 19 h 35"/>
                <a:gd name="T6" fmla="*/ 5 w 18"/>
                <a:gd name="T7" fmla="*/ 32 h 35"/>
                <a:gd name="T8" fmla="*/ 18 w 18"/>
                <a:gd name="T9" fmla="*/ 20 h 35"/>
                <a:gd name="T10" fmla="*/ 4 w 18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35">
                  <a:moveTo>
                    <a:pt x="4" y="0"/>
                  </a:moveTo>
                  <a:cubicBezTo>
                    <a:pt x="2" y="0"/>
                    <a:pt x="2" y="5"/>
                    <a:pt x="1" y="8"/>
                  </a:cubicBezTo>
                  <a:cubicBezTo>
                    <a:pt x="0" y="11"/>
                    <a:pt x="0" y="14"/>
                    <a:pt x="1" y="19"/>
                  </a:cubicBezTo>
                  <a:cubicBezTo>
                    <a:pt x="1" y="24"/>
                    <a:pt x="1" y="29"/>
                    <a:pt x="5" y="32"/>
                  </a:cubicBezTo>
                  <a:cubicBezTo>
                    <a:pt x="10" y="35"/>
                    <a:pt x="18" y="27"/>
                    <a:pt x="18" y="20"/>
                  </a:cubicBezTo>
                  <a:cubicBezTo>
                    <a:pt x="18" y="13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153">
              <a:extLst>
                <a:ext uri="{FF2B5EF4-FFF2-40B4-BE49-F238E27FC236}">
                  <a16:creationId xmlns:a16="http://schemas.microsoft.com/office/drawing/2014/main" id="{F20A1CC5-B981-0EB2-3B35-86324D6A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125" y="4396212"/>
              <a:ext cx="129169" cy="279993"/>
            </a:xfrm>
            <a:custGeom>
              <a:avLst/>
              <a:gdLst>
                <a:gd name="T0" fmla="*/ 53 w 62"/>
                <a:gd name="T1" fmla="*/ 4 h 123"/>
                <a:gd name="T2" fmla="*/ 50 w 62"/>
                <a:gd name="T3" fmla="*/ 6 h 123"/>
                <a:gd name="T4" fmla="*/ 48 w 62"/>
                <a:gd name="T5" fmla="*/ 12 h 123"/>
                <a:gd name="T6" fmla="*/ 43 w 62"/>
                <a:gd name="T7" fmla="*/ 16 h 123"/>
                <a:gd name="T8" fmla="*/ 39 w 62"/>
                <a:gd name="T9" fmla="*/ 20 h 123"/>
                <a:gd name="T10" fmla="*/ 39 w 62"/>
                <a:gd name="T11" fmla="*/ 24 h 123"/>
                <a:gd name="T12" fmla="*/ 33 w 62"/>
                <a:gd name="T13" fmla="*/ 29 h 123"/>
                <a:gd name="T14" fmla="*/ 21 w 62"/>
                <a:gd name="T15" fmla="*/ 35 h 123"/>
                <a:gd name="T16" fmla="*/ 10 w 62"/>
                <a:gd name="T17" fmla="*/ 37 h 123"/>
                <a:gd name="T18" fmla="*/ 7 w 62"/>
                <a:gd name="T19" fmla="*/ 49 h 123"/>
                <a:gd name="T20" fmla="*/ 8 w 62"/>
                <a:gd name="T21" fmla="*/ 64 h 123"/>
                <a:gd name="T22" fmla="*/ 6 w 62"/>
                <a:gd name="T23" fmla="*/ 81 h 123"/>
                <a:gd name="T24" fmla="*/ 2 w 62"/>
                <a:gd name="T25" fmla="*/ 101 h 123"/>
                <a:gd name="T26" fmla="*/ 8 w 62"/>
                <a:gd name="T27" fmla="*/ 117 h 123"/>
                <a:gd name="T28" fmla="*/ 23 w 62"/>
                <a:gd name="T29" fmla="*/ 121 h 123"/>
                <a:gd name="T30" fmla="*/ 32 w 62"/>
                <a:gd name="T31" fmla="*/ 117 h 123"/>
                <a:gd name="T32" fmla="*/ 44 w 62"/>
                <a:gd name="T33" fmla="*/ 82 h 123"/>
                <a:gd name="T34" fmla="*/ 53 w 62"/>
                <a:gd name="T35" fmla="*/ 49 h 123"/>
                <a:gd name="T36" fmla="*/ 55 w 62"/>
                <a:gd name="T37" fmla="*/ 40 h 123"/>
                <a:gd name="T38" fmla="*/ 57 w 62"/>
                <a:gd name="T39" fmla="*/ 35 h 123"/>
                <a:gd name="T40" fmla="*/ 62 w 62"/>
                <a:gd name="T41" fmla="*/ 34 h 123"/>
                <a:gd name="T42" fmla="*/ 59 w 62"/>
                <a:gd name="T43" fmla="*/ 18 h 123"/>
                <a:gd name="T44" fmla="*/ 53 w 62"/>
                <a:gd name="T45" fmla="*/ 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23">
                  <a:moveTo>
                    <a:pt x="53" y="4"/>
                  </a:moveTo>
                  <a:cubicBezTo>
                    <a:pt x="51" y="0"/>
                    <a:pt x="51" y="5"/>
                    <a:pt x="50" y="6"/>
                  </a:cubicBezTo>
                  <a:cubicBezTo>
                    <a:pt x="49" y="7"/>
                    <a:pt x="48" y="10"/>
                    <a:pt x="48" y="12"/>
                  </a:cubicBezTo>
                  <a:cubicBezTo>
                    <a:pt x="49" y="14"/>
                    <a:pt x="45" y="16"/>
                    <a:pt x="43" y="16"/>
                  </a:cubicBezTo>
                  <a:cubicBezTo>
                    <a:pt x="41" y="16"/>
                    <a:pt x="38" y="17"/>
                    <a:pt x="39" y="20"/>
                  </a:cubicBezTo>
                  <a:cubicBezTo>
                    <a:pt x="40" y="22"/>
                    <a:pt x="38" y="22"/>
                    <a:pt x="39" y="24"/>
                  </a:cubicBezTo>
                  <a:cubicBezTo>
                    <a:pt x="40" y="26"/>
                    <a:pt x="36" y="29"/>
                    <a:pt x="33" y="29"/>
                  </a:cubicBezTo>
                  <a:cubicBezTo>
                    <a:pt x="29" y="30"/>
                    <a:pt x="25" y="36"/>
                    <a:pt x="21" y="35"/>
                  </a:cubicBezTo>
                  <a:cubicBezTo>
                    <a:pt x="17" y="35"/>
                    <a:pt x="13" y="38"/>
                    <a:pt x="10" y="37"/>
                  </a:cubicBezTo>
                  <a:cubicBezTo>
                    <a:pt x="7" y="37"/>
                    <a:pt x="9" y="44"/>
                    <a:pt x="7" y="49"/>
                  </a:cubicBezTo>
                  <a:cubicBezTo>
                    <a:pt x="4" y="53"/>
                    <a:pt x="5" y="58"/>
                    <a:pt x="8" y="64"/>
                  </a:cubicBezTo>
                  <a:cubicBezTo>
                    <a:pt x="10" y="69"/>
                    <a:pt x="12" y="74"/>
                    <a:pt x="6" y="81"/>
                  </a:cubicBezTo>
                  <a:cubicBezTo>
                    <a:pt x="0" y="88"/>
                    <a:pt x="0" y="96"/>
                    <a:pt x="2" y="101"/>
                  </a:cubicBezTo>
                  <a:cubicBezTo>
                    <a:pt x="5" y="106"/>
                    <a:pt x="5" y="114"/>
                    <a:pt x="8" y="117"/>
                  </a:cubicBezTo>
                  <a:cubicBezTo>
                    <a:pt x="11" y="120"/>
                    <a:pt x="20" y="123"/>
                    <a:pt x="23" y="121"/>
                  </a:cubicBezTo>
                  <a:cubicBezTo>
                    <a:pt x="26" y="118"/>
                    <a:pt x="29" y="121"/>
                    <a:pt x="32" y="117"/>
                  </a:cubicBezTo>
                  <a:cubicBezTo>
                    <a:pt x="35" y="114"/>
                    <a:pt x="40" y="95"/>
                    <a:pt x="44" y="82"/>
                  </a:cubicBezTo>
                  <a:cubicBezTo>
                    <a:pt x="48" y="69"/>
                    <a:pt x="54" y="53"/>
                    <a:pt x="53" y="49"/>
                  </a:cubicBezTo>
                  <a:cubicBezTo>
                    <a:pt x="53" y="46"/>
                    <a:pt x="56" y="44"/>
                    <a:pt x="55" y="40"/>
                  </a:cubicBezTo>
                  <a:cubicBezTo>
                    <a:pt x="53" y="36"/>
                    <a:pt x="55" y="32"/>
                    <a:pt x="57" y="35"/>
                  </a:cubicBezTo>
                  <a:cubicBezTo>
                    <a:pt x="59" y="38"/>
                    <a:pt x="61" y="38"/>
                    <a:pt x="62" y="34"/>
                  </a:cubicBezTo>
                  <a:cubicBezTo>
                    <a:pt x="62" y="30"/>
                    <a:pt x="59" y="23"/>
                    <a:pt x="59" y="18"/>
                  </a:cubicBezTo>
                  <a:cubicBezTo>
                    <a:pt x="58" y="12"/>
                    <a:pt x="53" y="6"/>
                    <a:pt x="53" y="4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154">
              <a:extLst>
                <a:ext uri="{FF2B5EF4-FFF2-40B4-BE49-F238E27FC236}">
                  <a16:creationId xmlns:a16="http://schemas.microsoft.com/office/drawing/2014/main" id="{F86F7DFE-6B8D-EB15-301E-5600F425F9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1974" y="3799663"/>
              <a:ext cx="210010" cy="138553"/>
            </a:xfrm>
            <a:custGeom>
              <a:avLst/>
              <a:gdLst>
                <a:gd name="T0" fmla="*/ 72 w 101"/>
                <a:gd name="T1" fmla="*/ 2 h 61"/>
                <a:gd name="T2" fmla="*/ 55 w 101"/>
                <a:gd name="T3" fmla="*/ 3 h 61"/>
                <a:gd name="T4" fmla="*/ 42 w 101"/>
                <a:gd name="T5" fmla="*/ 14 h 61"/>
                <a:gd name="T6" fmla="*/ 36 w 101"/>
                <a:gd name="T7" fmla="*/ 16 h 61"/>
                <a:gd name="T8" fmla="*/ 24 w 101"/>
                <a:gd name="T9" fmla="*/ 14 h 61"/>
                <a:gd name="T10" fmla="*/ 14 w 101"/>
                <a:gd name="T11" fmla="*/ 14 h 61"/>
                <a:gd name="T12" fmla="*/ 8 w 101"/>
                <a:gd name="T13" fmla="*/ 13 h 61"/>
                <a:gd name="T14" fmla="*/ 4 w 101"/>
                <a:gd name="T15" fmla="*/ 16 h 61"/>
                <a:gd name="T16" fmla="*/ 4 w 101"/>
                <a:gd name="T17" fmla="*/ 20 h 61"/>
                <a:gd name="T18" fmla="*/ 1 w 101"/>
                <a:gd name="T19" fmla="*/ 22 h 61"/>
                <a:gd name="T20" fmla="*/ 1 w 101"/>
                <a:gd name="T21" fmla="*/ 28 h 61"/>
                <a:gd name="T22" fmla="*/ 4 w 101"/>
                <a:gd name="T23" fmla="*/ 41 h 61"/>
                <a:gd name="T24" fmla="*/ 7 w 101"/>
                <a:gd name="T25" fmla="*/ 53 h 61"/>
                <a:gd name="T26" fmla="*/ 22 w 101"/>
                <a:gd name="T27" fmla="*/ 52 h 61"/>
                <a:gd name="T28" fmla="*/ 33 w 101"/>
                <a:gd name="T29" fmla="*/ 48 h 61"/>
                <a:gd name="T30" fmla="*/ 42 w 101"/>
                <a:gd name="T31" fmla="*/ 44 h 61"/>
                <a:gd name="T32" fmla="*/ 50 w 101"/>
                <a:gd name="T33" fmla="*/ 42 h 61"/>
                <a:gd name="T34" fmla="*/ 57 w 101"/>
                <a:gd name="T35" fmla="*/ 38 h 61"/>
                <a:gd name="T36" fmla="*/ 75 w 101"/>
                <a:gd name="T37" fmla="*/ 32 h 61"/>
                <a:gd name="T38" fmla="*/ 83 w 101"/>
                <a:gd name="T39" fmla="*/ 24 h 61"/>
                <a:gd name="T40" fmla="*/ 90 w 101"/>
                <a:gd name="T41" fmla="*/ 21 h 61"/>
                <a:gd name="T42" fmla="*/ 80 w 101"/>
                <a:gd name="T43" fmla="*/ 0 h 61"/>
                <a:gd name="T44" fmla="*/ 72 w 101"/>
                <a:gd name="T45" fmla="*/ 2 h 61"/>
                <a:gd name="T46" fmla="*/ 92 w 101"/>
                <a:gd name="T47" fmla="*/ 58 h 61"/>
                <a:gd name="T48" fmla="*/ 101 w 101"/>
                <a:gd name="T49" fmla="*/ 56 h 61"/>
                <a:gd name="T50" fmla="*/ 92 w 101"/>
                <a:gd name="T51" fmla="*/ 5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1" h="61">
                  <a:moveTo>
                    <a:pt x="72" y="2"/>
                  </a:moveTo>
                  <a:cubicBezTo>
                    <a:pt x="67" y="3"/>
                    <a:pt x="56" y="2"/>
                    <a:pt x="55" y="3"/>
                  </a:cubicBezTo>
                  <a:cubicBezTo>
                    <a:pt x="54" y="4"/>
                    <a:pt x="43" y="11"/>
                    <a:pt x="42" y="14"/>
                  </a:cubicBezTo>
                  <a:cubicBezTo>
                    <a:pt x="41" y="18"/>
                    <a:pt x="38" y="18"/>
                    <a:pt x="36" y="16"/>
                  </a:cubicBezTo>
                  <a:cubicBezTo>
                    <a:pt x="34" y="15"/>
                    <a:pt x="25" y="15"/>
                    <a:pt x="24" y="14"/>
                  </a:cubicBezTo>
                  <a:cubicBezTo>
                    <a:pt x="24" y="14"/>
                    <a:pt x="17" y="13"/>
                    <a:pt x="14" y="14"/>
                  </a:cubicBezTo>
                  <a:cubicBezTo>
                    <a:pt x="11" y="14"/>
                    <a:pt x="9" y="12"/>
                    <a:pt x="8" y="13"/>
                  </a:cubicBezTo>
                  <a:cubicBezTo>
                    <a:pt x="6" y="13"/>
                    <a:pt x="5" y="15"/>
                    <a:pt x="4" y="16"/>
                  </a:cubicBezTo>
                  <a:cubicBezTo>
                    <a:pt x="3" y="17"/>
                    <a:pt x="5" y="19"/>
                    <a:pt x="4" y="20"/>
                  </a:cubicBezTo>
                  <a:cubicBezTo>
                    <a:pt x="4" y="21"/>
                    <a:pt x="3" y="21"/>
                    <a:pt x="1" y="22"/>
                  </a:cubicBezTo>
                  <a:cubicBezTo>
                    <a:pt x="1" y="24"/>
                    <a:pt x="2" y="26"/>
                    <a:pt x="1" y="28"/>
                  </a:cubicBezTo>
                  <a:cubicBezTo>
                    <a:pt x="0" y="30"/>
                    <a:pt x="1" y="37"/>
                    <a:pt x="4" y="41"/>
                  </a:cubicBezTo>
                  <a:cubicBezTo>
                    <a:pt x="6" y="45"/>
                    <a:pt x="5" y="52"/>
                    <a:pt x="7" y="53"/>
                  </a:cubicBezTo>
                  <a:cubicBezTo>
                    <a:pt x="8" y="55"/>
                    <a:pt x="18" y="54"/>
                    <a:pt x="22" y="52"/>
                  </a:cubicBezTo>
                  <a:cubicBezTo>
                    <a:pt x="26" y="49"/>
                    <a:pt x="29" y="48"/>
                    <a:pt x="33" y="48"/>
                  </a:cubicBezTo>
                  <a:cubicBezTo>
                    <a:pt x="36" y="48"/>
                    <a:pt x="41" y="45"/>
                    <a:pt x="42" y="44"/>
                  </a:cubicBezTo>
                  <a:cubicBezTo>
                    <a:pt x="43" y="42"/>
                    <a:pt x="48" y="42"/>
                    <a:pt x="50" y="42"/>
                  </a:cubicBezTo>
                  <a:cubicBezTo>
                    <a:pt x="52" y="43"/>
                    <a:pt x="55" y="40"/>
                    <a:pt x="57" y="38"/>
                  </a:cubicBezTo>
                  <a:cubicBezTo>
                    <a:pt x="59" y="36"/>
                    <a:pt x="67" y="35"/>
                    <a:pt x="75" y="32"/>
                  </a:cubicBezTo>
                  <a:cubicBezTo>
                    <a:pt x="83" y="30"/>
                    <a:pt x="81" y="26"/>
                    <a:pt x="83" y="24"/>
                  </a:cubicBezTo>
                  <a:cubicBezTo>
                    <a:pt x="84" y="22"/>
                    <a:pt x="87" y="22"/>
                    <a:pt x="90" y="21"/>
                  </a:cubicBezTo>
                  <a:cubicBezTo>
                    <a:pt x="86" y="13"/>
                    <a:pt x="82" y="4"/>
                    <a:pt x="80" y="0"/>
                  </a:cubicBezTo>
                  <a:cubicBezTo>
                    <a:pt x="76" y="1"/>
                    <a:pt x="73" y="2"/>
                    <a:pt x="72" y="2"/>
                  </a:cubicBezTo>
                  <a:close/>
                  <a:moveTo>
                    <a:pt x="92" y="58"/>
                  </a:moveTo>
                  <a:cubicBezTo>
                    <a:pt x="95" y="61"/>
                    <a:pt x="100" y="57"/>
                    <a:pt x="101" y="56"/>
                  </a:cubicBezTo>
                  <a:cubicBezTo>
                    <a:pt x="101" y="55"/>
                    <a:pt x="89" y="55"/>
                    <a:pt x="92" y="58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155">
              <a:extLst>
                <a:ext uri="{FF2B5EF4-FFF2-40B4-BE49-F238E27FC236}">
                  <a16:creationId xmlns:a16="http://schemas.microsoft.com/office/drawing/2014/main" id="{CB212405-EE6C-C031-E9ED-5182B76581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7089" y="4277865"/>
              <a:ext cx="141471" cy="111613"/>
            </a:xfrm>
            <a:custGeom>
              <a:avLst/>
              <a:gdLst>
                <a:gd name="T0" fmla="*/ 0 w 68"/>
                <a:gd name="T1" fmla="*/ 2 h 49"/>
                <a:gd name="T2" fmla="*/ 11 w 68"/>
                <a:gd name="T3" fmla="*/ 14 h 49"/>
                <a:gd name="T4" fmla="*/ 0 w 68"/>
                <a:gd name="T5" fmla="*/ 2 h 49"/>
                <a:gd name="T6" fmla="*/ 16 w 68"/>
                <a:gd name="T7" fmla="*/ 13 h 49"/>
                <a:gd name="T8" fmla="*/ 23 w 68"/>
                <a:gd name="T9" fmla="*/ 18 h 49"/>
                <a:gd name="T10" fmla="*/ 16 w 68"/>
                <a:gd name="T11" fmla="*/ 13 h 49"/>
                <a:gd name="T12" fmla="*/ 44 w 68"/>
                <a:gd name="T13" fmla="*/ 28 h 49"/>
                <a:gd name="T14" fmla="*/ 32 w 68"/>
                <a:gd name="T15" fmla="*/ 21 h 49"/>
                <a:gd name="T16" fmla="*/ 44 w 68"/>
                <a:gd name="T17" fmla="*/ 28 h 49"/>
                <a:gd name="T18" fmla="*/ 43 w 68"/>
                <a:gd name="T19" fmla="*/ 36 h 49"/>
                <a:gd name="T20" fmla="*/ 51 w 68"/>
                <a:gd name="T21" fmla="*/ 40 h 49"/>
                <a:gd name="T22" fmla="*/ 43 w 68"/>
                <a:gd name="T23" fmla="*/ 36 h 49"/>
                <a:gd name="T24" fmla="*/ 58 w 68"/>
                <a:gd name="T25" fmla="*/ 44 h 49"/>
                <a:gd name="T26" fmla="*/ 66 w 68"/>
                <a:gd name="T27" fmla="*/ 48 h 49"/>
                <a:gd name="T28" fmla="*/ 58 w 68"/>
                <a:gd name="T29" fmla="*/ 44 h 49"/>
                <a:gd name="T30" fmla="*/ 52 w 68"/>
                <a:gd name="T31" fmla="*/ 27 h 49"/>
                <a:gd name="T32" fmla="*/ 58 w 68"/>
                <a:gd name="T33" fmla="*/ 39 h 49"/>
                <a:gd name="T34" fmla="*/ 52 w 68"/>
                <a:gd name="T35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49">
                  <a:moveTo>
                    <a:pt x="0" y="2"/>
                  </a:moveTo>
                  <a:cubicBezTo>
                    <a:pt x="0" y="4"/>
                    <a:pt x="8" y="16"/>
                    <a:pt x="11" y="14"/>
                  </a:cubicBezTo>
                  <a:cubicBezTo>
                    <a:pt x="16" y="11"/>
                    <a:pt x="1" y="0"/>
                    <a:pt x="0" y="2"/>
                  </a:cubicBezTo>
                  <a:close/>
                  <a:moveTo>
                    <a:pt x="16" y="13"/>
                  </a:moveTo>
                  <a:cubicBezTo>
                    <a:pt x="16" y="14"/>
                    <a:pt x="22" y="19"/>
                    <a:pt x="23" y="18"/>
                  </a:cubicBezTo>
                  <a:cubicBezTo>
                    <a:pt x="25" y="18"/>
                    <a:pt x="17" y="11"/>
                    <a:pt x="16" y="13"/>
                  </a:cubicBezTo>
                  <a:close/>
                  <a:moveTo>
                    <a:pt x="44" y="28"/>
                  </a:moveTo>
                  <a:cubicBezTo>
                    <a:pt x="46" y="26"/>
                    <a:pt x="33" y="19"/>
                    <a:pt x="32" y="21"/>
                  </a:cubicBezTo>
                  <a:cubicBezTo>
                    <a:pt x="32" y="23"/>
                    <a:pt x="42" y="29"/>
                    <a:pt x="44" y="28"/>
                  </a:cubicBezTo>
                  <a:close/>
                  <a:moveTo>
                    <a:pt x="43" y="36"/>
                  </a:moveTo>
                  <a:cubicBezTo>
                    <a:pt x="44" y="39"/>
                    <a:pt x="49" y="42"/>
                    <a:pt x="51" y="40"/>
                  </a:cubicBezTo>
                  <a:cubicBezTo>
                    <a:pt x="54" y="39"/>
                    <a:pt x="42" y="32"/>
                    <a:pt x="43" y="36"/>
                  </a:cubicBezTo>
                  <a:close/>
                  <a:moveTo>
                    <a:pt x="58" y="44"/>
                  </a:moveTo>
                  <a:cubicBezTo>
                    <a:pt x="58" y="45"/>
                    <a:pt x="63" y="49"/>
                    <a:pt x="66" y="48"/>
                  </a:cubicBezTo>
                  <a:cubicBezTo>
                    <a:pt x="68" y="46"/>
                    <a:pt x="57" y="42"/>
                    <a:pt x="58" y="44"/>
                  </a:cubicBezTo>
                  <a:close/>
                  <a:moveTo>
                    <a:pt x="52" y="27"/>
                  </a:moveTo>
                  <a:cubicBezTo>
                    <a:pt x="50" y="31"/>
                    <a:pt x="57" y="38"/>
                    <a:pt x="58" y="39"/>
                  </a:cubicBezTo>
                  <a:cubicBezTo>
                    <a:pt x="59" y="39"/>
                    <a:pt x="53" y="24"/>
                    <a:pt x="52" y="27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156">
              <a:extLst>
                <a:ext uri="{FF2B5EF4-FFF2-40B4-BE49-F238E27FC236}">
                  <a16:creationId xmlns:a16="http://schemas.microsoft.com/office/drawing/2014/main" id="{0DFB6357-1883-E0AD-CBBF-6E62095A3A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7089" y="4277865"/>
              <a:ext cx="141471" cy="111613"/>
            </a:xfrm>
            <a:custGeom>
              <a:avLst/>
              <a:gdLst>
                <a:gd name="T0" fmla="*/ 0 w 68"/>
                <a:gd name="T1" fmla="*/ 2 h 49"/>
                <a:gd name="T2" fmla="*/ 11 w 68"/>
                <a:gd name="T3" fmla="*/ 14 h 49"/>
                <a:gd name="T4" fmla="*/ 0 w 68"/>
                <a:gd name="T5" fmla="*/ 2 h 49"/>
                <a:gd name="T6" fmla="*/ 16 w 68"/>
                <a:gd name="T7" fmla="*/ 13 h 49"/>
                <a:gd name="T8" fmla="*/ 23 w 68"/>
                <a:gd name="T9" fmla="*/ 18 h 49"/>
                <a:gd name="T10" fmla="*/ 16 w 68"/>
                <a:gd name="T11" fmla="*/ 13 h 49"/>
                <a:gd name="T12" fmla="*/ 44 w 68"/>
                <a:gd name="T13" fmla="*/ 28 h 49"/>
                <a:gd name="T14" fmla="*/ 32 w 68"/>
                <a:gd name="T15" fmla="*/ 21 h 49"/>
                <a:gd name="T16" fmla="*/ 44 w 68"/>
                <a:gd name="T17" fmla="*/ 28 h 49"/>
                <a:gd name="T18" fmla="*/ 43 w 68"/>
                <a:gd name="T19" fmla="*/ 36 h 49"/>
                <a:gd name="T20" fmla="*/ 51 w 68"/>
                <a:gd name="T21" fmla="*/ 40 h 49"/>
                <a:gd name="T22" fmla="*/ 43 w 68"/>
                <a:gd name="T23" fmla="*/ 36 h 49"/>
                <a:gd name="T24" fmla="*/ 58 w 68"/>
                <a:gd name="T25" fmla="*/ 44 h 49"/>
                <a:gd name="T26" fmla="*/ 66 w 68"/>
                <a:gd name="T27" fmla="*/ 48 h 49"/>
                <a:gd name="T28" fmla="*/ 58 w 68"/>
                <a:gd name="T29" fmla="*/ 44 h 49"/>
                <a:gd name="T30" fmla="*/ 52 w 68"/>
                <a:gd name="T31" fmla="*/ 27 h 49"/>
                <a:gd name="T32" fmla="*/ 58 w 68"/>
                <a:gd name="T33" fmla="*/ 39 h 49"/>
                <a:gd name="T34" fmla="*/ 52 w 68"/>
                <a:gd name="T35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49">
                  <a:moveTo>
                    <a:pt x="0" y="2"/>
                  </a:moveTo>
                  <a:cubicBezTo>
                    <a:pt x="0" y="4"/>
                    <a:pt x="8" y="16"/>
                    <a:pt x="11" y="14"/>
                  </a:cubicBezTo>
                  <a:cubicBezTo>
                    <a:pt x="16" y="11"/>
                    <a:pt x="1" y="0"/>
                    <a:pt x="0" y="2"/>
                  </a:cubicBezTo>
                  <a:close/>
                  <a:moveTo>
                    <a:pt x="16" y="13"/>
                  </a:moveTo>
                  <a:cubicBezTo>
                    <a:pt x="16" y="14"/>
                    <a:pt x="22" y="19"/>
                    <a:pt x="23" y="18"/>
                  </a:cubicBezTo>
                  <a:cubicBezTo>
                    <a:pt x="25" y="18"/>
                    <a:pt x="17" y="11"/>
                    <a:pt x="16" y="13"/>
                  </a:cubicBezTo>
                  <a:close/>
                  <a:moveTo>
                    <a:pt x="44" y="28"/>
                  </a:moveTo>
                  <a:cubicBezTo>
                    <a:pt x="46" y="26"/>
                    <a:pt x="33" y="19"/>
                    <a:pt x="32" y="21"/>
                  </a:cubicBezTo>
                  <a:cubicBezTo>
                    <a:pt x="32" y="23"/>
                    <a:pt x="42" y="29"/>
                    <a:pt x="44" y="28"/>
                  </a:cubicBezTo>
                  <a:close/>
                  <a:moveTo>
                    <a:pt x="43" y="36"/>
                  </a:moveTo>
                  <a:cubicBezTo>
                    <a:pt x="44" y="39"/>
                    <a:pt x="49" y="42"/>
                    <a:pt x="51" y="40"/>
                  </a:cubicBezTo>
                  <a:cubicBezTo>
                    <a:pt x="54" y="39"/>
                    <a:pt x="42" y="32"/>
                    <a:pt x="43" y="36"/>
                  </a:cubicBezTo>
                  <a:close/>
                  <a:moveTo>
                    <a:pt x="58" y="44"/>
                  </a:moveTo>
                  <a:cubicBezTo>
                    <a:pt x="58" y="45"/>
                    <a:pt x="63" y="49"/>
                    <a:pt x="66" y="48"/>
                  </a:cubicBezTo>
                  <a:cubicBezTo>
                    <a:pt x="68" y="46"/>
                    <a:pt x="57" y="42"/>
                    <a:pt x="58" y="44"/>
                  </a:cubicBezTo>
                  <a:close/>
                  <a:moveTo>
                    <a:pt x="52" y="27"/>
                  </a:moveTo>
                  <a:cubicBezTo>
                    <a:pt x="50" y="31"/>
                    <a:pt x="57" y="38"/>
                    <a:pt x="58" y="39"/>
                  </a:cubicBezTo>
                  <a:cubicBezTo>
                    <a:pt x="59" y="39"/>
                    <a:pt x="53" y="24"/>
                    <a:pt x="52" y="27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157">
              <a:extLst>
                <a:ext uri="{FF2B5EF4-FFF2-40B4-BE49-F238E27FC236}">
                  <a16:creationId xmlns:a16="http://schemas.microsoft.com/office/drawing/2014/main" id="{9D1EC668-259D-EEF7-A735-9BC170BC0D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57" y="4380817"/>
              <a:ext cx="720537" cy="698539"/>
            </a:xfrm>
            <a:custGeom>
              <a:avLst/>
              <a:gdLst>
                <a:gd name="T0" fmla="*/ 342 w 347"/>
                <a:gd name="T1" fmla="*/ 134 h 307"/>
                <a:gd name="T2" fmla="*/ 328 w 347"/>
                <a:gd name="T3" fmla="*/ 120 h 307"/>
                <a:gd name="T4" fmla="*/ 317 w 347"/>
                <a:gd name="T5" fmla="*/ 104 h 307"/>
                <a:gd name="T6" fmla="*/ 307 w 347"/>
                <a:gd name="T7" fmla="*/ 93 h 307"/>
                <a:gd name="T8" fmla="*/ 283 w 347"/>
                <a:gd name="T9" fmla="*/ 69 h 307"/>
                <a:gd name="T10" fmla="*/ 275 w 347"/>
                <a:gd name="T11" fmla="*/ 40 h 307"/>
                <a:gd name="T12" fmla="*/ 260 w 347"/>
                <a:gd name="T13" fmla="*/ 25 h 307"/>
                <a:gd name="T14" fmla="*/ 246 w 347"/>
                <a:gd name="T15" fmla="*/ 7 h 307"/>
                <a:gd name="T16" fmla="*/ 242 w 347"/>
                <a:gd name="T17" fmla="*/ 38 h 307"/>
                <a:gd name="T18" fmla="*/ 222 w 347"/>
                <a:gd name="T19" fmla="*/ 57 h 307"/>
                <a:gd name="T20" fmla="*/ 198 w 347"/>
                <a:gd name="T21" fmla="*/ 44 h 307"/>
                <a:gd name="T22" fmla="*/ 194 w 347"/>
                <a:gd name="T23" fmla="*/ 26 h 307"/>
                <a:gd name="T24" fmla="*/ 200 w 347"/>
                <a:gd name="T25" fmla="*/ 13 h 307"/>
                <a:gd name="T26" fmla="*/ 188 w 347"/>
                <a:gd name="T27" fmla="*/ 14 h 307"/>
                <a:gd name="T28" fmla="*/ 167 w 347"/>
                <a:gd name="T29" fmla="*/ 10 h 307"/>
                <a:gd name="T30" fmla="*/ 145 w 347"/>
                <a:gd name="T31" fmla="*/ 24 h 307"/>
                <a:gd name="T32" fmla="*/ 138 w 347"/>
                <a:gd name="T33" fmla="*/ 38 h 307"/>
                <a:gd name="T34" fmla="*/ 125 w 347"/>
                <a:gd name="T35" fmla="*/ 33 h 307"/>
                <a:gd name="T36" fmla="*/ 111 w 347"/>
                <a:gd name="T37" fmla="*/ 34 h 307"/>
                <a:gd name="T38" fmla="*/ 99 w 347"/>
                <a:gd name="T39" fmla="*/ 41 h 307"/>
                <a:gd name="T40" fmla="*/ 92 w 347"/>
                <a:gd name="T41" fmla="*/ 55 h 307"/>
                <a:gd name="T42" fmla="*/ 80 w 347"/>
                <a:gd name="T43" fmla="*/ 56 h 307"/>
                <a:gd name="T44" fmla="*/ 52 w 347"/>
                <a:gd name="T45" fmla="*/ 82 h 307"/>
                <a:gd name="T46" fmla="*/ 26 w 347"/>
                <a:gd name="T47" fmla="*/ 91 h 307"/>
                <a:gd name="T48" fmla="*/ 10 w 347"/>
                <a:gd name="T49" fmla="*/ 97 h 307"/>
                <a:gd name="T50" fmla="*/ 5 w 347"/>
                <a:gd name="T51" fmla="*/ 127 h 307"/>
                <a:gd name="T52" fmla="*/ 7 w 347"/>
                <a:gd name="T53" fmla="*/ 139 h 307"/>
                <a:gd name="T54" fmla="*/ 17 w 347"/>
                <a:gd name="T55" fmla="*/ 170 h 307"/>
                <a:gd name="T56" fmla="*/ 17 w 347"/>
                <a:gd name="T57" fmla="*/ 207 h 307"/>
                <a:gd name="T58" fmla="*/ 42 w 347"/>
                <a:gd name="T59" fmla="*/ 220 h 307"/>
                <a:gd name="T60" fmla="*/ 78 w 347"/>
                <a:gd name="T61" fmla="*/ 209 h 307"/>
                <a:gd name="T62" fmla="*/ 118 w 347"/>
                <a:gd name="T63" fmla="*/ 194 h 307"/>
                <a:gd name="T64" fmla="*/ 164 w 347"/>
                <a:gd name="T65" fmla="*/ 192 h 307"/>
                <a:gd name="T66" fmla="*/ 180 w 347"/>
                <a:gd name="T67" fmla="*/ 200 h 307"/>
                <a:gd name="T68" fmla="*/ 196 w 347"/>
                <a:gd name="T69" fmla="*/ 214 h 307"/>
                <a:gd name="T70" fmla="*/ 208 w 347"/>
                <a:gd name="T71" fmla="*/ 213 h 307"/>
                <a:gd name="T72" fmla="*/ 215 w 347"/>
                <a:gd name="T73" fmla="*/ 216 h 307"/>
                <a:gd name="T74" fmla="*/ 227 w 347"/>
                <a:gd name="T75" fmla="*/ 237 h 307"/>
                <a:gd name="T76" fmla="*/ 258 w 347"/>
                <a:gd name="T77" fmla="*/ 257 h 307"/>
                <a:gd name="T78" fmla="*/ 273 w 347"/>
                <a:gd name="T79" fmla="*/ 255 h 307"/>
                <a:gd name="T80" fmla="*/ 284 w 347"/>
                <a:gd name="T81" fmla="*/ 260 h 307"/>
                <a:gd name="T82" fmla="*/ 313 w 347"/>
                <a:gd name="T83" fmla="*/ 247 h 307"/>
                <a:gd name="T84" fmla="*/ 331 w 347"/>
                <a:gd name="T85" fmla="*/ 199 h 307"/>
                <a:gd name="T86" fmla="*/ 343 w 347"/>
                <a:gd name="T87" fmla="*/ 170 h 307"/>
                <a:gd name="T88" fmla="*/ 157 w 347"/>
                <a:gd name="T89" fmla="*/ 8 h 307"/>
                <a:gd name="T90" fmla="*/ 199 w 347"/>
                <a:gd name="T91" fmla="*/ 229 h 307"/>
                <a:gd name="T92" fmla="*/ 283 w 347"/>
                <a:gd name="T93" fmla="*/ 281 h 307"/>
                <a:gd name="T94" fmla="*/ 284 w 347"/>
                <a:gd name="T95" fmla="*/ 307 h 307"/>
                <a:gd name="T96" fmla="*/ 296 w 347"/>
                <a:gd name="T97" fmla="*/ 300 h 307"/>
                <a:gd name="T98" fmla="*/ 283 w 347"/>
                <a:gd name="T99" fmla="*/ 28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7" h="307">
                  <a:moveTo>
                    <a:pt x="344" y="154"/>
                  </a:moveTo>
                  <a:cubicBezTo>
                    <a:pt x="346" y="153"/>
                    <a:pt x="343" y="147"/>
                    <a:pt x="342" y="148"/>
                  </a:cubicBezTo>
                  <a:cubicBezTo>
                    <a:pt x="341" y="149"/>
                    <a:pt x="341" y="139"/>
                    <a:pt x="342" y="134"/>
                  </a:cubicBezTo>
                  <a:cubicBezTo>
                    <a:pt x="343" y="130"/>
                    <a:pt x="342" y="130"/>
                    <a:pt x="340" y="133"/>
                  </a:cubicBezTo>
                  <a:cubicBezTo>
                    <a:pt x="337" y="135"/>
                    <a:pt x="335" y="128"/>
                    <a:pt x="334" y="126"/>
                  </a:cubicBezTo>
                  <a:cubicBezTo>
                    <a:pt x="334" y="124"/>
                    <a:pt x="331" y="119"/>
                    <a:pt x="328" y="120"/>
                  </a:cubicBezTo>
                  <a:cubicBezTo>
                    <a:pt x="324" y="120"/>
                    <a:pt x="326" y="115"/>
                    <a:pt x="323" y="116"/>
                  </a:cubicBezTo>
                  <a:cubicBezTo>
                    <a:pt x="320" y="116"/>
                    <a:pt x="320" y="111"/>
                    <a:pt x="320" y="107"/>
                  </a:cubicBezTo>
                  <a:cubicBezTo>
                    <a:pt x="321" y="102"/>
                    <a:pt x="318" y="106"/>
                    <a:pt x="317" y="104"/>
                  </a:cubicBezTo>
                  <a:cubicBezTo>
                    <a:pt x="316" y="102"/>
                    <a:pt x="314" y="104"/>
                    <a:pt x="312" y="105"/>
                  </a:cubicBezTo>
                  <a:cubicBezTo>
                    <a:pt x="310" y="105"/>
                    <a:pt x="310" y="101"/>
                    <a:pt x="310" y="99"/>
                  </a:cubicBezTo>
                  <a:cubicBezTo>
                    <a:pt x="311" y="97"/>
                    <a:pt x="310" y="95"/>
                    <a:pt x="307" y="93"/>
                  </a:cubicBezTo>
                  <a:cubicBezTo>
                    <a:pt x="304" y="91"/>
                    <a:pt x="304" y="89"/>
                    <a:pt x="304" y="86"/>
                  </a:cubicBezTo>
                  <a:cubicBezTo>
                    <a:pt x="304" y="84"/>
                    <a:pt x="288" y="76"/>
                    <a:pt x="285" y="75"/>
                  </a:cubicBezTo>
                  <a:cubicBezTo>
                    <a:pt x="281" y="74"/>
                    <a:pt x="284" y="71"/>
                    <a:pt x="283" y="69"/>
                  </a:cubicBezTo>
                  <a:cubicBezTo>
                    <a:pt x="281" y="68"/>
                    <a:pt x="281" y="63"/>
                    <a:pt x="281" y="59"/>
                  </a:cubicBezTo>
                  <a:cubicBezTo>
                    <a:pt x="281" y="55"/>
                    <a:pt x="275" y="54"/>
                    <a:pt x="276" y="50"/>
                  </a:cubicBezTo>
                  <a:cubicBezTo>
                    <a:pt x="276" y="47"/>
                    <a:pt x="274" y="44"/>
                    <a:pt x="275" y="40"/>
                  </a:cubicBezTo>
                  <a:cubicBezTo>
                    <a:pt x="275" y="36"/>
                    <a:pt x="269" y="35"/>
                    <a:pt x="269" y="33"/>
                  </a:cubicBezTo>
                  <a:cubicBezTo>
                    <a:pt x="269" y="31"/>
                    <a:pt x="266" y="33"/>
                    <a:pt x="262" y="33"/>
                  </a:cubicBezTo>
                  <a:cubicBezTo>
                    <a:pt x="259" y="34"/>
                    <a:pt x="259" y="29"/>
                    <a:pt x="260" y="25"/>
                  </a:cubicBezTo>
                  <a:cubicBezTo>
                    <a:pt x="260" y="21"/>
                    <a:pt x="258" y="14"/>
                    <a:pt x="256" y="12"/>
                  </a:cubicBezTo>
                  <a:cubicBezTo>
                    <a:pt x="253" y="9"/>
                    <a:pt x="253" y="2"/>
                    <a:pt x="252" y="1"/>
                  </a:cubicBezTo>
                  <a:cubicBezTo>
                    <a:pt x="250" y="0"/>
                    <a:pt x="246" y="5"/>
                    <a:pt x="246" y="7"/>
                  </a:cubicBezTo>
                  <a:cubicBezTo>
                    <a:pt x="247" y="10"/>
                    <a:pt x="246" y="13"/>
                    <a:pt x="244" y="14"/>
                  </a:cubicBezTo>
                  <a:cubicBezTo>
                    <a:pt x="243" y="16"/>
                    <a:pt x="245" y="21"/>
                    <a:pt x="243" y="23"/>
                  </a:cubicBezTo>
                  <a:cubicBezTo>
                    <a:pt x="241" y="26"/>
                    <a:pt x="243" y="34"/>
                    <a:pt x="242" y="38"/>
                  </a:cubicBezTo>
                  <a:cubicBezTo>
                    <a:pt x="242" y="43"/>
                    <a:pt x="242" y="48"/>
                    <a:pt x="240" y="51"/>
                  </a:cubicBezTo>
                  <a:cubicBezTo>
                    <a:pt x="238" y="54"/>
                    <a:pt x="237" y="60"/>
                    <a:pt x="233" y="61"/>
                  </a:cubicBezTo>
                  <a:cubicBezTo>
                    <a:pt x="228" y="63"/>
                    <a:pt x="222" y="59"/>
                    <a:pt x="222" y="57"/>
                  </a:cubicBezTo>
                  <a:cubicBezTo>
                    <a:pt x="223" y="54"/>
                    <a:pt x="218" y="53"/>
                    <a:pt x="215" y="53"/>
                  </a:cubicBezTo>
                  <a:cubicBezTo>
                    <a:pt x="212" y="54"/>
                    <a:pt x="211" y="50"/>
                    <a:pt x="207" y="47"/>
                  </a:cubicBezTo>
                  <a:cubicBezTo>
                    <a:pt x="203" y="44"/>
                    <a:pt x="199" y="48"/>
                    <a:pt x="198" y="44"/>
                  </a:cubicBezTo>
                  <a:cubicBezTo>
                    <a:pt x="197" y="40"/>
                    <a:pt x="196" y="40"/>
                    <a:pt x="193" y="37"/>
                  </a:cubicBezTo>
                  <a:cubicBezTo>
                    <a:pt x="190" y="35"/>
                    <a:pt x="191" y="35"/>
                    <a:pt x="193" y="33"/>
                  </a:cubicBezTo>
                  <a:cubicBezTo>
                    <a:pt x="196" y="31"/>
                    <a:pt x="196" y="29"/>
                    <a:pt x="194" y="26"/>
                  </a:cubicBezTo>
                  <a:cubicBezTo>
                    <a:pt x="193" y="24"/>
                    <a:pt x="196" y="24"/>
                    <a:pt x="199" y="22"/>
                  </a:cubicBezTo>
                  <a:cubicBezTo>
                    <a:pt x="203" y="20"/>
                    <a:pt x="199" y="18"/>
                    <a:pt x="202" y="17"/>
                  </a:cubicBezTo>
                  <a:cubicBezTo>
                    <a:pt x="205" y="16"/>
                    <a:pt x="203" y="13"/>
                    <a:pt x="200" y="13"/>
                  </a:cubicBezTo>
                  <a:cubicBezTo>
                    <a:pt x="197" y="12"/>
                    <a:pt x="198" y="16"/>
                    <a:pt x="197" y="16"/>
                  </a:cubicBezTo>
                  <a:cubicBezTo>
                    <a:pt x="196" y="16"/>
                    <a:pt x="195" y="11"/>
                    <a:pt x="194" y="12"/>
                  </a:cubicBezTo>
                  <a:cubicBezTo>
                    <a:pt x="193" y="12"/>
                    <a:pt x="190" y="17"/>
                    <a:pt x="188" y="14"/>
                  </a:cubicBezTo>
                  <a:cubicBezTo>
                    <a:pt x="186" y="12"/>
                    <a:pt x="175" y="10"/>
                    <a:pt x="171" y="9"/>
                  </a:cubicBezTo>
                  <a:cubicBezTo>
                    <a:pt x="167" y="9"/>
                    <a:pt x="166" y="3"/>
                    <a:pt x="163" y="4"/>
                  </a:cubicBezTo>
                  <a:cubicBezTo>
                    <a:pt x="161" y="5"/>
                    <a:pt x="164" y="7"/>
                    <a:pt x="167" y="10"/>
                  </a:cubicBezTo>
                  <a:cubicBezTo>
                    <a:pt x="169" y="13"/>
                    <a:pt x="157" y="15"/>
                    <a:pt x="154" y="14"/>
                  </a:cubicBezTo>
                  <a:cubicBezTo>
                    <a:pt x="150" y="13"/>
                    <a:pt x="154" y="16"/>
                    <a:pt x="151" y="16"/>
                  </a:cubicBezTo>
                  <a:cubicBezTo>
                    <a:pt x="148" y="16"/>
                    <a:pt x="148" y="21"/>
                    <a:pt x="145" y="24"/>
                  </a:cubicBezTo>
                  <a:cubicBezTo>
                    <a:pt x="143" y="26"/>
                    <a:pt x="145" y="28"/>
                    <a:pt x="142" y="30"/>
                  </a:cubicBezTo>
                  <a:cubicBezTo>
                    <a:pt x="139" y="32"/>
                    <a:pt x="139" y="34"/>
                    <a:pt x="142" y="37"/>
                  </a:cubicBezTo>
                  <a:cubicBezTo>
                    <a:pt x="146" y="41"/>
                    <a:pt x="141" y="41"/>
                    <a:pt x="138" y="38"/>
                  </a:cubicBezTo>
                  <a:cubicBezTo>
                    <a:pt x="135" y="35"/>
                    <a:pt x="132" y="35"/>
                    <a:pt x="133" y="38"/>
                  </a:cubicBezTo>
                  <a:cubicBezTo>
                    <a:pt x="133" y="42"/>
                    <a:pt x="129" y="40"/>
                    <a:pt x="130" y="37"/>
                  </a:cubicBezTo>
                  <a:cubicBezTo>
                    <a:pt x="130" y="33"/>
                    <a:pt x="126" y="35"/>
                    <a:pt x="125" y="33"/>
                  </a:cubicBezTo>
                  <a:cubicBezTo>
                    <a:pt x="124" y="31"/>
                    <a:pt x="120" y="27"/>
                    <a:pt x="118" y="27"/>
                  </a:cubicBezTo>
                  <a:cubicBezTo>
                    <a:pt x="116" y="28"/>
                    <a:pt x="116" y="30"/>
                    <a:pt x="113" y="30"/>
                  </a:cubicBezTo>
                  <a:cubicBezTo>
                    <a:pt x="111" y="30"/>
                    <a:pt x="110" y="31"/>
                    <a:pt x="111" y="34"/>
                  </a:cubicBezTo>
                  <a:cubicBezTo>
                    <a:pt x="111" y="37"/>
                    <a:pt x="107" y="34"/>
                    <a:pt x="104" y="34"/>
                  </a:cubicBezTo>
                  <a:cubicBezTo>
                    <a:pt x="101" y="35"/>
                    <a:pt x="104" y="38"/>
                    <a:pt x="103" y="38"/>
                  </a:cubicBezTo>
                  <a:cubicBezTo>
                    <a:pt x="101" y="38"/>
                    <a:pt x="101" y="41"/>
                    <a:pt x="99" y="41"/>
                  </a:cubicBezTo>
                  <a:cubicBezTo>
                    <a:pt x="96" y="41"/>
                    <a:pt x="97" y="46"/>
                    <a:pt x="97" y="49"/>
                  </a:cubicBezTo>
                  <a:cubicBezTo>
                    <a:pt x="97" y="52"/>
                    <a:pt x="93" y="48"/>
                    <a:pt x="91" y="48"/>
                  </a:cubicBezTo>
                  <a:cubicBezTo>
                    <a:pt x="88" y="49"/>
                    <a:pt x="91" y="52"/>
                    <a:pt x="92" y="55"/>
                  </a:cubicBezTo>
                  <a:cubicBezTo>
                    <a:pt x="93" y="58"/>
                    <a:pt x="91" y="58"/>
                    <a:pt x="89" y="59"/>
                  </a:cubicBezTo>
                  <a:cubicBezTo>
                    <a:pt x="88" y="60"/>
                    <a:pt x="86" y="56"/>
                    <a:pt x="86" y="53"/>
                  </a:cubicBezTo>
                  <a:cubicBezTo>
                    <a:pt x="86" y="50"/>
                    <a:pt x="83" y="53"/>
                    <a:pt x="80" y="56"/>
                  </a:cubicBezTo>
                  <a:cubicBezTo>
                    <a:pt x="76" y="60"/>
                    <a:pt x="81" y="65"/>
                    <a:pt x="79" y="66"/>
                  </a:cubicBezTo>
                  <a:cubicBezTo>
                    <a:pt x="78" y="67"/>
                    <a:pt x="71" y="73"/>
                    <a:pt x="67" y="78"/>
                  </a:cubicBezTo>
                  <a:cubicBezTo>
                    <a:pt x="63" y="83"/>
                    <a:pt x="55" y="80"/>
                    <a:pt x="52" y="82"/>
                  </a:cubicBezTo>
                  <a:cubicBezTo>
                    <a:pt x="50" y="84"/>
                    <a:pt x="47" y="83"/>
                    <a:pt x="44" y="85"/>
                  </a:cubicBezTo>
                  <a:cubicBezTo>
                    <a:pt x="42" y="87"/>
                    <a:pt x="37" y="91"/>
                    <a:pt x="36" y="88"/>
                  </a:cubicBezTo>
                  <a:cubicBezTo>
                    <a:pt x="36" y="86"/>
                    <a:pt x="29" y="88"/>
                    <a:pt x="26" y="91"/>
                  </a:cubicBezTo>
                  <a:cubicBezTo>
                    <a:pt x="23" y="94"/>
                    <a:pt x="19" y="96"/>
                    <a:pt x="16" y="96"/>
                  </a:cubicBezTo>
                  <a:cubicBezTo>
                    <a:pt x="12" y="97"/>
                    <a:pt x="12" y="102"/>
                    <a:pt x="11" y="103"/>
                  </a:cubicBezTo>
                  <a:cubicBezTo>
                    <a:pt x="10" y="104"/>
                    <a:pt x="10" y="99"/>
                    <a:pt x="10" y="97"/>
                  </a:cubicBezTo>
                  <a:cubicBezTo>
                    <a:pt x="10" y="96"/>
                    <a:pt x="7" y="100"/>
                    <a:pt x="6" y="104"/>
                  </a:cubicBezTo>
                  <a:cubicBezTo>
                    <a:pt x="5" y="107"/>
                    <a:pt x="9" y="109"/>
                    <a:pt x="6" y="113"/>
                  </a:cubicBezTo>
                  <a:cubicBezTo>
                    <a:pt x="3" y="117"/>
                    <a:pt x="1" y="121"/>
                    <a:pt x="5" y="127"/>
                  </a:cubicBezTo>
                  <a:cubicBezTo>
                    <a:pt x="9" y="132"/>
                    <a:pt x="11" y="135"/>
                    <a:pt x="10" y="138"/>
                  </a:cubicBezTo>
                  <a:cubicBezTo>
                    <a:pt x="8" y="140"/>
                    <a:pt x="5" y="133"/>
                    <a:pt x="5" y="133"/>
                  </a:cubicBezTo>
                  <a:cubicBezTo>
                    <a:pt x="4" y="134"/>
                    <a:pt x="8" y="138"/>
                    <a:pt x="7" y="139"/>
                  </a:cubicBezTo>
                  <a:cubicBezTo>
                    <a:pt x="6" y="141"/>
                    <a:pt x="2" y="133"/>
                    <a:pt x="1" y="135"/>
                  </a:cubicBezTo>
                  <a:cubicBezTo>
                    <a:pt x="0" y="137"/>
                    <a:pt x="9" y="149"/>
                    <a:pt x="10" y="154"/>
                  </a:cubicBezTo>
                  <a:cubicBezTo>
                    <a:pt x="10" y="159"/>
                    <a:pt x="17" y="163"/>
                    <a:pt x="17" y="170"/>
                  </a:cubicBezTo>
                  <a:cubicBezTo>
                    <a:pt x="16" y="177"/>
                    <a:pt x="23" y="187"/>
                    <a:pt x="24" y="189"/>
                  </a:cubicBezTo>
                  <a:cubicBezTo>
                    <a:pt x="25" y="191"/>
                    <a:pt x="22" y="195"/>
                    <a:pt x="22" y="200"/>
                  </a:cubicBezTo>
                  <a:cubicBezTo>
                    <a:pt x="23" y="205"/>
                    <a:pt x="21" y="207"/>
                    <a:pt x="17" y="207"/>
                  </a:cubicBezTo>
                  <a:cubicBezTo>
                    <a:pt x="14" y="207"/>
                    <a:pt x="16" y="212"/>
                    <a:pt x="20" y="213"/>
                  </a:cubicBezTo>
                  <a:cubicBezTo>
                    <a:pt x="23" y="213"/>
                    <a:pt x="22" y="216"/>
                    <a:pt x="26" y="218"/>
                  </a:cubicBezTo>
                  <a:cubicBezTo>
                    <a:pt x="30" y="221"/>
                    <a:pt x="39" y="220"/>
                    <a:pt x="42" y="220"/>
                  </a:cubicBezTo>
                  <a:cubicBezTo>
                    <a:pt x="45" y="220"/>
                    <a:pt x="46" y="215"/>
                    <a:pt x="51" y="215"/>
                  </a:cubicBezTo>
                  <a:cubicBezTo>
                    <a:pt x="55" y="215"/>
                    <a:pt x="55" y="213"/>
                    <a:pt x="57" y="211"/>
                  </a:cubicBezTo>
                  <a:cubicBezTo>
                    <a:pt x="59" y="208"/>
                    <a:pt x="68" y="209"/>
                    <a:pt x="78" y="209"/>
                  </a:cubicBezTo>
                  <a:cubicBezTo>
                    <a:pt x="88" y="210"/>
                    <a:pt x="92" y="207"/>
                    <a:pt x="94" y="203"/>
                  </a:cubicBezTo>
                  <a:cubicBezTo>
                    <a:pt x="95" y="199"/>
                    <a:pt x="102" y="199"/>
                    <a:pt x="105" y="197"/>
                  </a:cubicBezTo>
                  <a:cubicBezTo>
                    <a:pt x="108" y="194"/>
                    <a:pt x="110" y="194"/>
                    <a:pt x="118" y="194"/>
                  </a:cubicBezTo>
                  <a:cubicBezTo>
                    <a:pt x="125" y="195"/>
                    <a:pt x="132" y="191"/>
                    <a:pt x="136" y="189"/>
                  </a:cubicBezTo>
                  <a:cubicBezTo>
                    <a:pt x="141" y="187"/>
                    <a:pt x="150" y="188"/>
                    <a:pt x="154" y="186"/>
                  </a:cubicBezTo>
                  <a:cubicBezTo>
                    <a:pt x="159" y="185"/>
                    <a:pt x="159" y="192"/>
                    <a:pt x="164" y="192"/>
                  </a:cubicBezTo>
                  <a:cubicBezTo>
                    <a:pt x="169" y="191"/>
                    <a:pt x="172" y="193"/>
                    <a:pt x="174" y="193"/>
                  </a:cubicBezTo>
                  <a:cubicBezTo>
                    <a:pt x="177" y="193"/>
                    <a:pt x="177" y="195"/>
                    <a:pt x="179" y="195"/>
                  </a:cubicBezTo>
                  <a:cubicBezTo>
                    <a:pt x="182" y="196"/>
                    <a:pt x="181" y="198"/>
                    <a:pt x="180" y="200"/>
                  </a:cubicBezTo>
                  <a:cubicBezTo>
                    <a:pt x="178" y="203"/>
                    <a:pt x="184" y="203"/>
                    <a:pt x="187" y="208"/>
                  </a:cubicBezTo>
                  <a:cubicBezTo>
                    <a:pt x="191" y="212"/>
                    <a:pt x="187" y="213"/>
                    <a:pt x="189" y="217"/>
                  </a:cubicBezTo>
                  <a:cubicBezTo>
                    <a:pt x="191" y="221"/>
                    <a:pt x="192" y="220"/>
                    <a:pt x="196" y="214"/>
                  </a:cubicBezTo>
                  <a:cubicBezTo>
                    <a:pt x="200" y="209"/>
                    <a:pt x="204" y="213"/>
                    <a:pt x="205" y="208"/>
                  </a:cubicBezTo>
                  <a:cubicBezTo>
                    <a:pt x="205" y="204"/>
                    <a:pt x="209" y="198"/>
                    <a:pt x="212" y="201"/>
                  </a:cubicBezTo>
                  <a:cubicBezTo>
                    <a:pt x="214" y="203"/>
                    <a:pt x="210" y="204"/>
                    <a:pt x="208" y="213"/>
                  </a:cubicBezTo>
                  <a:cubicBezTo>
                    <a:pt x="206" y="221"/>
                    <a:pt x="203" y="217"/>
                    <a:pt x="203" y="219"/>
                  </a:cubicBezTo>
                  <a:cubicBezTo>
                    <a:pt x="202" y="222"/>
                    <a:pt x="211" y="223"/>
                    <a:pt x="211" y="218"/>
                  </a:cubicBezTo>
                  <a:cubicBezTo>
                    <a:pt x="211" y="214"/>
                    <a:pt x="212" y="212"/>
                    <a:pt x="215" y="216"/>
                  </a:cubicBezTo>
                  <a:cubicBezTo>
                    <a:pt x="219" y="220"/>
                    <a:pt x="213" y="223"/>
                    <a:pt x="214" y="225"/>
                  </a:cubicBezTo>
                  <a:cubicBezTo>
                    <a:pt x="215" y="227"/>
                    <a:pt x="219" y="225"/>
                    <a:pt x="220" y="225"/>
                  </a:cubicBezTo>
                  <a:cubicBezTo>
                    <a:pt x="224" y="225"/>
                    <a:pt x="228" y="233"/>
                    <a:pt x="227" y="237"/>
                  </a:cubicBezTo>
                  <a:cubicBezTo>
                    <a:pt x="227" y="240"/>
                    <a:pt x="226" y="244"/>
                    <a:pt x="232" y="247"/>
                  </a:cubicBezTo>
                  <a:cubicBezTo>
                    <a:pt x="238" y="251"/>
                    <a:pt x="236" y="251"/>
                    <a:pt x="241" y="251"/>
                  </a:cubicBezTo>
                  <a:cubicBezTo>
                    <a:pt x="245" y="251"/>
                    <a:pt x="255" y="255"/>
                    <a:pt x="258" y="257"/>
                  </a:cubicBezTo>
                  <a:cubicBezTo>
                    <a:pt x="260" y="259"/>
                    <a:pt x="267" y="255"/>
                    <a:pt x="268" y="251"/>
                  </a:cubicBezTo>
                  <a:cubicBezTo>
                    <a:pt x="269" y="246"/>
                    <a:pt x="274" y="251"/>
                    <a:pt x="272" y="252"/>
                  </a:cubicBezTo>
                  <a:cubicBezTo>
                    <a:pt x="269" y="254"/>
                    <a:pt x="273" y="257"/>
                    <a:pt x="273" y="255"/>
                  </a:cubicBezTo>
                  <a:cubicBezTo>
                    <a:pt x="273" y="252"/>
                    <a:pt x="275" y="250"/>
                    <a:pt x="275" y="253"/>
                  </a:cubicBezTo>
                  <a:cubicBezTo>
                    <a:pt x="276" y="256"/>
                    <a:pt x="280" y="256"/>
                    <a:pt x="281" y="258"/>
                  </a:cubicBezTo>
                  <a:cubicBezTo>
                    <a:pt x="282" y="260"/>
                    <a:pt x="284" y="262"/>
                    <a:pt x="284" y="260"/>
                  </a:cubicBezTo>
                  <a:cubicBezTo>
                    <a:pt x="284" y="258"/>
                    <a:pt x="285" y="257"/>
                    <a:pt x="288" y="256"/>
                  </a:cubicBezTo>
                  <a:cubicBezTo>
                    <a:pt x="291" y="254"/>
                    <a:pt x="292" y="252"/>
                    <a:pt x="296" y="250"/>
                  </a:cubicBezTo>
                  <a:cubicBezTo>
                    <a:pt x="299" y="247"/>
                    <a:pt x="312" y="247"/>
                    <a:pt x="313" y="247"/>
                  </a:cubicBezTo>
                  <a:cubicBezTo>
                    <a:pt x="314" y="247"/>
                    <a:pt x="315" y="235"/>
                    <a:pt x="316" y="230"/>
                  </a:cubicBezTo>
                  <a:cubicBezTo>
                    <a:pt x="317" y="224"/>
                    <a:pt x="322" y="223"/>
                    <a:pt x="322" y="217"/>
                  </a:cubicBezTo>
                  <a:cubicBezTo>
                    <a:pt x="323" y="211"/>
                    <a:pt x="330" y="199"/>
                    <a:pt x="331" y="199"/>
                  </a:cubicBezTo>
                  <a:cubicBezTo>
                    <a:pt x="333" y="198"/>
                    <a:pt x="336" y="196"/>
                    <a:pt x="336" y="193"/>
                  </a:cubicBezTo>
                  <a:cubicBezTo>
                    <a:pt x="337" y="189"/>
                    <a:pt x="341" y="185"/>
                    <a:pt x="341" y="181"/>
                  </a:cubicBezTo>
                  <a:cubicBezTo>
                    <a:pt x="341" y="177"/>
                    <a:pt x="343" y="172"/>
                    <a:pt x="343" y="170"/>
                  </a:cubicBezTo>
                  <a:cubicBezTo>
                    <a:pt x="343" y="169"/>
                    <a:pt x="341" y="165"/>
                    <a:pt x="344" y="162"/>
                  </a:cubicBezTo>
                  <a:cubicBezTo>
                    <a:pt x="347" y="159"/>
                    <a:pt x="343" y="155"/>
                    <a:pt x="344" y="154"/>
                  </a:cubicBezTo>
                  <a:close/>
                  <a:moveTo>
                    <a:pt x="157" y="8"/>
                  </a:moveTo>
                  <a:cubicBezTo>
                    <a:pt x="157" y="6"/>
                    <a:pt x="143" y="9"/>
                    <a:pt x="146" y="11"/>
                  </a:cubicBezTo>
                  <a:cubicBezTo>
                    <a:pt x="148" y="12"/>
                    <a:pt x="157" y="10"/>
                    <a:pt x="157" y="8"/>
                  </a:cubicBezTo>
                  <a:close/>
                  <a:moveTo>
                    <a:pt x="199" y="229"/>
                  </a:moveTo>
                  <a:cubicBezTo>
                    <a:pt x="201" y="231"/>
                    <a:pt x="208" y="231"/>
                    <a:pt x="209" y="228"/>
                  </a:cubicBezTo>
                  <a:cubicBezTo>
                    <a:pt x="210" y="225"/>
                    <a:pt x="197" y="228"/>
                    <a:pt x="199" y="229"/>
                  </a:cubicBezTo>
                  <a:close/>
                  <a:moveTo>
                    <a:pt x="283" y="281"/>
                  </a:moveTo>
                  <a:cubicBezTo>
                    <a:pt x="278" y="282"/>
                    <a:pt x="271" y="277"/>
                    <a:pt x="269" y="277"/>
                  </a:cubicBezTo>
                  <a:cubicBezTo>
                    <a:pt x="267" y="278"/>
                    <a:pt x="276" y="290"/>
                    <a:pt x="273" y="294"/>
                  </a:cubicBezTo>
                  <a:cubicBezTo>
                    <a:pt x="270" y="297"/>
                    <a:pt x="281" y="306"/>
                    <a:pt x="284" y="307"/>
                  </a:cubicBezTo>
                  <a:cubicBezTo>
                    <a:pt x="288" y="307"/>
                    <a:pt x="286" y="303"/>
                    <a:pt x="289" y="304"/>
                  </a:cubicBezTo>
                  <a:cubicBezTo>
                    <a:pt x="291" y="304"/>
                    <a:pt x="290" y="301"/>
                    <a:pt x="291" y="299"/>
                  </a:cubicBezTo>
                  <a:cubicBezTo>
                    <a:pt x="291" y="297"/>
                    <a:pt x="294" y="301"/>
                    <a:pt x="296" y="300"/>
                  </a:cubicBezTo>
                  <a:cubicBezTo>
                    <a:pt x="298" y="299"/>
                    <a:pt x="295" y="291"/>
                    <a:pt x="298" y="291"/>
                  </a:cubicBezTo>
                  <a:cubicBezTo>
                    <a:pt x="301" y="291"/>
                    <a:pt x="299" y="281"/>
                    <a:pt x="298" y="278"/>
                  </a:cubicBezTo>
                  <a:cubicBezTo>
                    <a:pt x="297" y="275"/>
                    <a:pt x="289" y="281"/>
                    <a:pt x="283" y="281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158">
              <a:extLst>
                <a:ext uri="{FF2B5EF4-FFF2-40B4-BE49-F238E27FC236}">
                  <a16:creationId xmlns:a16="http://schemas.microsoft.com/office/drawing/2014/main" id="{8774F625-3EBC-3A2D-D02E-FB3B73E087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0948" y="4879224"/>
              <a:ext cx="217918" cy="284804"/>
            </a:xfrm>
            <a:custGeom>
              <a:avLst/>
              <a:gdLst>
                <a:gd name="T0" fmla="*/ 65 w 105"/>
                <a:gd name="T1" fmla="*/ 60 h 125"/>
                <a:gd name="T2" fmla="*/ 58 w 105"/>
                <a:gd name="T3" fmla="*/ 63 h 125"/>
                <a:gd name="T4" fmla="*/ 50 w 105"/>
                <a:gd name="T5" fmla="*/ 59 h 125"/>
                <a:gd name="T6" fmla="*/ 46 w 105"/>
                <a:gd name="T7" fmla="*/ 66 h 125"/>
                <a:gd name="T8" fmla="*/ 39 w 105"/>
                <a:gd name="T9" fmla="*/ 78 h 125"/>
                <a:gd name="T10" fmla="*/ 16 w 105"/>
                <a:gd name="T11" fmla="*/ 94 h 125"/>
                <a:gd name="T12" fmla="*/ 5 w 105"/>
                <a:gd name="T13" fmla="*/ 104 h 125"/>
                <a:gd name="T14" fmla="*/ 3 w 105"/>
                <a:gd name="T15" fmla="*/ 113 h 125"/>
                <a:gd name="T16" fmla="*/ 11 w 105"/>
                <a:gd name="T17" fmla="*/ 116 h 125"/>
                <a:gd name="T18" fmla="*/ 17 w 105"/>
                <a:gd name="T19" fmla="*/ 119 h 125"/>
                <a:gd name="T20" fmla="*/ 32 w 105"/>
                <a:gd name="T21" fmla="*/ 115 h 125"/>
                <a:gd name="T22" fmla="*/ 38 w 105"/>
                <a:gd name="T23" fmla="*/ 105 h 125"/>
                <a:gd name="T24" fmla="*/ 42 w 105"/>
                <a:gd name="T25" fmla="*/ 96 h 125"/>
                <a:gd name="T26" fmla="*/ 51 w 105"/>
                <a:gd name="T27" fmla="*/ 91 h 125"/>
                <a:gd name="T28" fmla="*/ 54 w 105"/>
                <a:gd name="T29" fmla="*/ 86 h 125"/>
                <a:gd name="T30" fmla="*/ 60 w 105"/>
                <a:gd name="T31" fmla="*/ 78 h 125"/>
                <a:gd name="T32" fmla="*/ 66 w 105"/>
                <a:gd name="T33" fmla="*/ 67 h 125"/>
                <a:gd name="T34" fmla="*/ 65 w 105"/>
                <a:gd name="T35" fmla="*/ 60 h 125"/>
                <a:gd name="T36" fmla="*/ 11 w 105"/>
                <a:gd name="T37" fmla="*/ 125 h 125"/>
                <a:gd name="T38" fmla="*/ 14 w 105"/>
                <a:gd name="T39" fmla="*/ 121 h 125"/>
                <a:gd name="T40" fmla="*/ 11 w 105"/>
                <a:gd name="T41" fmla="*/ 125 h 125"/>
                <a:gd name="T42" fmla="*/ 96 w 105"/>
                <a:gd name="T43" fmla="*/ 30 h 125"/>
                <a:gd name="T44" fmla="*/ 87 w 105"/>
                <a:gd name="T45" fmla="*/ 30 h 125"/>
                <a:gd name="T46" fmla="*/ 82 w 105"/>
                <a:gd name="T47" fmla="*/ 25 h 125"/>
                <a:gd name="T48" fmla="*/ 79 w 105"/>
                <a:gd name="T49" fmla="*/ 18 h 125"/>
                <a:gd name="T50" fmla="*/ 78 w 105"/>
                <a:gd name="T51" fmla="*/ 23 h 125"/>
                <a:gd name="T52" fmla="*/ 75 w 105"/>
                <a:gd name="T53" fmla="*/ 21 h 125"/>
                <a:gd name="T54" fmla="*/ 72 w 105"/>
                <a:gd name="T55" fmla="*/ 15 h 125"/>
                <a:gd name="T56" fmla="*/ 69 w 105"/>
                <a:gd name="T57" fmla="*/ 7 h 125"/>
                <a:gd name="T58" fmla="*/ 58 w 105"/>
                <a:gd name="T59" fmla="*/ 0 h 125"/>
                <a:gd name="T60" fmla="*/ 61 w 105"/>
                <a:gd name="T61" fmla="*/ 9 h 125"/>
                <a:gd name="T62" fmla="*/ 67 w 105"/>
                <a:gd name="T63" fmla="*/ 15 h 125"/>
                <a:gd name="T64" fmla="*/ 72 w 105"/>
                <a:gd name="T65" fmla="*/ 21 h 125"/>
                <a:gd name="T66" fmla="*/ 70 w 105"/>
                <a:gd name="T67" fmla="*/ 34 h 125"/>
                <a:gd name="T68" fmla="*/ 64 w 105"/>
                <a:gd name="T69" fmla="*/ 42 h 125"/>
                <a:gd name="T70" fmla="*/ 75 w 105"/>
                <a:gd name="T71" fmla="*/ 52 h 125"/>
                <a:gd name="T72" fmla="*/ 72 w 105"/>
                <a:gd name="T73" fmla="*/ 65 h 125"/>
                <a:gd name="T74" fmla="*/ 80 w 105"/>
                <a:gd name="T75" fmla="*/ 66 h 125"/>
                <a:gd name="T76" fmla="*/ 89 w 105"/>
                <a:gd name="T77" fmla="*/ 53 h 125"/>
                <a:gd name="T78" fmla="*/ 92 w 105"/>
                <a:gd name="T79" fmla="*/ 44 h 125"/>
                <a:gd name="T80" fmla="*/ 98 w 105"/>
                <a:gd name="T81" fmla="*/ 43 h 125"/>
                <a:gd name="T82" fmla="*/ 101 w 105"/>
                <a:gd name="T83" fmla="*/ 37 h 125"/>
                <a:gd name="T84" fmla="*/ 104 w 105"/>
                <a:gd name="T85" fmla="*/ 30 h 125"/>
                <a:gd name="T86" fmla="*/ 96 w 105"/>
                <a:gd name="T87" fmla="*/ 3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5" h="125">
                  <a:moveTo>
                    <a:pt x="65" y="60"/>
                  </a:moveTo>
                  <a:cubicBezTo>
                    <a:pt x="63" y="59"/>
                    <a:pt x="61" y="61"/>
                    <a:pt x="58" y="63"/>
                  </a:cubicBezTo>
                  <a:cubicBezTo>
                    <a:pt x="56" y="64"/>
                    <a:pt x="54" y="56"/>
                    <a:pt x="50" y="59"/>
                  </a:cubicBezTo>
                  <a:cubicBezTo>
                    <a:pt x="47" y="62"/>
                    <a:pt x="50" y="63"/>
                    <a:pt x="46" y="66"/>
                  </a:cubicBezTo>
                  <a:cubicBezTo>
                    <a:pt x="42" y="70"/>
                    <a:pt x="44" y="71"/>
                    <a:pt x="39" y="78"/>
                  </a:cubicBezTo>
                  <a:cubicBezTo>
                    <a:pt x="34" y="85"/>
                    <a:pt x="18" y="90"/>
                    <a:pt x="16" y="94"/>
                  </a:cubicBezTo>
                  <a:cubicBezTo>
                    <a:pt x="13" y="97"/>
                    <a:pt x="5" y="101"/>
                    <a:pt x="5" y="104"/>
                  </a:cubicBezTo>
                  <a:cubicBezTo>
                    <a:pt x="5" y="107"/>
                    <a:pt x="0" y="109"/>
                    <a:pt x="3" y="113"/>
                  </a:cubicBezTo>
                  <a:cubicBezTo>
                    <a:pt x="5" y="116"/>
                    <a:pt x="8" y="114"/>
                    <a:pt x="11" y="116"/>
                  </a:cubicBezTo>
                  <a:cubicBezTo>
                    <a:pt x="13" y="119"/>
                    <a:pt x="16" y="116"/>
                    <a:pt x="17" y="119"/>
                  </a:cubicBezTo>
                  <a:cubicBezTo>
                    <a:pt x="18" y="121"/>
                    <a:pt x="26" y="121"/>
                    <a:pt x="32" y="115"/>
                  </a:cubicBezTo>
                  <a:cubicBezTo>
                    <a:pt x="38" y="109"/>
                    <a:pt x="35" y="107"/>
                    <a:pt x="38" y="105"/>
                  </a:cubicBezTo>
                  <a:cubicBezTo>
                    <a:pt x="40" y="104"/>
                    <a:pt x="41" y="99"/>
                    <a:pt x="42" y="96"/>
                  </a:cubicBezTo>
                  <a:cubicBezTo>
                    <a:pt x="44" y="94"/>
                    <a:pt x="45" y="91"/>
                    <a:pt x="51" y="91"/>
                  </a:cubicBezTo>
                  <a:cubicBezTo>
                    <a:pt x="58" y="91"/>
                    <a:pt x="55" y="89"/>
                    <a:pt x="54" y="86"/>
                  </a:cubicBezTo>
                  <a:cubicBezTo>
                    <a:pt x="54" y="83"/>
                    <a:pt x="60" y="82"/>
                    <a:pt x="60" y="78"/>
                  </a:cubicBezTo>
                  <a:cubicBezTo>
                    <a:pt x="60" y="74"/>
                    <a:pt x="68" y="71"/>
                    <a:pt x="66" y="67"/>
                  </a:cubicBezTo>
                  <a:cubicBezTo>
                    <a:pt x="65" y="64"/>
                    <a:pt x="68" y="62"/>
                    <a:pt x="65" y="60"/>
                  </a:cubicBezTo>
                  <a:close/>
                  <a:moveTo>
                    <a:pt x="11" y="125"/>
                  </a:moveTo>
                  <a:cubicBezTo>
                    <a:pt x="13" y="125"/>
                    <a:pt x="17" y="124"/>
                    <a:pt x="14" y="121"/>
                  </a:cubicBezTo>
                  <a:cubicBezTo>
                    <a:pt x="12" y="118"/>
                    <a:pt x="8" y="124"/>
                    <a:pt x="11" y="125"/>
                  </a:cubicBezTo>
                  <a:close/>
                  <a:moveTo>
                    <a:pt x="96" y="30"/>
                  </a:moveTo>
                  <a:cubicBezTo>
                    <a:pt x="94" y="33"/>
                    <a:pt x="91" y="30"/>
                    <a:pt x="87" y="30"/>
                  </a:cubicBezTo>
                  <a:cubicBezTo>
                    <a:pt x="84" y="30"/>
                    <a:pt x="82" y="27"/>
                    <a:pt x="82" y="25"/>
                  </a:cubicBezTo>
                  <a:cubicBezTo>
                    <a:pt x="82" y="22"/>
                    <a:pt x="82" y="18"/>
                    <a:pt x="79" y="18"/>
                  </a:cubicBezTo>
                  <a:cubicBezTo>
                    <a:pt x="76" y="18"/>
                    <a:pt x="80" y="21"/>
                    <a:pt x="78" y="23"/>
                  </a:cubicBezTo>
                  <a:cubicBezTo>
                    <a:pt x="77" y="24"/>
                    <a:pt x="77" y="21"/>
                    <a:pt x="75" y="21"/>
                  </a:cubicBezTo>
                  <a:cubicBezTo>
                    <a:pt x="74" y="21"/>
                    <a:pt x="72" y="19"/>
                    <a:pt x="72" y="15"/>
                  </a:cubicBezTo>
                  <a:cubicBezTo>
                    <a:pt x="72" y="11"/>
                    <a:pt x="69" y="12"/>
                    <a:pt x="69" y="7"/>
                  </a:cubicBezTo>
                  <a:cubicBezTo>
                    <a:pt x="69" y="3"/>
                    <a:pt x="62" y="0"/>
                    <a:pt x="58" y="0"/>
                  </a:cubicBezTo>
                  <a:cubicBezTo>
                    <a:pt x="55" y="0"/>
                    <a:pt x="59" y="7"/>
                    <a:pt x="61" y="9"/>
                  </a:cubicBezTo>
                  <a:cubicBezTo>
                    <a:pt x="63" y="11"/>
                    <a:pt x="67" y="13"/>
                    <a:pt x="67" y="15"/>
                  </a:cubicBezTo>
                  <a:cubicBezTo>
                    <a:pt x="67" y="16"/>
                    <a:pt x="70" y="21"/>
                    <a:pt x="72" y="21"/>
                  </a:cubicBezTo>
                  <a:cubicBezTo>
                    <a:pt x="74" y="22"/>
                    <a:pt x="70" y="29"/>
                    <a:pt x="70" y="34"/>
                  </a:cubicBezTo>
                  <a:cubicBezTo>
                    <a:pt x="70" y="39"/>
                    <a:pt x="66" y="38"/>
                    <a:pt x="64" y="42"/>
                  </a:cubicBezTo>
                  <a:cubicBezTo>
                    <a:pt x="61" y="45"/>
                    <a:pt x="71" y="48"/>
                    <a:pt x="75" y="52"/>
                  </a:cubicBezTo>
                  <a:cubicBezTo>
                    <a:pt x="79" y="55"/>
                    <a:pt x="71" y="63"/>
                    <a:pt x="72" y="65"/>
                  </a:cubicBezTo>
                  <a:cubicBezTo>
                    <a:pt x="73" y="66"/>
                    <a:pt x="76" y="67"/>
                    <a:pt x="80" y="66"/>
                  </a:cubicBezTo>
                  <a:cubicBezTo>
                    <a:pt x="84" y="65"/>
                    <a:pt x="86" y="56"/>
                    <a:pt x="89" y="53"/>
                  </a:cubicBezTo>
                  <a:cubicBezTo>
                    <a:pt x="92" y="51"/>
                    <a:pt x="90" y="46"/>
                    <a:pt x="92" y="44"/>
                  </a:cubicBezTo>
                  <a:cubicBezTo>
                    <a:pt x="93" y="42"/>
                    <a:pt x="95" y="43"/>
                    <a:pt x="98" y="43"/>
                  </a:cubicBezTo>
                  <a:cubicBezTo>
                    <a:pt x="100" y="43"/>
                    <a:pt x="98" y="37"/>
                    <a:pt x="101" y="37"/>
                  </a:cubicBezTo>
                  <a:cubicBezTo>
                    <a:pt x="104" y="37"/>
                    <a:pt x="102" y="34"/>
                    <a:pt x="104" y="30"/>
                  </a:cubicBezTo>
                  <a:cubicBezTo>
                    <a:pt x="105" y="26"/>
                    <a:pt x="97" y="28"/>
                    <a:pt x="96" y="30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159">
              <a:extLst>
                <a:ext uri="{FF2B5EF4-FFF2-40B4-BE49-F238E27FC236}">
                  <a16:creationId xmlns:a16="http://schemas.microsoft.com/office/drawing/2014/main" id="{0C117C48-12B3-20B5-3783-CBE338D2C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351" y="3291634"/>
              <a:ext cx="251309" cy="173191"/>
            </a:xfrm>
            <a:custGeom>
              <a:avLst/>
              <a:gdLst>
                <a:gd name="T0" fmla="*/ 120 w 121"/>
                <a:gd name="T1" fmla="*/ 48 h 76"/>
                <a:gd name="T2" fmla="*/ 113 w 121"/>
                <a:gd name="T3" fmla="*/ 45 h 76"/>
                <a:gd name="T4" fmla="*/ 104 w 121"/>
                <a:gd name="T5" fmla="*/ 40 h 76"/>
                <a:gd name="T6" fmla="*/ 94 w 121"/>
                <a:gd name="T7" fmla="*/ 34 h 76"/>
                <a:gd name="T8" fmla="*/ 86 w 121"/>
                <a:gd name="T9" fmla="*/ 28 h 76"/>
                <a:gd name="T10" fmla="*/ 82 w 121"/>
                <a:gd name="T11" fmla="*/ 21 h 76"/>
                <a:gd name="T12" fmla="*/ 79 w 121"/>
                <a:gd name="T13" fmla="*/ 15 h 76"/>
                <a:gd name="T14" fmla="*/ 66 w 121"/>
                <a:gd name="T15" fmla="*/ 14 h 76"/>
                <a:gd name="T16" fmla="*/ 63 w 121"/>
                <a:gd name="T17" fmla="*/ 5 h 76"/>
                <a:gd name="T18" fmla="*/ 57 w 121"/>
                <a:gd name="T19" fmla="*/ 3 h 76"/>
                <a:gd name="T20" fmla="*/ 51 w 121"/>
                <a:gd name="T21" fmla="*/ 1 h 76"/>
                <a:gd name="T22" fmla="*/ 47 w 121"/>
                <a:gd name="T23" fmla="*/ 3 h 76"/>
                <a:gd name="T24" fmla="*/ 44 w 121"/>
                <a:gd name="T25" fmla="*/ 6 h 76"/>
                <a:gd name="T26" fmla="*/ 38 w 121"/>
                <a:gd name="T27" fmla="*/ 10 h 76"/>
                <a:gd name="T28" fmla="*/ 35 w 121"/>
                <a:gd name="T29" fmla="*/ 14 h 76"/>
                <a:gd name="T30" fmla="*/ 29 w 121"/>
                <a:gd name="T31" fmla="*/ 13 h 76"/>
                <a:gd name="T32" fmla="*/ 23 w 121"/>
                <a:gd name="T33" fmla="*/ 12 h 76"/>
                <a:gd name="T34" fmla="*/ 13 w 121"/>
                <a:gd name="T35" fmla="*/ 4 h 76"/>
                <a:gd name="T36" fmla="*/ 4 w 121"/>
                <a:gd name="T37" fmla="*/ 8 h 76"/>
                <a:gd name="T38" fmla="*/ 8 w 121"/>
                <a:gd name="T39" fmla="*/ 7 h 76"/>
                <a:gd name="T40" fmla="*/ 15 w 121"/>
                <a:gd name="T41" fmla="*/ 14 h 76"/>
                <a:gd name="T42" fmla="*/ 19 w 121"/>
                <a:gd name="T43" fmla="*/ 19 h 76"/>
                <a:gd name="T44" fmla="*/ 10 w 121"/>
                <a:gd name="T45" fmla="*/ 21 h 76"/>
                <a:gd name="T46" fmla="*/ 3 w 121"/>
                <a:gd name="T47" fmla="*/ 21 h 76"/>
                <a:gd name="T48" fmla="*/ 4 w 121"/>
                <a:gd name="T49" fmla="*/ 28 h 76"/>
                <a:gd name="T50" fmla="*/ 5 w 121"/>
                <a:gd name="T51" fmla="*/ 33 h 76"/>
                <a:gd name="T52" fmla="*/ 10 w 121"/>
                <a:gd name="T53" fmla="*/ 35 h 76"/>
                <a:gd name="T54" fmla="*/ 11 w 121"/>
                <a:gd name="T55" fmla="*/ 42 h 76"/>
                <a:gd name="T56" fmla="*/ 11 w 121"/>
                <a:gd name="T57" fmla="*/ 53 h 76"/>
                <a:gd name="T58" fmla="*/ 18 w 121"/>
                <a:gd name="T59" fmla="*/ 52 h 76"/>
                <a:gd name="T60" fmla="*/ 26 w 121"/>
                <a:gd name="T61" fmla="*/ 47 h 76"/>
                <a:gd name="T62" fmla="*/ 32 w 121"/>
                <a:gd name="T63" fmla="*/ 46 h 76"/>
                <a:gd name="T64" fmla="*/ 41 w 121"/>
                <a:gd name="T65" fmla="*/ 46 h 76"/>
                <a:gd name="T66" fmla="*/ 48 w 121"/>
                <a:gd name="T67" fmla="*/ 49 h 76"/>
                <a:gd name="T68" fmla="*/ 52 w 121"/>
                <a:gd name="T69" fmla="*/ 51 h 76"/>
                <a:gd name="T70" fmla="*/ 59 w 121"/>
                <a:gd name="T71" fmla="*/ 53 h 76"/>
                <a:gd name="T72" fmla="*/ 63 w 121"/>
                <a:gd name="T73" fmla="*/ 56 h 76"/>
                <a:gd name="T74" fmla="*/ 68 w 121"/>
                <a:gd name="T75" fmla="*/ 61 h 76"/>
                <a:gd name="T76" fmla="*/ 74 w 121"/>
                <a:gd name="T77" fmla="*/ 62 h 76"/>
                <a:gd name="T78" fmla="*/ 76 w 121"/>
                <a:gd name="T79" fmla="*/ 72 h 76"/>
                <a:gd name="T80" fmla="*/ 78 w 121"/>
                <a:gd name="T81" fmla="*/ 72 h 76"/>
                <a:gd name="T82" fmla="*/ 84 w 121"/>
                <a:gd name="T83" fmla="*/ 74 h 76"/>
                <a:gd name="T84" fmla="*/ 91 w 121"/>
                <a:gd name="T85" fmla="*/ 71 h 76"/>
                <a:gd name="T86" fmla="*/ 103 w 121"/>
                <a:gd name="T87" fmla="*/ 64 h 76"/>
                <a:gd name="T88" fmla="*/ 108 w 121"/>
                <a:gd name="T89" fmla="*/ 56 h 76"/>
                <a:gd name="T90" fmla="*/ 115 w 121"/>
                <a:gd name="T91" fmla="*/ 52 h 76"/>
                <a:gd name="T92" fmla="*/ 121 w 121"/>
                <a:gd name="T93" fmla="*/ 53 h 76"/>
                <a:gd name="T94" fmla="*/ 120 w 121"/>
                <a:gd name="T95" fmla="*/ 4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1" h="76">
                  <a:moveTo>
                    <a:pt x="120" y="48"/>
                  </a:moveTo>
                  <a:cubicBezTo>
                    <a:pt x="120" y="48"/>
                    <a:pt x="115" y="45"/>
                    <a:pt x="113" y="45"/>
                  </a:cubicBezTo>
                  <a:cubicBezTo>
                    <a:pt x="111" y="46"/>
                    <a:pt x="107" y="41"/>
                    <a:pt x="104" y="40"/>
                  </a:cubicBezTo>
                  <a:cubicBezTo>
                    <a:pt x="100" y="38"/>
                    <a:pt x="96" y="36"/>
                    <a:pt x="94" y="34"/>
                  </a:cubicBezTo>
                  <a:cubicBezTo>
                    <a:pt x="93" y="32"/>
                    <a:pt x="87" y="29"/>
                    <a:pt x="86" y="28"/>
                  </a:cubicBezTo>
                  <a:cubicBezTo>
                    <a:pt x="85" y="26"/>
                    <a:pt x="84" y="23"/>
                    <a:pt x="82" y="21"/>
                  </a:cubicBezTo>
                  <a:cubicBezTo>
                    <a:pt x="80" y="18"/>
                    <a:pt x="80" y="15"/>
                    <a:pt x="79" y="15"/>
                  </a:cubicBezTo>
                  <a:cubicBezTo>
                    <a:pt x="77" y="15"/>
                    <a:pt x="66" y="15"/>
                    <a:pt x="66" y="14"/>
                  </a:cubicBezTo>
                  <a:cubicBezTo>
                    <a:pt x="66" y="12"/>
                    <a:pt x="65" y="5"/>
                    <a:pt x="63" y="5"/>
                  </a:cubicBezTo>
                  <a:cubicBezTo>
                    <a:pt x="61" y="4"/>
                    <a:pt x="58" y="4"/>
                    <a:pt x="57" y="3"/>
                  </a:cubicBezTo>
                  <a:cubicBezTo>
                    <a:pt x="55" y="1"/>
                    <a:pt x="51" y="0"/>
                    <a:pt x="51" y="1"/>
                  </a:cubicBezTo>
                  <a:cubicBezTo>
                    <a:pt x="50" y="2"/>
                    <a:pt x="48" y="3"/>
                    <a:pt x="47" y="3"/>
                  </a:cubicBezTo>
                  <a:cubicBezTo>
                    <a:pt x="46" y="3"/>
                    <a:pt x="47" y="6"/>
                    <a:pt x="44" y="6"/>
                  </a:cubicBezTo>
                  <a:cubicBezTo>
                    <a:pt x="42" y="6"/>
                    <a:pt x="38" y="9"/>
                    <a:pt x="38" y="10"/>
                  </a:cubicBezTo>
                  <a:cubicBezTo>
                    <a:pt x="38" y="12"/>
                    <a:pt x="38" y="15"/>
                    <a:pt x="35" y="14"/>
                  </a:cubicBezTo>
                  <a:cubicBezTo>
                    <a:pt x="34" y="14"/>
                    <a:pt x="31" y="14"/>
                    <a:pt x="29" y="13"/>
                  </a:cubicBezTo>
                  <a:cubicBezTo>
                    <a:pt x="29" y="13"/>
                    <a:pt x="26" y="15"/>
                    <a:pt x="23" y="12"/>
                  </a:cubicBezTo>
                  <a:cubicBezTo>
                    <a:pt x="20" y="8"/>
                    <a:pt x="16" y="4"/>
                    <a:pt x="13" y="4"/>
                  </a:cubicBezTo>
                  <a:cubicBezTo>
                    <a:pt x="11" y="4"/>
                    <a:pt x="3" y="4"/>
                    <a:pt x="4" y="8"/>
                  </a:cubicBezTo>
                  <a:cubicBezTo>
                    <a:pt x="5" y="7"/>
                    <a:pt x="6" y="7"/>
                    <a:pt x="8" y="7"/>
                  </a:cubicBezTo>
                  <a:cubicBezTo>
                    <a:pt x="14" y="7"/>
                    <a:pt x="12" y="14"/>
                    <a:pt x="15" y="14"/>
                  </a:cubicBezTo>
                  <a:cubicBezTo>
                    <a:pt x="18" y="15"/>
                    <a:pt x="22" y="20"/>
                    <a:pt x="19" y="19"/>
                  </a:cubicBezTo>
                  <a:cubicBezTo>
                    <a:pt x="16" y="19"/>
                    <a:pt x="13" y="22"/>
                    <a:pt x="10" y="21"/>
                  </a:cubicBezTo>
                  <a:cubicBezTo>
                    <a:pt x="7" y="20"/>
                    <a:pt x="4" y="18"/>
                    <a:pt x="3" y="21"/>
                  </a:cubicBezTo>
                  <a:cubicBezTo>
                    <a:pt x="2" y="25"/>
                    <a:pt x="0" y="28"/>
                    <a:pt x="4" y="28"/>
                  </a:cubicBezTo>
                  <a:cubicBezTo>
                    <a:pt x="8" y="28"/>
                    <a:pt x="8" y="31"/>
                    <a:pt x="5" y="33"/>
                  </a:cubicBezTo>
                  <a:cubicBezTo>
                    <a:pt x="2" y="36"/>
                    <a:pt x="9" y="33"/>
                    <a:pt x="10" y="35"/>
                  </a:cubicBezTo>
                  <a:cubicBezTo>
                    <a:pt x="10" y="38"/>
                    <a:pt x="12" y="38"/>
                    <a:pt x="11" y="42"/>
                  </a:cubicBezTo>
                  <a:cubicBezTo>
                    <a:pt x="11" y="45"/>
                    <a:pt x="11" y="50"/>
                    <a:pt x="11" y="53"/>
                  </a:cubicBezTo>
                  <a:cubicBezTo>
                    <a:pt x="14" y="53"/>
                    <a:pt x="18" y="53"/>
                    <a:pt x="18" y="52"/>
                  </a:cubicBezTo>
                  <a:cubicBezTo>
                    <a:pt x="20" y="50"/>
                    <a:pt x="24" y="47"/>
                    <a:pt x="26" y="47"/>
                  </a:cubicBezTo>
                  <a:cubicBezTo>
                    <a:pt x="28" y="47"/>
                    <a:pt x="31" y="48"/>
                    <a:pt x="32" y="46"/>
                  </a:cubicBezTo>
                  <a:cubicBezTo>
                    <a:pt x="33" y="44"/>
                    <a:pt x="40" y="45"/>
                    <a:pt x="41" y="46"/>
                  </a:cubicBezTo>
                  <a:cubicBezTo>
                    <a:pt x="43" y="48"/>
                    <a:pt x="47" y="49"/>
                    <a:pt x="48" y="49"/>
                  </a:cubicBezTo>
                  <a:cubicBezTo>
                    <a:pt x="49" y="49"/>
                    <a:pt x="49" y="51"/>
                    <a:pt x="52" y="51"/>
                  </a:cubicBezTo>
                  <a:cubicBezTo>
                    <a:pt x="54" y="51"/>
                    <a:pt x="59" y="52"/>
                    <a:pt x="59" y="53"/>
                  </a:cubicBezTo>
                  <a:cubicBezTo>
                    <a:pt x="59" y="55"/>
                    <a:pt x="61" y="56"/>
                    <a:pt x="63" y="56"/>
                  </a:cubicBezTo>
                  <a:cubicBezTo>
                    <a:pt x="65" y="56"/>
                    <a:pt x="66" y="61"/>
                    <a:pt x="68" y="61"/>
                  </a:cubicBezTo>
                  <a:cubicBezTo>
                    <a:pt x="70" y="61"/>
                    <a:pt x="74" y="61"/>
                    <a:pt x="74" y="62"/>
                  </a:cubicBezTo>
                  <a:cubicBezTo>
                    <a:pt x="74" y="63"/>
                    <a:pt x="75" y="69"/>
                    <a:pt x="76" y="72"/>
                  </a:cubicBezTo>
                  <a:cubicBezTo>
                    <a:pt x="77" y="72"/>
                    <a:pt x="77" y="72"/>
                    <a:pt x="78" y="72"/>
                  </a:cubicBezTo>
                  <a:cubicBezTo>
                    <a:pt x="79" y="73"/>
                    <a:pt x="83" y="71"/>
                    <a:pt x="84" y="74"/>
                  </a:cubicBezTo>
                  <a:cubicBezTo>
                    <a:pt x="84" y="76"/>
                    <a:pt x="91" y="75"/>
                    <a:pt x="91" y="71"/>
                  </a:cubicBezTo>
                  <a:cubicBezTo>
                    <a:pt x="91" y="67"/>
                    <a:pt x="102" y="67"/>
                    <a:pt x="103" y="64"/>
                  </a:cubicBezTo>
                  <a:cubicBezTo>
                    <a:pt x="104" y="61"/>
                    <a:pt x="105" y="55"/>
                    <a:pt x="108" y="56"/>
                  </a:cubicBezTo>
                  <a:cubicBezTo>
                    <a:pt x="111" y="57"/>
                    <a:pt x="112" y="52"/>
                    <a:pt x="115" y="52"/>
                  </a:cubicBezTo>
                  <a:cubicBezTo>
                    <a:pt x="117" y="52"/>
                    <a:pt x="118" y="54"/>
                    <a:pt x="121" y="53"/>
                  </a:cubicBezTo>
                  <a:lnTo>
                    <a:pt x="120" y="48"/>
                  </a:ln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160">
              <a:extLst>
                <a:ext uri="{FF2B5EF4-FFF2-40B4-BE49-F238E27FC236}">
                  <a16:creationId xmlns:a16="http://schemas.microsoft.com/office/drawing/2014/main" id="{9ABF8AE7-1943-0E25-2C43-C001B441F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214" y="3355138"/>
              <a:ext cx="347088" cy="319442"/>
            </a:xfrm>
            <a:custGeom>
              <a:avLst/>
              <a:gdLst>
                <a:gd name="T0" fmla="*/ 162 w 167"/>
                <a:gd name="T1" fmla="*/ 121 h 140"/>
                <a:gd name="T2" fmla="*/ 158 w 167"/>
                <a:gd name="T3" fmla="*/ 112 h 140"/>
                <a:gd name="T4" fmla="*/ 149 w 167"/>
                <a:gd name="T5" fmla="*/ 104 h 140"/>
                <a:gd name="T6" fmla="*/ 144 w 167"/>
                <a:gd name="T7" fmla="*/ 97 h 140"/>
                <a:gd name="T8" fmla="*/ 152 w 167"/>
                <a:gd name="T9" fmla="*/ 85 h 140"/>
                <a:gd name="T10" fmla="*/ 144 w 167"/>
                <a:gd name="T11" fmla="*/ 81 h 140"/>
                <a:gd name="T12" fmla="*/ 143 w 167"/>
                <a:gd name="T13" fmla="*/ 71 h 140"/>
                <a:gd name="T14" fmla="*/ 143 w 167"/>
                <a:gd name="T15" fmla="*/ 62 h 140"/>
                <a:gd name="T16" fmla="*/ 144 w 167"/>
                <a:gd name="T17" fmla="*/ 55 h 140"/>
                <a:gd name="T18" fmla="*/ 147 w 167"/>
                <a:gd name="T19" fmla="*/ 48 h 140"/>
                <a:gd name="T20" fmla="*/ 149 w 167"/>
                <a:gd name="T21" fmla="*/ 44 h 140"/>
                <a:gd name="T22" fmla="*/ 147 w 167"/>
                <a:gd name="T23" fmla="*/ 34 h 140"/>
                <a:gd name="T24" fmla="*/ 141 w 167"/>
                <a:gd name="T25" fmla="*/ 33 h 140"/>
                <a:gd name="T26" fmla="*/ 136 w 167"/>
                <a:gd name="T27" fmla="*/ 28 h 140"/>
                <a:gd name="T28" fmla="*/ 132 w 167"/>
                <a:gd name="T29" fmla="*/ 25 h 140"/>
                <a:gd name="T30" fmla="*/ 125 w 167"/>
                <a:gd name="T31" fmla="*/ 23 h 140"/>
                <a:gd name="T32" fmla="*/ 121 w 167"/>
                <a:gd name="T33" fmla="*/ 21 h 140"/>
                <a:gd name="T34" fmla="*/ 114 w 167"/>
                <a:gd name="T35" fmla="*/ 18 h 140"/>
                <a:gd name="T36" fmla="*/ 105 w 167"/>
                <a:gd name="T37" fmla="*/ 18 h 140"/>
                <a:gd name="T38" fmla="*/ 99 w 167"/>
                <a:gd name="T39" fmla="*/ 19 h 140"/>
                <a:gd name="T40" fmla="*/ 91 w 167"/>
                <a:gd name="T41" fmla="*/ 24 h 140"/>
                <a:gd name="T42" fmla="*/ 84 w 167"/>
                <a:gd name="T43" fmla="*/ 25 h 140"/>
                <a:gd name="T44" fmla="*/ 84 w 167"/>
                <a:gd name="T45" fmla="*/ 30 h 140"/>
                <a:gd name="T46" fmla="*/ 66 w 167"/>
                <a:gd name="T47" fmla="*/ 34 h 140"/>
                <a:gd name="T48" fmla="*/ 51 w 167"/>
                <a:gd name="T49" fmla="*/ 25 h 140"/>
                <a:gd name="T50" fmla="*/ 40 w 167"/>
                <a:gd name="T51" fmla="*/ 15 h 140"/>
                <a:gd name="T52" fmla="*/ 34 w 167"/>
                <a:gd name="T53" fmla="*/ 10 h 140"/>
                <a:gd name="T54" fmla="*/ 33 w 167"/>
                <a:gd name="T55" fmla="*/ 3 h 140"/>
                <a:gd name="T56" fmla="*/ 16 w 167"/>
                <a:gd name="T57" fmla="*/ 10 h 140"/>
                <a:gd name="T58" fmla="*/ 10 w 167"/>
                <a:gd name="T59" fmla="*/ 7 h 140"/>
                <a:gd name="T60" fmla="*/ 5 w 167"/>
                <a:gd name="T61" fmla="*/ 0 h 140"/>
                <a:gd name="T62" fmla="*/ 2 w 167"/>
                <a:gd name="T63" fmla="*/ 5 h 140"/>
                <a:gd name="T64" fmla="*/ 2 w 167"/>
                <a:gd name="T65" fmla="*/ 12 h 140"/>
                <a:gd name="T66" fmla="*/ 2 w 167"/>
                <a:gd name="T67" fmla="*/ 21 h 140"/>
                <a:gd name="T68" fmla="*/ 6 w 167"/>
                <a:gd name="T69" fmla="*/ 27 h 140"/>
                <a:gd name="T70" fmla="*/ 9 w 167"/>
                <a:gd name="T71" fmla="*/ 34 h 140"/>
                <a:gd name="T72" fmla="*/ 14 w 167"/>
                <a:gd name="T73" fmla="*/ 39 h 140"/>
                <a:gd name="T74" fmla="*/ 17 w 167"/>
                <a:gd name="T75" fmla="*/ 42 h 140"/>
                <a:gd name="T76" fmla="*/ 16 w 167"/>
                <a:gd name="T77" fmla="*/ 47 h 140"/>
                <a:gd name="T78" fmla="*/ 13 w 167"/>
                <a:gd name="T79" fmla="*/ 53 h 140"/>
                <a:gd name="T80" fmla="*/ 14 w 167"/>
                <a:gd name="T81" fmla="*/ 61 h 140"/>
                <a:gd name="T82" fmla="*/ 18 w 167"/>
                <a:gd name="T83" fmla="*/ 66 h 140"/>
                <a:gd name="T84" fmla="*/ 27 w 167"/>
                <a:gd name="T85" fmla="*/ 72 h 140"/>
                <a:gd name="T86" fmla="*/ 31 w 167"/>
                <a:gd name="T87" fmla="*/ 77 h 140"/>
                <a:gd name="T88" fmla="*/ 31 w 167"/>
                <a:gd name="T89" fmla="*/ 83 h 140"/>
                <a:gd name="T90" fmla="*/ 34 w 167"/>
                <a:gd name="T91" fmla="*/ 88 h 140"/>
                <a:gd name="T92" fmla="*/ 38 w 167"/>
                <a:gd name="T93" fmla="*/ 95 h 140"/>
                <a:gd name="T94" fmla="*/ 40 w 167"/>
                <a:gd name="T95" fmla="*/ 95 h 140"/>
                <a:gd name="T96" fmla="*/ 44 w 167"/>
                <a:gd name="T97" fmla="*/ 94 h 140"/>
                <a:gd name="T98" fmla="*/ 50 w 167"/>
                <a:gd name="T99" fmla="*/ 93 h 140"/>
                <a:gd name="T100" fmla="*/ 59 w 167"/>
                <a:gd name="T101" fmla="*/ 107 h 140"/>
                <a:gd name="T102" fmla="*/ 64 w 167"/>
                <a:gd name="T103" fmla="*/ 114 h 140"/>
                <a:gd name="T104" fmla="*/ 74 w 167"/>
                <a:gd name="T105" fmla="*/ 119 h 140"/>
                <a:gd name="T106" fmla="*/ 93 w 167"/>
                <a:gd name="T107" fmla="*/ 127 h 140"/>
                <a:gd name="T108" fmla="*/ 107 w 167"/>
                <a:gd name="T109" fmla="*/ 123 h 140"/>
                <a:gd name="T110" fmla="*/ 113 w 167"/>
                <a:gd name="T111" fmla="*/ 134 h 140"/>
                <a:gd name="T112" fmla="*/ 142 w 167"/>
                <a:gd name="T113" fmla="*/ 140 h 140"/>
                <a:gd name="T114" fmla="*/ 151 w 167"/>
                <a:gd name="T115" fmla="*/ 140 h 140"/>
                <a:gd name="T116" fmla="*/ 151 w 167"/>
                <a:gd name="T117" fmla="*/ 138 h 140"/>
                <a:gd name="T118" fmla="*/ 156 w 167"/>
                <a:gd name="T119" fmla="*/ 130 h 140"/>
                <a:gd name="T120" fmla="*/ 164 w 167"/>
                <a:gd name="T121" fmla="*/ 127 h 140"/>
                <a:gd name="T122" fmla="*/ 162 w 167"/>
                <a:gd name="T123" fmla="*/ 1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7" h="140">
                  <a:moveTo>
                    <a:pt x="162" y="121"/>
                  </a:moveTo>
                  <a:cubicBezTo>
                    <a:pt x="160" y="120"/>
                    <a:pt x="162" y="113"/>
                    <a:pt x="158" y="112"/>
                  </a:cubicBezTo>
                  <a:cubicBezTo>
                    <a:pt x="154" y="110"/>
                    <a:pt x="150" y="107"/>
                    <a:pt x="149" y="104"/>
                  </a:cubicBezTo>
                  <a:cubicBezTo>
                    <a:pt x="148" y="102"/>
                    <a:pt x="143" y="99"/>
                    <a:pt x="144" y="97"/>
                  </a:cubicBezTo>
                  <a:cubicBezTo>
                    <a:pt x="144" y="95"/>
                    <a:pt x="154" y="89"/>
                    <a:pt x="152" y="85"/>
                  </a:cubicBezTo>
                  <a:cubicBezTo>
                    <a:pt x="151" y="81"/>
                    <a:pt x="145" y="82"/>
                    <a:pt x="144" y="81"/>
                  </a:cubicBezTo>
                  <a:cubicBezTo>
                    <a:pt x="143" y="79"/>
                    <a:pt x="144" y="75"/>
                    <a:pt x="143" y="71"/>
                  </a:cubicBezTo>
                  <a:cubicBezTo>
                    <a:pt x="141" y="67"/>
                    <a:pt x="144" y="64"/>
                    <a:pt x="143" y="62"/>
                  </a:cubicBezTo>
                  <a:cubicBezTo>
                    <a:pt x="141" y="60"/>
                    <a:pt x="143" y="56"/>
                    <a:pt x="144" y="55"/>
                  </a:cubicBezTo>
                  <a:cubicBezTo>
                    <a:pt x="144" y="53"/>
                    <a:pt x="147" y="51"/>
                    <a:pt x="147" y="48"/>
                  </a:cubicBezTo>
                  <a:cubicBezTo>
                    <a:pt x="147" y="46"/>
                    <a:pt x="148" y="45"/>
                    <a:pt x="149" y="44"/>
                  </a:cubicBezTo>
                  <a:cubicBezTo>
                    <a:pt x="148" y="41"/>
                    <a:pt x="147" y="35"/>
                    <a:pt x="147" y="34"/>
                  </a:cubicBezTo>
                  <a:cubicBezTo>
                    <a:pt x="147" y="33"/>
                    <a:pt x="143" y="33"/>
                    <a:pt x="141" y="33"/>
                  </a:cubicBezTo>
                  <a:cubicBezTo>
                    <a:pt x="139" y="33"/>
                    <a:pt x="138" y="28"/>
                    <a:pt x="136" y="28"/>
                  </a:cubicBezTo>
                  <a:cubicBezTo>
                    <a:pt x="134" y="28"/>
                    <a:pt x="132" y="27"/>
                    <a:pt x="132" y="25"/>
                  </a:cubicBezTo>
                  <a:cubicBezTo>
                    <a:pt x="132" y="24"/>
                    <a:pt x="127" y="23"/>
                    <a:pt x="125" y="23"/>
                  </a:cubicBezTo>
                  <a:cubicBezTo>
                    <a:pt x="122" y="23"/>
                    <a:pt x="122" y="21"/>
                    <a:pt x="121" y="21"/>
                  </a:cubicBezTo>
                  <a:cubicBezTo>
                    <a:pt x="120" y="21"/>
                    <a:pt x="116" y="20"/>
                    <a:pt x="114" y="18"/>
                  </a:cubicBezTo>
                  <a:cubicBezTo>
                    <a:pt x="113" y="17"/>
                    <a:pt x="106" y="16"/>
                    <a:pt x="105" y="18"/>
                  </a:cubicBezTo>
                  <a:cubicBezTo>
                    <a:pt x="104" y="20"/>
                    <a:pt x="101" y="19"/>
                    <a:pt x="99" y="19"/>
                  </a:cubicBezTo>
                  <a:cubicBezTo>
                    <a:pt x="97" y="19"/>
                    <a:pt x="93" y="22"/>
                    <a:pt x="91" y="24"/>
                  </a:cubicBezTo>
                  <a:cubicBezTo>
                    <a:pt x="91" y="25"/>
                    <a:pt x="87" y="25"/>
                    <a:pt x="84" y="25"/>
                  </a:cubicBezTo>
                  <a:cubicBezTo>
                    <a:pt x="84" y="27"/>
                    <a:pt x="84" y="29"/>
                    <a:pt x="84" y="30"/>
                  </a:cubicBezTo>
                  <a:cubicBezTo>
                    <a:pt x="83" y="32"/>
                    <a:pt x="73" y="34"/>
                    <a:pt x="66" y="34"/>
                  </a:cubicBezTo>
                  <a:cubicBezTo>
                    <a:pt x="59" y="34"/>
                    <a:pt x="58" y="25"/>
                    <a:pt x="51" y="25"/>
                  </a:cubicBezTo>
                  <a:cubicBezTo>
                    <a:pt x="45" y="25"/>
                    <a:pt x="41" y="19"/>
                    <a:pt x="40" y="15"/>
                  </a:cubicBezTo>
                  <a:cubicBezTo>
                    <a:pt x="37" y="13"/>
                    <a:pt x="34" y="11"/>
                    <a:pt x="34" y="10"/>
                  </a:cubicBezTo>
                  <a:cubicBezTo>
                    <a:pt x="35" y="9"/>
                    <a:pt x="37" y="1"/>
                    <a:pt x="33" y="3"/>
                  </a:cubicBezTo>
                  <a:cubicBezTo>
                    <a:pt x="29" y="5"/>
                    <a:pt x="23" y="11"/>
                    <a:pt x="16" y="10"/>
                  </a:cubicBezTo>
                  <a:cubicBezTo>
                    <a:pt x="8" y="9"/>
                    <a:pt x="14" y="8"/>
                    <a:pt x="10" y="7"/>
                  </a:cubicBezTo>
                  <a:cubicBezTo>
                    <a:pt x="6" y="5"/>
                    <a:pt x="9" y="1"/>
                    <a:pt x="5" y="0"/>
                  </a:cubicBezTo>
                  <a:cubicBezTo>
                    <a:pt x="1" y="0"/>
                    <a:pt x="4" y="5"/>
                    <a:pt x="2" y="5"/>
                  </a:cubicBezTo>
                  <a:cubicBezTo>
                    <a:pt x="0" y="5"/>
                    <a:pt x="2" y="10"/>
                    <a:pt x="2" y="12"/>
                  </a:cubicBezTo>
                  <a:cubicBezTo>
                    <a:pt x="3" y="13"/>
                    <a:pt x="1" y="20"/>
                    <a:pt x="2" y="21"/>
                  </a:cubicBezTo>
                  <a:cubicBezTo>
                    <a:pt x="4" y="21"/>
                    <a:pt x="7" y="26"/>
                    <a:pt x="6" y="27"/>
                  </a:cubicBezTo>
                  <a:cubicBezTo>
                    <a:pt x="6" y="28"/>
                    <a:pt x="9" y="32"/>
                    <a:pt x="9" y="34"/>
                  </a:cubicBezTo>
                  <a:cubicBezTo>
                    <a:pt x="9" y="36"/>
                    <a:pt x="12" y="39"/>
                    <a:pt x="14" y="39"/>
                  </a:cubicBezTo>
                  <a:cubicBezTo>
                    <a:pt x="16" y="39"/>
                    <a:pt x="18" y="40"/>
                    <a:pt x="17" y="42"/>
                  </a:cubicBezTo>
                  <a:cubicBezTo>
                    <a:pt x="17" y="44"/>
                    <a:pt x="18" y="47"/>
                    <a:pt x="16" y="47"/>
                  </a:cubicBezTo>
                  <a:cubicBezTo>
                    <a:pt x="14" y="47"/>
                    <a:pt x="15" y="52"/>
                    <a:pt x="13" y="53"/>
                  </a:cubicBezTo>
                  <a:cubicBezTo>
                    <a:pt x="11" y="54"/>
                    <a:pt x="13" y="60"/>
                    <a:pt x="14" y="61"/>
                  </a:cubicBezTo>
                  <a:cubicBezTo>
                    <a:pt x="15" y="62"/>
                    <a:pt x="18" y="63"/>
                    <a:pt x="18" y="66"/>
                  </a:cubicBezTo>
                  <a:cubicBezTo>
                    <a:pt x="18" y="68"/>
                    <a:pt x="25" y="72"/>
                    <a:pt x="27" y="72"/>
                  </a:cubicBezTo>
                  <a:cubicBezTo>
                    <a:pt x="30" y="72"/>
                    <a:pt x="30" y="76"/>
                    <a:pt x="31" y="77"/>
                  </a:cubicBezTo>
                  <a:cubicBezTo>
                    <a:pt x="33" y="78"/>
                    <a:pt x="30" y="81"/>
                    <a:pt x="31" y="83"/>
                  </a:cubicBezTo>
                  <a:cubicBezTo>
                    <a:pt x="31" y="84"/>
                    <a:pt x="34" y="86"/>
                    <a:pt x="34" y="88"/>
                  </a:cubicBezTo>
                  <a:cubicBezTo>
                    <a:pt x="33" y="90"/>
                    <a:pt x="36" y="93"/>
                    <a:pt x="38" y="95"/>
                  </a:cubicBezTo>
                  <a:cubicBezTo>
                    <a:pt x="39" y="95"/>
                    <a:pt x="40" y="95"/>
                    <a:pt x="40" y="95"/>
                  </a:cubicBezTo>
                  <a:cubicBezTo>
                    <a:pt x="43" y="95"/>
                    <a:pt x="43" y="92"/>
                    <a:pt x="44" y="94"/>
                  </a:cubicBezTo>
                  <a:cubicBezTo>
                    <a:pt x="46" y="95"/>
                    <a:pt x="48" y="93"/>
                    <a:pt x="50" y="93"/>
                  </a:cubicBezTo>
                  <a:cubicBezTo>
                    <a:pt x="52" y="93"/>
                    <a:pt x="57" y="102"/>
                    <a:pt x="59" y="107"/>
                  </a:cubicBezTo>
                  <a:cubicBezTo>
                    <a:pt x="61" y="111"/>
                    <a:pt x="61" y="112"/>
                    <a:pt x="64" y="114"/>
                  </a:cubicBezTo>
                  <a:cubicBezTo>
                    <a:pt x="66" y="116"/>
                    <a:pt x="70" y="115"/>
                    <a:pt x="74" y="119"/>
                  </a:cubicBezTo>
                  <a:cubicBezTo>
                    <a:pt x="78" y="124"/>
                    <a:pt x="88" y="126"/>
                    <a:pt x="93" y="127"/>
                  </a:cubicBezTo>
                  <a:cubicBezTo>
                    <a:pt x="97" y="127"/>
                    <a:pt x="101" y="122"/>
                    <a:pt x="107" y="123"/>
                  </a:cubicBezTo>
                  <a:cubicBezTo>
                    <a:pt x="112" y="124"/>
                    <a:pt x="111" y="131"/>
                    <a:pt x="113" y="134"/>
                  </a:cubicBezTo>
                  <a:cubicBezTo>
                    <a:pt x="115" y="137"/>
                    <a:pt x="138" y="138"/>
                    <a:pt x="142" y="140"/>
                  </a:cubicBezTo>
                  <a:cubicBezTo>
                    <a:pt x="144" y="140"/>
                    <a:pt x="147" y="140"/>
                    <a:pt x="151" y="140"/>
                  </a:cubicBezTo>
                  <a:cubicBezTo>
                    <a:pt x="151" y="139"/>
                    <a:pt x="151" y="139"/>
                    <a:pt x="151" y="138"/>
                  </a:cubicBezTo>
                  <a:cubicBezTo>
                    <a:pt x="151" y="134"/>
                    <a:pt x="154" y="131"/>
                    <a:pt x="156" y="130"/>
                  </a:cubicBezTo>
                  <a:cubicBezTo>
                    <a:pt x="159" y="128"/>
                    <a:pt x="161" y="128"/>
                    <a:pt x="164" y="127"/>
                  </a:cubicBezTo>
                  <a:cubicBezTo>
                    <a:pt x="167" y="127"/>
                    <a:pt x="164" y="122"/>
                    <a:pt x="162" y="121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161">
              <a:extLst>
                <a:ext uri="{FF2B5EF4-FFF2-40B4-BE49-F238E27FC236}">
                  <a16:creationId xmlns:a16="http://schemas.microsoft.com/office/drawing/2014/main" id="{113E4DC8-4C0B-40A0-F41D-BC13A04B17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2270" y="2975079"/>
              <a:ext cx="712628" cy="366589"/>
            </a:xfrm>
            <a:custGeom>
              <a:avLst/>
              <a:gdLst>
                <a:gd name="T0" fmla="*/ 332 w 343"/>
                <a:gd name="T1" fmla="*/ 67 h 161"/>
                <a:gd name="T2" fmla="*/ 321 w 343"/>
                <a:gd name="T3" fmla="*/ 56 h 161"/>
                <a:gd name="T4" fmla="*/ 299 w 343"/>
                <a:gd name="T5" fmla="*/ 52 h 161"/>
                <a:gd name="T6" fmla="*/ 279 w 343"/>
                <a:gd name="T7" fmla="*/ 38 h 161"/>
                <a:gd name="T8" fmla="*/ 255 w 343"/>
                <a:gd name="T9" fmla="*/ 13 h 161"/>
                <a:gd name="T10" fmla="*/ 232 w 343"/>
                <a:gd name="T11" fmla="*/ 22 h 161"/>
                <a:gd name="T12" fmla="*/ 226 w 343"/>
                <a:gd name="T13" fmla="*/ 16 h 161"/>
                <a:gd name="T14" fmla="*/ 213 w 343"/>
                <a:gd name="T15" fmla="*/ 15 h 161"/>
                <a:gd name="T16" fmla="*/ 207 w 343"/>
                <a:gd name="T17" fmla="*/ 2 h 161"/>
                <a:gd name="T18" fmla="*/ 178 w 343"/>
                <a:gd name="T19" fmla="*/ 7 h 161"/>
                <a:gd name="T20" fmla="*/ 145 w 343"/>
                <a:gd name="T21" fmla="*/ 15 h 161"/>
                <a:gd name="T22" fmla="*/ 128 w 343"/>
                <a:gd name="T23" fmla="*/ 23 h 161"/>
                <a:gd name="T24" fmla="*/ 125 w 343"/>
                <a:gd name="T25" fmla="*/ 35 h 161"/>
                <a:gd name="T26" fmla="*/ 128 w 343"/>
                <a:gd name="T27" fmla="*/ 45 h 161"/>
                <a:gd name="T28" fmla="*/ 119 w 343"/>
                <a:gd name="T29" fmla="*/ 52 h 161"/>
                <a:gd name="T30" fmla="*/ 106 w 343"/>
                <a:gd name="T31" fmla="*/ 51 h 161"/>
                <a:gd name="T32" fmla="*/ 85 w 343"/>
                <a:gd name="T33" fmla="*/ 52 h 161"/>
                <a:gd name="T34" fmla="*/ 70 w 343"/>
                <a:gd name="T35" fmla="*/ 52 h 161"/>
                <a:gd name="T36" fmla="*/ 47 w 343"/>
                <a:gd name="T37" fmla="*/ 43 h 161"/>
                <a:gd name="T38" fmla="*/ 27 w 343"/>
                <a:gd name="T39" fmla="*/ 49 h 161"/>
                <a:gd name="T40" fmla="*/ 20 w 343"/>
                <a:gd name="T41" fmla="*/ 63 h 161"/>
                <a:gd name="T42" fmla="*/ 3 w 343"/>
                <a:gd name="T43" fmla="*/ 66 h 161"/>
                <a:gd name="T44" fmla="*/ 1 w 343"/>
                <a:gd name="T45" fmla="*/ 78 h 161"/>
                <a:gd name="T46" fmla="*/ 14 w 343"/>
                <a:gd name="T47" fmla="*/ 85 h 161"/>
                <a:gd name="T48" fmla="*/ 22 w 343"/>
                <a:gd name="T49" fmla="*/ 100 h 161"/>
                <a:gd name="T50" fmla="*/ 44 w 343"/>
                <a:gd name="T51" fmla="*/ 95 h 161"/>
                <a:gd name="T52" fmla="*/ 49 w 343"/>
                <a:gd name="T53" fmla="*/ 112 h 161"/>
                <a:gd name="T54" fmla="*/ 33 w 343"/>
                <a:gd name="T55" fmla="*/ 123 h 161"/>
                <a:gd name="T56" fmla="*/ 49 w 343"/>
                <a:gd name="T57" fmla="*/ 139 h 161"/>
                <a:gd name="T58" fmla="*/ 56 w 343"/>
                <a:gd name="T59" fmla="*/ 147 h 161"/>
                <a:gd name="T60" fmla="*/ 81 w 343"/>
                <a:gd name="T61" fmla="*/ 152 h 161"/>
                <a:gd name="T62" fmla="*/ 104 w 343"/>
                <a:gd name="T63" fmla="*/ 108 h 161"/>
                <a:gd name="T64" fmla="*/ 118 w 343"/>
                <a:gd name="T65" fmla="*/ 109 h 161"/>
                <a:gd name="T66" fmla="*/ 143 w 343"/>
                <a:gd name="T67" fmla="*/ 130 h 161"/>
                <a:gd name="T68" fmla="*/ 169 w 343"/>
                <a:gd name="T69" fmla="*/ 144 h 161"/>
                <a:gd name="T70" fmla="*/ 187 w 343"/>
                <a:gd name="T71" fmla="*/ 159 h 161"/>
                <a:gd name="T72" fmla="*/ 205 w 343"/>
                <a:gd name="T73" fmla="*/ 150 h 161"/>
                <a:gd name="T74" fmla="*/ 224 w 343"/>
                <a:gd name="T75" fmla="*/ 140 h 161"/>
                <a:gd name="T76" fmla="*/ 252 w 343"/>
                <a:gd name="T77" fmla="*/ 138 h 161"/>
                <a:gd name="T78" fmla="*/ 288 w 343"/>
                <a:gd name="T79" fmla="*/ 144 h 161"/>
                <a:gd name="T80" fmla="*/ 289 w 343"/>
                <a:gd name="T81" fmla="*/ 125 h 161"/>
                <a:gd name="T82" fmla="*/ 300 w 343"/>
                <a:gd name="T83" fmla="*/ 113 h 161"/>
                <a:gd name="T84" fmla="*/ 311 w 343"/>
                <a:gd name="T85" fmla="*/ 94 h 161"/>
                <a:gd name="T86" fmla="*/ 333 w 343"/>
                <a:gd name="T87" fmla="*/ 92 h 161"/>
                <a:gd name="T88" fmla="*/ 341 w 343"/>
                <a:gd name="T89" fmla="*/ 74 h 161"/>
                <a:gd name="T90" fmla="*/ 129 w 343"/>
                <a:gd name="T91" fmla="*/ 102 h 161"/>
                <a:gd name="T92" fmla="*/ 270 w 343"/>
                <a:gd name="T93" fmla="*/ 101 h 161"/>
                <a:gd name="T94" fmla="*/ 236 w 343"/>
                <a:gd name="T95" fmla="*/ 102 h 161"/>
                <a:gd name="T96" fmla="*/ 270 w 343"/>
                <a:gd name="T97" fmla="*/ 10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3" h="161">
                  <a:moveTo>
                    <a:pt x="342" y="66"/>
                  </a:moveTo>
                  <a:cubicBezTo>
                    <a:pt x="341" y="64"/>
                    <a:pt x="340" y="65"/>
                    <a:pt x="339" y="66"/>
                  </a:cubicBezTo>
                  <a:cubicBezTo>
                    <a:pt x="337" y="66"/>
                    <a:pt x="333" y="67"/>
                    <a:pt x="332" y="67"/>
                  </a:cubicBezTo>
                  <a:cubicBezTo>
                    <a:pt x="330" y="67"/>
                    <a:pt x="328" y="65"/>
                    <a:pt x="328" y="63"/>
                  </a:cubicBezTo>
                  <a:cubicBezTo>
                    <a:pt x="328" y="62"/>
                    <a:pt x="327" y="60"/>
                    <a:pt x="326" y="60"/>
                  </a:cubicBezTo>
                  <a:cubicBezTo>
                    <a:pt x="324" y="60"/>
                    <a:pt x="322" y="59"/>
                    <a:pt x="321" y="56"/>
                  </a:cubicBezTo>
                  <a:cubicBezTo>
                    <a:pt x="319" y="52"/>
                    <a:pt x="317" y="52"/>
                    <a:pt x="315" y="51"/>
                  </a:cubicBezTo>
                  <a:cubicBezTo>
                    <a:pt x="314" y="50"/>
                    <a:pt x="309" y="53"/>
                    <a:pt x="307" y="54"/>
                  </a:cubicBezTo>
                  <a:cubicBezTo>
                    <a:pt x="305" y="55"/>
                    <a:pt x="301" y="53"/>
                    <a:pt x="299" y="52"/>
                  </a:cubicBezTo>
                  <a:cubicBezTo>
                    <a:pt x="296" y="52"/>
                    <a:pt x="295" y="47"/>
                    <a:pt x="292" y="48"/>
                  </a:cubicBezTo>
                  <a:cubicBezTo>
                    <a:pt x="290" y="48"/>
                    <a:pt x="289" y="53"/>
                    <a:pt x="287" y="53"/>
                  </a:cubicBezTo>
                  <a:cubicBezTo>
                    <a:pt x="285" y="53"/>
                    <a:pt x="282" y="44"/>
                    <a:pt x="279" y="38"/>
                  </a:cubicBezTo>
                  <a:cubicBezTo>
                    <a:pt x="275" y="33"/>
                    <a:pt x="269" y="22"/>
                    <a:pt x="263" y="20"/>
                  </a:cubicBezTo>
                  <a:cubicBezTo>
                    <a:pt x="257" y="18"/>
                    <a:pt x="259" y="15"/>
                    <a:pt x="261" y="13"/>
                  </a:cubicBezTo>
                  <a:cubicBezTo>
                    <a:pt x="262" y="12"/>
                    <a:pt x="257" y="12"/>
                    <a:pt x="255" y="13"/>
                  </a:cubicBezTo>
                  <a:cubicBezTo>
                    <a:pt x="253" y="14"/>
                    <a:pt x="250" y="17"/>
                    <a:pt x="247" y="17"/>
                  </a:cubicBezTo>
                  <a:cubicBezTo>
                    <a:pt x="245" y="18"/>
                    <a:pt x="241" y="22"/>
                    <a:pt x="238" y="21"/>
                  </a:cubicBezTo>
                  <a:cubicBezTo>
                    <a:pt x="235" y="20"/>
                    <a:pt x="234" y="24"/>
                    <a:pt x="232" y="22"/>
                  </a:cubicBezTo>
                  <a:cubicBezTo>
                    <a:pt x="230" y="20"/>
                    <a:pt x="235" y="19"/>
                    <a:pt x="235" y="17"/>
                  </a:cubicBezTo>
                  <a:cubicBezTo>
                    <a:pt x="235" y="15"/>
                    <a:pt x="231" y="18"/>
                    <a:pt x="230" y="16"/>
                  </a:cubicBezTo>
                  <a:cubicBezTo>
                    <a:pt x="229" y="15"/>
                    <a:pt x="226" y="14"/>
                    <a:pt x="226" y="16"/>
                  </a:cubicBezTo>
                  <a:cubicBezTo>
                    <a:pt x="226" y="18"/>
                    <a:pt x="224" y="17"/>
                    <a:pt x="224" y="15"/>
                  </a:cubicBezTo>
                  <a:cubicBezTo>
                    <a:pt x="224" y="14"/>
                    <a:pt x="222" y="12"/>
                    <a:pt x="221" y="13"/>
                  </a:cubicBezTo>
                  <a:cubicBezTo>
                    <a:pt x="219" y="15"/>
                    <a:pt x="214" y="16"/>
                    <a:pt x="213" y="15"/>
                  </a:cubicBezTo>
                  <a:cubicBezTo>
                    <a:pt x="212" y="13"/>
                    <a:pt x="214" y="13"/>
                    <a:pt x="214" y="11"/>
                  </a:cubicBezTo>
                  <a:cubicBezTo>
                    <a:pt x="214" y="9"/>
                    <a:pt x="212" y="7"/>
                    <a:pt x="213" y="5"/>
                  </a:cubicBezTo>
                  <a:cubicBezTo>
                    <a:pt x="213" y="3"/>
                    <a:pt x="209" y="1"/>
                    <a:pt x="207" y="2"/>
                  </a:cubicBezTo>
                  <a:cubicBezTo>
                    <a:pt x="205" y="2"/>
                    <a:pt x="203" y="2"/>
                    <a:pt x="201" y="1"/>
                  </a:cubicBezTo>
                  <a:cubicBezTo>
                    <a:pt x="199" y="0"/>
                    <a:pt x="191" y="1"/>
                    <a:pt x="190" y="3"/>
                  </a:cubicBezTo>
                  <a:cubicBezTo>
                    <a:pt x="190" y="5"/>
                    <a:pt x="180" y="7"/>
                    <a:pt x="178" y="7"/>
                  </a:cubicBezTo>
                  <a:cubicBezTo>
                    <a:pt x="176" y="8"/>
                    <a:pt x="169" y="9"/>
                    <a:pt x="166" y="10"/>
                  </a:cubicBezTo>
                  <a:cubicBezTo>
                    <a:pt x="163" y="10"/>
                    <a:pt x="161" y="12"/>
                    <a:pt x="157" y="12"/>
                  </a:cubicBezTo>
                  <a:cubicBezTo>
                    <a:pt x="154" y="12"/>
                    <a:pt x="148" y="13"/>
                    <a:pt x="145" y="15"/>
                  </a:cubicBezTo>
                  <a:cubicBezTo>
                    <a:pt x="142" y="17"/>
                    <a:pt x="137" y="15"/>
                    <a:pt x="135" y="16"/>
                  </a:cubicBezTo>
                  <a:cubicBezTo>
                    <a:pt x="132" y="17"/>
                    <a:pt x="129" y="16"/>
                    <a:pt x="127" y="16"/>
                  </a:cubicBezTo>
                  <a:cubicBezTo>
                    <a:pt x="126" y="17"/>
                    <a:pt x="127" y="21"/>
                    <a:pt x="128" y="23"/>
                  </a:cubicBezTo>
                  <a:cubicBezTo>
                    <a:pt x="129" y="25"/>
                    <a:pt x="135" y="26"/>
                    <a:pt x="135" y="27"/>
                  </a:cubicBezTo>
                  <a:cubicBezTo>
                    <a:pt x="136" y="28"/>
                    <a:pt x="129" y="28"/>
                    <a:pt x="126" y="29"/>
                  </a:cubicBezTo>
                  <a:cubicBezTo>
                    <a:pt x="123" y="29"/>
                    <a:pt x="124" y="33"/>
                    <a:pt x="125" y="35"/>
                  </a:cubicBezTo>
                  <a:cubicBezTo>
                    <a:pt x="126" y="36"/>
                    <a:pt x="122" y="38"/>
                    <a:pt x="120" y="39"/>
                  </a:cubicBezTo>
                  <a:cubicBezTo>
                    <a:pt x="117" y="40"/>
                    <a:pt x="120" y="44"/>
                    <a:pt x="122" y="44"/>
                  </a:cubicBezTo>
                  <a:cubicBezTo>
                    <a:pt x="124" y="44"/>
                    <a:pt x="126" y="45"/>
                    <a:pt x="128" y="45"/>
                  </a:cubicBezTo>
                  <a:cubicBezTo>
                    <a:pt x="130" y="45"/>
                    <a:pt x="130" y="49"/>
                    <a:pt x="130" y="51"/>
                  </a:cubicBezTo>
                  <a:cubicBezTo>
                    <a:pt x="130" y="54"/>
                    <a:pt x="128" y="54"/>
                    <a:pt x="125" y="54"/>
                  </a:cubicBezTo>
                  <a:cubicBezTo>
                    <a:pt x="122" y="54"/>
                    <a:pt x="120" y="52"/>
                    <a:pt x="119" y="52"/>
                  </a:cubicBezTo>
                  <a:cubicBezTo>
                    <a:pt x="117" y="51"/>
                    <a:pt x="117" y="55"/>
                    <a:pt x="116" y="56"/>
                  </a:cubicBezTo>
                  <a:cubicBezTo>
                    <a:pt x="114" y="57"/>
                    <a:pt x="114" y="53"/>
                    <a:pt x="111" y="53"/>
                  </a:cubicBezTo>
                  <a:cubicBezTo>
                    <a:pt x="109" y="53"/>
                    <a:pt x="107" y="53"/>
                    <a:pt x="106" y="51"/>
                  </a:cubicBezTo>
                  <a:cubicBezTo>
                    <a:pt x="105" y="48"/>
                    <a:pt x="100" y="48"/>
                    <a:pt x="98" y="50"/>
                  </a:cubicBezTo>
                  <a:cubicBezTo>
                    <a:pt x="95" y="52"/>
                    <a:pt x="95" y="51"/>
                    <a:pt x="93" y="50"/>
                  </a:cubicBezTo>
                  <a:cubicBezTo>
                    <a:pt x="91" y="48"/>
                    <a:pt x="85" y="51"/>
                    <a:pt x="85" y="52"/>
                  </a:cubicBezTo>
                  <a:cubicBezTo>
                    <a:pt x="84" y="54"/>
                    <a:pt x="80" y="55"/>
                    <a:pt x="77" y="53"/>
                  </a:cubicBezTo>
                  <a:cubicBezTo>
                    <a:pt x="74" y="51"/>
                    <a:pt x="72" y="51"/>
                    <a:pt x="72" y="53"/>
                  </a:cubicBezTo>
                  <a:cubicBezTo>
                    <a:pt x="72" y="56"/>
                    <a:pt x="70" y="54"/>
                    <a:pt x="70" y="52"/>
                  </a:cubicBezTo>
                  <a:cubicBezTo>
                    <a:pt x="70" y="51"/>
                    <a:pt x="65" y="48"/>
                    <a:pt x="62" y="46"/>
                  </a:cubicBezTo>
                  <a:cubicBezTo>
                    <a:pt x="60" y="45"/>
                    <a:pt x="53" y="45"/>
                    <a:pt x="53" y="43"/>
                  </a:cubicBezTo>
                  <a:cubicBezTo>
                    <a:pt x="52" y="42"/>
                    <a:pt x="48" y="41"/>
                    <a:pt x="47" y="43"/>
                  </a:cubicBezTo>
                  <a:cubicBezTo>
                    <a:pt x="46" y="46"/>
                    <a:pt x="44" y="44"/>
                    <a:pt x="42" y="43"/>
                  </a:cubicBezTo>
                  <a:cubicBezTo>
                    <a:pt x="41" y="42"/>
                    <a:pt x="37" y="44"/>
                    <a:pt x="36" y="45"/>
                  </a:cubicBezTo>
                  <a:cubicBezTo>
                    <a:pt x="34" y="46"/>
                    <a:pt x="30" y="49"/>
                    <a:pt x="27" y="49"/>
                  </a:cubicBezTo>
                  <a:cubicBezTo>
                    <a:pt x="24" y="49"/>
                    <a:pt x="26" y="52"/>
                    <a:pt x="23" y="53"/>
                  </a:cubicBezTo>
                  <a:cubicBezTo>
                    <a:pt x="19" y="54"/>
                    <a:pt x="20" y="56"/>
                    <a:pt x="20" y="58"/>
                  </a:cubicBezTo>
                  <a:cubicBezTo>
                    <a:pt x="21" y="59"/>
                    <a:pt x="23" y="62"/>
                    <a:pt x="20" y="63"/>
                  </a:cubicBezTo>
                  <a:cubicBezTo>
                    <a:pt x="17" y="64"/>
                    <a:pt x="15" y="59"/>
                    <a:pt x="13" y="57"/>
                  </a:cubicBezTo>
                  <a:cubicBezTo>
                    <a:pt x="10" y="55"/>
                    <a:pt x="8" y="58"/>
                    <a:pt x="8" y="60"/>
                  </a:cubicBezTo>
                  <a:cubicBezTo>
                    <a:pt x="8" y="63"/>
                    <a:pt x="5" y="63"/>
                    <a:pt x="3" y="66"/>
                  </a:cubicBezTo>
                  <a:cubicBezTo>
                    <a:pt x="2" y="68"/>
                    <a:pt x="6" y="69"/>
                    <a:pt x="6" y="70"/>
                  </a:cubicBezTo>
                  <a:cubicBezTo>
                    <a:pt x="6" y="71"/>
                    <a:pt x="4" y="72"/>
                    <a:pt x="3" y="72"/>
                  </a:cubicBezTo>
                  <a:cubicBezTo>
                    <a:pt x="2" y="73"/>
                    <a:pt x="0" y="76"/>
                    <a:pt x="1" y="78"/>
                  </a:cubicBezTo>
                  <a:cubicBezTo>
                    <a:pt x="2" y="79"/>
                    <a:pt x="6" y="78"/>
                    <a:pt x="6" y="81"/>
                  </a:cubicBezTo>
                  <a:cubicBezTo>
                    <a:pt x="6" y="83"/>
                    <a:pt x="5" y="86"/>
                    <a:pt x="8" y="85"/>
                  </a:cubicBezTo>
                  <a:cubicBezTo>
                    <a:pt x="10" y="85"/>
                    <a:pt x="12" y="85"/>
                    <a:pt x="14" y="85"/>
                  </a:cubicBezTo>
                  <a:cubicBezTo>
                    <a:pt x="15" y="85"/>
                    <a:pt x="16" y="88"/>
                    <a:pt x="19" y="91"/>
                  </a:cubicBezTo>
                  <a:cubicBezTo>
                    <a:pt x="21" y="94"/>
                    <a:pt x="23" y="95"/>
                    <a:pt x="20" y="96"/>
                  </a:cubicBezTo>
                  <a:cubicBezTo>
                    <a:pt x="17" y="97"/>
                    <a:pt x="18" y="98"/>
                    <a:pt x="22" y="100"/>
                  </a:cubicBezTo>
                  <a:cubicBezTo>
                    <a:pt x="23" y="100"/>
                    <a:pt x="24" y="101"/>
                    <a:pt x="25" y="102"/>
                  </a:cubicBezTo>
                  <a:cubicBezTo>
                    <a:pt x="25" y="101"/>
                    <a:pt x="26" y="101"/>
                    <a:pt x="26" y="100"/>
                  </a:cubicBezTo>
                  <a:cubicBezTo>
                    <a:pt x="30" y="97"/>
                    <a:pt x="38" y="93"/>
                    <a:pt x="44" y="95"/>
                  </a:cubicBezTo>
                  <a:cubicBezTo>
                    <a:pt x="49" y="96"/>
                    <a:pt x="54" y="94"/>
                    <a:pt x="57" y="97"/>
                  </a:cubicBezTo>
                  <a:cubicBezTo>
                    <a:pt x="59" y="101"/>
                    <a:pt x="57" y="107"/>
                    <a:pt x="58" y="110"/>
                  </a:cubicBezTo>
                  <a:cubicBezTo>
                    <a:pt x="59" y="112"/>
                    <a:pt x="53" y="112"/>
                    <a:pt x="49" y="112"/>
                  </a:cubicBezTo>
                  <a:cubicBezTo>
                    <a:pt x="46" y="111"/>
                    <a:pt x="38" y="113"/>
                    <a:pt x="39" y="116"/>
                  </a:cubicBezTo>
                  <a:cubicBezTo>
                    <a:pt x="40" y="118"/>
                    <a:pt x="43" y="123"/>
                    <a:pt x="38" y="120"/>
                  </a:cubicBezTo>
                  <a:cubicBezTo>
                    <a:pt x="33" y="118"/>
                    <a:pt x="31" y="123"/>
                    <a:pt x="33" y="123"/>
                  </a:cubicBezTo>
                  <a:cubicBezTo>
                    <a:pt x="36" y="123"/>
                    <a:pt x="40" y="126"/>
                    <a:pt x="40" y="129"/>
                  </a:cubicBezTo>
                  <a:cubicBezTo>
                    <a:pt x="40" y="131"/>
                    <a:pt x="40" y="136"/>
                    <a:pt x="43" y="135"/>
                  </a:cubicBezTo>
                  <a:cubicBezTo>
                    <a:pt x="45" y="134"/>
                    <a:pt x="45" y="139"/>
                    <a:pt x="49" y="139"/>
                  </a:cubicBezTo>
                  <a:cubicBezTo>
                    <a:pt x="52" y="138"/>
                    <a:pt x="55" y="140"/>
                    <a:pt x="53" y="143"/>
                  </a:cubicBezTo>
                  <a:cubicBezTo>
                    <a:pt x="50" y="146"/>
                    <a:pt x="54" y="155"/>
                    <a:pt x="55" y="153"/>
                  </a:cubicBezTo>
                  <a:cubicBezTo>
                    <a:pt x="56" y="152"/>
                    <a:pt x="55" y="149"/>
                    <a:pt x="56" y="147"/>
                  </a:cubicBezTo>
                  <a:cubicBezTo>
                    <a:pt x="55" y="143"/>
                    <a:pt x="63" y="143"/>
                    <a:pt x="65" y="143"/>
                  </a:cubicBezTo>
                  <a:cubicBezTo>
                    <a:pt x="68" y="143"/>
                    <a:pt x="72" y="147"/>
                    <a:pt x="75" y="151"/>
                  </a:cubicBezTo>
                  <a:cubicBezTo>
                    <a:pt x="78" y="155"/>
                    <a:pt x="81" y="152"/>
                    <a:pt x="81" y="152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104" y="109"/>
                    <a:pt x="104" y="109"/>
                    <a:pt x="104" y="109"/>
                  </a:cubicBezTo>
                  <a:cubicBezTo>
                    <a:pt x="104" y="109"/>
                    <a:pt x="104" y="108"/>
                    <a:pt x="104" y="108"/>
                  </a:cubicBezTo>
                  <a:cubicBezTo>
                    <a:pt x="107" y="104"/>
                    <a:pt x="111" y="107"/>
                    <a:pt x="112" y="108"/>
                  </a:cubicBezTo>
                  <a:cubicBezTo>
                    <a:pt x="113" y="109"/>
                    <a:pt x="113" y="104"/>
                    <a:pt x="116" y="104"/>
                  </a:cubicBezTo>
                  <a:cubicBezTo>
                    <a:pt x="119" y="104"/>
                    <a:pt x="115" y="109"/>
                    <a:pt x="118" y="109"/>
                  </a:cubicBezTo>
                  <a:cubicBezTo>
                    <a:pt x="119" y="109"/>
                    <a:pt x="123" y="115"/>
                    <a:pt x="122" y="120"/>
                  </a:cubicBezTo>
                  <a:cubicBezTo>
                    <a:pt x="125" y="123"/>
                    <a:pt x="131" y="129"/>
                    <a:pt x="132" y="131"/>
                  </a:cubicBezTo>
                  <a:cubicBezTo>
                    <a:pt x="133" y="133"/>
                    <a:pt x="141" y="129"/>
                    <a:pt x="143" y="130"/>
                  </a:cubicBezTo>
                  <a:cubicBezTo>
                    <a:pt x="145" y="131"/>
                    <a:pt x="158" y="131"/>
                    <a:pt x="160" y="131"/>
                  </a:cubicBezTo>
                  <a:cubicBezTo>
                    <a:pt x="162" y="131"/>
                    <a:pt x="164" y="135"/>
                    <a:pt x="167" y="136"/>
                  </a:cubicBezTo>
                  <a:cubicBezTo>
                    <a:pt x="169" y="136"/>
                    <a:pt x="168" y="141"/>
                    <a:pt x="169" y="144"/>
                  </a:cubicBezTo>
                  <a:cubicBezTo>
                    <a:pt x="169" y="147"/>
                    <a:pt x="173" y="150"/>
                    <a:pt x="173" y="152"/>
                  </a:cubicBezTo>
                  <a:cubicBezTo>
                    <a:pt x="174" y="155"/>
                    <a:pt x="178" y="154"/>
                    <a:pt x="180" y="154"/>
                  </a:cubicBezTo>
                  <a:cubicBezTo>
                    <a:pt x="183" y="155"/>
                    <a:pt x="187" y="156"/>
                    <a:pt x="187" y="159"/>
                  </a:cubicBezTo>
                  <a:cubicBezTo>
                    <a:pt x="188" y="161"/>
                    <a:pt x="191" y="159"/>
                    <a:pt x="191" y="157"/>
                  </a:cubicBezTo>
                  <a:cubicBezTo>
                    <a:pt x="192" y="155"/>
                    <a:pt x="195" y="153"/>
                    <a:pt x="200" y="151"/>
                  </a:cubicBezTo>
                  <a:cubicBezTo>
                    <a:pt x="202" y="150"/>
                    <a:pt x="204" y="150"/>
                    <a:pt x="205" y="150"/>
                  </a:cubicBezTo>
                  <a:cubicBezTo>
                    <a:pt x="206" y="148"/>
                    <a:pt x="207" y="146"/>
                    <a:pt x="208" y="145"/>
                  </a:cubicBezTo>
                  <a:cubicBezTo>
                    <a:pt x="209" y="145"/>
                    <a:pt x="212" y="142"/>
                    <a:pt x="213" y="140"/>
                  </a:cubicBezTo>
                  <a:cubicBezTo>
                    <a:pt x="213" y="137"/>
                    <a:pt x="220" y="137"/>
                    <a:pt x="224" y="140"/>
                  </a:cubicBezTo>
                  <a:cubicBezTo>
                    <a:pt x="229" y="142"/>
                    <a:pt x="231" y="142"/>
                    <a:pt x="232" y="138"/>
                  </a:cubicBezTo>
                  <a:cubicBezTo>
                    <a:pt x="232" y="135"/>
                    <a:pt x="238" y="134"/>
                    <a:pt x="240" y="135"/>
                  </a:cubicBezTo>
                  <a:cubicBezTo>
                    <a:pt x="242" y="136"/>
                    <a:pt x="249" y="139"/>
                    <a:pt x="252" y="138"/>
                  </a:cubicBezTo>
                  <a:cubicBezTo>
                    <a:pt x="255" y="137"/>
                    <a:pt x="269" y="138"/>
                    <a:pt x="273" y="139"/>
                  </a:cubicBezTo>
                  <a:cubicBezTo>
                    <a:pt x="277" y="140"/>
                    <a:pt x="278" y="138"/>
                    <a:pt x="281" y="142"/>
                  </a:cubicBezTo>
                  <a:cubicBezTo>
                    <a:pt x="284" y="145"/>
                    <a:pt x="285" y="142"/>
                    <a:pt x="288" y="144"/>
                  </a:cubicBezTo>
                  <a:cubicBezTo>
                    <a:pt x="288" y="143"/>
                    <a:pt x="288" y="142"/>
                    <a:pt x="288" y="141"/>
                  </a:cubicBezTo>
                  <a:cubicBezTo>
                    <a:pt x="288" y="138"/>
                    <a:pt x="292" y="136"/>
                    <a:pt x="293" y="134"/>
                  </a:cubicBezTo>
                  <a:cubicBezTo>
                    <a:pt x="293" y="133"/>
                    <a:pt x="289" y="127"/>
                    <a:pt x="289" y="125"/>
                  </a:cubicBezTo>
                  <a:cubicBezTo>
                    <a:pt x="289" y="123"/>
                    <a:pt x="289" y="119"/>
                    <a:pt x="287" y="118"/>
                  </a:cubicBezTo>
                  <a:cubicBezTo>
                    <a:pt x="285" y="117"/>
                    <a:pt x="291" y="114"/>
                    <a:pt x="292" y="115"/>
                  </a:cubicBezTo>
                  <a:cubicBezTo>
                    <a:pt x="295" y="115"/>
                    <a:pt x="299" y="112"/>
                    <a:pt x="300" y="113"/>
                  </a:cubicBezTo>
                  <a:cubicBezTo>
                    <a:pt x="301" y="114"/>
                    <a:pt x="304" y="115"/>
                    <a:pt x="306" y="115"/>
                  </a:cubicBezTo>
                  <a:cubicBezTo>
                    <a:pt x="308" y="115"/>
                    <a:pt x="307" y="112"/>
                    <a:pt x="306" y="111"/>
                  </a:cubicBezTo>
                  <a:cubicBezTo>
                    <a:pt x="305" y="109"/>
                    <a:pt x="310" y="98"/>
                    <a:pt x="311" y="94"/>
                  </a:cubicBezTo>
                  <a:cubicBezTo>
                    <a:pt x="312" y="91"/>
                    <a:pt x="314" y="94"/>
                    <a:pt x="317" y="94"/>
                  </a:cubicBezTo>
                  <a:cubicBezTo>
                    <a:pt x="320" y="95"/>
                    <a:pt x="323" y="94"/>
                    <a:pt x="325" y="95"/>
                  </a:cubicBezTo>
                  <a:cubicBezTo>
                    <a:pt x="326" y="96"/>
                    <a:pt x="331" y="94"/>
                    <a:pt x="333" y="92"/>
                  </a:cubicBezTo>
                  <a:cubicBezTo>
                    <a:pt x="334" y="90"/>
                    <a:pt x="331" y="90"/>
                    <a:pt x="331" y="85"/>
                  </a:cubicBezTo>
                  <a:cubicBezTo>
                    <a:pt x="332" y="81"/>
                    <a:pt x="334" y="79"/>
                    <a:pt x="337" y="79"/>
                  </a:cubicBezTo>
                  <a:cubicBezTo>
                    <a:pt x="340" y="79"/>
                    <a:pt x="341" y="76"/>
                    <a:pt x="341" y="74"/>
                  </a:cubicBezTo>
                  <a:cubicBezTo>
                    <a:pt x="341" y="73"/>
                    <a:pt x="343" y="71"/>
                    <a:pt x="343" y="69"/>
                  </a:cubicBezTo>
                  <a:cubicBezTo>
                    <a:pt x="343" y="68"/>
                    <a:pt x="342" y="67"/>
                    <a:pt x="342" y="66"/>
                  </a:cubicBezTo>
                  <a:close/>
                  <a:moveTo>
                    <a:pt x="129" y="102"/>
                  </a:moveTo>
                  <a:cubicBezTo>
                    <a:pt x="128" y="104"/>
                    <a:pt x="118" y="101"/>
                    <a:pt x="117" y="99"/>
                  </a:cubicBezTo>
                  <a:cubicBezTo>
                    <a:pt x="116" y="97"/>
                    <a:pt x="131" y="99"/>
                    <a:pt x="129" y="102"/>
                  </a:cubicBezTo>
                  <a:close/>
                  <a:moveTo>
                    <a:pt x="270" y="101"/>
                  </a:moveTo>
                  <a:cubicBezTo>
                    <a:pt x="263" y="101"/>
                    <a:pt x="248" y="98"/>
                    <a:pt x="241" y="105"/>
                  </a:cubicBezTo>
                  <a:cubicBezTo>
                    <a:pt x="235" y="111"/>
                    <a:pt x="240" y="115"/>
                    <a:pt x="237" y="115"/>
                  </a:cubicBezTo>
                  <a:cubicBezTo>
                    <a:pt x="234" y="116"/>
                    <a:pt x="232" y="105"/>
                    <a:pt x="236" y="102"/>
                  </a:cubicBezTo>
                  <a:cubicBezTo>
                    <a:pt x="239" y="98"/>
                    <a:pt x="251" y="97"/>
                    <a:pt x="258" y="98"/>
                  </a:cubicBezTo>
                  <a:cubicBezTo>
                    <a:pt x="265" y="100"/>
                    <a:pt x="277" y="97"/>
                    <a:pt x="279" y="97"/>
                  </a:cubicBezTo>
                  <a:cubicBezTo>
                    <a:pt x="280" y="98"/>
                    <a:pt x="277" y="101"/>
                    <a:pt x="270" y="101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162">
              <a:extLst>
                <a:ext uri="{FF2B5EF4-FFF2-40B4-BE49-F238E27FC236}">
                  <a16:creationId xmlns:a16="http://schemas.microsoft.com/office/drawing/2014/main" id="{0921918D-CB52-3B21-C0C0-E45FA96FF9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4800" y="2070634"/>
              <a:ext cx="2990226" cy="1257564"/>
            </a:xfrm>
            <a:custGeom>
              <a:avLst/>
              <a:gdLst>
                <a:gd name="T0" fmla="*/ 378 w 1439"/>
                <a:gd name="T1" fmla="*/ 11 h 552"/>
                <a:gd name="T2" fmla="*/ 639 w 1439"/>
                <a:gd name="T3" fmla="*/ 5 h 552"/>
                <a:gd name="T4" fmla="*/ 503 w 1439"/>
                <a:gd name="T5" fmla="*/ 158 h 552"/>
                <a:gd name="T6" fmla="*/ 694 w 1439"/>
                <a:gd name="T7" fmla="*/ 52 h 552"/>
                <a:gd name="T8" fmla="*/ 1050 w 1439"/>
                <a:gd name="T9" fmla="*/ 116 h 552"/>
                <a:gd name="T10" fmla="*/ 1103 w 1439"/>
                <a:gd name="T11" fmla="*/ 123 h 552"/>
                <a:gd name="T12" fmla="*/ 1028 w 1439"/>
                <a:gd name="T13" fmla="*/ 446 h 552"/>
                <a:gd name="T14" fmla="*/ 255 w 1439"/>
                <a:gd name="T15" fmla="*/ 23 h 552"/>
                <a:gd name="T16" fmla="*/ 1395 w 1439"/>
                <a:gd name="T17" fmla="*/ 253 h 552"/>
                <a:gd name="T18" fmla="*/ 1250 w 1439"/>
                <a:gd name="T19" fmla="*/ 212 h 552"/>
                <a:gd name="T20" fmla="*/ 1113 w 1439"/>
                <a:gd name="T21" fmla="*/ 185 h 552"/>
                <a:gd name="T22" fmla="*/ 1019 w 1439"/>
                <a:gd name="T23" fmla="*/ 157 h 552"/>
                <a:gd name="T24" fmla="*/ 945 w 1439"/>
                <a:gd name="T25" fmla="*/ 176 h 552"/>
                <a:gd name="T26" fmla="*/ 884 w 1439"/>
                <a:gd name="T27" fmla="*/ 145 h 552"/>
                <a:gd name="T28" fmla="*/ 783 w 1439"/>
                <a:gd name="T29" fmla="*/ 143 h 552"/>
                <a:gd name="T30" fmla="*/ 772 w 1439"/>
                <a:gd name="T31" fmla="*/ 123 h 552"/>
                <a:gd name="T32" fmla="*/ 732 w 1439"/>
                <a:gd name="T33" fmla="*/ 88 h 552"/>
                <a:gd name="T34" fmla="*/ 660 w 1439"/>
                <a:gd name="T35" fmla="*/ 100 h 552"/>
                <a:gd name="T36" fmla="*/ 572 w 1439"/>
                <a:gd name="T37" fmla="*/ 120 h 552"/>
                <a:gd name="T38" fmla="*/ 544 w 1439"/>
                <a:gd name="T39" fmla="*/ 144 h 552"/>
                <a:gd name="T40" fmla="*/ 501 w 1439"/>
                <a:gd name="T41" fmla="*/ 186 h 552"/>
                <a:gd name="T42" fmla="*/ 477 w 1439"/>
                <a:gd name="T43" fmla="*/ 214 h 552"/>
                <a:gd name="T44" fmla="*/ 442 w 1439"/>
                <a:gd name="T45" fmla="*/ 255 h 552"/>
                <a:gd name="T46" fmla="*/ 458 w 1439"/>
                <a:gd name="T47" fmla="*/ 223 h 552"/>
                <a:gd name="T48" fmla="*/ 405 w 1439"/>
                <a:gd name="T49" fmla="*/ 196 h 552"/>
                <a:gd name="T50" fmla="*/ 342 w 1439"/>
                <a:gd name="T51" fmla="*/ 205 h 552"/>
                <a:gd name="T52" fmla="*/ 281 w 1439"/>
                <a:gd name="T53" fmla="*/ 221 h 552"/>
                <a:gd name="T54" fmla="*/ 205 w 1439"/>
                <a:gd name="T55" fmla="*/ 224 h 552"/>
                <a:gd name="T56" fmla="*/ 157 w 1439"/>
                <a:gd name="T57" fmla="*/ 275 h 552"/>
                <a:gd name="T58" fmla="*/ 108 w 1439"/>
                <a:gd name="T59" fmla="*/ 244 h 552"/>
                <a:gd name="T60" fmla="*/ 112 w 1439"/>
                <a:gd name="T61" fmla="*/ 209 h 552"/>
                <a:gd name="T62" fmla="*/ 82 w 1439"/>
                <a:gd name="T63" fmla="*/ 241 h 552"/>
                <a:gd name="T64" fmla="*/ 74 w 1439"/>
                <a:gd name="T65" fmla="*/ 330 h 552"/>
                <a:gd name="T66" fmla="*/ 77 w 1439"/>
                <a:gd name="T67" fmla="*/ 388 h 552"/>
                <a:gd name="T68" fmla="*/ 120 w 1439"/>
                <a:gd name="T69" fmla="*/ 432 h 552"/>
                <a:gd name="T70" fmla="*/ 168 w 1439"/>
                <a:gd name="T71" fmla="*/ 472 h 552"/>
                <a:gd name="T72" fmla="*/ 172 w 1439"/>
                <a:gd name="T73" fmla="*/ 526 h 552"/>
                <a:gd name="T74" fmla="*/ 250 w 1439"/>
                <a:gd name="T75" fmla="*/ 499 h 552"/>
                <a:gd name="T76" fmla="*/ 248 w 1439"/>
                <a:gd name="T77" fmla="*/ 450 h 552"/>
                <a:gd name="T78" fmla="*/ 341 w 1439"/>
                <a:gd name="T79" fmla="*/ 453 h 552"/>
                <a:gd name="T80" fmla="*/ 391 w 1439"/>
                <a:gd name="T81" fmla="*/ 407 h 552"/>
                <a:gd name="T82" fmla="*/ 472 w 1439"/>
                <a:gd name="T83" fmla="*/ 414 h 552"/>
                <a:gd name="T84" fmla="*/ 567 w 1439"/>
                <a:gd name="T85" fmla="*/ 463 h 552"/>
                <a:gd name="T86" fmla="*/ 654 w 1439"/>
                <a:gd name="T87" fmla="*/ 453 h 552"/>
                <a:gd name="T88" fmla="*/ 729 w 1439"/>
                <a:gd name="T89" fmla="*/ 458 h 552"/>
                <a:gd name="T90" fmla="*/ 842 w 1439"/>
                <a:gd name="T91" fmla="*/ 439 h 552"/>
                <a:gd name="T92" fmla="*/ 930 w 1439"/>
                <a:gd name="T93" fmla="*/ 474 h 552"/>
                <a:gd name="T94" fmla="*/ 941 w 1439"/>
                <a:gd name="T95" fmla="*/ 532 h 552"/>
                <a:gd name="T96" fmla="*/ 1006 w 1439"/>
                <a:gd name="T97" fmla="*/ 412 h 552"/>
                <a:gd name="T98" fmla="*/ 1015 w 1439"/>
                <a:gd name="T99" fmla="*/ 365 h 552"/>
                <a:gd name="T100" fmla="*/ 1129 w 1439"/>
                <a:gd name="T101" fmla="*/ 353 h 552"/>
                <a:gd name="T102" fmla="*/ 1206 w 1439"/>
                <a:gd name="T103" fmla="*/ 313 h 552"/>
                <a:gd name="T104" fmla="*/ 1150 w 1439"/>
                <a:gd name="T105" fmla="*/ 444 h 552"/>
                <a:gd name="T106" fmla="*/ 1205 w 1439"/>
                <a:gd name="T107" fmla="*/ 369 h 552"/>
                <a:gd name="T108" fmla="*/ 1293 w 1439"/>
                <a:gd name="T109" fmla="*/ 324 h 552"/>
                <a:gd name="T110" fmla="*/ 1353 w 1439"/>
                <a:gd name="T111" fmla="*/ 274 h 552"/>
                <a:gd name="T112" fmla="*/ 1411 w 1439"/>
                <a:gd name="T113" fmla="*/ 280 h 552"/>
                <a:gd name="T114" fmla="*/ 740 w 1439"/>
                <a:gd name="T115" fmla="*/ 411 h 552"/>
                <a:gd name="T116" fmla="*/ 289 w 1439"/>
                <a:gd name="T117" fmla="*/ 25 h 552"/>
                <a:gd name="T118" fmla="*/ 295 w 1439"/>
                <a:gd name="T119" fmla="*/ 15 h 552"/>
                <a:gd name="T120" fmla="*/ 314 w 1439"/>
                <a:gd name="T121" fmla="*/ 152 h 552"/>
                <a:gd name="T122" fmla="*/ 314 w 1439"/>
                <a:gd name="T123" fmla="*/ 11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9" h="552">
                  <a:moveTo>
                    <a:pt x="22" y="399"/>
                  </a:moveTo>
                  <a:cubicBezTo>
                    <a:pt x="21" y="399"/>
                    <a:pt x="18" y="398"/>
                    <a:pt x="17" y="397"/>
                  </a:cubicBezTo>
                  <a:cubicBezTo>
                    <a:pt x="16" y="396"/>
                    <a:pt x="14" y="396"/>
                    <a:pt x="12" y="397"/>
                  </a:cubicBezTo>
                  <a:cubicBezTo>
                    <a:pt x="12" y="397"/>
                    <a:pt x="13" y="397"/>
                    <a:pt x="13" y="398"/>
                  </a:cubicBezTo>
                  <a:cubicBezTo>
                    <a:pt x="14" y="400"/>
                    <a:pt x="9" y="400"/>
                    <a:pt x="10" y="402"/>
                  </a:cubicBezTo>
                  <a:cubicBezTo>
                    <a:pt x="12" y="405"/>
                    <a:pt x="6" y="405"/>
                    <a:pt x="6" y="402"/>
                  </a:cubicBezTo>
                  <a:cubicBezTo>
                    <a:pt x="6" y="400"/>
                    <a:pt x="0" y="401"/>
                    <a:pt x="1" y="403"/>
                  </a:cubicBezTo>
                  <a:cubicBezTo>
                    <a:pt x="1" y="403"/>
                    <a:pt x="1" y="404"/>
                    <a:pt x="0" y="405"/>
                  </a:cubicBezTo>
                  <a:cubicBezTo>
                    <a:pt x="2" y="405"/>
                    <a:pt x="4" y="406"/>
                    <a:pt x="4" y="406"/>
                  </a:cubicBezTo>
                  <a:cubicBezTo>
                    <a:pt x="6" y="407"/>
                    <a:pt x="20" y="408"/>
                    <a:pt x="26" y="407"/>
                  </a:cubicBezTo>
                  <a:cubicBezTo>
                    <a:pt x="26" y="406"/>
                    <a:pt x="27" y="403"/>
                    <a:pt x="27" y="402"/>
                  </a:cubicBezTo>
                  <a:cubicBezTo>
                    <a:pt x="27" y="400"/>
                    <a:pt x="23" y="398"/>
                    <a:pt x="22" y="399"/>
                  </a:cubicBezTo>
                  <a:close/>
                  <a:moveTo>
                    <a:pt x="382" y="15"/>
                  </a:moveTo>
                  <a:cubicBezTo>
                    <a:pt x="392" y="14"/>
                    <a:pt x="391" y="9"/>
                    <a:pt x="386" y="8"/>
                  </a:cubicBezTo>
                  <a:cubicBezTo>
                    <a:pt x="381" y="7"/>
                    <a:pt x="381" y="11"/>
                    <a:pt x="378" y="11"/>
                  </a:cubicBezTo>
                  <a:cubicBezTo>
                    <a:pt x="376" y="11"/>
                    <a:pt x="366" y="13"/>
                    <a:pt x="368" y="15"/>
                  </a:cubicBezTo>
                  <a:cubicBezTo>
                    <a:pt x="371" y="17"/>
                    <a:pt x="377" y="16"/>
                    <a:pt x="382" y="15"/>
                  </a:cubicBezTo>
                  <a:close/>
                  <a:moveTo>
                    <a:pt x="430" y="154"/>
                  </a:moveTo>
                  <a:cubicBezTo>
                    <a:pt x="434" y="154"/>
                    <a:pt x="442" y="153"/>
                    <a:pt x="443" y="151"/>
                  </a:cubicBezTo>
                  <a:cubicBezTo>
                    <a:pt x="444" y="149"/>
                    <a:pt x="440" y="147"/>
                    <a:pt x="434" y="147"/>
                  </a:cubicBezTo>
                  <a:cubicBezTo>
                    <a:pt x="428" y="147"/>
                    <a:pt x="427" y="153"/>
                    <a:pt x="430" y="154"/>
                  </a:cubicBezTo>
                  <a:close/>
                  <a:moveTo>
                    <a:pt x="614" y="27"/>
                  </a:moveTo>
                  <a:cubicBezTo>
                    <a:pt x="619" y="29"/>
                    <a:pt x="617" y="30"/>
                    <a:pt x="612" y="30"/>
                  </a:cubicBezTo>
                  <a:cubicBezTo>
                    <a:pt x="607" y="30"/>
                    <a:pt x="603" y="32"/>
                    <a:pt x="606" y="33"/>
                  </a:cubicBezTo>
                  <a:cubicBezTo>
                    <a:pt x="609" y="34"/>
                    <a:pt x="609" y="37"/>
                    <a:pt x="614" y="38"/>
                  </a:cubicBezTo>
                  <a:cubicBezTo>
                    <a:pt x="619" y="39"/>
                    <a:pt x="624" y="35"/>
                    <a:pt x="624" y="32"/>
                  </a:cubicBezTo>
                  <a:cubicBezTo>
                    <a:pt x="623" y="29"/>
                    <a:pt x="642" y="26"/>
                    <a:pt x="647" y="25"/>
                  </a:cubicBezTo>
                  <a:cubicBezTo>
                    <a:pt x="652" y="24"/>
                    <a:pt x="644" y="18"/>
                    <a:pt x="649" y="18"/>
                  </a:cubicBezTo>
                  <a:cubicBezTo>
                    <a:pt x="655" y="17"/>
                    <a:pt x="652" y="15"/>
                    <a:pt x="646" y="14"/>
                  </a:cubicBezTo>
                  <a:cubicBezTo>
                    <a:pt x="639" y="13"/>
                    <a:pt x="642" y="7"/>
                    <a:pt x="639" y="5"/>
                  </a:cubicBezTo>
                  <a:cubicBezTo>
                    <a:pt x="637" y="3"/>
                    <a:pt x="636" y="8"/>
                    <a:pt x="627" y="9"/>
                  </a:cubicBezTo>
                  <a:cubicBezTo>
                    <a:pt x="618" y="11"/>
                    <a:pt x="614" y="13"/>
                    <a:pt x="618" y="15"/>
                  </a:cubicBezTo>
                  <a:cubicBezTo>
                    <a:pt x="621" y="17"/>
                    <a:pt x="618" y="21"/>
                    <a:pt x="614" y="21"/>
                  </a:cubicBezTo>
                  <a:cubicBezTo>
                    <a:pt x="610" y="21"/>
                    <a:pt x="610" y="25"/>
                    <a:pt x="614" y="27"/>
                  </a:cubicBezTo>
                  <a:close/>
                  <a:moveTo>
                    <a:pt x="627" y="34"/>
                  </a:moveTo>
                  <a:cubicBezTo>
                    <a:pt x="627" y="36"/>
                    <a:pt x="619" y="39"/>
                    <a:pt x="622" y="41"/>
                  </a:cubicBezTo>
                  <a:cubicBezTo>
                    <a:pt x="624" y="43"/>
                    <a:pt x="625" y="42"/>
                    <a:pt x="628" y="43"/>
                  </a:cubicBezTo>
                  <a:cubicBezTo>
                    <a:pt x="630" y="43"/>
                    <a:pt x="632" y="50"/>
                    <a:pt x="636" y="49"/>
                  </a:cubicBezTo>
                  <a:cubicBezTo>
                    <a:pt x="641" y="48"/>
                    <a:pt x="653" y="54"/>
                    <a:pt x="660" y="54"/>
                  </a:cubicBezTo>
                  <a:cubicBezTo>
                    <a:pt x="667" y="54"/>
                    <a:pt x="668" y="48"/>
                    <a:pt x="666" y="47"/>
                  </a:cubicBezTo>
                  <a:cubicBezTo>
                    <a:pt x="664" y="47"/>
                    <a:pt x="666" y="44"/>
                    <a:pt x="670" y="38"/>
                  </a:cubicBezTo>
                  <a:cubicBezTo>
                    <a:pt x="673" y="32"/>
                    <a:pt x="657" y="28"/>
                    <a:pt x="657" y="32"/>
                  </a:cubicBezTo>
                  <a:cubicBezTo>
                    <a:pt x="657" y="37"/>
                    <a:pt x="652" y="31"/>
                    <a:pt x="651" y="29"/>
                  </a:cubicBezTo>
                  <a:cubicBezTo>
                    <a:pt x="649" y="26"/>
                    <a:pt x="627" y="31"/>
                    <a:pt x="627" y="34"/>
                  </a:cubicBezTo>
                  <a:close/>
                  <a:moveTo>
                    <a:pt x="503" y="158"/>
                  </a:moveTo>
                  <a:cubicBezTo>
                    <a:pt x="507" y="160"/>
                    <a:pt x="510" y="159"/>
                    <a:pt x="509" y="155"/>
                  </a:cubicBezTo>
                  <a:cubicBezTo>
                    <a:pt x="509" y="151"/>
                    <a:pt x="500" y="156"/>
                    <a:pt x="503" y="158"/>
                  </a:cubicBezTo>
                  <a:close/>
                  <a:moveTo>
                    <a:pt x="608" y="9"/>
                  </a:moveTo>
                  <a:cubicBezTo>
                    <a:pt x="609" y="5"/>
                    <a:pt x="592" y="7"/>
                    <a:pt x="597" y="10"/>
                  </a:cubicBezTo>
                  <a:cubicBezTo>
                    <a:pt x="598" y="12"/>
                    <a:pt x="607" y="13"/>
                    <a:pt x="608" y="9"/>
                  </a:cubicBezTo>
                  <a:close/>
                  <a:moveTo>
                    <a:pt x="1340" y="189"/>
                  </a:moveTo>
                  <a:cubicBezTo>
                    <a:pt x="1345" y="192"/>
                    <a:pt x="1348" y="186"/>
                    <a:pt x="1352" y="189"/>
                  </a:cubicBezTo>
                  <a:cubicBezTo>
                    <a:pt x="1356" y="192"/>
                    <a:pt x="1366" y="188"/>
                    <a:pt x="1370" y="187"/>
                  </a:cubicBezTo>
                  <a:cubicBezTo>
                    <a:pt x="1374" y="186"/>
                    <a:pt x="1372" y="181"/>
                    <a:pt x="1361" y="180"/>
                  </a:cubicBezTo>
                  <a:cubicBezTo>
                    <a:pt x="1350" y="179"/>
                    <a:pt x="1335" y="187"/>
                    <a:pt x="1340" y="189"/>
                  </a:cubicBezTo>
                  <a:close/>
                  <a:moveTo>
                    <a:pt x="666" y="69"/>
                  </a:moveTo>
                  <a:cubicBezTo>
                    <a:pt x="670" y="71"/>
                    <a:pt x="681" y="66"/>
                    <a:pt x="688" y="66"/>
                  </a:cubicBezTo>
                  <a:cubicBezTo>
                    <a:pt x="696" y="67"/>
                    <a:pt x="717" y="61"/>
                    <a:pt x="717" y="57"/>
                  </a:cubicBezTo>
                  <a:cubicBezTo>
                    <a:pt x="718" y="53"/>
                    <a:pt x="710" y="53"/>
                    <a:pt x="706" y="50"/>
                  </a:cubicBezTo>
                  <a:cubicBezTo>
                    <a:pt x="703" y="46"/>
                    <a:pt x="696" y="49"/>
                    <a:pt x="694" y="52"/>
                  </a:cubicBezTo>
                  <a:cubicBezTo>
                    <a:pt x="692" y="55"/>
                    <a:pt x="690" y="52"/>
                    <a:pt x="695" y="48"/>
                  </a:cubicBezTo>
                  <a:cubicBezTo>
                    <a:pt x="700" y="43"/>
                    <a:pt x="690" y="39"/>
                    <a:pt x="690" y="42"/>
                  </a:cubicBezTo>
                  <a:cubicBezTo>
                    <a:pt x="690" y="45"/>
                    <a:pt x="681" y="43"/>
                    <a:pt x="681" y="45"/>
                  </a:cubicBezTo>
                  <a:cubicBezTo>
                    <a:pt x="681" y="48"/>
                    <a:pt x="678" y="49"/>
                    <a:pt x="678" y="52"/>
                  </a:cubicBezTo>
                  <a:cubicBezTo>
                    <a:pt x="678" y="55"/>
                    <a:pt x="672" y="51"/>
                    <a:pt x="672" y="57"/>
                  </a:cubicBezTo>
                  <a:cubicBezTo>
                    <a:pt x="672" y="63"/>
                    <a:pt x="662" y="67"/>
                    <a:pt x="666" y="69"/>
                  </a:cubicBezTo>
                  <a:close/>
                  <a:moveTo>
                    <a:pt x="987" y="120"/>
                  </a:moveTo>
                  <a:cubicBezTo>
                    <a:pt x="991" y="122"/>
                    <a:pt x="992" y="123"/>
                    <a:pt x="994" y="125"/>
                  </a:cubicBezTo>
                  <a:cubicBezTo>
                    <a:pt x="996" y="127"/>
                    <a:pt x="1003" y="124"/>
                    <a:pt x="1006" y="123"/>
                  </a:cubicBezTo>
                  <a:cubicBezTo>
                    <a:pt x="1009" y="122"/>
                    <a:pt x="1010" y="128"/>
                    <a:pt x="1014" y="125"/>
                  </a:cubicBezTo>
                  <a:cubicBezTo>
                    <a:pt x="1019" y="122"/>
                    <a:pt x="1024" y="123"/>
                    <a:pt x="1029" y="123"/>
                  </a:cubicBezTo>
                  <a:cubicBezTo>
                    <a:pt x="1035" y="123"/>
                    <a:pt x="1028" y="117"/>
                    <a:pt x="1029" y="114"/>
                  </a:cubicBezTo>
                  <a:cubicBezTo>
                    <a:pt x="1029" y="111"/>
                    <a:pt x="1035" y="113"/>
                    <a:pt x="1033" y="115"/>
                  </a:cubicBezTo>
                  <a:cubicBezTo>
                    <a:pt x="1031" y="118"/>
                    <a:pt x="1036" y="123"/>
                    <a:pt x="1044" y="123"/>
                  </a:cubicBezTo>
                  <a:cubicBezTo>
                    <a:pt x="1052" y="122"/>
                    <a:pt x="1046" y="118"/>
                    <a:pt x="1050" y="116"/>
                  </a:cubicBezTo>
                  <a:cubicBezTo>
                    <a:pt x="1054" y="114"/>
                    <a:pt x="1053" y="112"/>
                    <a:pt x="1048" y="109"/>
                  </a:cubicBezTo>
                  <a:cubicBezTo>
                    <a:pt x="1042" y="105"/>
                    <a:pt x="1034" y="107"/>
                    <a:pt x="1030" y="105"/>
                  </a:cubicBezTo>
                  <a:cubicBezTo>
                    <a:pt x="1024" y="103"/>
                    <a:pt x="1018" y="103"/>
                    <a:pt x="1018" y="108"/>
                  </a:cubicBezTo>
                  <a:cubicBezTo>
                    <a:pt x="1017" y="114"/>
                    <a:pt x="1007" y="102"/>
                    <a:pt x="1001" y="100"/>
                  </a:cubicBezTo>
                  <a:cubicBezTo>
                    <a:pt x="996" y="99"/>
                    <a:pt x="979" y="116"/>
                    <a:pt x="987" y="120"/>
                  </a:cubicBezTo>
                  <a:close/>
                  <a:moveTo>
                    <a:pt x="1039" y="152"/>
                  </a:moveTo>
                  <a:cubicBezTo>
                    <a:pt x="1044" y="151"/>
                    <a:pt x="1036" y="143"/>
                    <a:pt x="1028" y="141"/>
                  </a:cubicBezTo>
                  <a:cubicBezTo>
                    <a:pt x="1021" y="140"/>
                    <a:pt x="1013" y="147"/>
                    <a:pt x="1014" y="148"/>
                  </a:cubicBezTo>
                  <a:cubicBezTo>
                    <a:pt x="1017" y="151"/>
                    <a:pt x="1035" y="153"/>
                    <a:pt x="1039" y="152"/>
                  </a:cubicBezTo>
                  <a:close/>
                  <a:moveTo>
                    <a:pt x="1019" y="135"/>
                  </a:moveTo>
                  <a:cubicBezTo>
                    <a:pt x="1019" y="132"/>
                    <a:pt x="1006" y="137"/>
                    <a:pt x="1011" y="139"/>
                  </a:cubicBezTo>
                  <a:cubicBezTo>
                    <a:pt x="1014" y="140"/>
                    <a:pt x="1019" y="139"/>
                    <a:pt x="1019" y="135"/>
                  </a:cubicBezTo>
                  <a:close/>
                  <a:moveTo>
                    <a:pt x="1063" y="120"/>
                  </a:moveTo>
                  <a:cubicBezTo>
                    <a:pt x="1069" y="120"/>
                    <a:pt x="1072" y="126"/>
                    <a:pt x="1083" y="127"/>
                  </a:cubicBezTo>
                  <a:cubicBezTo>
                    <a:pt x="1094" y="127"/>
                    <a:pt x="1103" y="125"/>
                    <a:pt x="1103" y="123"/>
                  </a:cubicBezTo>
                  <a:cubicBezTo>
                    <a:pt x="1103" y="120"/>
                    <a:pt x="1093" y="117"/>
                    <a:pt x="1090" y="119"/>
                  </a:cubicBezTo>
                  <a:cubicBezTo>
                    <a:pt x="1086" y="120"/>
                    <a:pt x="1084" y="115"/>
                    <a:pt x="1080" y="117"/>
                  </a:cubicBezTo>
                  <a:cubicBezTo>
                    <a:pt x="1076" y="118"/>
                    <a:pt x="1070" y="118"/>
                    <a:pt x="1068" y="114"/>
                  </a:cubicBezTo>
                  <a:cubicBezTo>
                    <a:pt x="1066" y="111"/>
                    <a:pt x="1060" y="120"/>
                    <a:pt x="1063" y="120"/>
                  </a:cubicBezTo>
                  <a:close/>
                  <a:moveTo>
                    <a:pt x="231" y="19"/>
                  </a:moveTo>
                  <a:cubicBezTo>
                    <a:pt x="237" y="13"/>
                    <a:pt x="244" y="18"/>
                    <a:pt x="245" y="16"/>
                  </a:cubicBezTo>
                  <a:cubicBezTo>
                    <a:pt x="246" y="13"/>
                    <a:pt x="234" y="13"/>
                    <a:pt x="230" y="15"/>
                  </a:cubicBezTo>
                  <a:cubicBezTo>
                    <a:pt x="226" y="17"/>
                    <a:pt x="216" y="15"/>
                    <a:pt x="217" y="18"/>
                  </a:cubicBezTo>
                  <a:cubicBezTo>
                    <a:pt x="218" y="20"/>
                    <a:pt x="225" y="24"/>
                    <a:pt x="231" y="19"/>
                  </a:cubicBezTo>
                  <a:close/>
                  <a:moveTo>
                    <a:pt x="1037" y="439"/>
                  </a:moveTo>
                  <a:cubicBezTo>
                    <a:pt x="1034" y="432"/>
                    <a:pt x="1041" y="425"/>
                    <a:pt x="1036" y="421"/>
                  </a:cubicBezTo>
                  <a:cubicBezTo>
                    <a:pt x="1031" y="418"/>
                    <a:pt x="1033" y="410"/>
                    <a:pt x="1031" y="412"/>
                  </a:cubicBezTo>
                  <a:cubicBezTo>
                    <a:pt x="1028" y="413"/>
                    <a:pt x="1031" y="420"/>
                    <a:pt x="1027" y="420"/>
                  </a:cubicBezTo>
                  <a:cubicBezTo>
                    <a:pt x="1023" y="421"/>
                    <a:pt x="1027" y="424"/>
                    <a:pt x="1025" y="429"/>
                  </a:cubicBezTo>
                  <a:cubicBezTo>
                    <a:pt x="1024" y="434"/>
                    <a:pt x="1026" y="442"/>
                    <a:pt x="1028" y="446"/>
                  </a:cubicBezTo>
                  <a:cubicBezTo>
                    <a:pt x="1030" y="451"/>
                    <a:pt x="1025" y="475"/>
                    <a:pt x="1027" y="479"/>
                  </a:cubicBezTo>
                  <a:cubicBezTo>
                    <a:pt x="1029" y="482"/>
                    <a:pt x="1024" y="500"/>
                    <a:pt x="1026" y="502"/>
                  </a:cubicBezTo>
                  <a:cubicBezTo>
                    <a:pt x="1029" y="506"/>
                    <a:pt x="1027" y="497"/>
                    <a:pt x="1031" y="497"/>
                  </a:cubicBezTo>
                  <a:cubicBezTo>
                    <a:pt x="1035" y="496"/>
                    <a:pt x="1035" y="502"/>
                    <a:pt x="1038" y="503"/>
                  </a:cubicBezTo>
                  <a:cubicBezTo>
                    <a:pt x="1041" y="504"/>
                    <a:pt x="1039" y="495"/>
                    <a:pt x="1037" y="495"/>
                  </a:cubicBezTo>
                  <a:cubicBezTo>
                    <a:pt x="1034" y="496"/>
                    <a:pt x="1032" y="489"/>
                    <a:pt x="1031" y="485"/>
                  </a:cubicBezTo>
                  <a:cubicBezTo>
                    <a:pt x="1030" y="481"/>
                    <a:pt x="1033" y="477"/>
                    <a:pt x="1033" y="472"/>
                  </a:cubicBezTo>
                  <a:cubicBezTo>
                    <a:pt x="1033" y="467"/>
                    <a:pt x="1040" y="467"/>
                    <a:pt x="1043" y="471"/>
                  </a:cubicBezTo>
                  <a:cubicBezTo>
                    <a:pt x="1047" y="475"/>
                    <a:pt x="1048" y="472"/>
                    <a:pt x="1046" y="469"/>
                  </a:cubicBezTo>
                  <a:cubicBezTo>
                    <a:pt x="1045" y="467"/>
                    <a:pt x="1040" y="447"/>
                    <a:pt x="1037" y="439"/>
                  </a:cubicBezTo>
                  <a:close/>
                  <a:moveTo>
                    <a:pt x="254" y="16"/>
                  </a:moveTo>
                  <a:cubicBezTo>
                    <a:pt x="258" y="19"/>
                    <a:pt x="245" y="18"/>
                    <a:pt x="243" y="21"/>
                  </a:cubicBezTo>
                  <a:cubicBezTo>
                    <a:pt x="241" y="23"/>
                    <a:pt x="233" y="22"/>
                    <a:pt x="235" y="25"/>
                  </a:cubicBezTo>
                  <a:cubicBezTo>
                    <a:pt x="236" y="28"/>
                    <a:pt x="249" y="28"/>
                    <a:pt x="249" y="26"/>
                  </a:cubicBezTo>
                  <a:cubicBezTo>
                    <a:pt x="249" y="23"/>
                    <a:pt x="255" y="26"/>
                    <a:pt x="255" y="23"/>
                  </a:cubicBezTo>
                  <a:cubicBezTo>
                    <a:pt x="256" y="21"/>
                    <a:pt x="258" y="19"/>
                    <a:pt x="265" y="18"/>
                  </a:cubicBezTo>
                  <a:cubicBezTo>
                    <a:pt x="272" y="18"/>
                    <a:pt x="272" y="15"/>
                    <a:pt x="266" y="12"/>
                  </a:cubicBezTo>
                  <a:cubicBezTo>
                    <a:pt x="259" y="9"/>
                    <a:pt x="251" y="14"/>
                    <a:pt x="254" y="16"/>
                  </a:cubicBezTo>
                  <a:close/>
                  <a:moveTo>
                    <a:pt x="244" y="218"/>
                  </a:moveTo>
                  <a:cubicBezTo>
                    <a:pt x="250" y="224"/>
                    <a:pt x="256" y="215"/>
                    <a:pt x="259" y="214"/>
                  </a:cubicBezTo>
                  <a:cubicBezTo>
                    <a:pt x="262" y="214"/>
                    <a:pt x="257" y="210"/>
                    <a:pt x="252" y="209"/>
                  </a:cubicBezTo>
                  <a:cubicBezTo>
                    <a:pt x="246" y="207"/>
                    <a:pt x="238" y="213"/>
                    <a:pt x="244" y="218"/>
                  </a:cubicBezTo>
                  <a:close/>
                  <a:moveTo>
                    <a:pt x="1436" y="260"/>
                  </a:moveTo>
                  <a:cubicBezTo>
                    <a:pt x="1434" y="259"/>
                    <a:pt x="1426" y="254"/>
                    <a:pt x="1424" y="251"/>
                  </a:cubicBezTo>
                  <a:cubicBezTo>
                    <a:pt x="1422" y="248"/>
                    <a:pt x="1412" y="247"/>
                    <a:pt x="1412" y="248"/>
                  </a:cubicBezTo>
                  <a:cubicBezTo>
                    <a:pt x="1412" y="250"/>
                    <a:pt x="1409" y="248"/>
                    <a:pt x="1408" y="246"/>
                  </a:cubicBezTo>
                  <a:cubicBezTo>
                    <a:pt x="1408" y="245"/>
                    <a:pt x="1397" y="245"/>
                    <a:pt x="1397" y="246"/>
                  </a:cubicBezTo>
                  <a:cubicBezTo>
                    <a:pt x="1397" y="248"/>
                    <a:pt x="1400" y="248"/>
                    <a:pt x="1401" y="250"/>
                  </a:cubicBezTo>
                  <a:cubicBezTo>
                    <a:pt x="1403" y="252"/>
                    <a:pt x="1399" y="253"/>
                    <a:pt x="1400" y="256"/>
                  </a:cubicBezTo>
                  <a:cubicBezTo>
                    <a:pt x="1401" y="258"/>
                    <a:pt x="1396" y="254"/>
                    <a:pt x="1395" y="253"/>
                  </a:cubicBezTo>
                  <a:cubicBezTo>
                    <a:pt x="1393" y="252"/>
                    <a:pt x="1394" y="247"/>
                    <a:pt x="1394" y="245"/>
                  </a:cubicBezTo>
                  <a:cubicBezTo>
                    <a:pt x="1395" y="242"/>
                    <a:pt x="1391" y="243"/>
                    <a:pt x="1391" y="240"/>
                  </a:cubicBezTo>
                  <a:cubicBezTo>
                    <a:pt x="1391" y="238"/>
                    <a:pt x="1379" y="233"/>
                    <a:pt x="1375" y="231"/>
                  </a:cubicBezTo>
                  <a:cubicBezTo>
                    <a:pt x="1370" y="229"/>
                    <a:pt x="1364" y="227"/>
                    <a:pt x="1362" y="224"/>
                  </a:cubicBezTo>
                  <a:cubicBezTo>
                    <a:pt x="1361" y="222"/>
                    <a:pt x="1352" y="222"/>
                    <a:pt x="1349" y="218"/>
                  </a:cubicBezTo>
                  <a:cubicBezTo>
                    <a:pt x="1346" y="215"/>
                    <a:pt x="1331" y="209"/>
                    <a:pt x="1325" y="209"/>
                  </a:cubicBezTo>
                  <a:cubicBezTo>
                    <a:pt x="1319" y="208"/>
                    <a:pt x="1321" y="205"/>
                    <a:pt x="1318" y="205"/>
                  </a:cubicBezTo>
                  <a:cubicBezTo>
                    <a:pt x="1315" y="206"/>
                    <a:pt x="1302" y="205"/>
                    <a:pt x="1298" y="205"/>
                  </a:cubicBezTo>
                  <a:cubicBezTo>
                    <a:pt x="1294" y="204"/>
                    <a:pt x="1293" y="207"/>
                    <a:pt x="1290" y="206"/>
                  </a:cubicBezTo>
                  <a:cubicBezTo>
                    <a:pt x="1287" y="205"/>
                    <a:pt x="1272" y="199"/>
                    <a:pt x="1271" y="201"/>
                  </a:cubicBezTo>
                  <a:cubicBezTo>
                    <a:pt x="1269" y="203"/>
                    <a:pt x="1270" y="206"/>
                    <a:pt x="1268" y="207"/>
                  </a:cubicBezTo>
                  <a:cubicBezTo>
                    <a:pt x="1266" y="207"/>
                    <a:pt x="1268" y="210"/>
                    <a:pt x="1272" y="213"/>
                  </a:cubicBezTo>
                  <a:cubicBezTo>
                    <a:pt x="1276" y="217"/>
                    <a:pt x="1274" y="220"/>
                    <a:pt x="1270" y="222"/>
                  </a:cubicBezTo>
                  <a:cubicBezTo>
                    <a:pt x="1266" y="223"/>
                    <a:pt x="1260" y="220"/>
                    <a:pt x="1258" y="217"/>
                  </a:cubicBezTo>
                  <a:cubicBezTo>
                    <a:pt x="1257" y="214"/>
                    <a:pt x="1251" y="216"/>
                    <a:pt x="1250" y="212"/>
                  </a:cubicBezTo>
                  <a:cubicBezTo>
                    <a:pt x="1249" y="208"/>
                    <a:pt x="1252" y="208"/>
                    <a:pt x="1254" y="210"/>
                  </a:cubicBezTo>
                  <a:cubicBezTo>
                    <a:pt x="1257" y="212"/>
                    <a:pt x="1260" y="210"/>
                    <a:pt x="1260" y="207"/>
                  </a:cubicBezTo>
                  <a:cubicBezTo>
                    <a:pt x="1261" y="205"/>
                    <a:pt x="1254" y="203"/>
                    <a:pt x="1250" y="203"/>
                  </a:cubicBezTo>
                  <a:cubicBezTo>
                    <a:pt x="1246" y="203"/>
                    <a:pt x="1244" y="209"/>
                    <a:pt x="1240" y="211"/>
                  </a:cubicBezTo>
                  <a:cubicBezTo>
                    <a:pt x="1236" y="213"/>
                    <a:pt x="1220" y="210"/>
                    <a:pt x="1219" y="208"/>
                  </a:cubicBezTo>
                  <a:cubicBezTo>
                    <a:pt x="1217" y="207"/>
                    <a:pt x="1196" y="208"/>
                    <a:pt x="1193" y="210"/>
                  </a:cubicBezTo>
                  <a:cubicBezTo>
                    <a:pt x="1191" y="211"/>
                    <a:pt x="1193" y="217"/>
                    <a:pt x="1192" y="218"/>
                  </a:cubicBezTo>
                  <a:cubicBezTo>
                    <a:pt x="1191" y="218"/>
                    <a:pt x="1189" y="211"/>
                    <a:pt x="1189" y="210"/>
                  </a:cubicBezTo>
                  <a:cubicBezTo>
                    <a:pt x="1189" y="208"/>
                    <a:pt x="1187" y="207"/>
                    <a:pt x="1183" y="207"/>
                  </a:cubicBezTo>
                  <a:cubicBezTo>
                    <a:pt x="1179" y="207"/>
                    <a:pt x="1177" y="207"/>
                    <a:pt x="1179" y="206"/>
                  </a:cubicBezTo>
                  <a:cubicBezTo>
                    <a:pt x="1180" y="204"/>
                    <a:pt x="1177" y="202"/>
                    <a:pt x="1180" y="200"/>
                  </a:cubicBezTo>
                  <a:cubicBezTo>
                    <a:pt x="1183" y="198"/>
                    <a:pt x="1175" y="191"/>
                    <a:pt x="1166" y="188"/>
                  </a:cubicBezTo>
                  <a:cubicBezTo>
                    <a:pt x="1158" y="185"/>
                    <a:pt x="1139" y="187"/>
                    <a:pt x="1134" y="188"/>
                  </a:cubicBezTo>
                  <a:cubicBezTo>
                    <a:pt x="1129" y="190"/>
                    <a:pt x="1120" y="189"/>
                    <a:pt x="1115" y="189"/>
                  </a:cubicBezTo>
                  <a:cubicBezTo>
                    <a:pt x="1110" y="190"/>
                    <a:pt x="1114" y="188"/>
                    <a:pt x="1113" y="185"/>
                  </a:cubicBezTo>
                  <a:cubicBezTo>
                    <a:pt x="1111" y="183"/>
                    <a:pt x="1103" y="180"/>
                    <a:pt x="1102" y="182"/>
                  </a:cubicBezTo>
                  <a:cubicBezTo>
                    <a:pt x="1101" y="184"/>
                    <a:pt x="1099" y="182"/>
                    <a:pt x="1099" y="181"/>
                  </a:cubicBezTo>
                  <a:cubicBezTo>
                    <a:pt x="1099" y="180"/>
                    <a:pt x="1091" y="177"/>
                    <a:pt x="1088" y="177"/>
                  </a:cubicBezTo>
                  <a:cubicBezTo>
                    <a:pt x="1085" y="178"/>
                    <a:pt x="1084" y="175"/>
                    <a:pt x="1087" y="175"/>
                  </a:cubicBezTo>
                  <a:cubicBezTo>
                    <a:pt x="1091" y="175"/>
                    <a:pt x="1097" y="175"/>
                    <a:pt x="1094" y="171"/>
                  </a:cubicBezTo>
                  <a:cubicBezTo>
                    <a:pt x="1091" y="167"/>
                    <a:pt x="1069" y="166"/>
                    <a:pt x="1067" y="167"/>
                  </a:cubicBezTo>
                  <a:cubicBezTo>
                    <a:pt x="1065" y="168"/>
                    <a:pt x="1067" y="171"/>
                    <a:pt x="1062" y="175"/>
                  </a:cubicBezTo>
                  <a:cubicBezTo>
                    <a:pt x="1057" y="180"/>
                    <a:pt x="1052" y="177"/>
                    <a:pt x="1053" y="174"/>
                  </a:cubicBezTo>
                  <a:cubicBezTo>
                    <a:pt x="1054" y="172"/>
                    <a:pt x="1060" y="173"/>
                    <a:pt x="1060" y="170"/>
                  </a:cubicBezTo>
                  <a:cubicBezTo>
                    <a:pt x="1060" y="168"/>
                    <a:pt x="1051" y="169"/>
                    <a:pt x="1050" y="167"/>
                  </a:cubicBezTo>
                  <a:cubicBezTo>
                    <a:pt x="1049" y="166"/>
                    <a:pt x="1052" y="164"/>
                    <a:pt x="1055" y="165"/>
                  </a:cubicBezTo>
                  <a:cubicBezTo>
                    <a:pt x="1058" y="166"/>
                    <a:pt x="1063" y="167"/>
                    <a:pt x="1063" y="165"/>
                  </a:cubicBezTo>
                  <a:cubicBezTo>
                    <a:pt x="1064" y="164"/>
                    <a:pt x="1060" y="164"/>
                    <a:pt x="1055" y="163"/>
                  </a:cubicBezTo>
                  <a:cubicBezTo>
                    <a:pt x="1050" y="162"/>
                    <a:pt x="1038" y="159"/>
                    <a:pt x="1032" y="160"/>
                  </a:cubicBezTo>
                  <a:cubicBezTo>
                    <a:pt x="1026" y="160"/>
                    <a:pt x="1023" y="157"/>
                    <a:pt x="1019" y="157"/>
                  </a:cubicBezTo>
                  <a:cubicBezTo>
                    <a:pt x="1016" y="157"/>
                    <a:pt x="1016" y="159"/>
                    <a:pt x="1017" y="161"/>
                  </a:cubicBezTo>
                  <a:cubicBezTo>
                    <a:pt x="1019" y="163"/>
                    <a:pt x="1014" y="164"/>
                    <a:pt x="1010" y="163"/>
                  </a:cubicBezTo>
                  <a:cubicBezTo>
                    <a:pt x="1006" y="163"/>
                    <a:pt x="1000" y="166"/>
                    <a:pt x="1002" y="169"/>
                  </a:cubicBezTo>
                  <a:cubicBezTo>
                    <a:pt x="1004" y="172"/>
                    <a:pt x="1007" y="168"/>
                    <a:pt x="1009" y="169"/>
                  </a:cubicBezTo>
                  <a:cubicBezTo>
                    <a:pt x="1011" y="170"/>
                    <a:pt x="1004" y="172"/>
                    <a:pt x="1007" y="173"/>
                  </a:cubicBezTo>
                  <a:cubicBezTo>
                    <a:pt x="1010" y="175"/>
                    <a:pt x="1009" y="178"/>
                    <a:pt x="1009" y="179"/>
                  </a:cubicBezTo>
                  <a:cubicBezTo>
                    <a:pt x="1009" y="180"/>
                    <a:pt x="1004" y="181"/>
                    <a:pt x="1002" y="179"/>
                  </a:cubicBezTo>
                  <a:cubicBezTo>
                    <a:pt x="1001" y="177"/>
                    <a:pt x="998" y="179"/>
                    <a:pt x="994" y="179"/>
                  </a:cubicBezTo>
                  <a:cubicBezTo>
                    <a:pt x="991" y="178"/>
                    <a:pt x="988" y="180"/>
                    <a:pt x="992" y="180"/>
                  </a:cubicBezTo>
                  <a:cubicBezTo>
                    <a:pt x="996" y="181"/>
                    <a:pt x="997" y="183"/>
                    <a:pt x="992" y="184"/>
                  </a:cubicBezTo>
                  <a:cubicBezTo>
                    <a:pt x="987" y="184"/>
                    <a:pt x="988" y="179"/>
                    <a:pt x="985" y="180"/>
                  </a:cubicBezTo>
                  <a:cubicBezTo>
                    <a:pt x="982" y="180"/>
                    <a:pt x="976" y="177"/>
                    <a:pt x="972" y="178"/>
                  </a:cubicBezTo>
                  <a:cubicBezTo>
                    <a:pt x="969" y="178"/>
                    <a:pt x="967" y="180"/>
                    <a:pt x="963" y="181"/>
                  </a:cubicBezTo>
                  <a:cubicBezTo>
                    <a:pt x="958" y="181"/>
                    <a:pt x="952" y="178"/>
                    <a:pt x="950" y="176"/>
                  </a:cubicBezTo>
                  <a:cubicBezTo>
                    <a:pt x="948" y="173"/>
                    <a:pt x="947" y="173"/>
                    <a:pt x="945" y="176"/>
                  </a:cubicBezTo>
                  <a:cubicBezTo>
                    <a:pt x="943" y="178"/>
                    <a:pt x="943" y="184"/>
                    <a:pt x="941" y="184"/>
                  </a:cubicBezTo>
                  <a:cubicBezTo>
                    <a:pt x="938" y="185"/>
                    <a:pt x="938" y="189"/>
                    <a:pt x="935" y="191"/>
                  </a:cubicBezTo>
                  <a:cubicBezTo>
                    <a:pt x="933" y="192"/>
                    <a:pt x="933" y="189"/>
                    <a:pt x="930" y="189"/>
                  </a:cubicBezTo>
                  <a:cubicBezTo>
                    <a:pt x="927" y="189"/>
                    <a:pt x="918" y="180"/>
                    <a:pt x="917" y="178"/>
                  </a:cubicBezTo>
                  <a:cubicBezTo>
                    <a:pt x="917" y="175"/>
                    <a:pt x="911" y="170"/>
                    <a:pt x="910" y="169"/>
                  </a:cubicBezTo>
                  <a:cubicBezTo>
                    <a:pt x="908" y="168"/>
                    <a:pt x="911" y="168"/>
                    <a:pt x="913" y="169"/>
                  </a:cubicBezTo>
                  <a:cubicBezTo>
                    <a:pt x="915" y="171"/>
                    <a:pt x="917" y="171"/>
                    <a:pt x="919" y="170"/>
                  </a:cubicBezTo>
                  <a:cubicBezTo>
                    <a:pt x="921" y="169"/>
                    <a:pt x="921" y="164"/>
                    <a:pt x="918" y="164"/>
                  </a:cubicBezTo>
                  <a:cubicBezTo>
                    <a:pt x="914" y="164"/>
                    <a:pt x="916" y="161"/>
                    <a:pt x="917" y="161"/>
                  </a:cubicBezTo>
                  <a:cubicBezTo>
                    <a:pt x="919" y="160"/>
                    <a:pt x="913" y="155"/>
                    <a:pt x="915" y="155"/>
                  </a:cubicBezTo>
                  <a:cubicBezTo>
                    <a:pt x="917" y="154"/>
                    <a:pt x="917" y="152"/>
                    <a:pt x="914" y="152"/>
                  </a:cubicBezTo>
                  <a:cubicBezTo>
                    <a:pt x="911" y="152"/>
                    <a:pt x="908" y="149"/>
                    <a:pt x="908" y="148"/>
                  </a:cubicBezTo>
                  <a:cubicBezTo>
                    <a:pt x="908" y="147"/>
                    <a:pt x="896" y="146"/>
                    <a:pt x="897" y="148"/>
                  </a:cubicBezTo>
                  <a:cubicBezTo>
                    <a:pt x="897" y="150"/>
                    <a:pt x="893" y="150"/>
                    <a:pt x="894" y="148"/>
                  </a:cubicBezTo>
                  <a:cubicBezTo>
                    <a:pt x="894" y="146"/>
                    <a:pt x="890" y="147"/>
                    <a:pt x="884" y="145"/>
                  </a:cubicBezTo>
                  <a:cubicBezTo>
                    <a:pt x="879" y="144"/>
                    <a:pt x="879" y="140"/>
                    <a:pt x="877" y="140"/>
                  </a:cubicBezTo>
                  <a:cubicBezTo>
                    <a:pt x="875" y="139"/>
                    <a:pt x="876" y="145"/>
                    <a:pt x="873" y="144"/>
                  </a:cubicBezTo>
                  <a:cubicBezTo>
                    <a:pt x="870" y="143"/>
                    <a:pt x="867" y="145"/>
                    <a:pt x="869" y="148"/>
                  </a:cubicBezTo>
                  <a:cubicBezTo>
                    <a:pt x="870" y="151"/>
                    <a:pt x="869" y="152"/>
                    <a:pt x="868" y="154"/>
                  </a:cubicBezTo>
                  <a:cubicBezTo>
                    <a:pt x="868" y="157"/>
                    <a:pt x="867" y="156"/>
                    <a:pt x="863" y="155"/>
                  </a:cubicBezTo>
                  <a:cubicBezTo>
                    <a:pt x="860" y="154"/>
                    <a:pt x="860" y="158"/>
                    <a:pt x="853" y="156"/>
                  </a:cubicBezTo>
                  <a:cubicBezTo>
                    <a:pt x="846" y="154"/>
                    <a:pt x="843" y="156"/>
                    <a:pt x="842" y="154"/>
                  </a:cubicBezTo>
                  <a:cubicBezTo>
                    <a:pt x="841" y="151"/>
                    <a:pt x="839" y="151"/>
                    <a:pt x="838" y="153"/>
                  </a:cubicBezTo>
                  <a:cubicBezTo>
                    <a:pt x="838" y="155"/>
                    <a:pt x="827" y="154"/>
                    <a:pt x="826" y="151"/>
                  </a:cubicBezTo>
                  <a:cubicBezTo>
                    <a:pt x="826" y="149"/>
                    <a:pt x="828" y="148"/>
                    <a:pt x="830" y="148"/>
                  </a:cubicBezTo>
                  <a:cubicBezTo>
                    <a:pt x="832" y="147"/>
                    <a:pt x="828" y="146"/>
                    <a:pt x="822" y="146"/>
                  </a:cubicBezTo>
                  <a:cubicBezTo>
                    <a:pt x="817" y="146"/>
                    <a:pt x="813" y="143"/>
                    <a:pt x="807" y="144"/>
                  </a:cubicBezTo>
                  <a:cubicBezTo>
                    <a:pt x="801" y="144"/>
                    <a:pt x="788" y="146"/>
                    <a:pt x="786" y="146"/>
                  </a:cubicBezTo>
                  <a:cubicBezTo>
                    <a:pt x="784" y="147"/>
                    <a:pt x="787" y="151"/>
                    <a:pt x="785" y="151"/>
                  </a:cubicBezTo>
                  <a:cubicBezTo>
                    <a:pt x="782" y="151"/>
                    <a:pt x="784" y="145"/>
                    <a:pt x="783" y="143"/>
                  </a:cubicBezTo>
                  <a:cubicBezTo>
                    <a:pt x="783" y="140"/>
                    <a:pt x="778" y="140"/>
                    <a:pt x="779" y="142"/>
                  </a:cubicBezTo>
                  <a:cubicBezTo>
                    <a:pt x="780" y="144"/>
                    <a:pt x="772" y="145"/>
                    <a:pt x="770" y="143"/>
                  </a:cubicBezTo>
                  <a:cubicBezTo>
                    <a:pt x="768" y="141"/>
                    <a:pt x="765" y="139"/>
                    <a:pt x="761" y="138"/>
                  </a:cubicBezTo>
                  <a:cubicBezTo>
                    <a:pt x="756" y="137"/>
                    <a:pt x="750" y="142"/>
                    <a:pt x="751" y="143"/>
                  </a:cubicBezTo>
                  <a:cubicBezTo>
                    <a:pt x="752" y="145"/>
                    <a:pt x="756" y="144"/>
                    <a:pt x="756" y="145"/>
                  </a:cubicBezTo>
                  <a:cubicBezTo>
                    <a:pt x="756" y="147"/>
                    <a:pt x="746" y="146"/>
                    <a:pt x="746" y="148"/>
                  </a:cubicBezTo>
                  <a:cubicBezTo>
                    <a:pt x="746" y="150"/>
                    <a:pt x="736" y="152"/>
                    <a:pt x="733" y="152"/>
                  </a:cubicBezTo>
                  <a:cubicBezTo>
                    <a:pt x="725" y="153"/>
                    <a:pt x="723" y="153"/>
                    <a:pt x="719" y="156"/>
                  </a:cubicBezTo>
                  <a:cubicBezTo>
                    <a:pt x="715" y="160"/>
                    <a:pt x="718" y="154"/>
                    <a:pt x="721" y="151"/>
                  </a:cubicBezTo>
                  <a:cubicBezTo>
                    <a:pt x="724" y="148"/>
                    <a:pt x="727" y="149"/>
                    <a:pt x="729" y="147"/>
                  </a:cubicBezTo>
                  <a:cubicBezTo>
                    <a:pt x="731" y="144"/>
                    <a:pt x="734" y="144"/>
                    <a:pt x="738" y="144"/>
                  </a:cubicBezTo>
                  <a:cubicBezTo>
                    <a:pt x="743" y="143"/>
                    <a:pt x="743" y="140"/>
                    <a:pt x="745" y="139"/>
                  </a:cubicBezTo>
                  <a:cubicBezTo>
                    <a:pt x="747" y="138"/>
                    <a:pt x="753" y="136"/>
                    <a:pt x="754" y="134"/>
                  </a:cubicBezTo>
                  <a:cubicBezTo>
                    <a:pt x="755" y="132"/>
                    <a:pt x="766" y="128"/>
                    <a:pt x="768" y="128"/>
                  </a:cubicBezTo>
                  <a:cubicBezTo>
                    <a:pt x="770" y="128"/>
                    <a:pt x="771" y="123"/>
                    <a:pt x="772" y="123"/>
                  </a:cubicBezTo>
                  <a:cubicBezTo>
                    <a:pt x="773" y="123"/>
                    <a:pt x="780" y="121"/>
                    <a:pt x="782" y="120"/>
                  </a:cubicBezTo>
                  <a:cubicBezTo>
                    <a:pt x="785" y="118"/>
                    <a:pt x="786" y="116"/>
                    <a:pt x="786" y="114"/>
                  </a:cubicBezTo>
                  <a:cubicBezTo>
                    <a:pt x="786" y="113"/>
                    <a:pt x="783" y="113"/>
                    <a:pt x="783" y="112"/>
                  </a:cubicBezTo>
                  <a:cubicBezTo>
                    <a:pt x="782" y="110"/>
                    <a:pt x="784" y="111"/>
                    <a:pt x="787" y="110"/>
                  </a:cubicBezTo>
                  <a:cubicBezTo>
                    <a:pt x="789" y="109"/>
                    <a:pt x="787" y="106"/>
                    <a:pt x="785" y="106"/>
                  </a:cubicBezTo>
                  <a:cubicBezTo>
                    <a:pt x="783" y="107"/>
                    <a:pt x="786" y="104"/>
                    <a:pt x="784" y="102"/>
                  </a:cubicBezTo>
                  <a:cubicBezTo>
                    <a:pt x="782" y="100"/>
                    <a:pt x="778" y="103"/>
                    <a:pt x="778" y="101"/>
                  </a:cubicBezTo>
                  <a:cubicBezTo>
                    <a:pt x="779" y="99"/>
                    <a:pt x="778" y="96"/>
                    <a:pt x="777" y="94"/>
                  </a:cubicBezTo>
                  <a:cubicBezTo>
                    <a:pt x="775" y="93"/>
                    <a:pt x="772" y="97"/>
                    <a:pt x="769" y="94"/>
                  </a:cubicBezTo>
                  <a:cubicBezTo>
                    <a:pt x="766" y="92"/>
                    <a:pt x="757" y="91"/>
                    <a:pt x="757" y="92"/>
                  </a:cubicBezTo>
                  <a:cubicBezTo>
                    <a:pt x="757" y="93"/>
                    <a:pt x="753" y="90"/>
                    <a:pt x="752" y="91"/>
                  </a:cubicBezTo>
                  <a:cubicBezTo>
                    <a:pt x="751" y="92"/>
                    <a:pt x="744" y="92"/>
                    <a:pt x="742" y="91"/>
                  </a:cubicBezTo>
                  <a:cubicBezTo>
                    <a:pt x="739" y="91"/>
                    <a:pt x="736" y="92"/>
                    <a:pt x="736" y="94"/>
                  </a:cubicBezTo>
                  <a:cubicBezTo>
                    <a:pt x="736" y="97"/>
                    <a:pt x="727" y="96"/>
                    <a:pt x="726" y="95"/>
                  </a:cubicBezTo>
                  <a:cubicBezTo>
                    <a:pt x="724" y="95"/>
                    <a:pt x="732" y="89"/>
                    <a:pt x="732" y="88"/>
                  </a:cubicBezTo>
                  <a:cubicBezTo>
                    <a:pt x="732" y="87"/>
                    <a:pt x="719" y="88"/>
                    <a:pt x="718" y="87"/>
                  </a:cubicBezTo>
                  <a:cubicBezTo>
                    <a:pt x="717" y="85"/>
                    <a:pt x="711" y="85"/>
                    <a:pt x="708" y="85"/>
                  </a:cubicBezTo>
                  <a:cubicBezTo>
                    <a:pt x="705" y="85"/>
                    <a:pt x="708" y="84"/>
                    <a:pt x="710" y="84"/>
                  </a:cubicBezTo>
                  <a:cubicBezTo>
                    <a:pt x="713" y="84"/>
                    <a:pt x="715" y="82"/>
                    <a:pt x="718" y="81"/>
                  </a:cubicBezTo>
                  <a:cubicBezTo>
                    <a:pt x="721" y="81"/>
                    <a:pt x="720" y="80"/>
                    <a:pt x="719" y="78"/>
                  </a:cubicBezTo>
                  <a:cubicBezTo>
                    <a:pt x="718" y="76"/>
                    <a:pt x="715" y="77"/>
                    <a:pt x="712" y="76"/>
                  </a:cubicBezTo>
                  <a:cubicBezTo>
                    <a:pt x="709" y="75"/>
                    <a:pt x="706" y="74"/>
                    <a:pt x="703" y="74"/>
                  </a:cubicBezTo>
                  <a:cubicBezTo>
                    <a:pt x="701" y="74"/>
                    <a:pt x="698" y="75"/>
                    <a:pt x="692" y="76"/>
                  </a:cubicBezTo>
                  <a:cubicBezTo>
                    <a:pt x="686" y="77"/>
                    <a:pt x="686" y="82"/>
                    <a:pt x="683" y="83"/>
                  </a:cubicBezTo>
                  <a:cubicBezTo>
                    <a:pt x="680" y="85"/>
                    <a:pt x="675" y="90"/>
                    <a:pt x="677" y="91"/>
                  </a:cubicBezTo>
                  <a:cubicBezTo>
                    <a:pt x="680" y="91"/>
                    <a:pt x="678" y="93"/>
                    <a:pt x="679" y="94"/>
                  </a:cubicBezTo>
                  <a:cubicBezTo>
                    <a:pt x="679" y="96"/>
                    <a:pt x="677" y="96"/>
                    <a:pt x="674" y="96"/>
                  </a:cubicBezTo>
                  <a:cubicBezTo>
                    <a:pt x="671" y="95"/>
                    <a:pt x="661" y="95"/>
                    <a:pt x="661" y="97"/>
                  </a:cubicBezTo>
                  <a:cubicBezTo>
                    <a:pt x="661" y="100"/>
                    <a:pt x="667" y="101"/>
                    <a:pt x="667" y="102"/>
                  </a:cubicBezTo>
                  <a:cubicBezTo>
                    <a:pt x="666" y="103"/>
                    <a:pt x="662" y="102"/>
                    <a:pt x="660" y="100"/>
                  </a:cubicBezTo>
                  <a:cubicBezTo>
                    <a:pt x="658" y="99"/>
                    <a:pt x="654" y="100"/>
                    <a:pt x="653" y="102"/>
                  </a:cubicBezTo>
                  <a:cubicBezTo>
                    <a:pt x="652" y="104"/>
                    <a:pt x="649" y="104"/>
                    <a:pt x="647" y="103"/>
                  </a:cubicBezTo>
                  <a:cubicBezTo>
                    <a:pt x="646" y="103"/>
                    <a:pt x="644" y="104"/>
                    <a:pt x="642" y="104"/>
                  </a:cubicBezTo>
                  <a:cubicBezTo>
                    <a:pt x="640" y="103"/>
                    <a:pt x="646" y="100"/>
                    <a:pt x="644" y="99"/>
                  </a:cubicBezTo>
                  <a:cubicBezTo>
                    <a:pt x="643" y="97"/>
                    <a:pt x="637" y="99"/>
                    <a:pt x="636" y="101"/>
                  </a:cubicBezTo>
                  <a:cubicBezTo>
                    <a:pt x="636" y="103"/>
                    <a:pt x="632" y="99"/>
                    <a:pt x="631" y="100"/>
                  </a:cubicBezTo>
                  <a:cubicBezTo>
                    <a:pt x="629" y="101"/>
                    <a:pt x="628" y="102"/>
                    <a:pt x="625" y="103"/>
                  </a:cubicBezTo>
                  <a:cubicBezTo>
                    <a:pt x="623" y="104"/>
                    <a:pt x="618" y="102"/>
                    <a:pt x="617" y="104"/>
                  </a:cubicBezTo>
                  <a:cubicBezTo>
                    <a:pt x="616" y="106"/>
                    <a:pt x="622" y="106"/>
                    <a:pt x="622" y="107"/>
                  </a:cubicBezTo>
                  <a:cubicBezTo>
                    <a:pt x="622" y="108"/>
                    <a:pt x="609" y="108"/>
                    <a:pt x="608" y="109"/>
                  </a:cubicBezTo>
                  <a:cubicBezTo>
                    <a:pt x="608" y="111"/>
                    <a:pt x="603" y="111"/>
                    <a:pt x="598" y="111"/>
                  </a:cubicBezTo>
                  <a:cubicBezTo>
                    <a:pt x="592" y="111"/>
                    <a:pt x="594" y="114"/>
                    <a:pt x="590" y="114"/>
                  </a:cubicBezTo>
                  <a:cubicBezTo>
                    <a:pt x="585" y="115"/>
                    <a:pt x="583" y="115"/>
                    <a:pt x="582" y="118"/>
                  </a:cubicBezTo>
                  <a:cubicBezTo>
                    <a:pt x="581" y="120"/>
                    <a:pt x="577" y="120"/>
                    <a:pt x="576" y="119"/>
                  </a:cubicBezTo>
                  <a:cubicBezTo>
                    <a:pt x="574" y="117"/>
                    <a:pt x="570" y="119"/>
                    <a:pt x="572" y="120"/>
                  </a:cubicBezTo>
                  <a:cubicBezTo>
                    <a:pt x="574" y="120"/>
                    <a:pt x="572" y="122"/>
                    <a:pt x="571" y="122"/>
                  </a:cubicBezTo>
                  <a:cubicBezTo>
                    <a:pt x="570" y="121"/>
                    <a:pt x="566" y="124"/>
                    <a:pt x="568" y="124"/>
                  </a:cubicBezTo>
                  <a:cubicBezTo>
                    <a:pt x="570" y="123"/>
                    <a:pt x="571" y="125"/>
                    <a:pt x="570" y="127"/>
                  </a:cubicBezTo>
                  <a:cubicBezTo>
                    <a:pt x="569" y="128"/>
                    <a:pt x="564" y="125"/>
                    <a:pt x="563" y="126"/>
                  </a:cubicBezTo>
                  <a:cubicBezTo>
                    <a:pt x="562" y="128"/>
                    <a:pt x="565" y="129"/>
                    <a:pt x="567" y="129"/>
                  </a:cubicBezTo>
                  <a:cubicBezTo>
                    <a:pt x="570" y="129"/>
                    <a:pt x="571" y="130"/>
                    <a:pt x="571" y="132"/>
                  </a:cubicBezTo>
                  <a:cubicBezTo>
                    <a:pt x="571" y="133"/>
                    <a:pt x="566" y="131"/>
                    <a:pt x="565" y="132"/>
                  </a:cubicBezTo>
                  <a:cubicBezTo>
                    <a:pt x="564" y="134"/>
                    <a:pt x="566" y="134"/>
                    <a:pt x="568" y="134"/>
                  </a:cubicBezTo>
                  <a:cubicBezTo>
                    <a:pt x="570" y="135"/>
                    <a:pt x="569" y="136"/>
                    <a:pt x="571" y="137"/>
                  </a:cubicBezTo>
                  <a:cubicBezTo>
                    <a:pt x="571" y="138"/>
                    <a:pt x="571" y="138"/>
                    <a:pt x="571" y="138"/>
                  </a:cubicBezTo>
                  <a:cubicBezTo>
                    <a:pt x="572" y="139"/>
                    <a:pt x="570" y="140"/>
                    <a:pt x="570" y="141"/>
                  </a:cubicBezTo>
                  <a:cubicBezTo>
                    <a:pt x="571" y="143"/>
                    <a:pt x="568" y="144"/>
                    <a:pt x="568" y="142"/>
                  </a:cubicBezTo>
                  <a:cubicBezTo>
                    <a:pt x="568" y="141"/>
                    <a:pt x="561" y="140"/>
                    <a:pt x="560" y="142"/>
                  </a:cubicBezTo>
                  <a:cubicBezTo>
                    <a:pt x="559" y="143"/>
                    <a:pt x="558" y="145"/>
                    <a:pt x="556" y="143"/>
                  </a:cubicBezTo>
                  <a:cubicBezTo>
                    <a:pt x="554" y="142"/>
                    <a:pt x="550" y="144"/>
                    <a:pt x="544" y="144"/>
                  </a:cubicBezTo>
                  <a:cubicBezTo>
                    <a:pt x="537" y="144"/>
                    <a:pt x="525" y="145"/>
                    <a:pt x="522" y="146"/>
                  </a:cubicBezTo>
                  <a:cubicBezTo>
                    <a:pt x="519" y="147"/>
                    <a:pt x="516" y="151"/>
                    <a:pt x="519" y="154"/>
                  </a:cubicBezTo>
                  <a:cubicBezTo>
                    <a:pt x="522" y="157"/>
                    <a:pt x="519" y="158"/>
                    <a:pt x="519" y="160"/>
                  </a:cubicBezTo>
                  <a:cubicBezTo>
                    <a:pt x="519" y="162"/>
                    <a:pt x="526" y="166"/>
                    <a:pt x="530" y="166"/>
                  </a:cubicBezTo>
                  <a:cubicBezTo>
                    <a:pt x="534" y="166"/>
                    <a:pt x="538" y="171"/>
                    <a:pt x="535" y="174"/>
                  </a:cubicBezTo>
                  <a:cubicBezTo>
                    <a:pt x="533" y="177"/>
                    <a:pt x="526" y="173"/>
                    <a:pt x="521" y="170"/>
                  </a:cubicBezTo>
                  <a:cubicBezTo>
                    <a:pt x="516" y="166"/>
                    <a:pt x="505" y="164"/>
                    <a:pt x="502" y="165"/>
                  </a:cubicBezTo>
                  <a:cubicBezTo>
                    <a:pt x="498" y="165"/>
                    <a:pt x="500" y="161"/>
                    <a:pt x="496" y="162"/>
                  </a:cubicBezTo>
                  <a:cubicBezTo>
                    <a:pt x="491" y="162"/>
                    <a:pt x="487" y="166"/>
                    <a:pt x="490" y="166"/>
                  </a:cubicBezTo>
                  <a:cubicBezTo>
                    <a:pt x="493" y="166"/>
                    <a:pt x="495" y="166"/>
                    <a:pt x="494" y="167"/>
                  </a:cubicBezTo>
                  <a:cubicBezTo>
                    <a:pt x="492" y="169"/>
                    <a:pt x="495" y="168"/>
                    <a:pt x="498" y="170"/>
                  </a:cubicBezTo>
                  <a:cubicBezTo>
                    <a:pt x="502" y="171"/>
                    <a:pt x="495" y="174"/>
                    <a:pt x="491" y="171"/>
                  </a:cubicBezTo>
                  <a:cubicBezTo>
                    <a:pt x="488" y="168"/>
                    <a:pt x="483" y="171"/>
                    <a:pt x="482" y="173"/>
                  </a:cubicBezTo>
                  <a:cubicBezTo>
                    <a:pt x="481" y="175"/>
                    <a:pt x="487" y="181"/>
                    <a:pt x="493" y="182"/>
                  </a:cubicBezTo>
                  <a:cubicBezTo>
                    <a:pt x="500" y="183"/>
                    <a:pt x="498" y="185"/>
                    <a:pt x="501" y="186"/>
                  </a:cubicBezTo>
                  <a:cubicBezTo>
                    <a:pt x="504" y="187"/>
                    <a:pt x="502" y="188"/>
                    <a:pt x="500" y="188"/>
                  </a:cubicBezTo>
                  <a:cubicBezTo>
                    <a:pt x="498" y="188"/>
                    <a:pt x="493" y="185"/>
                    <a:pt x="490" y="183"/>
                  </a:cubicBezTo>
                  <a:cubicBezTo>
                    <a:pt x="487" y="182"/>
                    <a:pt x="478" y="184"/>
                    <a:pt x="476" y="182"/>
                  </a:cubicBezTo>
                  <a:cubicBezTo>
                    <a:pt x="474" y="180"/>
                    <a:pt x="477" y="178"/>
                    <a:pt x="475" y="177"/>
                  </a:cubicBezTo>
                  <a:cubicBezTo>
                    <a:pt x="474" y="175"/>
                    <a:pt x="475" y="172"/>
                    <a:pt x="477" y="168"/>
                  </a:cubicBezTo>
                  <a:cubicBezTo>
                    <a:pt x="480" y="165"/>
                    <a:pt x="477" y="159"/>
                    <a:pt x="474" y="158"/>
                  </a:cubicBezTo>
                  <a:cubicBezTo>
                    <a:pt x="470" y="157"/>
                    <a:pt x="471" y="160"/>
                    <a:pt x="471" y="161"/>
                  </a:cubicBezTo>
                  <a:cubicBezTo>
                    <a:pt x="472" y="162"/>
                    <a:pt x="472" y="167"/>
                    <a:pt x="469" y="170"/>
                  </a:cubicBezTo>
                  <a:cubicBezTo>
                    <a:pt x="467" y="173"/>
                    <a:pt x="459" y="173"/>
                    <a:pt x="459" y="175"/>
                  </a:cubicBezTo>
                  <a:cubicBezTo>
                    <a:pt x="459" y="177"/>
                    <a:pt x="454" y="179"/>
                    <a:pt x="456" y="180"/>
                  </a:cubicBezTo>
                  <a:cubicBezTo>
                    <a:pt x="458" y="182"/>
                    <a:pt x="464" y="190"/>
                    <a:pt x="465" y="192"/>
                  </a:cubicBezTo>
                  <a:cubicBezTo>
                    <a:pt x="466" y="194"/>
                    <a:pt x="459" y="202"/>
                    <a:pt x="461" y="206"/>
                  </a:cubicBezTo>
                  <a:cubicBezTo>
                    <a:pt x="462" y="211"/>
                    <a:pt x="460" y="213"/>
                    <a:pt x="461" y="215"/>
                  </a:cubicBezTo>
                  <a:cubicBezTo>
                    <a:pt x="462" y="217"/>
                    <a:pt x="465" y="215"/>
                    <a:pt x="467" y="216"/>
                  </a:cubicBezTo>
                  <a:cubicBezTo>
                    <a:pt x="469" y="217"/>
                    <a:pt x="473" y="215"/>
                    <a:pt x="477" y="214"/>
                  </a:cubicBezTo>
                  <a:cubicBezTo>
                    <a:pt x="482" y="213"/>
                    <a:pt x="490" y="218"/>
                    <a:pt x="493" y="219"/>
                  </a:cubicBezTo>
                  <a:cubicBezTo>
                    <a:pt x="496" y="221"/>
                    <a:pt x="495" y="223"/>
                    <a:pt x="496" y="226"/>
                  </a:cubicBezTo>
                  <a:cubicBezTo>
                    <a:pt x="498" y="228"/>
                    <a:pt x="493" y="228"/>
                    <a:pt x="493" y="232"/>
                  </a:cubicBezTo>
                  <a:cubicBezTo>
                    <a:pt x="493" y="236"/>
                    <a:pt x="502" y="237"/>
                    <a:pt x="502" y="238"/>
                  </a:cubicBezTo>
                  <a:cubicBezTo>
                    <a:pt x="503" y="240"/>
                    <a:pt x="496" y="239"/>
                    <a:pt x="493" y="238"/>
                  </a:cubicBezTo>
                  <a:cubicBezTo>
                    <a:pt x="490" y="237"/>
                    <a:pt x="490" y="233"/>
                    <a:pt x="489" y="232"/>
                  </a:cubicBezTo>
                  <a:cubicBezTo>
                    <a:pt x="488" y="232"/>
                    <a:pt x="491" y="229"/>
                    <a:pt x="491" y="226"/>
                  </a:cubicBezTo>
                  <a:cubicBezTo>
                    <a:pt x="491" y="224"/>
                    <a:pt x="488" y="222"/>
                    <a:pt x="487" y="221"/>
                  </a:cubicBezTo>
                  <a:cubicBezTo>
                    <a:pt x="486" y="219"/>
                    <a:pt x="484" y="217"/>
                    <a:pt x="482" y="217"/>
                  </a:cubicBezTo>
                  <a:cubicBezTo>
                    <a:pt x="479" y="218"/>
                    <a:pt x="471" y="219"/>
                    <a:pt x="469" y="221"/>
                  </a:cubicBezTo>
                  <a:cubicBezTo>
                    <a:pt x="466" y="223"/>
                    <a:pt x="469" y="229"/>
                    <a:pt x="470" y="233"/>
                  </a:cubicBezTo>
                  <a:cubicBezTo>
                    <a:pt x="472" y="236"/>
                    <a:pt x="463" y="240"/>
                    <a:pt x="463" y="242"/>
                  </a:cubicBezTo>
                  <a:cubicBezTo>
                    <a:pt x="464" y="245"/>
                    <a:pt x="461" y="246"/>
                    <a:pt x="457" y="248"/>
                  </a:cubicBezTo>
                  <a:cubicBezTo>
                    <a:pt x="453" y="250"/>
                    <a:pt x="449" y="252"/>
                    <a:pt x="449" y="255"/>
                  </a:cubicBezTo>
                  <a:cubicBezTo>
                    <a:pt x="449" y="258"/>
                    <a:pt x="444" y="256"/>
                    <a:pt x="442" y="255"/>
                  </a:cubicBezTo>
                  <a:cubicBezTo>
                    <a:pt x="439" y="253"/>
                    <a:pt x="436" y="256"/>
                    <a:pt x="432" y="256"/>
                  </a:cubicBezTo>
                  <a:cubicBezTo>
                    <a:pt x="428" y="255"/>
                    <a:pt x="428" y="252"/>
                    <a:pt x="425" y="253"/>
                  </a:cubicBezTo>
                  <a:cubicBezTo>
                    <a:pt x="422" y="255"/>
                    <a:pt x="420" y="252"/>
                    <a:pt x="421" y="250"/>
                  </a:cubicBezTo>
                  <a:cubicBezTo>
                    <a:pt x="422" y="248"/>
                    <a:pt x="425" y="249"/>
                    <a:pt x="426" y="251"/>
                  </a:cubicBezTo>
                  <a:cubicBezTo>
                    <a:pt x="426" y="253"/>
                    <a:pt x="428" y="252"/>
                    <a:pt x="431" y="250"/>
                  </a:cubicBezTo>
                  <a:cubicBezTo>
                    <a:pt x="433" y="249"/>
                    <a:pt x="432" y="252"/>
                    <a:pt x="435" y="252"/>
                  </a:cubicBezTo>
                  <a:cubicBezTo>
                    <a:pt x="439" y="253"/>
                    <a:pt x="437" y="251"/>
                    <a:pt x="440" y="251"/>
                  </a:cubicBezTo>
                  <a:cubicBezTo>
                    <a:pt x="442" y="251"/>
                    <a:pt x="443" y="250"/>
                    <a:pt x="442" y="249"/>
                  </a:cubicBezTo>
                  <a:cubicBezTo>
                    <a:pt x="441" y="247"/>
                    <a:pt x="444" y="246"/>
                    <a:pt x="445" y="246"/>
                  </a:cubicBezTo>
                  <a:cubicBezTo>
                    <a:pt x="447" y="245"/>
                    <a:pt x="446" y="242"/>
                    <a:pt x="448" y="241"/>
                  </a:cubicBezTo>
                  <a:cubicBezTo>
                    <a:pt x="450" y="240"/>
                    <a:pt x="449" y="239"/>
                    <a:pt x="450" y="239"/>
                  </a:cubicBezTo>
                  <a:cubicBezTo>
                    <a:pt x="452" y="238"/>
                    <a:pt x="453" y="236"/>
                    <a:pt x="454" y="236"/>
                  </a:cubicBezTo>
                  <a:cubicBezTo>
                    <a:pt x="456" y="236"/>
                    <a:pt x="457" y="233"/>
                    <a:pt x="456" y="232"/>
                  </a:cubicBezTo>
                  <a:cubicBezTo>
                    <a:pt x="455" y="230"/>
                    <a:pt x="457" y="227"/>
                    <a:pt x="458" y="226"/>
                  </a:cubicBezTo>
                  <a:cubicBezTo>
                    <a:pt x="460" y="226"/>
                    <a:pt x="460" y="224"/>
                    <a:pt x="458" y="223"/>
                  </a:cubicBezTo>
                  <a:cubicBezTo>
                    <a:pt x="457" y="222"/>
                    <a:pt x="451" y="218"/>
                    <a:pt x="452" y="216"/>
                  </a:cubicBezTo>
                  <a:cubicBezTo>
                    <a:pt x="452" y="213"/>
                    <a:pt x="451" y="209"/>
                    <a:pt x="452" y="207"/>
                  </a:cubicBezTo>
                  <a:cubicBezTo>
                    <a:pt x="452" y="205"/>
                    <a:pt x="452" y="202"/>
                    <a:pt x="451" y="199"/>
                  </a:cubicBezTo>
                  <a:cubicBezTo>
                    <a:pt x="451" y="197"/>
                    <a:pt x="453" y="195"/>
                    <a:pt x="454" y="190"/>
                  </a:cubicBezTo>
                  <a:cubicBezTo>
                    <a:pt x="454" y="186"/>
                    <a:pt x="449" y="182"/>
                    <a:pt x="447" y="181"/>
                  </a:cubicBezTo>
                  <a:cubicBezTo>
                    <a:pt x="444" y="180"/>
                    <a:pt x="446" y="178"/>
                    <a:pt x="449" y="175"/>
                  </a:cubicBezTo>
                  <a:cubicBezTo>
                    <a:pt x="453" y="172"/>
                    <a:pt x="453" y="162"/>
                    <a:pt x="453" y="160"/>
                  </a:cubicBezTo>
                  <a:cubicBezTo>
                    <a:pt x="453" y="158"/>
                    <a:pt x="445" y="156"/>
                    <a:pt x="443" y="157"/>
                  </a:cubicBezTo>
                  <a:cubicBezTo>
                    <a:pt x="440" y="157"/>
                    <a:pt x="429" y="156"/>
                    <a:pt x="427" y="156"/>
                  </a:cubicBezTo>
                  <a:cubicBezTo>
                    <a:pt x="424" y="155"/>
                    <a:pt x="423" y="158"/>
                    <a:pt x="422" y="161"/>
                  </a:cubicBezTo>
                  <a:cubicBezTo>
                    <a:pt x="421" y="163"/>
                    <a:pt x="418" y="167"/>
                    <a:pt x="416" y="173"/>
                  </a:cubicBezTo>
                  <a:cubicBezTo>
                    <a:pt x="415" y="178"/>
                    <a:pt x="408" y="180"/>
                    <a:pt x="405" y="181"/>
                  </a:cubicBezTo>
                  <a:cubicBezTo>
                    <a:pt x="402" y="182"/>
                    <a:pt x="400" y="187"/>
                    <a:pt x="402" y="189"/>
                  </a:cubicBezTo>
                  <a:cubicBezTo>
                    <a:pt x="403" y="191"/>
                    <a:pt x="405" y="189"/>
                    <a:pt x="406" y="190"/>
                  </a:cubicBezTo>
                  <a:cubicBezTo>
                    <a:pt x="408" y="190"/>
                    <a:pt x="406" y="196"/>
                    <a:pt x="405" y="196"/>
                  </a:cubicBezTo>
                  <a:cubicBezTo>
                    <a:pt x="404" y="197"/>
                    <a:pt x="407" y="199"/>
                    <a:pt x="405" y="200"/>
                  </a:cubicBezTo>
                  <a:cubicBezTo>
                    <a:pt x="403" y="202"/>
                    <a:pt x="401" y="205"/>
                    <a:pt x="402" y="206"/>
                  </a:cubicBezTo>
                  <a:cubicBezTo>
                    <a:pt x="403" y="208"/>
                    <a:pt x="409" y="208"/>
                    <a:pt x="412" y="210"/>
                  </a:cubicBezTo>
                  <a:cubicBezTo>
                    <a:pt x="414" y="211"/>
                    <a:pt x="413" y="214"/>
                    <a:pt x="415" y="217"/>
                  </a:cubicBezTo>
                  <a:cubicBezTo>
                    <a:pt x="417" y="219"/>
                    <a:pt x="420" y="218"/>
                    <a:pt x="421" y="219"/>
                  </a:cubicBezTo>
                  <a:cubicBezTo>
                    <a:pt x="422" y="221"/>
                    <a:pt x="417" y="227"/>
                    <a:pt x="415" y="228"/>
                  </a:cubicBezTo>
                  <a:cubicBezTo>
                    <a:pt x="414" y="228"/>
                    <a:pt x="407" y="221"/>
                    <a:pt x="405" y="220"/>
                  </a:cubicBezTo>
                  <a:cubicBezTo>
                    <a:pt x="403" y="218"/>
                    <a:pt x="395" y="216"/>
                    <a:pt x="392" y="214"/>
                  </a:cubicBezTo>
                  <a:cubicBezTo>
                    <a:pt x="388" y="212"/>
                    <a:pt x="385" y="212"/>
                    <a:pt x="380" y="209"/>
                  </a:cubicBezTo>
                  <a:cubicBezTo>
                    <a:pt x="376" y="206"/>
                    <a:pt x="373" y="205"/>
                    <a:pt x="365" y="205"/>
                  </a:cubicBezTo>
                  <a:cubicBezTo>
                    <a:pt x="357" y="205"/>
                    <a:pt x="352" y="203"/>
                    <a:pt x="349" y="204"/>
                  </a:cubicBezTo>
                  <a:cubicBezTo>
                    <a:pt x="347" y="204"/>
                    <a:pt x="348" y="201"/>
                    <a:pt x="343" y="199"/>
                  </a:cubicBezTo>
                  <a:cubicBezTo>
                    <a:pt x="339" y="197"/>
                    <a:pt x="336" y="194"/>
                    <a:pt x="333" y="196"/>
                  </a:cubicBezTo>
                  <a:cubicBezTo>
                    <a:pt x="330" y="197"/>
                    <a:pt x="331" y="202"/>
                    <a:pt x="335" y="203"/>
                  </a:cubicBezTo>
                  <a:cubicBezTo>
                    <a:pt x="339" y="203"/>
                    <a:pt x="337" y="205"/>
                    <a:pt x="342" y="205"/>
                  </a:cubicBezTo>
                  <a:cubicBezTo>
                    <a:pt x="346" y="205"/>
                    <a:pt x="347" y="206"/>
                    <a:pt x="347" y="209"/>
                  </a:cubicBezTo>
                  <a:cubicBezTo>
                    <a:pt x="347" y="212"/>
                    <a:pt x="349" y="214"/>
                    <a:pt x="351" y="216"/>
                  </a:cubicBezTo>
                  <a:cubicBezTo>
                    <a:pt x="353" y="218"/>
                    <a:pt x="352" y="221"/>
                    <a:pt x="348" y="221"/>
                  </a:cubicBezTo>
                  <a:cubicBezTo>
                    <a:pt x="345" y="221"/>
                    <a:pt x="341" y="221"/>
                    <a:pt x="343" y="223"/>
                  </a:cubicBezTo>
                  <a:cubicBezTo>
                    <a:pt x="344" y="226"/>
                    <a:pt x="342" y="226"/>
                    <a:pt x="338" y="225"/>
                  </a:cubicBezTo>
                  <a:cubicBezTo>
                    <a:pt x="335" y="224"/>
                    <a:pt x="337" y="222"/>
                    <a:pt x="338" y="220"/>
                  </a:cubicBezTo>
                  <a:cubicBezTo>
                    <a:pt x="340" y="219"/>
                    <a:pt x="335" y="217"/>
                    <a:pt x="333" y="216"/>
                  </a:cubicBezTo>
                  <a:cubicBezTo>
                    <a:pt x="331" y="216"/>
                    <a:pt x="322" y="222"/>
                    <a:pt x="320" y="223"/>
                  </a:cubicBezTo>
                  <a:cubicBezTo>
                    <a:pt x="318" y="224"/>
                    <a:pt x="312" y="221"/>
                    <a:pt x="306" y="223"/>
                  </a:cubicBezTo>
                  <a:cubicBezTo>
                    <a:pt x="300" y="224"/>
                    <a:pt x="300" y="229"/>
                    <a:pt x="298" y="229"/>
                  </a:cubicBezTo>
                  <a:cubicBezTo>
                    <a:pt x="296" y="228"/>
                    <a:pt x="289" y="229"/>
                    <a:pt x="287" y="228"/>
                  </a:cubicBezTo>
                  <a:cubicBezTo>
                    <a:pt x="284" y="226"/>
                    <a:pt x="286" y="225"/>
                    <a:pt x="289" y="225"/>
                  </a:cubicBezTo>
                  <a:cubicBezTo>
                    <a:pt x="291" y="226"/>
                    <a:pt x="292" y="225"/>
                    <a:pt x="291" y="223"/>
                  </a:cubicBezTo>
                  <a:cubicBezTo>
                    <a:pt x="289" y="221"/>
                    <a:pt x="293" y="218"/>
                    <a:pt x="293" y="217"/>
                  </a:cubicBezTo>
                  <a:cubicBezTo>
                    <a:pt x="293" y="216"/>
                    <a:pt x="283" y="219"/>
                    <a:pt x="281" y="221"/>
                  </a:cubicBezTo>
                  <a:cubicBezTo>
                    <a:pt x="280" y="222"/>
                    <a:pt x="281" y="224"/>
                    <a:pt x="280" y="225"/>
                  </a:cubicBezTo>
                  <a:cubicBezTo>
                    <a:pt x="278" y="226"/>
                    <a:pt x="278" y="224"/>
                    <a:pt x="276" y="223"/>
                  </a:cubicBezTo>
                  <a:cubicBezTo>
                    <a:pt x="274" y="222"/>
                    <a:pt x="259" y="226"/>
                    <a:pt x="257" y="229"/>
                  </a:cubicBezTo>
                  <a:cubicBezTo>
                    <a:pt x="254" y="232"/>
                    <a:pt x="249" y="232"/>
                    <a:pt x="249" y="234"/>
                  </a:cubicBezTo>
                  <a:cubicBezTo>
                    <a:pt x="249" y="236"/>
                    <a:pt x="242" y="235"/>
                    <a:pt x="239" y="237"/>
                  </a:cubicBezTo>
                  <a:cubicBezTo>
                    <a:pt x="237" y="238"/>
                    <a:pt x="238" y="243"/>
                    <a:pt x="237" y="245"/>
                  </a:cubicBezTo>
                  <a:cubicBezTo>
                    <a:pt x="236" y="248"/>
                    <a:pt x="226" y="247"/>
                    <a:pt x="223" y="247"/>
                  </a:cubicBezTo>
                  <a:cubicBezTo>
                    <a:pt x="220" y="247"/>
                    <a:pt x="219" y="241"/>
                    <a:pt x="216" y="241"/>
                  </a:cubicBezTo>
                  <a:cubicBezTo>
                    <a:pt x="214" y="241"/>
                    <a:pt x="215" y="237"/>
                    <a:pt x="216" y="236"/>
                  </a:cubicBezTo>
                  <a:cubicBezTo>
                    <a:pt x="217" y="234"/>
                    <a:pt x="219" y="235"/>
                    <a:pt x="222" y="233"/>
                  </a:cubicBezTo>
                  <a:cubicBezTo>
                    <a:pt x="225" y="231"/>
                    <a:pt x="228" y="234"/>
                    <a:pt x="229" y="233"/>
                  </a:cubicBezTo>
                  <a:cubicBezTo>
                    <a:pt x="231" y="232"/>
                    <a:pt x="225" y="228"/>
                    <a:pt x="224" y="225"/>
                  </a:cubicBezTo>
                  <a:cubicBezTo>
                    <a:pt x="224" y="222"/>
                    <a:pt x="217" y="221"/>
                    <a:pt x="214" y="222"/>
                  </a:cubicBezTo>
                  <a:cubicBezTo>
                    <a:pt x="210" y="223"/>
                    <a:pt x="206" y="222"/>
                    <a:pt x="203" y="221"/>
                  </a:cubicBezTo>
                  <a:cubicBezTo>
                    <a:pt x="201" y="220"/>
                    <a:pt x="201" y="223"/>
                    <a:pt x="205" y="224"/>
                  </a:cubicBezTo>
                  <a:cubicBezTo>
                    <a:pt x="209" y="225"/>
                    <a:pt x="207" y="228"/>
                    <a:pt x="207" y="230"/>
                  </a:cubicBezTo>
                  <a:cubicBezTo>
                    <a:pt x="208" y="232"/>
                    <a:pt x="206" y="236"/>
                    <a:pt x="204" y="239"/>
                  </a:cubicBezTo>
                  <a:cubicBezTo>
                    <a:pt x="202" y="242"/>
                    <a:pt x="203" y="242"/>
                    <a:pt x="207" y="242"/>
                  </a:cubicBezTo>
                  <a:cubicBezTo>
                    <a:pt x="210" y="242"/>
                    <a:pt x="210" y="246"/>
                    <a:pt x="210" y="250"/>
                  </a:cubicBezTo>
                  <a:cubicBezTo>
                    <a:pt x="210" y="253"/>
                    <a:pt x="207" y="254"/>
                    <a:pt x="207" y="256"/>
                  </a:cubicBezTo>
                  <a:cubicBezTo>
                    <a:pt x="207" y="259"/>
                    <a:pt x="204" y="255"/>
                    <a:pt x="204" y="256"/>
                  </a:cubicBezTo>
                  <a:cubicBezTo>
                    <a:pt x="203" y="257"/>
                    <a:pt x="202" y="256"/>
                    <a:pt x="201" y="254"/>
                  </a:cubicBezTo>
                  <a:cubicBezTo>
                    <a:pt x="201" y="252"/>
                    <a:pt x="195" y="253"/>
                    <a:pt x="193" y="252"/>
                  </a:cubicBezTo>
                  <a:cubicBezTo>
                    <a:pt x="190" y="251"/>
                    <a:pt x="189" y="252"/>
                    <a:pt x="187" y="255"/>
                  </a:cubicBezTo>
                  <a:cubicBezTo>
                    <a:pt x="186" y="257"/>
                    <a:pt x="182" y="258"/>
                    <a:pt x="180" y="258"/>
                  </a:cubicBezTo>
                  <a:cubicBezTo>
                    <a:pt x="177" y="258"/>
                    <a:pt x="174" y="262"/>
                    <a:pt x="172" y="264"/>
                  </a:cubicBezTo>
                  <a:cubicBezTo>
                    <a:pt x="169" y="265"/>
                    <a:pt x="169" y="268"/>
                    <a:pt x="172" y="271"/>
                  </a:cubicBezTo>
                  <a:cubicBezTo>
                    <a:pt x="175" y="274"/>
                    <a:pt x="176" y="276"/>
                    <a:pt x="176" y="278"/>
                  </a:cubicBezTo>
                  <a:cubicBezTo>
                    <a:pt x="175" y="279"/>
                    <a:pt x="167" y="279"/>
                    <a:pt x="166" y="277"/>
                  </a:cubicBezTo>
                  <a:cubicBezTo>
                    <a:pt x="164" y="275"/>
                    <a:pt x="159" y="275"/>
                    <a:pt x="157" y="275"/>
                  </a:cubicBezTo>
                  <a:cubicBezTo>
                    <a:pt x="155" y="275"/>
                    <a:pt x="150" y="269"/>
                    <a:pt x="147" y="269"/>
                  </a:cubicBezTo>
                  <a:cubicBezTo>
                    <a:pt x="145" y="269"/>
                    <a:pt x="143" y="272"/>
                    <a:pt x="142" y="274"/>
                  </a:cubicBezTo>
                  <a:cubicBezTo>
                    <a:pt x="141" y="276"/>
                    <a:pt x="143" y="276"/>
                    <a:pt x="145" y="279"/>
                  </a:cubicBezTo>
                  <a:cubicBezTo>
                    <a:pt x="146" y="282"/>
                    <a:pt x="151" y="282"/>
                    <a:pt x="153" y="282"/>
                  </a:cubicBezTo>
                  <a:cubicBezTo>
                    <a:pt x="155" y="282"/>
                    <a:pt x="154" y="285"/>
                    <a:pt x="154" y="287"/>
                  </a:cubicBezTo>
                  <a:cubicBezTo>
                    <a:pt x="153" y="288"/>
                    <a:pt x="149" y="289"/>
                    <a:pt x="147" y="288"/>
                  </a:cubicBezTo>
                  <a:cubicBezTo>
                    <a:pt x="146" y="286"/>
                    <a:pt x="141" y="288"/>
                    <a:pt x="141" y="286"/>
                  </a:cubicBezTo>
                  <a:cubicBezTo>
                    <a:pt x="141" y="284"/>
                    <a:pt x="137" y="281"/>
                    <a:pt x="133" y="281"/>
                  </a:cubicBezTo>
                  <a:cubicBezTo>
                    <a:pt x="129" y="282"/>
                    <a:pt x="128" y="280"/>
                    <a:pt x="129" y="277"/>
                  </a:cubicBezTo>
                  <a:cubicBezTo>
                    <a:pt x="129" y="274"/>
                    <a:pt x="127" y="272"/>
                    <a:pt x="127" y="270"/>
                  </a:cubicBezTo>
                  <a:cubicBezTo>
                    <a:pt x="127" y="269"/>
                    <a:pt x="125" y="266"/>
                    <a:pt x="127" y="265"/>
                  </a:cubicBezTo>
                  <a:cubicBezTo>
                    <a:pt x="129" y="264"/>
                    <a:pt x="127" y="262"/>
                    <a:pt x="128" y="260"/>
                  </a:cubicBezTo>
                  <a:cubicBezTo>
                    <a:pt x="128" y="258"/>
                    <a:pt x="124" y="255"/>
                    <a:pt x="121" y="255"/>
                  </a:cubicBezTo>
                  <a:cubicBezTo>
                    <a:pt x="118" y="255"/>
                    <a:pt x="119" y="252"/>
                    <a:pt x="116" y="251"/>
                  </a:cubicBezTo>
                  <a:cubicBezTo>
                    <a:pt x="113" y="251"/>
                    <a:pt x="108" y="246"/>
                    <a:pt x="108" y="244"/>
                  </a:cubicBezTo>
                  <a:cubicBezTo>
                    <a:pt x="107" y="242"/>
                    <a:pt x="103" y="242"/>
                    <a:pt x="105" y="242"/>
                  </a:cubicBezTo>
                  <a:cubicBezTo>
                    <a:pt x="106" y="241"/>
                    <a:pt x="109" y="242"/>
                    <a:pt x="111" y="244"/>
                  </a:cubicBezTo>
                  <a:cubicBezTo>
                    <a:pt x="114" y="246"/>
                    <a:pt x="117" y="248"/>
                    <a:pt x="123" y="249"/>
                  </a:cubicBezTo>
                  <a:cubicBezTo>
                    <a:pt x="129" y="250"/>
                    <a:pt x="131" y="253"/>
                    <a:pt x="138" y="254"/>
                  </a:cubicBezTo>
                  <a:cubicBezTo>
                    <a:pt x="144" y="255"/>
                    <a:pt x="148" y="256"/>
                    <a:pt x="158" y="257"/>
                  </a:cubicBezTo>
                  <a:cubicBezTo>
                    <a:pt x="167" y="258"/>
                    <a:pt x="179" y="249"/>
                    <a:pt x="182" y="246"/>
                  </a:cubicBezTo>
                  <a:cubicBezTo>
                    <a:pt x="185" y="244"/>
                    <a:pt x="181" y="238"/>
                    <a:pt x="181" y="236"/>
                  </a:cubicBezTo>
                  <a:cubicBezTo>
                    <a:pt x="181" y="234"/>
                    <a:pt x="177" y="234"/>
                    <a:pt x="176" y="233"/>
                  </a:cubicBezTo>
                  <a:cubicBezTo>
                    <a:pt x="176" y="231"/>
                    <a:pt x="173" y="228"/>
                    <a:pt x="169" y="228"/>
                  </a:cubicBezTo>
                  <a:cubicBezTo>
                    <a:pt x="166" y="228"/>
                    <a:pt x="165" y="224"/>
                    <a:pt x="162" y="224"/>
                  </a:cubicBezTo>
                  <a:cubicBezTo>
                    <a:pt x="160" y="225"/>
                    <a:pt x="158" y="223"/>
                    <a:pt x="150" y="218"/>
                  </a:cubicBezTo>
                  <a:cubicBezTo>
                    <a:pt x="143" y="213"/>
                    <a:pt x="132" y="210"/>
                    <a:pt x="130" y="210"/>
                  </a:cubicBezTo>
                  <a:cubicBezTo>
                    <a:pt x="129" y="211"/>
                    <a:pt x="127" y="212"/>
                    <a:pt x="126" y="210"/>
                  </a:cubicBezTo>
                  <a:cubicBezTo>
                    <a:pt x="125" y="208"/>
                    <a:pt x="122" y="208"/>
                    <a:pt x="120" y="210"/>
                  </a:cubicBezTo>
                  <a:cubicBezTo>
                    <a:pt x="118" y="211"/>
                    <a:pt x="116" y="209"/>
                    <a:pt x="112" y="209"/>
                  </a:cubicBezTo>
                  <a:cubicBezTo>
                    <a:pt x="108" y="210"/>
                    <a:pt x="106" y="208"/>
                    <a:pt x="107" y="207"/>
                  </a:cubicBezTo>
                  <a:cubicBezTo>
                    <a:pt x="108" y="206"/>
                    <a:pt x="114" y="207"/>
                    <a:pt x="114" y="205"/>
                  </a:cubicBezTo>
                  <a:cubicBezTo>
                    <a:pt x="113" y="203"/>
                    <a:pt x="111" y="205"/>
                    <a:pt x="108" y="202"/>
                  </a:cubicBezTo>
                  <a:cubicBezTo>
                    <a:pt x="105" y="200"/>
                    <a:pt x="103" y="202"/>
                    <a:pt x="102" y="204"/>
                  </a:cubicBezTo>
                  <a:cubicBezTo>
                    <a:pt x="101" y="205"/>
                    <a:pt x="99" y="205"/>
                    <a:pt x="97" y="203"/>
                  </a:cubicBezTo>
                  <a:cubicBezTo>
                    <a:pt x="97" y="203"/>
                    <a:pt x="97" y="203"/>
                    <a:pt x="96" y="203"/>
                  </a:cubicBezTo>
                  <a:cubicBezTo>
                    <a:pt x="96" y="206"/>
                    <a:pt x="94" y="206"/>
                    <a:pt x="92" y="206"/>
                  </a:cubicBezTo>
                  <a:cubicBezTo>
                    <a:pt x="90" y="205"/>
                    <a:pt x="88" y="209"/>
                    <a:pt x="85" y="209"/>
                  </a:cubicBezTo>
                  <a:cubicBezTo>
                    <a:pt x="83" y="209"/>
                    <a:pt x="80" y="212"/>
                    <a:pt x="79" y="214"/>
                  </a:cubicBezTo>
                  <a:cubicBezTo>
                    <a:pt x="79" y="216"/>
                    <a:pt x="76" y="215"/>
                    <a:pt x="76" y="217"/>
                  </a:cubicBezTo>
                  <a:cubicBezTo>
                    <a:pt x="76" y="218"/>
                    <a:pt x="76" y="220"/>
                    <a:pt x="75" y="221"/>
                  </a:cubicBezTo>
                  <a:cubicBezTo>
                    <a:pt x="74" y="223"/>
                    <a:pt x="75" y="223"/>
                    <a:pt x="76" y="226"/>
                  </a:cubicBezTo>
                  <a:cubicBezTo>
                    <a:pt x="77" y="228"/>
                    <a:pt x="80" y="228"/>
                    <a:pt x="81" y="229"/>
                  </a:cubicBezTo>
                  <a:cubicBezTo>
                    <a:pt x="83" y="230"/>
                    <a:pt x="87" y="234"/>
                    <a:pt x="87" y="235"/>
                  </a:cubicBezTo>
                  <a:cubicBezTo>
                    <a:pt x="87" y="237"/>
                    <a:pt x="84" y="240"/>
                    <a:pt x="82" y="241"/>
                  </a:cubicBezTo>
                  <a:cubicBezTo>
                    <a:pt x="81" y="242"/>
                    <a:pt x="79" y="245"/>
                    <a:pt x="80" y="246"/>
                  </a:cubicBezTo>
                  <a:cubicBezTo>
                    <a:pt x="81" y="248"/>
                    <a:pt x="85" y="254"/>
                    <a:pt x="88" y="259"/>
                  </a:cubicBezTo>
                  <a:cubicBezTo>
                    <a:pt x="90" y="264"/>
                    <a:pt x="87" y="262"/>
                    <a:pt x="85" y="264"/>
                  </a:cubicBezTo>
                  <a:cubicBezTo>
                    <a:pt x="83" y="266"/>
                    <a:pt x="86" y="269"/>
                    <a:pt x="86" y="270"/>
                  </a:cubicBezTo>
                  <a:cubicBezTo>
                    <a:pt x="87" y="272"/>
                    <a:pt x="84" y="272"/>
                    <a:pt x="84" y="273"/>
                  </a:cubicBezTo>
                  <a:cubicBezTo>
                    <a:pt x="84" y="274"/>
                    <a:pt x="88" y="275"/>
                    <a:pt x="88" y="276"/>
                  </a:cubicBezTo>
                  <a:cubicBezTo>
                    <a:pt x="89" y="277"/>
                    <a:pt x="86" y="278"/>
                    <a:pt x="87" y="280"/>
                  </a:cubicBezTo>
                  <a:cubicBezTo>
                    <a:pt x="88" y="282"/>
                    <a:pt x="91" y="282"/>
                    <a:pt x="92" y="284"/>
                  </a:cubicBezTo>
                  <a:cubicBezTo>
                    <a:pt x="92" y="287"/>
                    <a:pt x="86" y="287"/>
                    <a:pt x="86" y="289"/>
                  </a:cubicBezTo>
                  <a:cubicBezTo>
                    <a:pt x="87" y="291"/>
                    <a:pt x="94" y="294"/>
                    <a:pt x="97" y="297"/>
                  </a:cubicBezTo>
                  <a:cubicBezTo>
                    <a:pt x="100" y="301"/>
                    <a:pt x="100" y="302"/>
                    <a:pt x="99" y="304"/>
                  </a:cubicBezTo>
                  <a:cubicBezTo>
                    <a:pt x="98" y="308"/>
                    <a:pt x="89" y="311"/>
                    <a:pt x="87" y="316"/>
                  </a:cubicBezTo>
                  <a:cubicBezTo>
                    <a:pt x="85" y="320"/>
                    <a:pt x="77" y="323"/>
                    <a:pt x="74" y="326"/>
                  </a:cubicBezTo>
                  <a:cubicBezTo>
                    <a:pt x="73" y="328"/>
                    <a:pt x="71" y="330"/>
                    <a:pt x="70" y="332"/>
                  </a:cubicBezTo>
                  <a:cubicBezTo>
                    <a:pt x="71" y="331"/>
                    <a:pt x="73" y="331"/>
                    <a:pt x="74" y="330"/>
                  </a:cubicBezTo>
                  <a:cubicBezTo>
                    <a:pt x="75" y="329"/>
                    <a:pt x="77" y="334"/>
                    <a:pt x="79" y="336"/>
                  </a:cubicBezTo>
                  <a:cubicBezTo>
                    <a:pt x="81" y="337"/>
                    <a:pt x="85" y="336"/>
                    <a:pt x="86" y="337"/>
                  </a:cubicBezTo>
                  <a:cubicBezTo>
                    <a:pt x="88" y="339"/>
                    <a:pt x="85" y="339"/>
                    <a:pt x="82" y="338"/>
                  </a:cubicBezTo>
                  <a:cubicBezTo>
                    <a:pt x="79" y="338"/>
                    <a:pt x="79" y="340"/>
                    <a:pt x="74" y="341"/>
                  </a:cubicBezTo>
                  <a:cubicBezTo>
                    <a:pt x="71" y="342"/>
                    <a:pt x="71" y="344"/>
                    <a:pt x="70" y="344"/>
                  </a:cubicBezTo>
                  <a:cubicBezTo>
                    <a:pt x="72" y="347"/>
                    <a:pt x="69" y="348"/>
                    <a:pt x="68" y="350"/>
                  </a:cubicBezTo>
                  <a:cubicBezTo>
                    <a:pt x="67" y="352"/>
                    <a:pt x="66" y="353"/>
                    <a:pt x="65" y="354"/>
                  </a:cubicBezTo>
                  <a:cubicBezTo>
                    <a:pt x="65" y="356"/>
                    <a:pt x="66" y="357"/>
                    <a:pt x="66" y="359"/>
                  </a:cubicBezTo>
                  <a:cubicBezTo>
                    <a:pt x="66" y="361"/>
                    <a:pt x="67" y="362"/>
                    <a:pt x="68" y="364"/>
                  </a:cubicBezTo>
                  <a:cubicBezTo>
                    <a:pt x="69" y="365"/>
                    <a:pt x="67" y="365"/>
                    <a:pt x="66" y="366"/>
                  </a:cubicBezTo>
                  <a:cubicBezTo>
                    <a:pt x="65" y="367"/>
                    <a:pt x="65" y="369"/>
                    <a:pt x="67" y="371"/>
                  </a:cubicBezTo>
                  <a:cubicBezTo>
                    <a:pt x="68" y="372"/>
                    <a:pt x="68" y="374"/>
                    <a:pt x="68" y="376"/>
                  </a:cubicBezTo>
                  <a:cubicBezTo>
                    <a:pt x="67" y="377"/>
                    <a:pt x="69" y="379"/>
                    <a:pt x="70" y="380"/>
                  </a:cubicBezTo>
                  <a:cubicBezTo>
                    <a:pt x="72" y="382"/>
                    <a:pt x="71" y="385"/>
                    <a:pt x="73" y="386"/>
                  </a:cubicBezTo>
                  <a:cubicBezTo>
                    <a:pt x="74" y="387"/>
                    <a:pt x="75" y="388"/>
                    <a:pt x="77" y="388"/>
                  </a:cubicBezTo>
                  <a:cubicBezTo>
                    <a:pt x="79" y="387"/>
                    <a:pt x="80" y="388"/>
                    <a:pt x="81" y="390"/>
                  </a:cubicBezTo>
                  <a:cubicBezTo>
                    <a:pt x="82" y="391"/>
                    <a:pt x="84" y="390"/>
                    <a:pt x="86" y="390"/>
                  </a:cubicBezTo>
                  <a:cubicBezTo>
                    <a:pt x="88" y="389"/>
                    <a:pt x="93" y="391"/>
                    <a:pt x="94" y="392"/>
                  </a:cubicBezTo>
                  <a:cubicBezTo>
                    <a:pt x="95" y="392"/>
                    <a:pt x="94" y="396"/>
                    <a:pt x="94" y="398"/>
                  </a:cubicBezTo>
                  <a:cubicBezTo>
                    <a:pt x="95" y="400"/>
                    <a:pt x="93" y="402"/>
                    <a:pt x="95" y="404"/>
                  </a:cubicBezTo>
                  <a:cubicBezTo>
                    <a:pt x="97" y="405"/>
                    <a:pt x="97" y="408"/>
                    <a:pt x="99" y="409"/>
                  </a:cubicBezTo>
                  <a:cubicBezTo>
                    <a:pt x="102" y="410"/>
                    <a:pt x="103" y="413"/>
                    <a:pt x="104" y="413"/>
                  </a:cubicBezTo>
                  <a:cubicBezTo>
                    <a:pt x="106" y="414"/>
                    <a:pt x="108" y="416"/>
                    <a:pt x="109" y="418"/>
                  </a:cubicBezTo>
                  <a:cubicBezTo>
                    <a:pt x="109" y="419"/>
                    <a:pt x="106" y="421"/>
                    <a:pt x="104" y="422"/>
                  </a:cubicBezTo>
                  <a:cubicBezTo>
                    <a:pt x="103" y="422"/>
                    <a:pt x="100" y="419"/>
                    <a:pt x="99" y="421"/>
                  </a:cubicBezTo>
                  <a:cubicBezTo>
                    <a:pt x="97" y="422"/>
                    <a:pt x="99" y="424"/>
                    <a:pt x="100" y="429"/>
                  </a:cubicBezTo>
                  <a:cubicBezTo>
                    <a:pt x="101" y="433"/>
                    <a:pt x="102" y="433"/>
                    <a:pt x="103" y="433"/>
                  </a:cubicBezTo>
                  <a:cubicBezTo>
                    <a:pt x="105" y="433"/>
                    <a:pt x="106" y="432"/>
                    <a:pt x="107" y="431"/>
                  </a:cubicBezTo>
                  <a:cubicBezTo>
                    <a:pt x="109" y="430"/>
                    <a:pt x="112" y="431"/>
                    <a:pt x="113" y="431"/>
                  </a:cubicBezTo>
                  <a:cubicBezTo>
                    <a:pt x="114" y="430"/>
                    <a:pt x="119" y="430"/>
                    <a:pt x="120" y="432"/>
                  </a:cubicBezTo>
                  <a:cubicBezTo>
                    <a:pt x="121" y="433"/>
                    <a:pt x="122" y="437"/>
                    <a:pt x="121" y="438"/>
                  </a:cubicBezTo>
                  <a:cubicBezTo>
                    <a:pt x="120" y="439"/>
                    <a:pt x="122" y="441"/>
                    <a:pt x="123" y="443"/>
                  </a:cubicBezTo>
                  <a:cubicBezTo>
                    <a:pt x="124" y="444"/>
                    <a:pt x="128" y="444"/>
                    <a:pt x="129" y="444"/>
                  </a:cubicBezTo>
                  <a:cubicBezTo>
                    <a:pt x="130" y="445"/>
                    <a:pt x="133" y="449"/>
                    <a:pt x="133" y="451"/>
                  </a:cubicBezTo>
                  <a:cubicBezTo>
                    <a:pt x="132" y="452"/>
                    <a:pt x="135" y="453"/>
                    <a:pt x="136" y="452"/>
                  </a:cubicBezTo>
                  <a:cubicBezTo>
                    <a:pt x="137" y="452"/>
                    <a:pt x="138" y="453"/>
                    <a:pt x="140" y="454"/>
                  </a:cubicBezTo>
                  <a:cubicBezTo>
                    <a:pt x="141" y="455"/>
                    <a:pt x="143" y="455"/>
                    <a:pt x="144" y="454"/>
                  </a:cubicBezTo>
                  <a:cubicBezTo>
                    <a:pt x="146" y="453"/>
                    <a:pt x="148" y="452"/>
                    <a:pt x="149" y="453"/>
                  </a:cubicBezTo>
                  <a:cubicBezTo>
                    <a:pt x="150" y="455"/>
                    <a:pt x="153" y="457"/>
                    <a:pt x="153" y="458"/>
                  </a:cubicBezTo>
                  <a:cubicBezTo>
                    <a:pt x="153" y="459"/>
                    <a:pt x="157" y="458"/>
                    <a:pt x="160" y="459"/>
                  </a:cubicBezTo>
                  <a:cubicBezTo>
                    <a:pt x="162" y="460"/>
                    <a:pt x="164" y="460"/>
                    <a:pt x="167" y="461"/>
                  </a:cubicBezTo>
                  <a:cubicBezTo>
                    <a:pt x="169" y="462"/>
                    <a:pt x="171" y="462"/>
                    <a:pt x="172" y="464"/>
                  </a:cubicBezTo>
                  <a:cubicBezTo>
                    <a:pt x="172" y="465"/>
                    <a:pt x="169" y="467"/>
                    <a:pt x="169" y="467"/>
                  </a:cubicBezTo>
                  <a:cubicBezTo>
                    <a:pt x="169" y="468"/>
                    <a:pt x="171" y="469"/>
                    <a:pt x="171" y="470"/>
                  </a:cubicBezTo>
                  <a:cubicBezTo>
                    <a:pt x="171" y="471"/>
                    <a:pt x="169" y="471"/>
                    <a:pt x="168" y="472"/>
                  </a:cubicBezTo>
                  <a:cubicBezTo>
                    <a:pt x="168" y="473"/>
                    <a:pt x="170" y="474"/>
                    <a:pt x="170" y="475"/>
                  </a:cubicBezTo>
                  <a:cubicBezTo>
                    <a:pt x="170" y="476"/>
                    <a:pt x="169" y="479"/>
                    <a:pt x="169" y="480"/>
                  </a:cubicBezTo>
                  <a:cubicBezTo>
                    <a:pt x="169" y="481"/>
                    <a:pt x="163" y="480"/>
                    <a:pt x="162" y="480"/>
                  </a:cubicBezTo>
                  <a:cubicBezTo>
                    <a:pt x="160" y="480"/>
                    <a:pt x="156" y="484"/>
                    <a:pt x="155" y="484"/>
                  </a:cubicBezTo>
                  <a:cubicBezTo>
                    <a:pt x="154" y="485"/>
                    <a:pt x="155" y="487"/>
                    <a:pt x="155" y="488"/>
                  </a:cubicBezTo>
                  <a:cubicBezTo>
                    <a:pt x="159" y="488"/>
                    <a:pt x="163" y="487"/>
                    <a:pt x="164" y="488"/>
                  </a:cubicBezTo>
                  <a:cubicBezTo>
                    <a:pt x="164" y="490"/>
                    <a:pt x="155" y="494"/>
                    <a:pt x="153" y="494"/>
                  </a:cubicBezTo>
                  <a:cubicBezTo>
                    <a:pt x="151" y="495"/>
                    <a:pt x="156" y="498"/>
                    <a:pt x="156" y="499"/>
                  </a:cubicBezTo>
                  <a:cubicBezTo>
                    <a:pt x="156" y="501"/>
                    <a:pt x="151" y="501"/>
                    <a:pt x="151" y="504"/>
                  </a:cubicBezTo>
                  <a:cubicBezTo>
                    <a:pt x="152" y="507"/>
                    <a:pt x="150" y="508"/>
                    <a:pt x="147" y="508"/>
                  </a:cubicBezTo>
                  <a:cubicBezTo>
                    <a:pt x="144" y="508"/>
                    <a:pt x="143" y="509"/>
                    <a:pt x="144" y="509"/>
                  </a:cubicBezTo>
                  <a:cubicBezTo>
                    <a:pt x="146" y="510"/>
                    <a:pt x="146" y="513"/>
                    <a:pt x="151" y="515"/>
                  </a:cubicBezTo>
                  <a:cubicBezTo>
                    <a:pt x="156" y="516"/>
                    <a:pt x="162" y="521"/>
                    <a:pt x="167" y="526"/>
                  </a:cubicBezTo>
                  <a:cubicBezTo>
                    <a:pt x="167" y="527"/>
                    <a:pt x="168" y="527"/>
                    <a:pt x="169" y="528"/>
                  </a:cubicBezTo>
                  <a:cubicBezTo>
                    <a:pt x="170" y="527"/>
                    <a:pt x="171" y="527"/>
                    <a:pt x="172" y="526"/>
                  </a:cubicBezTo>
                  <a:cubicBezTo>
                    <a:pt x="175" y="526"/>
                    <a:pt x="180" y="528"/>
                    <a:pt x="182" y="529"/>
                  </a:cubicBezTo>
                  <a:cubicBezTo>
                    <a:pt x="185" y="531"/>
                    <a:pt x="194" y="529"/>
                    <a:pt x="195" y="531"/>
                  </a:cubicBezTo>
                  <a:cubicBezTo>
                    <a:pt x="196" y="532"/>
                    <a:pt x="199" y="534"/>
                    <a:pt x="200" y="534"/>
                  </a:cubicBezTo>
                  <a:cubicBezTo>
                    <a:pt x="202" y="534"/>
                    <a:pt x="204" y="538"/>
                    <a:pt x="206" y="537"/>
                  </a:cubicBezTo>
                  <a:cubicBezTo>
                    <a:pt x="207" y="535"/>
                    <a:pt x="213" y="535"/>
                    <a:pt x="214" y="535"/>
                  </a:cubicBezTo>
                  <a:cubicBezTo>
                    <a:pt x="216" y="535"/>
                    <a:pt x="216" y="537"/>
                    <a:pt x="217" y="537"/>
                  </a:cubicBezTo>
                  <a:cubicBezTo>
                    <a:pt x="219" y="537"/>
                    <a:pt x="219" y="542"/>
                    <a:pt x="220" y="542"/>
                  </a:cubicBezTo>
                  <a:cubicBezTo>
                    <a:pt x="221" y="541"/>
                    <a:pt x="225" y="545"/>
                    <a:pt x="228" y="545"/>
                  </a:cubicBezTo>
                  <a:cubicBezTo>
                    <a:pt x="230" y="546"/>
                    <a:pt x="233" y="550"/>
                    <a:pt x="234" y="550"/>
                  </a:cubicBezTo>
                  <a:cubicBezTo>
                    <a:pt x="235" y="550"/>
                    <a:pt x="237" y="552"/>
                    <a:pt x="238" y="550"/>
                  </a:cubicBezTo>
                  <a:cubicBezTo>
                    <a:pt x="239" y="548"/>
                    <a:pt x="242" y="549"/>
                    <a:pt x="243" y="546"/>
                  </a:cubicBezTo>
                  <a:cubicBezTo>
                    <a:pt x="239" y="540"/>
                    <a:pt x="233" y="534"/>
                    <a:pt x="234" y="531"/>
                  </a:cubicBezTo>
                  <a:cubicBezTo>
                    <a:pt x="234" y="527"/>
                    <a:pt x="236" y="524"/>
                    <a:pt x="230" y="520"/>
                  </a:cubicBezTo>
                  <a:cubicBezTo>
                    <a:pt x="225" y="515"/>
                    <a:pt x="231" y="512"/>
                    <a:pt x="235" y="508"/>
                  </a:cubicBezTo>
                  <a:cubicBezTo>
                    <a:pt x="238" y="503"/>
                    <a:pt x="245" y="502"/>
                    <a:pt x="250" y="499"/>
                  </a:cubicBezTo>
                  <a:cubicBezTo>
                    <a:pt x="249" y="498"/>
                    <a:pt x="248" y="497"/>
                    <a:pt x="247" y="497"/>
                  </a:cubicBezTo>
                  <a:cubicBezTo>
                    <a:pt x="243" y="495"/>
                    <a:pt x="242" y="494"/>
                    <a:pt x="245" y="493"/>
                  </a:cubicBezTo>
                  <a:cubicBezTo>
                    <a:pt x="248" y="492"/>
                    <a:pt x="246" y="491"/>
                    <a:pt x="244" y="488"/>
                  </a:cubicBezTo>
                  <a:cubicBezTo>
                    <a:pt x="241" y="485"/>
                    <a:pt x="240" y="482"/>
                    <a:pt x="239" y="482"/>
                  </a:cubicBezTo>
                  <a:cubicBezTo>
                    <a:pt x="237" y="482"/>
                    <a:pt x="235" y="482"/>
                    <a:pt x="233" y="482"/>
                  </a:cubicBezTo>
                  <a:cubicBezTo>
                    <a:pt x="230" y="483"/>
                    <a:pt x="231" y="480"/>
                    <a:pt x="231" y="478"/>
                  </a:cubicBezTo>
                  <a:cubicBezTo>
                    <a:pt x="231" y="475"/>
                    <a:pt x="227" y="476"/>
                    <a:pt x="226" y="475"/>
                  </a:cubicBezTo>
                  <a:cubicBezTo>
                    <a:pt x="225" y="473"/>
                    <a:pt x="227" y="470"/>
                    <a:pt x="228" y="469"/>
                  </a:cubicBezTo>
                  <a:cubicBezTo>
                    <a:pt x="229" y="469"/>
                    <a:pt x="231" y="468"/>
                    <a:pt x="231" y="467"/>
                  </a:cubicBezTo>
                  <a:cubicBezTo>
                    <a:pt x="231" y="466"/>
                    <a:pt x="227" y="465"/>
                    <a:pt x="228" y="463"/>
                  </a:cubicBezTo>
                  <a:cubicBezTo>
                    <a:pt x="230" y="460"/>
                    <a:pt x="233" y="460"/>
                    <a:pt x="233" y="457"/>
                  </a:cubicBezTo>
                  <a:cubicBezTo>
                    <a:pt x="233" y="455"/>
                    <a:pt x="235" y="452"/>
                    <a:pt x="238" y="454"/>
                  </a:cubicBezTo>
                  <a:cubicBezTo>
                    <a:pt x="240" y="456"/>
                    <a:pt x="242" y="461"/>
                    <a:pt x="245" y="460"/>
                  </a:cubicBezTo>
                  <a:cubicBezTo>
                    <a:pt x="248" y="459"/>
                    <a:pt x="246" y="456"/>
                    <a:pt x="245" y="455"/>
                  </a:cubicBezTo>
                  <a:cubicBezTo>
                    <a:pt x="245" y="453"/>
                    <a:pt x="244" y="451"/>
                    <a:pt x="248" y="450"/>
                  </a:cubicBezTo>
                  <a:cubicBezTo>
                    <a:pt x="251" y="449"/>
                    <a:pt x="249" y="446"/>
                    <a:pt x="252" y="446"/>
                  </a:cubicBezTo>
                  <a:cubicBezTo>
                    <a:pt x="255" y="446"/>
                    <a:pt x="259" y="443"/>
                    <a:pt x="261" y="442"/>
                  </a:cubicBezTo>
                  <a:cubicBezTo>
                    <a:pt x="262" y="441"/>
                    <a:pt x="266" y="439"/>
                    <a:pt x="267" y="440"/>
                  </a:cubicBezTo>
                  <a:cubicBezTo>
                    <a:pt x="269" y="441"/>
                    <a:pt x="271" y="443"/>
                    <a:pt x="272" y="440"/>
                  </a:cubicBezTo>
                  <a:cubicBezTo>
                    <a:pt x="273" y="438"/>
                    <a:pt x="277" y="439"/>
                    <a:pt x="278" y="440"/>
                  </a:cubicBezTo>
                  <a:cubicBezTo>
                    <a:pt x="278" y="442"/>
                    <a:pt x="285" y="442"/>
                    <a:pt x="287" y="443"/>
                  </a:cubicBezTo>
                  <a:cubicBezTo>
                    <a:pt x="290" y="445"/>
                    <a:pt x="295" y="448"/>
                    <a:pt x="295" y="449"/>
                  </a:cubicBezTo>
                  <a:cubicBezTo>
                    <a:pt x="295" y="451"/>
                    <a:pt x="297" y="453"/>
                    <a:pt x="297" y="450"/>
                  </a:cubicBezTo>
                  <a:cubicBezTo>
                    <a:pt x="297" y="448"/>
                    <a:pt x="299" y="448"/>
                    <a:pt x="302" y="450"/>
                  </a:cubicBezTo>
                  <a:cubicBezTo>
                    <a:pt x="305" y="452"/>
                    <a:pt x="309" y="451"/>
                    <a:pt x="310" y="449"/>
                  </a:cubicBezTo>
                  <a:cubicBezTo>
                    <a:pt x="310" y="448"/>
                    <a:pt x="316" y="445"/>
                    <a:pt x="318" y="447"/>
                  </a:cubicBezTo>
                  <a:cubicBezTo>
                    <a:pt x="320" y="448"/>
                    <a:pt x="320" y="449"/>
                    <a:pt x="323" y="447"/>
                  </a:cubicBezTo>
                  <a:cubicBezTo>
                    <a:pt x="325" y="445"/>
                    <a:pt x="330" y="445"/>
                    <a:pt x="331" y="448"/>
                  </a:cubicBezTo>
                  <a:cubicBezTo>
                    <a:pt x="332" y="450"/>
                    <a:pt x="334" y="450"/>
                    <a:pt x="336" y="450"/>
                  </a:cubicBezTo>
                  <a:cubicBezTo>
                    <a:pt x="339" y="450"/>
                    <a:pt x="339" y="454"/>
                    <a:pt x="341" y="453"/>
                  </a:cubicBezTo>
                  <a:cubicBezTo>
                    <a:pt x="342" y="452"/>
                    <a:pt x="342" y="448"/>
                    <a:pt x="344" y="449"/>
                  </a:cubicBezTo>
                  <a:cubicBezTo>
                    <a:pt x="345" y="449"/>
                    <a:pt x="347" y="451"/>
                    <a:pt x="350" y="451"/>
                  </a:cubicBezTo>
                  <a:cubicBezTo>
                    <a:pt x="353" y="451"/>
                    <a:pt x="355" y="451"/>
                    <a:pt x="355" y="448"/>
                  </a:cubicBezTo>
                  <a:cubicBezTo>
                    <a:pt x="355" y="446"/>
                    <a:pt x="355" y="442"/>
                    <a:pt x="353" y="442"/>
                  </a:cubicBezTo>
                  <a:cubicBezTo>
                    <a:pt x="351" y="442"/>
                    <a:pt x="349" y="441"/>
                    <a:pt x="347" y="441"/>
                  </a:cubicBezTo>
                  <a:cubicBezTo>
                    <a:pt x="345" y="441"/>
                    <a:pt x="342" y="437"/>
                    <a:pt x="345" y="436"/>
                  </a:cubicBezTo>
                  <a:cubicBezTo>
                    <a:pt x="347" y="435"/>
                    <a:pt x="351" y="433"/>
                    <a:pt x="350" y="432"/>
                  </a:cubicBezTo>
                  <a:cubicBezTo>
                    <a:pt x="349" y="430"/>
                    <a:pt x="348" y="426"/>
                    <a:pt x="351" y="426"/>
                  </a:cubicBezTo>
                  <a:cubicBezTo>
                    <a:pt x="354" y="425"/>
                    <a:pt x="361" y="425"/>
                    <a:pt x="360" y="424"/>
                  </a:cubicBezTo>
                  <a:cubicBezTo>
                    <a:pt x="360" y="423"/>
                    <a:pt x="354" y="422"/>
                    <a:pt x="353" y="420"/>
                  </a:cubicBezTo>
                  <a:cubicBezTo>
                    <a:pt x="352" y="418"/>
                    <a:pt x="351" y="414"/>
                    <a:pt x="352" y="413"/>
                  </a:cubicBezTo>
                  <a:cubicBezTo>
                    <a:pt x="354" y="413"/>
                    <a:pt x="357" y="414"/>
                    <a:pt x="360" y="413"/>
                  </a:cubicBezTo>
                  <a:cubicBezTo>
                    <a:pt x="362" y="412"/>
                    <a:pt x="367" y="414"/>
                    <a:pt x="370" y="412"/>
                  </a:cubicBezTo>
                  <a:cubicBezTo>
                    <a:pt x="373" y="410"/>
                    <a:pt x="379" y="409"/>
                    <a:pt x="382" y="409"/>
                  </a:cubicBezTo>
                  <a:cubicBezTo>
                    <a:pt x="386" y="409"/>
                    <a:pt x="388" y="407"/>
                    <a:pt x="391" y="407"/>
                  </a:cubicBezTo>
                  <a:cubicBezTo>
                    <a:pt x="394" y="406"/>
                    <a:pt x="401" y="405"/>
                    <a:pt x="403" y="404"/>
                  </a:cubicBezTo>
                  <a:cubicBezTo>
                    <a:pt x="405" y="404"/>
                    <a:pt x="415" y="402"/>
                    <a:pt x="415" y="400"/>
                  </a:cubicBezTo>
                  <a:cubicBezTo>
                    <a:pt x="416" y="398"/>
                    <a:pt x="424" y="397"/>
                    <a:pt x="426" y="398"/>
                  </a:cubicBezTo>
                  <a:cubicBezTo>
                    <a:pt x="428" y="399"/>
                    <a:pt x="430" y="399"/>
                    <a:pt x="432" y="399"/>
                  </a:cubicBezTo>
                  <a:cubicBezTo>
                    <a:pt x="434" y="398"/>
                    <a:pt x="438" y="400"/>
                    <a:pt x="438" y="402"/>
                  </a:cubicBezTo>
                  <a:cubicBezTo>
                    <a:pt x="437" y="404"/>
                    <a:pt x="439" y="406"/>
                    <a:pt x="439" y="408"/>
                  </a:cubicBezTo>
                  <a:cubicBezTo>
                    <a:pt x="439" y="410"/>
                    <a:pt x="437" y="410"/>
                    <a:pt x="438" y="412"/>
                  </a:cubicBezTo>
                  <a:cubicBezTo>
                    <a:pt x="439" y="413"/>
                    <a:pt x="444" y="412"/>
                    <a:pt x="446" y="410"/>
                  </a:cubicBezTo>
                  <a:cubicBezTo>
                    <a:pt x="447" y="409"/>
                    <a:pt x="449" y="411"/>
                    <a:pt x="449" y="412"/>
                  </a:cubicBezTo>
                  <a:cubicBezTo>
                    <a:pt x="449" y="414"/>
                    <a:pt x="451" y="415"/>
                    <a:pt x="451" y="413"/>
                  </a:cubicBezTo>
                  <a:cubicBezTo>
                    <a:pt x="451" y="411"/>
                    <a:pt x="454" y="412"/>
                    <a:pt x="455" y="413"/>
                  </a:cubicBezTo>
                  <a:cubicBezTo>
                    <a:pt x="456" y="415"/>
                    <a:pt x="460" y="412"/>
                    <a:pt x="460" y="414"/>
                  </a:cubicBezTo>
                  <a:cubicBezTo>
                    <a:pt x="460" y="416"/>
                    <a:pt x="455" y="417"/>
                    <a:pt x="457" y="419"/>
                  </a:cubicBezTo>
                  <a:cubicBezTo>
                    <a:pt x="459" y="421"/>
                    <a:pt x="460" y="417"/>
                    <a:pt x="463" y="418"/>
                  </a:cubicBezTo>
                  <a:cubicBezTo>
                    <a:pt x="466" y="419"/>
                    <a:pt x="470" y="415"/>
                    <a:pt x="472" y="414"/>
                  </a:cubicBezTo>
                  <a:cubicBezTo>
                    <a:pt x="475" y="414"/>
                    <a:pt x="478" y="411"/>
                    <a:pt x="480" y="410"/>
                  </a:cubicBezTo>
                  <a:cubicBezTo>
                    <a:pt x="482" y="409"/>
                    <a:pt x="487" y="409"/>
                    <a:pt x="486" y="410"/>
                  </a:cubicBezTo>
                  <a:cubicBezTo>
                    <a:pt x="484" y="412"/>
                    <a:pt x="482" y="415"/>
                    <a:pt x="488" y="417"/>
                  </a:cubicBezTo>
                  <a:cubicBezTo>
                    <a:pt x="494" y="419"/>
                    <a:pt x="500" y="430"/>
                    <a:pt x="504" y="435"/>
                  </a:cubicBezTo>
                  <a:cubicBezTo>
                    <a:pt x="507" y="441"/>
                    <a:pt x="510" y="450"/>
                    <a:pt x="512" y="450"/>
                  </a:cubicBezTo>
                  <a:cubicBezTo>
                    <a:pt x="514" y="450"/>
                    <a:pt x="515" y="445"/>
                    <a:pt x="517" y="445"/>
                  </a:cubicBezTo>
                  <a:cubicBezTo>
                    <a:pt x="520" y="444"/>
                    <a:pt x="521" y="449"/>
                    <a:pt x="524" y="449"/>
                  </a:cubicBezTo>
                  <a:cubicBezTo>
                    <a:pt x="526" y="450"/>
                    <a:pt x="530" y="452"/>
                    <a:pt x="532" y="451"/>
                  </a:cubicBezTo>
                  <a:cubicBezTo>
                    <a:pt x="534" y="450"/>
                    <a:pt x="539" y="447"/>
                    <a:pt x="540" y="448"/>
                  </a:cubicBezTo>
                  <a:cubicBezTo>
                    <a:pt x="542" y="449"/>
                    <a:pt x="544" y="449"/>
                    <a:pt x="546" y="453"/>
                  </a:cubicBezTo>
                  <a:cubicBezTo>
                    <a:pt x="547" y="456"/>
                    <a:pt x="549" y="457"/>
                    <a:pt x="551" y="457"/>
                  </a:cubicBezTo>
                  <a:cubicBezTo>
                    <a:pt x="552" y="457"/>
                    <a:pt x="553" y="459"/>
                    <a:pt x="553" y="460"/>
                  </a:cubicBezTo>
                  <a:cubicBezTo>
                    <a:pt x="553" y="462"/>
                    <a:pt x="555" y="464"/>
                    <a:pt x="557" y="464"/>
                  </a:cubicBezTo>
                  <a:cubicBezTo>
                    <a:pt x="558" y="464"/>
                    <a:pt x="562" y="463"/>
                    <a:pt x="564" y="463"/>
                  </a:cubicBezTo>
                  <a:cubicBezTo>
                    <a:pt x="565" y="462"/>
                    <a:pt x="566" y="461"/>
                    <a:pt x="567" y="463"/>
                  </a:cubicBezTo>
                  <a:cubicBezTo>
                    <a:pt x="567" y="465"/>
                    <a:pt x="569" y="467"/>
                    <a:pt x="571" y="467"/>
                  </a:cubicBezTo>
                  <a:cubicBezTo>
                    <a:pt x="572" y="467"/>
                    <a:pt x="575" y="469"/>
                    <a:pt x="575" y="467"/>
                  </a:cubicBezTo>
                  <a:cubicBezTo>
                    <a:pt x="576" y="466"/>
                    <a:pt x="580" y="465"/>
                    <a:pt x="581" y="465"/>
                  </a:cubicBezTo>
                  <a:cubicBezTo>
                    <a:pt x="583" y="465"/>
                    <a:pt x="588" y="464"/>
                    <a:pt x="589" y="462"/>
                  </a:cubicBezTo>
                  <a:cubicBezTo>
                    <a:pt x="590" y="459"/>
                    <a:pt x="594" y="459"/>
                    <a:pt x="595" y="458"/>
                  </a:cubicBezTo>
                  <a:cubicBezTo>
                    <a:pt x="597" y="456"/>
                    <a:pt x="600" y="456"/>
                    <a:pt x="601" y="454"/>
                  </a:cubicBezTo>
                  <a:cubicBezTo>
                    <a:pt x="602" y="453"/>
                    <a:pt x="606" y="453"/>
                    <a:pt x="607" y="452"/>
                  </a:cubicBezTo>
                  <a:cubicBezTo>
                    <a:pt x="607" y="450"/>
                    <a:pt x="611" y="450"/>
                    <a:pt x="613" y="451"/>
                  </a:cubicBezTo>
                  <a:cubicBezTo>
                    <a:pt x="614" y="451"/>
                    <a:pt x="623" y="453"/>
                    <a:pt x="624" y="453"/>
                  </a:cubicBezTo>
                  <a:cubicBezTo>
                    <a:pt x="625" y="452"/>
                    <a:pt x="626" y="457"/>
                    <a:pt x="627" y="457"/>
                  </a:cubicBezTo>
                  <a:cubicBezTo>
                    <a:pt x="628" y="458"/>
                    <a:pt x="633" y="461"/>
                    <a:pt x="634" y="460"/>
                  </a:cubicBezTo>
                  <a:cubicBezTo>
                    <a:pt x="635" y="459"/>
                    <a:pt x="638" y="458"/>
                    <a:pt x="641" y="460"/>
                  </a:cubicBezTo>
                  <a:cubicBezTo>
                    <a:pt x="643" y="461"/>
                    <a:pt x="646" y="463"/>
                    <a:pt x="647" y="461"/>
                  </a:cubicBezTo>
                  <a:cubicBezTo>
                    <a:pt x="648" y="460"/>
                    <a:pt x="653" y="459"/>
                    <a:pt x="654" y="458"/>
                  </a:cubicBezTo>
                  <a:cubicBezTo>
                    <a:pt x="654" y="457"/>
                    <a:pt x="655" y="454"/>
                    <a:pt x="654" y="453"/>
                  </a:cubicBezTo>
                  <a:cubicBezTo>
                    <a:pt x="653" y="452"/>
                    <a:pt x="651" y="448"/>
                    <a:pt x="651" y="446"/>
                  </a:cubicBezTo>
                  <a:cubicBezTo>
                    <a:pt x="650" y="444"/>
                    <a:pt x="654" y="443"/>
                    <a:pt x="654" y="442"/>
                  </a:cubicBezTo>
                  <a:cubicBezTo>
                    <a:pt x="655" y="440"/>
                    <a:pt x="658" y="440"/>
                    <a:pt x="659" y="439"/>
                  </a:cubicBezTo>
                  <a:cubicBezTo>
                    <a:pt x="660" y="438"/>
                    <a:pt x="660" y="435"/>
                    <a:pt x="662" y="436"/>
                  </a:cubicBezTo>
                  <a:cubicBezTo>
                    <a:pt x="664" y="436"/>
                    <a:pt x="667" y="438"/>
                    <a:pt x="668" y="438"/>
                  </a:cubicBezTo>
                  <a:cubicBezTo>
                    <a:pt x="669" y="439"/>
                    <a:pt x="672" y="440"/>
                    <a:pt x="673" y="440"/>
                  </a:cubicBezTo>
                  <a:cubicBezTo>
                    <a:pt x="675" y="440"/>
                    <a:pt x="678" y="441"/>
                    <a:pt x="679" y="442"/>
                  </a:cubicBezTo>
                  <a:cubicBezTo>
                    <a:pt x="681" y="443"/>
                    <a:pt x="687" y="443"/>
                    <a:pt x="688" y="445"/>
                  </a:cubicBezTo>
                  <a:cubicBezTo>
                    <a:pt x="689" y="446"/>
                    <a:pt x="687" y="450"/>
                    <a:pt x="689" y="452"/>
                  </a:cubicBezTo>
                  <a:cubicBezTo>
                    <a:pt x="690" y="453"/>
                    <a:pt x="693" y="457"/>
                    <a:pt x="694" y="456"/>
                  </a:cubicBezTo>
                  <a:cubicBezTo>
                    <a:pt x="695" y="455"/>
                    <a:pt x="700" y="458"/>
                    <a:pt x="701" y="458"/>
                  </a:cubicBezTo>
                  <a:cubicBezTo>
                    <a:pt x="703" y="458"/>
                    <a:pt x="706" y="455"/>
                    <a:pt x="707" y="455"/>
                  </a:cubicBezTo>
                  <a:cubicBezTo>
                    <a:pt x="709" y="455"/>
                    <a:pt x="714" y="454"/>
                    <a:pt x="715" y="454"/>
                  </a:cubicBezTo>
                  <a:cubicBezTo>
                    <a:pt x="717" y="454"/>
                    <a:pt x="722" y="456"/>
                    <a:pt x="723" y="456"/>
                  </a:cubicBezTo>
                  <a:cubicBezTo>
                    <a:pt x="724" y="455"/>
                    <a:pt x="729" y="456"/>
                    <a:pt x="729" y="458"/>
                  </a:cubicBezTo>
                  <a:cubicBezTo>
                    <a:pt x="730" y="459"/>
                    <a:pt x="736" y="459"/>
                    <a:pt x="736" y="461"/>
                  </a:cubicBezTo>
                  <a:cubicBezTo>
                    <a:pt x="736" y="463"/>
                    <a:pt x="740" y="464"/>
                    <a:pt x="741" y="466"/>
                  </a:cubicBezTo>
                  <a:cubicBezTo>
                    <a:pt x="742" y="468"/>
                    <a:pt x="750" y="466"/>
                    <a:pt x="751" y="468"/>
                  </a:cubicBezTo>
                  <a:cubicBezTo>
                    <a:pt x="753" y="469"/>
                    <a:pt x="762" y="469"/>
                    <a:pt x="763" y="468"/>
                  </a:cubicBezTo>
                  <a:cubicBezTo>
                    <a:pt x="763" y="467"/>
                    <a:pt x="772" y="466"/>
                    <a:pt x="774" y="465"/>
                  </a:cubicBezTo>
                  <a:cubicBezTo>
                    <a:pt x="775" y="464"/>
                    <a:pt x="780" y="464"/>
                    <a:pt x="780" y="462"/>
                  </a:cubicBezTo>
                  <a:cubicBezTo>
                    <a:pt x="781" y="461"/>
                    <a:pt x="785" y="459"/>
                    <a:pt x="787" y="458"/>
                  </a:cubicBezTo>
                  <a:cubicBezTo>
                    <a:pt x="789" y="456"/>
                    <a:pt x="797" y="457"/>
                    <a:pt x="797" y="458"/>
                  </a:cubicBezTo>
                  <a:cubicBezTo>
                    <a:pt x="798" y="460"/>
                    <a:pt x="803" y="461"/>
                    <a:pt x="805" y="460"/>
                  </a:cubicBezTo>
                  <a:cubicBezTo>
                    <a:pt x="807" y="459"/>
                    <a:pt x="812" y="460"/>
                    <a:pt x="813" y="462"/>
                  </a:cubicBezTo>
                  <a:cubicBezTo>
                    <a:pt x="813" y="464"/>
                    <a:pt x="819" y="465"/>
                    <a:pt x="821" y="464"/>
                  </a:cubicBezTo>
                  <a:cubicBezTo>
                    <a:pt x="822" y="464"/>
                    <a:pt x="827" y="460"/>
                    <a:pt x="829" y="460"/>
                  </a:cubicBezTo>
                  <a:cubicBezTo>
                    <a:pt x="831" y="460"/>
                    <a:pt x="833" y="458"/>
                    <a:pt x="833" y="456"/>
                  </a:cubicBezTo>
                  <a:cubicBezTo>
                    <a:pt x="832" y="454"/>
                    <a:pt x="836" y="449"/>
                    <a:pt x="837" y="447"/>
                  </a:cubicBezTo>
                  <a:cubicBezTo>
                    <a:pt x="837" y="445"/>
                    <a:pt x="841" y="440"/>
                    <a:pt x="842" y="439"/>
                  </a:cubicBezTo>
                  <a:cubicBezTo>
                    <a:pt x="843" y="439"/>
                    <a:pt x="846" y="437"/>
                    <a:pt x="846" y="435"/>
                  </a:cubicBezTo>
                  <a:cubicBezTo>
                    <a:pt x="845" y="434"/>
                    <a:pt x="845" y="429"/>
                    <a:pt x="843" y="429"/>
                  </a:cubicBezTo>
                  <a:cubicBezTo>
                    <a:pt x="842" y="429"/>
                    <a:pt x="839" y="429"/>
                    <a:pt x="842" y="425"/>
                  </a:cubicBezTo>
                  <a:cubicBezTo>
                    <a:pt x="846" y="420"/>
                    <a:pt x="852" y="421"/>
                    <a:pt x="853" y="421"/>
                  </a:cubicBezTo>
                  <a:cubicBezTo>
                    <a:pt x="854" y="421"/>
                    <a:pt x="862" y="419"/>
                    <a:pt x="865" y="420"/>
                  </a:cubicBezTo>
                  <a:cubicBezTo>
                    <a:pt x="869" y="421"/>
                    <a:pt x="871" y="420"/>
                    <a:pt x="875" y="422"/>
                  </a:cubicBezTo>
                  <a:cubicBezTo>
                    <a:pt x="879" y="424"/>
                    <a:pt x="884" y="423"/>
                    <a:pt x="885" y="425"/>
                  </a:cubicBezTo>
                  <a:cubicBezTo>
                    <a:pt x="886" y="426"/>
                    <a:pt x="891" y="428"/>
                    <a:pt x="891" y="431"/>
                  </a:cubicBezTo>
                  <a:cubicBezTo>
                    <a:pt x="890" y="434"/>
                    <a:pt x="893" y="432"/>
                    <a:pt x="895" y="439"/>
                  </a:cubicBezTo>
                  <a:cubicBezTo>
                    <a:pt x="896" y="445"/>
                    <a:pt x="899" y="446"/>
                    <a:pt x="900" y="449"/>
                  </a:cubicBezTo>
                  <a:cubicBezTo>
                    <a:pt x="900" y="452"/>
                    <a:pt x="904" y="457"/>
                    <a:pt x="904" y="459"/>
                  </a:cubicBezTo>
                  <a:cubicBezTo>
                    <a:pt x="903" y="461"/>
                    <a:pt x="903" y="463"/>
                    <a:pt x="907" y="464"/>
                  </a:cubicBezTo>
                  <a:cubicBezTo>
                    <a:pt x="911" y="464"/>
                    <a:pt x="914" y="467"/>
                    <a:pt x="915" y="467"/>
                  </a:cubicBezTo>
                  <a:cubicBezTo>
                    <a:pt x="916" y="466"/>
                    <a:pt x="921" y="468"/>
                    <a:pt x="924" y="470"/>
                  </a:cubicBezTo>
                  <a:cubicBezTo>
                    <a:pt x="926" y="473"/>
                    <a:pt x="930" y="472"/>
                    <a:pt x="930" y="474"/>
                  </a:cubicBezTo>
                  <a:cubicBezTo>
                    <a:pt x="929" y="477"/>
                    <a:pt x="932" y="479"/>
                    <a:pt x="931" y="481"/>
                  </a:cubicBezTo>
                  <a:cubicBezTo>
                    <a:pt x="931" y="484"/>
                    <a:pt x="936" y="485"/>
                    <a:pt x="940" y="485"/>
                  </a:cubicBezTo>
                  <a:cubicBezTo>
                    <a:pt x="943" y="484"/>
                    <a:pt x="946" y="486"/>
                    <a:pt x="947" y="483"/>
                  </a:cubicBezTo>
                  <a:cubicBezTo>
                    <a:pt x="949" y="480"/>
                    <a:pt x="954" y="481"/>
                    <a:pt x="955" y="480"/>
                  </a:cubicBezTo>
                  <a:cubicBezTo>
                    <a:pt x="957" y="479"/>
                    <a:pt x="962" y="477"/>
                    <a:pt x="962" y="482"/>
                  </a:cubicBezTo>
                  <a:cubicBezTo>
                    <a:pt x="962" y="486"/>
                    <a:pt x="965" y="487"/>
                    <a:pt x="962" y="489"/>
                  </a:cubicBezTo>
                  <a:cubicBezTo>
                    <a:pt x="960" y="490"/>
                    <a:pt x="959" y="497"/>
                    <a:pt x="958" y="499"/>
                  </a:cubicBezTo>
                  <a:cubicBezTo>
                    <a:pt x="957" y="502"/>
                    <a:pt x="953" y="503"/>
                    <a:pt x="953" y="506"/>
                  </a:cubicBezTo>
                  <a:cubicBezTo>
                    <a:pt x="952" y="509"/>
                    <a:pt x="949" y="509"/>
                    <a:pt x="949" y="511"/>
                  </a:cubicBezTo>
                  <a:cubicBezTo>
                    <a:pt x="949" y="514"/>
                    <a:pt x="944" y="513"/>
                    <a:pt x="941" y="511"/>
                  </a:cubicBezTo>
                  <a:cubicBezTo>
                    <a:pt x="939" y="510"/>
                    <a:pt x="936" y="515"/>
                    <a:pt x="934" y="515"/>
                  </a:cubicBezTo>
                  <a:cubicBezTo>
                    <a:pt x="932" y="515"/>
                    <a:pt x="933" y="519"/>
                    <a:pt x="933" y="521"/>
                  </a:cubicBezTo>
                  <a:cubicBezTo>
                    <a:pt x="934" y="522"/>
                    <a:pt x="932" y="525"/>
                    <a:pt x="934" y="528"/>
                  </a:cubicBezTo>
                  <a:cubicBezTo>
                    <a:pt x="934" y="529"/>
                    <a:pt x="934" y="532"/>
                    <a:pt x="934" y="536"/>
                  </a:cubicBezTo>
                  <a:cubicBezTo>
                    <a:pt x="937" y="533"/>
                    <a:pt x="940" y="532"/>
                    <a:pt x="941" y="532"/>
                  </a:cubicBezTo>
                  <a:cubicBezTo>
                    <a:pt x="944" y="532"/>
                    <a:pt x="947" y="537"/>
                    <a:pt x="951" y="537"/>
                  </a:cubicBezTo>
                  <a:cubicBezTo>
                    <a:pt x="954" y="537"/>
                    <a:pt x="970" y="527"/>
                    <a:pt x="970" y="525"/>
                  </a:cubicBezTo>
                  <a:cubicBezTo>
                    <a:pt x="971" y="523"/>
                    <a:pt x="980" y="514"/>
                    <a:pt x="984" y="510"/>
                  </a:cubicBezTo>
                  <a:cubicBezTo>
                    <a:pt x="988" y="505"/>
                    <a:pt x="994" y="499"/>
                    <a:pt x="996" y="493"/>
                  </a:cubicBezTo>
                  <a:cubicBezTo>
                    <a:pt x="998" y="490"/>
                    <a:pt x="1004" y="484"/>
                    <a:pt x="1005" y="481"/>
                  </a:cubicBezTo>
                  <a:cubicBezTo>
                    <a:pt x="1007" y="479"/>
                    <a:pt x="1008" y="479"/>
                    <a:pt x="1011" y="473"/>
                  </a:cubicBezTo>
                  <a:cubicBezTo>
                    <a:pt x="1013" y="467"/>
                    <a:pt x="1013" y="452"/>
                    <a:pt x="1014" y="451"/>
                  </a:cubicBezTo>
                  <a:cubicBezTo>
                    <a:pt x="1015" y="450"/>
                    <a:pt x="1015" y="447"/>
                    <a:pt x="1016" y="445"/>
                  </a:cubicBezTo>
                  <a:cubicBezTo>
                    <a:pt x="1017" y="444"/>
                    <a:pt x="1016" y="442"/>
                    <a:pt x="1019" y="439"/>
                  </a:cubicBezTo>
                  <a:cubicBezTo>
                    <a:pt x="1021" y="437"/>
                    <a:pt x="1021" y="435"/>
                    <a:pt x="1020" y="434"/>
                  </a:cubicBezTo>
                  <a:cubicBezTo>
                    <a:pt x="1020" y="432"/>
                    <a:pt x="1020" y="429"/>
                    <a:pt x="1020" y="427"/>
                  </a:cubicBezTo>
                  <a:cubicBezTo>
                    <a:pt x="1019" y="426"/>
                    <a:pt x="1019" y="426"/>
                    <a:pt x="1021" y="425"/>
                  </a:cubicBezTo>
                  <a:cubicBezTo>
                    <a:pt x="1022" y="424"/>
                    <a:pt x="1020" y="422"/>
                    <a:pt x="1018" y="421"/>
                  </a:cubicBezTo>
                  <a:cubicBezTo>
                    <a:pt x="1016" y="420"/>
                    <a:pt x="1013" y="419"/>
                    <a:pt x="1013" y="417"/>
                  </a:cubicBezTo>
                  <a:cubicBezTo>
                    <a:pt x="1012" y="414"/>
                    <a:pt x="1009" y="411"/>
                    <a:pt x="1006" y="412"/>
                  </a:cubicBezTo>
                  <a:cubicBezTo>
                    <a:pt x="1003" y="412"/>
                    <a:pt x="998" y="410"/>
                    <a:pt x="999" y="412"/>
                  </a:cubicBezTo>
                  <a:cubicBezTo>
                    <a:pt x="999" y="414"/>
                    <a:pt x="999" y="415"/>
                    <a:pt x="997" y="415"/>
                  </a:cubicBezTo>
                  <a:cubicBezTo>
                    <a:pt x="996" y="414"/>
                    <a:pt x="995" y="416"/>
                    <a:pt x="994" y="418"/>
                  </a:cubicBezTo>
                  <a:cubicBezTo>
                    <a:pt x="992" y="420"/>
                    <a:pt x="986" y="421"/>
                    <a:pt x="989" y="418"/>
                  </a:cubicBezTo>
                  <a:cubicBezTo>
                    <a:pt x="991" y="416"/>
                    <a:pt x="988" y="416"/>
                    <a:pt x="988" y="413"/>
                  </a:cubicBezTo>
                  <a:cubicBezTo>
                    <a:pt x="989" y="411"/>
                    <a:pt x="991" y="408"/>
                    <a:pt x="988" y="410"/>
                  </a:cubicBezTo>
                  <a:cubicBezTo>
                    <a:pt x="985" y="412"/>
                    <a:pt x="985" y="416"/>
                    <a:pt x="983" y="416"/>
                  </a:cubicBezTo>
                  <a:cubicBezTo>
                    <a:pt x="981" y="417"/>
                    <a:pt x="981" y="409"/>
                    <a:pt x="982" y="407"/>
                  </a:cubicBezTo>
                  <a:cubicBezTo>
                    <a:pt x="983" y="406"/>
                    <a:pt x="978" y="408"/>
                    <a:pt x="972" y="407"/>
                  </a:cubicBezTo>
                  <a:cubicBezTo>
                    <a:pt x="967" y="407"/>
                    <a:pt x="969" y="403"/>
                    <a:pt x="973" y="401"/>
                  </a:cubicBezTo>
                  <a:cubicBezTo>
                    <a:pt x="977" y="399"/>
                    <a:pt x="976" y="397"/>
                    <a:pt x="978" y="396"/>
                  </a:cubicBezTo>
                  <a:cubicBezTo>
                    <a:pt x="980" y="395"/>
                    <a:pt x="986" y="391"/>
                    <a:pt x="989" y="389"/>
                  </a:cubicBezTo>
                  <a:cubicBezTo>
                    <a:pt x="992" y="388"/>
                    <a:pt x="993" y="385"/>
                    <a:pt x="994" y="383"/>
                  </a:cubicBezTo>
                  <a:cubicBezTo>
                    <a:pt x="995" y="381"/>
                    <a:pt x="1001" y="379"/>
                    <a:pt x="1006" y="374"/>
                  </a:cubicBezTo>
                  <a:cubicBezTo>
                    <a:pt x="1011" y="370"/>
                    <a:pt x="1014" y="367"/>
                    <a:pt x="1015" y="365"/>
                  </a:cubicBezTo>
                  <a:cubicBezTo>
                    <a:pt x="1016" y="362"/>
                    <a:pt x="1024" y="359"/>
                    <a:pt x="1024" y="357"/>
                  </a:cubicBezTo>
                  <a:cubicBezTo>
                    <a:pt x="1025" y="355"/>
                    <a:pt x="1034" y="350"/>
                    <a:pt x="1040" y="349"/>
                  </a:cubicBezTo>
                  <a:cubicBezTo>
                    <a:pt x="1047" y="347"/>
                    <a:pt x="1057" y="349"/>
                    <a:pt x="1059" y="351"/>
                  </a:cubicBezTo>
                  <a:cubicBezTo>
                    <a:pt x="1060" y="353"/>
                    <a:pt x="1062" y="352"/>
                    <a:pt x="1063" y="351"/>
                  </a:cubicBezTo>
                  <a:cubicBezTo>
                    <a:pt x="1064" y="350"/>
                    <a:pt x="1066" y="350"/>
                    <a:pt x="1071" y="351"/>
                  </a:cubicBezTo>
                  <a:cubicBezTo>
                    <a:pt x="1075" y="351"/>
                    <a:pt x="1076" y="349"/>
                    <a:pt x="1079" y="350"/>
                  </a:cubicBezTo>
                  <a:cubicBezTo>
                    <a:pt x="1082" y="350"/>
                    <a:pt x="1084" y="351"/>
                    <a:pt x="1086" y="348"/>
                  </a:cubicBezTo>
                  <a:cubicBezTo>
                    <a:pt x="1088" y="344"/>
                    <a:pt x="1096" y="345"/>
                    <a:pt x="1098" y="346"/>
                  </a:cubicBezTo>
                  <a:cubicBezTo>
                    <a:pt x="1099" y="348"/>
                    <a:pt x="1101" y="349"/>
                    <a:pt x="1104" y="347"/>
                  </a:cubicBezTo>
                  <a:cubicBezTo>
                    <a:pt x="1107" y="345"/>
                    <a:pt x="1107" y="350"/>
                    <a:pt x="1110" y="350"/>
                  </a:cubicBezTo>
                  <a:cubicBezTo>
                    <a:pt x="1113" y="351"/>
                    <a:pt x="1111" y="353"/>
                    <a:pt x="1108" y="353"/>
                  </a:cubicBezTo>
                  <a:cubicBezTo>
                    <a:pt x="1106" y="353"/>
                    <a:pt x="1103" y="354"/>
                    <a:pt x="1106" y="356"/>
                  </a:cubicBezTo>
                  <a:cubicBezTo>
                    <a:pt x="1108" y="358"/>
                    <a:pt x="1112" y="354"/>
                    <a:pt x="1114" y="355"/>
                  </a:cubicBezTo>
                  <a:cubicBezTo>
                    <a:pt x="1116" y="355"/>
                    <a:pt x="1120" y="355"/>
                    <a:pt x="1123" y="353"/>
                  </a:cubicBezTo>
                  <a:cubicBezTo>
                    <a:pt x="1126" y="351"/>
                    <a:pt x="1127" y="355"/>
                    <a:pt x="1129" y="353"/>
                  </a:cubicBezTo>
                  <a:cubicBezTo>
                    <a:pt x="1131" y="351"/>
                    <a:pt x="1135" y="351"/>
                    <a:pt x="1138" y="351"/>
                  </a:cubicBezTo>
                  <a:cubicBezTo>
                    <a:pt x="1140" y="351"/>
                    <a:pt x="1138" y="348"/>
                    <a:pt x="1134" y="348"/>
                  </a:cubicBezTo>
                  <a:cubicBezTo>
                    <a:pt x="1130" y="348"/>
                    <a:pt x="1131" y="346"/>
                    <a:pt x="1134" y="341"/>
                  </a:cubicBezTo>
                  <a:cubicBezTo>
                    <a:pt x="1137" y="336"/>
                    <a:pt x="1142" y="333"/>
                    <a:pt x="1146" y="330"/>
                  </a:cubicBezTo>
                  <a:cubicBezTo>
                    <a:pt x="1150" y="327"/>
                    <a:pt x="1152" y="329"/>
                    <a:pt x="1152" y="327"/>
                  </a:cubicBezTo>
                  <a:cubicBezTo>
                    <a:pt x="1152" y="325"/>
                    <a:pt x="1154" y="319"/>
                    <a:pt x="1157" y="319"/>
                  </a:cubicBezTo>
                  <a:cubicBezTo>
                    <a:pt x="1159" y="319"/>
                    <a:pt x="1166" y="320"/>
                    <a:pt x="1170" y="318"/>
                  </a:cubicBezTo>
                  <a:cubicBezTo>
                    <a:pt x="1175" y="315"/>
                    <a:pt x="1174" y="319"/>
                    <a:pt x="1176" y="320"/>
                  </a:cubicBezTo>
                  <a:cubicBezTo>
                    <a:pt x="1178" y="321"/>
                    <a:pt x="1180" y="316"/>
                    <a:pt x="1182" y="318"/>
                  </a:cubicBezTo>
                  <a:cubicBezTo>
                    <a:pt x="1184" y="319"/>
                    <a:pt x="1179" y="322"/>
                    <a:pt x="1178" y="326"/>
                  </a:cubicBezTo>
                  <a:cubicBezTo>
                    <a:pt x="1177" y="329"/>
                    <a:pt x="1181" y="328"/>
                    <a:pt x="1183" y="329"/>
                  </a:cubicBezTo>
                  <a:cubicBezTo>
                    <a:pt x="1185" y="330"/>
                    <a:pt x="1180" y="331"/>
                    <a:pt x="1181" y="332"/>
                  </a:cubicBezTo>
                  <a:cubicBezTo>
                    <a:pt x="1181" y="333"/>
                    <a:pt x="1185" y="333"/>
                    <a:pt x="1191" y="328"/>
                  </a:cubicBezTo>
                  <a:cubicBezTo>
                    <a:pt x="1196" y="322"/>
                    <a:pt x="1201" y="321"/>
                    <a:pt x="1205" y="321"/>
                  </a:cubicBezTo>
                  <a:cubicBezTo>
                    <a:pt x="1208" y="322"/>
                    <a:pt x="1206" y="318"/>
                    <a:pt x="1206" y="313"/>
                  </a:cubicBezTo>
                  <a:cubicBezTo>
                    <a:pt x="1207" y="308"/>
                    <a:pt x="1217" y="306"/>
                    <a:pt x="1221" y="308"/>
                  </a:cubicBezTo>
                  <a:cubicBezTo>
                    <a:pt x="1224" y="309"/>
                    <a:pt x="1224" y="311"/>
                    <a:pt x="1221" y="310"/>
                  </a:cubicBezTo>
                  <a:cubicBezTo>
                    <a:pt x="1217" y="309"/>
                    <a:pt x="1214" y="312"/>
                    <a:pt x="1214" y="316"/>
                  </a:cubicBezTo>
                  <a:cubicBezTo>
                    <a:pt x="1214" y="320"/>
                    <a:pt x="1211" y="322"/>
                    <a:pt x="1213" y="323"/>
                  </a:cubicBezTo>
                  <a:cubicBezTo>
                    <a:pt x="1215" y="325"/>
                    <a:pt x="1211" y="325"/>
                    <a:pt x="1210" y="327"/>
                  </a:cubicBezTo>
                  <a:cubicBezTo>
                    <a:pt x="1210" y="329"/>
                    <a:pt x="1210" y="330"/>
                    <a:pt x="1208" y="331"/>
                  </a:cubicBezTo>
                  <a:cubicBezTo>
                    <a:pt x="1206" y="332"/>
                    <a:pt x="1197" y="333"/>
                    <a:pt x="1197" y="336"/>
                  </a:cubicBezTo>
                  <a:cubicBezTo>
                    <a:pt x="1197" y="339"/>
                    <a:pt x="1192" y="339"/>
                    <a:pt x="1190" y="343"/>
                  </a:cubicBezTo>
                  <a:cubicBezTo>
                    <a:pt x="1188" y="347"/>
                    <a:pt x="1180" y="350"/>
                    <a:pt x="1175" y="358"/>
                  </a:cubicBezTo>
                  <a:cubicBezTo>
                    <a:pt x="1169" y="366"/>
                    <a:pt x="1161" y="366"/>
                    <a:pt x="1161" y="367"/>
                  </a:cubicBezTo>
                  <a:cubicBezTo>
                    <a:pt x="1161" y="369"/>
                    <a:pt x="1155" y="369"/>
                    <a:pt x="1153" y="369"/>
                  </a:cubicBezTo>
                  <a:cubicBezTo>
                    <a:pt x="1151" y="369"/>
                    <a:pt x="1155" y="374"/>
                    <a:pt x="1150" y="379"/>
                  </a:cubicBezTo>
                  <a:cubicBezTo>
                    <a:pt x="1145" y="384"/>
                    <a:pt x="1142" y="391"/>
                    <a:pt x="1142" y="398"/>
                  </a:cubicBezTo>
                  <a:cubicBezTo>
                    <a:pt x="1142" y="405"/>
                    <a:pt x="1145" y="426"/>
                    <a:pt x="1147" y="429"/>
                  </a:cubicBezTo>
                  <a:cubicBezTo>
                    <a:pt x="1149" y="433"/>
                    <a:pt x="1148" y="442"/>
                    <a:pt x="1150" y="444"/>
                  </a:cubicBezTo>
                  <a:cubicBezTo>
                    <a:pt x="1151" y="446"/>
                    <a:pt x="1151" y="449"/>
                    <a:pt x="1152" y="450"/>
                  </a:cubicBezTo>
                  <a:cubicBezTo>
                    <a:pt x="1153" y="451"/>
                    <a:pt x="1157" y="445"/>
                    <a:pt x="1161" y="442"/>
                  </a:cubicBezTo>
                  <a:cubicBezTo>
                    <a:pt x="1164" y="440"/>
                    <a:pt x="1163" y="439"/>
                    <a:pt x="1165" y="437"/>
                  </a:cubicBezTo>
                  <a:cubicBezTo>
                    <a:pt x="1167" y="436"/>
                    <a:pt x="1166" y="430"/>
                    <a:pt x="1167" y="429"/>
                  </a:cubicBezTo>
                  <a:cubicBezTo>
                    <a:pt x="1167" y="427"/>
                    <a:pt x="1171" y="427"/>
                    <a:pt x="1172" y="425"/>
                  </a:cubicBezTo>
                  <a:cubicBezTo>
                    <a:pt x="1174" y="423"/>
                    <a:pt x="1177" y="424"/>
                    <a:pt x="1179" y="424"/>
                  </a:cubicBezTo>
                  <a:cubicBezTo>
                    <a:pt x="1180" y="423"/>
                    <a:pt x="1179" y="419"/>
                    <a:pt x="1178" y="417"/>
                  </a:cubicBezTo>
                  <a:cubicBezTo>
                    <a:pt x="1177" y="414"/>
                    <a:pt x="1183" y="411"/>
                    <a:pt x="1186" y="409"/>
                  </a:cubicBezTo>
                  <a:cubicBezTo>
                    <a:pt x="1189" y="407"/>
                    <a:pt x="1193" y="410"/>
                    <a:pt x="1196" y="407"/>
                  </a:cubicBezTo>
                  <a:cubicBezTo>
                    <a:pt x="1199" y="404"/>
                    <a:pt x="1196" y="400"/>
                    <a:pt x="1195" y="399"/>
                  </a:cubicBezTo>
                  <a:cubicBezTo>
                    <a:pt x="1193" y="397"/>
                    <a:pt x="1198" y="389"/>
                    <a:pt x="1201" y="389"/>
                  </a:cubicBezTo>
                  <a:cubicBezTo>
                    <a:pt x="1203" y="388"/>
                    <a:pt x="1205" y="390"/>
                    <a:pt x="1207" y="388"/>
                  </a:cubicBezTo>
                  <a:cubicBezTo>
                    <a:pt x="1209" y="386"/>
                    <a:pt x="1205" y="382"/>
                    <a:pt x="1203" y="383"/>
                  </a:cubicBezTo>
                  <a:cubicBezTo>
                    <a:pt x="1201" y="383"/>
                    <a:pt x="1201" y="376"/>
                    <a:pt x="1205" y="373"/>
                  </a:cubicBezTo>
                  <a:cubicBezTo>
                    <a:pt x="1209" y="370"/>
                    <a:pt x="1207" y="369"/>
                    <a:pt x="1205" y="369"/>
                  </a:cubicBezTo>
                  <a:cubicBezTo>
                    <a:pt x="1202" y="368"/>
                    <a:pt x="1201" y="369"/>
                    <a:pt x="1199" y="369"/>
                  </a:cubicBezTo>
                  <a:cubicBezTo>
                    <a:pt x="1197" y="369"/>
                    <a:pt x="1195" y="365"/>
                    <a:pt x="1198" y="360"/>
                  </a:cubicBezTo>
                  <a:cubicBezTo>
                    <a:pt x="1201" y="356"/>
                    <a:pt x="1205" y="357"/>
                    <a:pt x="1205" y="353"/>
                  </a:cubicBezTo>
                  <a:cubicBezTo>
                    <a:pt x="1206" y="349"/>
                    <a:pt x="1210" y="344"/>
                    <a:pt x="1212" y="342"/>
                  </a:cubicBezTo>
                  <a:cubicBezTo>
                    <a:pt x="1213" y="340"/>
                    <a:pt x="1217" y="342"/>
                    <a:pt x="1219" y="342"/>
                  </a:cubicBezTo>
                  <a:cubicBezTo>
                    <a:pt x="1221" y="342"/>
                    <a:pt x="1220" y="345"/>
                    <a:pt x="1222" y="343"/>
                  </a:cubicBezTo>
                  <a:cubicBezTo>
                    <a:pt x="1224" y="342"/>
                    <a:pt x="1228" y="335"/>
                    <a:pt x="1231" y="335"/>
                  </a:cubicBezTo>
                  <a:cubicBezTo>
                    <a:pt x="1234" y="335"/>
                    <a:pt x="1232" y="340"/>
                    <a:pt x="1232" y="343"/>
                  </a:cubicBezTo>
                  <a:cubicBezTo>
                    <a:pt x="1233" y="345"/>
                    <a:pt x="1235" y="342"/>
                    <a:pt x="1240" y="338"/>
                  </a:cubicBezTo>
                  <a:cubicBezTo>
                    <a:pt x="1246" y="334"/>
                    <a:pt x="1258" y="335"/>
                    <a:pt x="1261" y="337"/>
                  </a:cubicBezTo>
                  <a:cubicBezTo>
                    <a:pt x="1265" y="338"/>
                    <a:pt x="1266" y="342"/>
                    <a:pt x="1268" y="342"/>
                  </a:cubicBezTo>
                  <a:cubicBezTo>
                    <a:pt x="1271" y="341"/>
                    <a:pt x="1268" y="338"/>
                    <a:pt x="1271" y="337"/>
                  </a:cubicBezTo>
                  <a:cubicBezTo>
                    <a:pt x="1274" y="336"/>
                    <a:pt x="1279" y="333"/>
                    <a:pt x="1283" y="330"/>
                  </a:cubicBezTo>
                  <a:cubicBezTo>
                    <a:pt x="1287" y="327"/>
                    <a:pt x="1286" y="329"/>
                    <a:pt x="1288" y="327"/>
                  </a:cubicBezTo>
                  <a:cubicBezTo>
                    <a:pt x="1290" y="324"/>
                    <a:pt x="1292" y="325"/>
                    <a:pt x="1293" y="324"/>
                  </a:cubicBezTo>
                  <a:cubicBezTo>
                    <a:pt x="1294" y="322"/>
                    <a:pt x="1299" y="319"/>
                    <a:pt x="1307" y="317"/>
                  </a:cubicBezTo>
                  <a:cubicBezTo>
                    <a:pt x="1315" y="315"/>
                    <a:pt x="1325" y="310"/>
                    <a:pt x="1325" y="309"/>
                  </a:cubicBezTo>
                  <a:cubicBezTo>
                    <a:pt x="1324" y="307"/>
                    <a:pt x="1328" y="306"/>
                    <a:pt x="1328" y="308"/>
                  </a:cubicBezTo>
                  <a:cubicBezTo>
                    <a:pt x="1329" y="309"/>
                    <a:pt x="1331" y="309"/>
                    <a:pt x="1336" y="310"/>
                  </a:cubicBezTo>
                  <a:cubicBezTo>
                    <a:pt x="1340" y="311"/>
                    <a:pt x="1342" y="312"/>
                    <a:pt x="1345" y="309"/>
                  </a:cubicBezTo>
                  <a:cubicBezTo>
                    <a:pt x="1348" y="306"/>
                    <a:pt x="1344" y="305"/>
                    <a:pt x="1345" y="302"/>
                  </a:cubicBezTo>
                  <a:cubicBezTo>
                    <a:pt x="1345" y="300"/>
                    <a:pt x="1339" y="297"/>
                    <a:pt x="1340" y="294"/>
                  </a:cubicBezTo>
                  <a:cubicBezTo>
                    <a:pt x="1340" y="292"/>
                    <a:pt x="1335" y="285"/>
                    <a:pt x="1334" y="286"/>
                  </a:cubicBezTo>
                  <a:cubicBezTo>
                    <a:pt x="1332" y="288"/>
                    <a:pt x="1329" y="285"/>
                    <a:pt x="1329" y="283"/>
                  </a:cubicBezTo>
                  <a:cubicBezTo>
                    <a:pt x="1329" y="281"/>
                    <a:pt x="1329" y="279"/>
                    <a:pt x="1326" y="280"/>
                  </a:cubicBezTo>
                  <a:cubicBezTo>
                    <a:pt x="1324" y="282"/>
                    <a:pt x="1320" y="281"/>
                    <a:pt x="1319" y="279"/>
                  </a:cubicBezTo>
                  <a:cubicBezTo>
                    <a:pt x="1319" y="276"/>
                    <a:pt x="1324" y="275"/>
                    <a:pt x="1328" y="276"/>
                  </a:cubicBezTo>
                  <a:cubicBezTo>
                    <a:pt x="1331" y="278"/>
                    <a:pt x="1330" y="279"/>
                    <a:pt x="1332" y="280"/>
                  </a:cubicBezTo>
                  <a:cubicBezTo>
                    <a:pt x="1334" y="282"/>
                    <a:pt x="1339" y="281"/>
                    <a:pt x="1342" y="280"/>
                  </a:cubicBezTo>
                  <a:cubicBezTo>
                    <a:pt x="1344" y="279"/>
                    <a:pt x="1352" y="276"/>
                    <a:pt x="1353" y="274"/>
                  </a:cubicBezTo>
                  <a:cubicBezTo>
                    <a:pt x="1354" y="272"/>
                    <a:pt x="1353" y="271"/>
                    <a:pt x="1355" y="270"/>
                  </a:cubicBezTo>
                  <a:cubicBezTo>
                    <a:pt x="1358" y="269"/>
                    <a:pt x="1356" y="266"/>
                    <a:pt x="1354" y="265"/>
                  </a:cubicBezTo>
                  <a:cubicBezTo>
                    <a:pt x="1352" y="264"/>
                    <a:pt x="1352" y="261"/>
                    <a:pt x="1354" y="261"/>
                  </a:cubicBezTo>
                  <a:cubicBezTo>
                    <a:pt x="1357" y="261"/>
                    <a:pt x="1356" y="258"/>
                    <a:pt x="1358" y="258"/>
                  </a:cubicBezTo>
                  <a:cubicBezTo>
                    <a:pt x="1359" y="258"/>
                    <a:pt x="1359" y="259"/>
                    <a:pt x="1362" y="258"/>
                  </a:cubicBezTo>
                  <a:cubicBezTo>
                    <a:pt x="1365" y="256"/>
                    <a:pt x="1362" y="260"/>
                    <a:pt x="1361" y="262"/>
                  </a:cubicBezTo>
                  <a:cubicBezTo>
                    <a:pt x="1360" y="265"/>
                    <a:pt x="1363" y="267"/>
                    <a:pt x="1364" y="268"/>
                  </a:cubicBezTo>
                  <a:cubicBezTo>
                    <a:pt x="1364" y="269"/>
                    <a:pt x="1370" y="270"/>
                    <a:pt x="1373" y="268"/>
                  </a:cubicBezTo>
                  <a:cubicBezTo>
                    <a:pt x="1376" y="267"/>
                    <a:pt x="1385" y="270"/>
                    <a:pt x="1386" y="272"/>
                  </a:cubicBezTo>
                  <a:cubicBezTo>
                    <a:pt x="1386" y="275"/>
                    <a:pt x="1388" y="278"/>
                    <a:pt x="1392" y="280"/>
                  </a:cubicBezTo>
                  <a:cubicBezTo>
                    <a:pt x="1396" y="282"/>
                    <a:pt x="1399" y="281"/>
                    <a:pt x="1400" y="283"/>
                  </a:cubicBezTo>
                  <a:cubicBezTo>
                    <a:pt x="1401" y="285"/>
                    <a:pt x="1402" y="286"/>
                    <a:pt x="1405" y="285"/>
                  </a:cubicBezTo>
                  <a:cubicBezTo>
                    <a:pt x="1407" y="285"/>
                    <a:pt x="1408" y="287"/>
                    <a:pt x="1410" y="286"/>
                  </a:cubicBezTo>
                  <a:cubicBezTo>
                    <a:pt x="1411" y="284"/>
                    <a:pt x="1412" y="286"/>
                    <a:pt x="1414" y="285"/>
                  </a:cubicBezTo>
                  <a:cubicBezTo>
                    <a:pt x="1416" y="283"/>
                    <a:pt x="1410" y="281"/>
                    <a:pt x="1411" y="280"/>
                  </a:cubicBezTo>
                  <a:cubicBezTo>
                    <a:pt x="1411" y="278"/>
                    <a:pt x="1413" y="281"/>
                    <a:pt x="1415" y="281"/>
                  </a:cubicBezTo>
                  <a:cubicBezTo>
                    <a:pt x="1417" y="281"/>
                    <a:pt x="1414" y="277"/>
                    <a:pt x="1416" y="277"/>
                  </a:cubicBezTo>
                  <a:cubicBezTo>
                    <a:pt x="1417" y="276"/>
                    <a:pt x="1416" y="269"/>
                    <a:pt x="1414" y="269"/>
                  </a:cubicBezTo>
                  <a:cubicBezTo>
                    <a:pt x="1413" y="268"/>
                    <a:pt x="1414" y="265"/>
                    <a:pt x="1417" y="268"/>
                  </a:cubicBezTo>
                  <a:cubicBezTo>
                    <a:pt x="1420" y="270"/>
                    <a:pt x="1424" y="270"/>
                    <a:pt x="1426" y="270"/>
                  </a:cubicBezTo>
                  <a:cubicBezTo>
                    <a:pt x="1428" y="270"/>
                    <a:pt x="1426" y="268"/>
                    <a:pt x="1424" y="267"/>
                  </a:cubicBezTo>
                  <a:cubicBezTo>
                    <a:pt x="1422" y="267"/>
                    <a:pt x="1425" y="265"/>
                    <a:pt x="1426" y="266"/>
                  </a:cubicBezTo>
                  <a:cubicBezTo>
                    <a:pt x="1428" y="268"/>
                    <a:pt x="1431" y="268"/>
                    <a:pt x="1431" y="267"/>
                  </a:cubicBezTo>
                  <a:cubicBezTo>
                    <a:pt x="1431" y="265"/>
                    <a:pt x="1433" y="262"/>
                    <a:pt x="1435" y="262"/>
                  </a:cubicBezTo>
                  <a:cubicBezTo>
                    <a:pt x="1438" y="262"/>
                    <a:pt x="1439" y="261"/>
                    <a:pt x="1436" y="260"/>
                  </a:cubicBezTo>
                  <a:close/>
                  <a:moveTo>
                    <a:pt x="742" y="423"/>
                  </a:moveTo>
                  <a:cubicBezTo>
                    <a:pt x="735" y="430"/>
                    <a:pt x="721" y="431"/>
                    <a:pt x="721" y="436"/>
                  </a:cubicBezTo>
                  <a:cubicBezTo>
                    <a:pt x="721" y="442"/>
                    <a:pt x="703" y="444"/>
                    <a:pt x="702" y="442"/>
                  </a:cubicBezTo>
                  <a:cubicBezTo>
                    <a:pt x="701" y="440"/>
                    <a:pt x="715" y="439"/>
                    <a:pt x="718" y="432"/>
                  </a:cubicBezTo>
                  <a:cubicBezTo>
                    <a:pt x="721" y="424"/>
                    <a:pt x="734" y="421"/>
                    <a:pt x="740" y="411"/>
                  </a:cubicBezTo>
                  <a:cubicBezTo>
                    <a:pt x="745" y="404"/>
                    <a:pt x="749" y="393"/>
                    <a:pt x="751" y="393"/>
                  </a:cubicBezTo>
                  <a:cubicBezTo>
                    <a:pt x="754" y="394"/>
                    <a:pt x="749" y="417"/>
                    <a:pt x="742" y="423"/>
                  </a:cubicBezTo>
                  <a:close/>
                  <a:moveTo>
                    <a:pt x="774" y="131"/>
                  </a:moveTo>
                  <a:cubicBezTo>
                    <a:pt x="773" y="133"/>
                    <a:pt x="767" y="133"/>
                    <a:pt x="769" y="135"/>
                  </a:cubicBezTo>
                  <a:cubicBezTo>
                    <a:pt x="771" y="138"/>
                    <a:pt x="784" y="136"/>
                    <a:pt x="784" y="132"/>
                  </a:cubicBezTo>
                  <a:cubicBezTo>
                    <a:pt x="784" y="128"/>
                    <a:pt x="775" y="129"/>
                    <a:pt x="774" y="131"/>
                  </a:cubicBezTo>
                  <a:close/>
                  <a:moveTo>
                    <a:pt x="320" y="8"/>
                  </a:moveTo>
                  <a:cubicBezTo>
                    <a:pt x="326" y="8"/>
                    <a:pt x="324" y="4"/>
                    <a:pt x="328" y="5"/>
                  </a:cubicBezTo>
                  <a:cubicBezTo>
                    <a:pt x="332" y="5"/>
                    <a:pt x="338" y="5"/>
                    <a:pt x="336" y="2"/>
                  </a:cubicBezTo>
                  <a:cubicBezTo>
                    <a:pt x="334" y="0"/>
                    <a:pt x="319" y="1"/>
                    <a:pt x="321" y="3"/>
                  </a:cubicBezTo>
                  <a:cubicBezTo>
                    <a:pt x="322" y="5"/>
                    <a:pt x="309" y="4"/>
                    <a:pt x="309" y="5"/>
                  </a:cubicBezTo>
                  <a:cubicBezTo>
                    <a:pt x="310" y="6"/>
                    <a:pt x="314" y="8"/>
                    <a:pt x="320" y="8"/>
                  </a:cubicBezTo>
                  <a:close/>
                  <a:moveTo>
                    <a:pt x="289" y="25"/>
                  </a:moveTo>
                  <a:cubicBezTo>
                    <a:pt x="289" y="21"/>
                    <a:pt x="276" y="25"/>
                    <a:pt x="279" y="26"/>
                  </a:cubicBezTo>
                  <a:cubicBezTo>
                    <a:pt x="281" y="27"/>
                    <a:pt x="289" y="29"/>
                    <a:pt x="289" y="25"/>
                  </a:cubicBezTo>
                  <a:close/>
                  <a:moveTo>
                    <a:pt x="321" y="21"/>
                  </a:moveTo>
                  <a:cubicBezTo>
                    <a:pt x="322" y="23"/>
                    <a:pt x="320" y="24"/>
                    <a:pt x="315" y="24"/>
                  </a:cubicBezTo>
                  <a:cubicBezTo>
                    <a:pt x="310" y="24"/>
                    <a:pt x="308" y="26"/>
                    <a:pt x="310" y="29"/>
                  </a:cubicBezTo>
                  <a:cubicBezTo>
                    <a:pt x="313" y="31"/>
                    <a:pt x="326" y="30"/>
                    <a:pt x="329" y="27"/>
                  </a:cubicBezTo>
                  <a:cubicBezTo>
                    <a:pt x="331" y="24"/>
                    <a:pt x="337" y="27"/>
                    <a:pt x="338" y="24"/>
                  </a:cubicBezTo>
                  <a:cubicBezTo>
                    <a:pt x="339" y="21"/>
                    <a:pt x="321" y="19"/>
                    <a:pt x="321" y="21"/>
                  </a:cubicBezTo>
                  <a:close/>
                  <a:moveTo>
                    <a:pt x="364" y="17"/>
                  </a:moveTo>
                  <a:cubicBezTo>
                    <a:pt x="366" y="14"/>
                    <a:pt x="361" y="14"/>
                    <a:pt x="360" y="12"/>
                  </a:cubicBezTo>
                  <a:cubicBezTo>
                    <a:pt x="360" y="10"/>
                    <a:pt x="346" y="9"/>
                    <a:pt x="347" y="12"/>
                  </a:cubicBezTo>
                  <a:cubicBezTo>
                    <a:pt x="347" y="14"/>
                    <a:pt x="337" y="17"/>
                    <a:pt x="340" y="20"/>
                  </a:cubicBezTo>
                  <a:cubicBezTo>
                    <a:pt x="346" y="24"/>
                    <a:pt x="362" y="19"/>
                    <a:pt x="364" y="17"/>
                  </a:cubicBezTo>
                  <a:close/>
                  <a:moveTo>
                    <a:pt x="324" y="13"/>
                  </a:moveTo>
                  <a:cubicBezTo>
                    <a:pt x="325" y="7"/>
                    <a:pt x="316" y="12"/>
                    <a:pt x="310" y="9"/>
                  </a:cubicBezTo>
                  <a:cubicBezTo>
                    <a:pt x="304" y="6"/>
                    <a:pt x="300" y="6"/>
                    <a:pt x="304" y="10"/>
                  </a:cubicBezTo>
                  <a:cubicBezTo>
                    <a:pt x="306" y="12"/>
                    <a:pt x="293" y="13"/>
                    <a:pt x="295" y="15"/>
                  </a:cubicBezTo>
                  <a:cubicBezTo>
                    <a:pt x="300" y="20"/>
                    <a:pt x="324" y="18"/>
                    <a:pt x="324" y="13"/>
                  </a:cubicBezTo>
                  <a:close/>
                  <a:moveTo>
                    <a:pt x="287" y="151"/>
                  </a:moveTo>
                  <a:cubicBezTo>
                    <a:pt x="288" y="153"/>
                    <a:pt x="286" y="155"/>
                    <a:pt x="281" y="155"/>
                  </a:cubicBezTo>
                  <a:cubicBezTo>
                    <a:pt x="277" y="155"/>
                    <a:pt x="284" y="158"/>
                    <a:pt x="284" y="161"/>
                  </a:cubicBezTo>
                  <a:cubicBezTo>
                    <a:pt x="285" y="164"/>
                    <a:pt x="279" y="162"/>
                    <a:pt x="279" y="166"/>
                  </a:cubicBezTo>
                  <a:cubicBezTo>
                    <a:pt x="279" y="170"/>
                    <a:pt x="270" y="166"/>
                    <a:pt x="269" y="171"/>
                  </a:cubicBezTo>
                  <a:cubicBezTo>
                    <a:pt x="267" y="177"/>
                    <a:pt x="273" y="176"/>
                    <a:pt x="277" y="176"/>
                  </a:cubicBezTo>
                  <a:cubicBezTo>
                    <a:pt x="281" y="177"/>
                    <a:pt x="276" y="180"/>
                    <a:pt x="279" y="182"/>
                  </a:cubicBezTo>
                  <a:cubicBezTo>
                    <a:pt x="282" y="185"/>
                    <a:pt x="284" y="184"/>
                    <a:pt x="282" y="180"/>
                  </a:cubicBezTo>
                  <a:cubicBezTo>
                    <a:pt x="280" y="176"/>
                    <a:pt x="292" y="181"/>
                    <a:pt x="289" y="184"/>
                  </a:cubicBezTo>
                  <a:cubicBezTo>
                    <a:pt x="285" y="188"/>
                    <a:pt x="295" y="190"/>
                    <a:pt x="299" y="190"/>
                  </a:cubicBezTo>
                  <a:cubicBezTo>
                    <a:pt x="304" y="191"/>
                    <a:pt x="321" y="194"/>
                    <a:pt x="321" y="190"/>
                  </a:cubicBezTo>
                  <a:cubicBezTo>
                    <a:pt x="321" y="188"/>
                    <a:pt x="315" y="186"/>
                    <a:pt x="310" y="180"/>
                  </a:cubicBezTo>
                  <a:cubicBezTo>
                    <a:pt x="305" y="175"/>
                    <a:pt x="301" y="166"/>
                    <a:pt x="307" y="162"/>
                  </a:cubicBezTo>
                  <a:cubicBezTo>
                    <a:pt x="313" y="158"/>
                    <a:pt x="308" y="157"/>
                    <a:pt x="314" y="152"/>
                  </a:cubicBezTo>
                  <a:cubicBezTo>
                    <a:pt x="319" y="148"/>
                    <a:pt x="316" y="144"/>
                    <a:pt x="321" y="144"/>
                  </a:cubicBezTo>
                  <a:cubicBezTo>
                    <a:pt x="326" y="143"/>
                    <a:pt x="320" y="139"/>
                    <a:pt x="325" y="138"/>
                  </a:cubicBezTo>
                  <a:cubicBezTo>
                    <a:pt x="330" y="137"/>
                    <a:pt x="331" y="132"/>
                    <a:pt x="331" y="130"/>
                  </a:cubicBezTo>
                  <a:cubicBezTo>
                    <a:pt x="330" y="128"/>
                    <a:pt x="336" y="130"/>
                    <a:pt x="339" y="127"/>
                  </a:cubicBezTo>
                  <a:cubicBezTo>
                    <a:pt x="341" y="124"/>
                    <a:pt x="348" y="126"/>
                    <a:pt x="350" y="122"/>
                  </a:cubicBezTo>
                  <a:cubicBezTo>
                    <a:pt x="352" y="118"/>
                    <a:pt x="380" y="108"/>
                    <a:pt x="397" y="104"/>
                  </a:cubicBezTo>
                  <a:cubicBezTo>
                    <a:pt x="413" y="100"/>
                    <a:pt x="424" y="94"/>
                    <a:pt x="418" y="89"/>
                  </a:cubicBezTo>
                  <a:cubicBezTo>
                    <a:pt x="413" y="85"/>
                    <a:pt x="396" y="91"/>
                    <a:pt x="392" y="94"/>
                  </a:cubicBezTo>
                  <a:cubicBezTo>
                    <a:pt x="388" y="97"/>
                    <a:pt x="383" y="95"/>
                    <a:pt x="379" y="97"/>
                  </a:cubicBezTo>
                  <a:cubicBezTo>
                    <a:pt x="375" y="100"/>
                    <a:pt x="366" y="102"/>
                    <a:pt x="362" y="99"/>
                  </a:cubicBezTo>
                  <a:cubicBezTo>
                    <a:pt x="358" y="96"/>
                    <a:pt x="353" y="102"/>
                    <a:pt x="350" y="102"/>
                  </a:cubicBezTo>
                  <a:cubicBezTo>
                    <a:pt x="346" y="102"/>
                    <a:pt x="343" y="105"/>
                    <a:pt x="339" y="105"/>
                  </a:cubicBezTo>
                  <a:cubicBezTo>
                    <a:pt x="336" y="105"/>
                    <a:pt x="329" y="108"/>
                    <a:pt x="328" y="110"/>
                  </a:cubicBezTo>
                  <a:cubicBezTo>
                    <a:pt x="328" y="112"/>
                    <a:pt x="322" y="111"/>
                    <a:pt x="322" y="114"/>
                  </a:cubicBezTo>
                  <a:cubicBezTo>
                    <a:pt x="322" y="116"/>
                    <a:pt x="317" y="118"/>
                    <a:pt x="314" y="116"/>
                  </a:cubicBezTo>
                  <a:cubicBezTo>
                    <a:pt x="312" y="114"/>
                    <a:pt x="309" y="119"/>
                    <a:pt x="313" y="122"/>
                  </a:cubicBezTo>
                  <a:cubicBezTo>
                    <a:pt x="316" y="125"/>
                    <a:pt x="306" y="125"/>
                    <a:pt x="308" y="127"/>
                  </a:cubicBezTo>
                  <a:cubicBezTo>
                    <a:pt x="310" y="129"/>
                    <a:pt x="304" y="130"/>
                    <a:pt x="305" y="133"/>
                  </a:cubicBezTo>
                  <a:cubicBezTo>
                    <a:pt x="307" y="135"/>
                    <a:pt x="302" y="136"/>
                    <a:pt x="298" y="136"/>
                  </a:cubicBezTo>
                  <a:cubicBezTo>
                    <a:pt x="294" y="137"/>
                    <a:pt x="292" y="142"/>
                    <a:pt x="297" y="142"/>
                  </a:cubicBezTo>
                  <a:cubicBezTo>
                    <a:pt x="302" y="143"/>
                    <a:pt x="294" y="143"/>
                    <a:pt x="295" y="147"/>
                  </a:cubicBezTo>
                  <a:cubicBezTo>
                    <a:pt x="295" y="151"/>
                    <a:pt x="287" y="148"/>
                    <a:pt x="287" y="15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163">
              <a:extLst>
                <a:ext uri="{FF2B5EF4-FFF2-40B4-BE49-F238E27FC236}">
                  <a16:creationId xmlns:a16="http://schemas.microsoft.com/office/drawing/2014/main" id="{F5B1284E-C37D-5C6C-61C2-5828418129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4800" y="2070634"/>
              <a:ext cx="2990226" cy="1257564"/>
            </a:xfrm>
            <a:custGeom>
              <a:avLst/>
              <a:gdLst>
                <a:gd name="T0" fmla="*/ 378 w 1439"/>
                <a:gd name="T1" fmla="*/ 11 h 552"/>
                <a:gd name="T2" fmla="*/ 639 w 1439"/>
                <a:gd name="T3" fmla="*/ 5 h 552"/>
                <a:gd name="T4" fmla="*/ 503 w 1439"/>
                <a:gd name="T5" fmla="*/ 158 h 552"/>
                <a:gd name="T6" fmla="*/ 694 w 1439"/>
                <a:gd name="T7" fmla="*/ 52 h 552"/>
                <a:gd name="T8" fmla="*/ 1050 w 1439"/>
                <a:gd name="T9" fmla="*/ 116 h 552"/>
                <a:gd name="T10" fmla="*/ 1103 w 1439"/>
                <a:gd name="T11" fmla="*/ 123 h 552"/>
                <a:gd name="T12" fmla="*/ 1028 w 1439"/>
                <a:gd name="T13" fmla="*/ 446 h 552"/>
                <a:gd name="T14" fmla="*/ 255 w 1439"/>
                <a:gd name="T15" fmla="*/ 23 h 552"/>
                <a:gd name="T16" fmla="*/ 1395 w 1439"/>
                <a:gd name="T17" fmla="*/ 253 h 552"/>
                <a:gd name="T18" fmla="*/ 1250 w 1439"/>
                <a:gd name="T19" fmla="*/ 212 h 552"/>
                <a:gd name="T20" fmla="*/ 1113 w 1439"/>
                <a:gd name="T21" fmla="*/ 185 h 552"/>
                <a:gd name="T22" fmla="*/ 1019 w 1439"/>
                <a:gd name="T23" fmla="*/ 157 h 552"/>
                <a:gd name="T24" fmla="*/ 945 w 1439"/>
                <a:gd name="T25" fmla="*/ 176 h 552"/>
                <a:gd name="T26" fmla="*/ 884 w 1439"/>
                <a:gd name="T27" fmla="*/ 145 h 552"/>
                <a:gd name="T28" fmla="*/ 783 w 1439"/>
                <a:gd name="T29" fmla="*/ 143 h 552"/>
                <a:gd name="T30" fmla="*/ 772 w 1439"/>
                <a:gd name="T31" fmla="*/ 123 h 552"/>
                <a:gd name="T32" fmla="*/ 732 w 1439"/>
                <a:gd name="T33" fmla="*/ 88 h 552"/>
                <a:gd name="T34" fmla="*/ 660 w 1439"/>
                <a:gd name="T35" fmla="*/ 100 h 552"/>
                <a:gd name="T36" fmla="*/ 572 w 1439"/>
                <a:gd name="T37" fmla="*/ 120 h 552"/>
                <a:gd name="T38" fmla="*/ 544 w 1439"/>
                <a:gd name="T39" fmla="*/ 144 h 552"/>
                <a:gd name="T40" fmla="*/ 501 w 1439"/>
                <a:gd name="T41" fmla="*/ 186 h 552"/>
                <a:gd name="T42" fmla="*/ 477 w 1439"/>
                <a:gd name="T43" fmla="*/ 214 h 552"/>
                <a:gd name="T44" fmla="*/ 442 w 1439"/>
                <a:gd name="T45" fmla="*/ 255 h 552"/>
                <a:gd name="T46" fmla="*/ 458 w 1439"/>
                <a:gd name="T47" fmla="*/ 223 h 552"/>
                <a:gd name="T48" fmla="*/ 405 w 1439"/>
                <a:gd name="T49" fmla="*/ 196 h 552"/>
                <a:gd name="T50" fmla="*/ 342 w 1439"/>
                <a:gd name="T51" fmla="*/ 205 h 552"/>
                <a:gd name="T52" fmla="*/ 281 w 1439"/>
                <a:gd name="T53" fmla="*/ 221 h 552"/>
                <a:gd name="T54" fmla="*/ 205 w 1439"/>
                <a:gd name="T55" fmla="*/ 224 h 552"/>
                <a:gd name="T56" fmla="*/ 157 w 1439"/>
                <a:gd name="T57" fmla="*/ 275 h 552"/>
                <a:gd name="T58" fmla="*/ 108 w 1439"/>
                <a:gd name="T59" fmla="*/ 244 h 552"/>
                <a:gd name="T60" fmla="*/ 112 w 1439"/>
                <a:gd name="T61" fmla="*/ 209 h 552"/>
                <a:gd name="T62" fmla="*/ 82 w 1439"/>
                <a:gd name="T63" fmla="*/ 241 h 552"/>
                <a:gd name="T64" fmla="*/ 74 w 1439"/>
                <a:gd name="T65" fmla="*/ 330 h 552"/>
                <a:gd name="T66" fmla="*/ 77 w 1439"/>
                <a:gd name="T67" fmla="*/ 388 h 552"/>
                <a:gd name="T68" fmla="*/ 120 w 1439"/>
                <a:gd name="T69" fmla="*/ 432 h 552"/>
                <a:gd name="T70" fmla="*/ 168 w 1439"/>
                <a:gd name="T71" fmla="*/ 472 h 552"/>
                <a:gd name="T72" fmla="*/ 172 w 1439"/>
                <a:gd name="T73" fmla="*/ 526 h 552"/>
                <a:gd name="T74" fmla="*/ 250 w 1439"/>
                <a:gd name="T75" fmla="*/ 499 h 552"/>
                <a:gd name="T76" fmla="*/ 248 w 1439"/>
                <a:gd name="T77" fmla="*/ 450 h 552"/>
                <a:gd name="T78" fmla="*/ 341 w 1439"/>
                <a:gd name="T79" fmla="*/ 453 h 552"/>
                <a:gd name="T80" fmla="*/ 391 w 1439"/>
                <a:gd name="T81" fmla="*/ 407 h 552"/>
                <a:gd name="T82" fmla="*/ 472 w 1439"/>
                <a:gd name="T83" fmla="*/ 414 h 552"/>
                <a:gd name="T84" fmla="*/ 567 w 1439"/>
                <a:gd name="T85" fmla="*/ 463 h 552"/>
                <a:gd name="T86" fmla="*/ 654 w 1439"/>
                <a:gd name="T87" fmla="*/ 453 h 552"/>
                <a:gd name="T88" fmla="*/ 729 w 1439"/>
                <a:gd name="T89" fmla="*/ 458 h 552"/>
                <a:gd name="T90" fmla="*/ 842 w 1439"/>
                <a:gd name="T91" fmla="*/ 439 h 552"/>
                <a:gd name="T92" fmla="*/ 930 w 1439"/>
                <a:gd name="T93" fmla="*/ 474 h 552"/>
                <a:gd name="T94" fmla="*/ 941 w 1439"/>
                <a:gd name="T95" fmla="*/ 532 h 552"/>
                <a:gd name="T96" fmla="*/ 1006 w 1439"/>
                <a:gd name="T97" fmla="*/ 412 h 552"/>
                <a:gd name="T98" fmla="*/ 1015 w 1439"/>
                <a:gd name="T99" fmla="*/ 365 h 552"/>
                <a:gd name="T100" fmla="*/ 1129 w 1439"/>
                <a:gd name="T101" fmla="*/ 353 h 552"/>
                <a:gd name="T102" fmla="*/ 1206 w 1439"/>
                <a:gd name="T103" fmla="*/ 313 h 552"/>
                <a:gd name="T104" fmla="*/ 1150 w 1439"/>
                <a:gd name="T105" fmla="*/ 444 h 552"/>
                <a:gd name="T106" fmla="*/ 1205 w 1439"/>
                <a:gd name="T107" fmla="*/ 369 h 552"/>
                <a:gd name="T108" fmla="*/ 1293 w 1439"/>
                <a:gd name="T109" fmla="*/ 324 h 552"/>
                <a:gd name="T110" fmla="*/ 1353 w 1439"/>
                <a:gd name="T111" fmla="*/ 274 h 552"/>
                <a:gd name="T112" fmla="*/ 1411 w 1439"/>
                <a:gd name="T113" fmla="*/ 280 h 552"/>
                <a:gd name="T114" fmla="*/ 740 w 1439"/>
                <a:gd name="T115" fmla="*/ 411 h 552"/>
                <a:gd name="T116" fmla="*/ 289 w 1439"/>
                <a:gd name="T117" fmla="*/ 25 h 552"/>
                <a:gd name="T118" fmla="*/ 295 w 1439"/>
                <a:gd name="T119" fmla="*/ 15 h 552"/>
                <a:gd name="T120" fmla="*/ 314 w 1439"/>
                <a:gd name="T121" fmla="*/ 152 h 552"/>
                <a:gd name="T122" fmla="*/ 314 w 1439"/>
                <a:gd name="T123" fmla="*/ 11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9" h="552">
                  <a:moveTo>
                    <a:pt x="22" y="399"/>
                  </a:moveTo>
                  <a:cubicBezTo>
                    <a:pt x="21" y="399"/>
                    <a:pt x="18" y="398"/>
                    <a:pt x="17" y="397"/>
                  </a:cubicBezTo>
                  <a:cubicBezTo>
                    <a:pt x="16" y="396"/>
                    <a:pt x="14" y="396"/>
                    <a:pt x="12" y="397"/>
                  </a:cubicBezTo>
                  <a:cubicBezTo>
                    <a:pt x="12" y="397"/>
                    <a:pt x="13" y="397"/>
                    <a:pt x="13" y="398"/>
                  </a:cubicBezTo>
                  <a:cubicBezTo>
                    <a:pt x="14" y="400"/>
                    <a:pt x="9" y="400"/>
                    <a:pt x="10" y="402"/>
                  </a:cubicBezTo>
                  <a:cubicBezTo>
                    <a:pt x="12" y="405"/>
                    <a:pt x="6" y="405"/>
                    <a:pt x="6" y="402"/>
                  </a:cubicBezTo>
                  <a:cubicBezTo>
                    <a:pt x="6" y="400"/>
                    <a:pt x="0" y="401"/>
                    <a:pt x="1" y="403"/>
                  </a:cubicBezTo>
                  <a:cubicBezTo>
                    <a:pt x="1" y="403"/>
                    <a:pt x="1" y="404"/>
                    <a:pt x="0" y="405"/>
                  </a:cubicBezTo>
                  <a:cubicBezTo>
                    <a:pt x="2" y="405"/>
                    <a:pt x="4" y="406"/>
                    <a:pt x="4" y="406"/>
                  </a:cubicBezTo>
                  <a:cubicBezTo>
                    <a:pt x="6" y="407"/>
                    <a:pt x="20" y="408"/>
                    <a:pt x="26" y="407"/>
                  </a:cubicBezTo>
                  <a:cubicBezTo>
                    <a:pt x="26" y="406"/>
                    <a:pt x="27" y="403"/>
                    <a:pt x="27" y="402"/>
                  </a:cubicBezTo>
                  <a:cubicBezTo>
                    <a:pt x="27" y="400"/>
                    <a:pt x="23" y="398"/>
                    <a:pt x="22" y="399"/>
                  </a:cubicBezTo>
                  <a:close/>
                  <a:moveTo>
                    <a:pt x="382" y="15"/>
                  </a:moveTo>
                  <a:cubicBezTo>
                    <a:pt x="392" y="14"/>
                    <a:pt x="391" y="9"/>
                    <a:pt x="386" y="8"/>
                  </a:cubicBezTo>
                  <a:cubicBezTo>
                    <a:pt x="381" y="7"/>
                    <a:pt x="381" y="11"/>
                    <a:pt x="378" y="11"/>
                  </a:cubicBezTo>
                  <a:cubicBezTo>
                    <a:pt x="376" y="11"/>
                    <a:pt x="366" y="13"/>
                    <a:pt x="368" y="15"/>
                  </a:cubicBezTo>
                  <a:cubicBezTo>
                    <a:pt x="371" y="17"/>
                    <a:pt x="377" y="16"/>
                    <a:pt x="382" y="15"/>
                  </a:cubicBezTo>
                  <a:close/>
                  <a:moveTo>
                    <a:pt x="430" y="154"/>
                  </a:moveTo>
                  <a:cubicBezTo>
                    <a:pt x="434" y="154"/>
                    <a:pt x="442" y="153"/>
                    <a:pt x="443" y="151"/>
                  </a:cubicBezTo>
                  <a:cubicBezTo>
                    <a:pt x="444" y="149"/>
                    <a:pt x="440" y="147"/>
                    <a:pt x="434" y="147"/>
                  </a:cubicBezTo>
                  <a:cubicBezTo>
                    <a:pt x="428" y="147"/>
                    <a:pt x="427" y="153"/>
                    <a:pt x="430" y="154"/>
                  </a:cubicBezTo>
                  <a:close/>
                  <a:moveTo>
                    <a:pt x="614" y="27"/>
                  </a:moveTo>
                  <a:cubicBezTo>
                    <a:pt x="619" y="29"/>
                    <a:pt x="617" y="30"/>
                    <a:pt x="612" y="30"/>
                  </a:cubicBezTo>
                  <a:cubicBezTo>
                    <a:pt x="607" y="30"/>
                    <a:pt x="603" y="32"/>
                    <a:pt x="606" y="33"/>
                  </a:cubicBezTo>
                  <a:cubicBezTo>
                    <a:pt x="609" y="34"/>
                    <a:pt x="609" y="37"/>
                    <a:pt x="614" y="38"/>
                  </a:cubicBezTo>
                  <a:cubicBezTo>
                    <a:pt x="619" y="39"/>
                    <a:pt x="624" y="35"/>
                    <a:pt x="624" y="32"/>
                  </a:cubicBezTo>
                  <a:cubicBezTo>
                    <a:pt x="623" y="29"/>
                    <a:pt x="642" y="26"/>
                    <a:pt x="647" y="25"/>
                  </a:cubicBezTo>
                  <a:cubicBezTo>
                    <a:pt x="652" y="24"/>
                    <a:pt x="644" y="18"/>
                    <a:pt x="649" y="18"/>
                  </a:cubicBezTo>
                  <a:cubicBezTo>
                    <a:pt x="655" y="17"/>
                    <a:pt x="652" y="15"/>
                    <a:pt x="646" y="14"/>
                  </a:cubicBezTo>
                  <a:cubicBezTo>
                    <a:pt x="639" y="13"/>
                    <a:pt x="642" y="7"/>
                    <a:pt x="639" y="5"/>
                  </a:cubicBezTo>
                  <a:cubicBezTo>
                    <a:pt x="637" y="3"/>
                    <a:pt x="636" y="8"/>
                    <a:pt x="627" y="9"/>
                  </a:cubicBezTo>
                  <a:cubicBezTo>
                    <a:pt x="618" y="11"/>
                    <a:pt x="614" y="13"/>
                    <a:pt x="618" y="15"/>
                  </a:cubicBezTo>
                  <a:cubicBezTo>
                    <a:pt x="621" y="17"/>
                    <a:pt x="618" y="21"/>
                    <a:pt x="614" y="21"/>
                  </a:cubicBezTo>
                  <a:cubicBezTo>
                    <a:pt x="610" y="21"/>
                    <a:pt x="610" y="25"/>
                    <a:pt x="614" y="27"/>
                  </a:cubicBezTo>
                  <a:close/>
                  <a:moveTo>
                    <a:pt x="627" y="34"/>
                  </a:moveTo>
                  <a:cubicBezTo>
                    <a:pt x="627" y="36"/>
                    <a:pt x="619" y="39"/>
                    <a:pt x="622" y="41"/>
                  </a:cubicBezTo>
                  <a:cubicBezTo>
                    <a:pt x="624" y="43"/>
                    <a:pt x="625" y="42"/>
                    <a:pt x="628" y="43"/>
                  </a:cubicBezTo>
                  <a:cubicBezTo>
                    <a:pt x="630" y="43"/>
                    <a:pt x="632" y="50"/>
                    <a:pt x="636" y="49"/>
                  </a:cubicBezTo>
                  <a:cubicBezTo>
                    <a:pt x="641" y="48"/>
                    <a:pt x="653" y="54"/>
                    <a:pt x="660" y="54"/>
                  </a:cubicBezTo>
                  <a:cubicBezTo>
                    <a:pt x="667" y="54"/>
                    <a:pt x="668" y="48"/>
                    <a:pt x="666" y="47"/>
                  </a:cubicBezTo>
                  <a:cubicBezTo>
                    <a:pt x="664" y="47"/>
                    <a:pt x="666" y="44"/>
                    <a:pt x="670" y="38"/>
                  </a:cubicBezTo>
                  <a:cubicBezTo>
                    <a:pt x="673" y="32"/>
                    <a:pt x="657" y="28"/>
                    <a:pt x="657" y="32"/>
                  </a:cubicBezTo>
                  <a:cubicBezTo>
                    <a:pt x="657" y="37"/>
                    <a:pt x="652" y="31"/>
                    <a:pt x="651" y="29"/>
                  </a:cubicBezTo>
                  <a:cubicBezTo>
                    <a:pt x="649" y="26"/>
                    <a:pt x="627" y="31"/>
                    <a:pt x="627" y="34"/>
                  </a:cubicBezTo>
                  <a:close/>
                  <a:moveTo>
                    <a:pt x="503" y="158"/>
                  </a:moveTo>
                  <a:cubicBezTo>
                    <a:pt x="507" y="160"/>
                    <a:pt x="510" y="159"/>
                    <a:pt x="509" y="155"/>
                  </a:cubicBezTo>
                  <a:cubicBezTo>
                    <a:pt x="509" y="151"/>
                    <a:pt x="500" y="156"/>
                    <a:pt x="503" y="158"/>
                  </a:cubicBezTo>
                  <a:close/>
                  <a:moveTo>
                    <a:pt x="608" y="9"/>
                  </a:moveTo>
                  <a:cubicBezTo>
                    <a:pt x="609" y="5"/>
                    <a:pt x="592" y="7"/>
                    <a:pt x="597" y="10"/>
                  </a:cubicBezTo>
                  <a:cubicBezTo>
                    <a:pt x="598" y="12"/>
                    <a:pt x="607" y="13"/>
                    <a:pt x="608" y="9"/>
                  </a:cubicBezTo>
                  <a:close/>
                  <a:moveTo>
                    <a:pt x="1340" y="189"/>
                  </a:moveTo>
                  <a:cubicBezTo>
                    <a:pt x="1345" y="192"/>
                    <a:pt x="1348" y="186"/>
                    <a:pt x="1352" y="189"/>
                  </a:cubicBezTo>
                  <a:cubicBezTo>
                    <a:pt x="1356" y="192"/>
                    <a:pt x="1366" y="188"/>
                    <a:pt x="1370" y="187"/>
                  </a:cubicBezTo>
                  <a:cubicBezTo>
                    <a:pt x="1374" y="186"/>
                    <a:pt x="1372" y="181"/>
                    <a:pt x="1361" y="180"/>
                  </a:cubicBezTo>
                  <a:cubicBezTo>
                    <a:pt x="1350" y="179"/>
                    <a:pt x="1335" y="187"/>
                    <a:pt x="1340" y="189"/>
                  </a:cubicBezTo>
                  <a:close/>
                  <a:moveTo>
                    <a:pt x="666" y="69"/>
                  </a:moveTo>
                  <a:cubicBezTo>
                    <a:pt x="670" y="71"/>
                    <a:pt x="681" y="66"/>
                    <a:pt x="688" y="66"/>
                  </a:cubicBezTo>
                  <a:cubicBezTo>
                    <a:pt x="696" y="67"/>
                    <a:pt x="717" y="61"/>
                    <a:pt x="717" y="57"/>
                  </a:cubicBezTo>
                  <a:cubicBezTo>
                    <a:pt x="718" y="53"/>
                    <a:pt x="710" y="53"/>
                    <a:pt x="706" y="50"/>
                  </a:cubicBezTo>
                  <a:cubicBezTo>
                    <a:pt x="703" y="46"/>
                    <a:pt x="696" y="49"/>
                    <a:pt x="694" y="52"/>
                  </a:cubicBezTo>
                  <a:cubicBezTo>
                    <a:pt x="692" y="55"/>
                    <a:pt x="690" y="52"/>
                    <a:pt x="695" y="48"/>
                  </a:cubicBezTo>
                  <a:cubicBezTo>
                    <a:pt x="700" y="43"/>
                    <a:pt x="690" y="39"/>
                    <a:pt x="690" y="42"/>
                  </a:cubicBezTo>
                  <a:cubicBezTo>
                    <a:pt x="690" y="45"/>
                    <a:pt x="681" y="43"/>
                    <a:pt x="681" y="45"/>
                  </a:cubicBezTo>
                  <a:cubicBezTo>
                    <a:pt x="681" y="48"/>
                    <a:pt x="678" y="49"/>
                    <a:pt x="678" y="52"/>
                  </a:cubicBezTo>
                  <a:cubicBezTo>
                    <a:pt x="678" y="55"/>
                    <a:pt x="672" y="51"/>
                    <a:pt x="672" y="57"/>
                  </a:cubicBezTo>
                  <a:cubicBezTo>
                    <a:pt x="672" y="63"/>
                    <a:pt x="662" y="67"/>
                    <a:pt x="666" y="69"/>
                  </a:cubicBezTo>
                  <a:close/>
                  <a:moveTo>
                    <a:pt x="987" y="120"/>
                  </a:moveTo>
                  <a:cubicBezTo>
                    <a:pt x="991" y="122"/>
                    <a:pt x="992" y="123"/>
                    <a:pt x="994" y="125"/>
                  </a:cubicBezTo>
                  <a:cubicBezTo>
                    <a:pt x="996" y="127"/>
                    <a:pt x="1003" y="124"/>
                    <a:pt x="1006" y="123"/>
                  </a:cubicBezTo>
                  <a:cubicBezTo>
                    <a:pt x="1009" y="122"/>
                    <a:pt x="1010" y="128"/>
                    <a:pt x="1014" y="125"/>
                  </a:cubicBezTo>
                  <a:cubicBezTo>
                    <a:pt x="1019" y="122"/>
                    <a:pt x="1024" y="123"/>
                    <a:pt x="1029" y="123"/>
                  </a:cubicBezTo>
                  <a:cubicBezTo>
                    <a:pt x="1035" y="123"/>
                    <a:pt x="1028" y="117"/>
                    <a:pt x="1029" y="114"/>
                  </a:cubicBezTo>
                  <a:cubicBezTo>
                    <a:pt x="1029" y="111"/>
                    <a:pt x="1035" y="113"/>
                    <a:pt x="1033" y="115"/>
                  </a:cubicBezTo>
                  <a:cubicBezTo>
                    <a:pt x="1031" y="118"/>
                    <a:pt x="1036" y="123"/>
                    <a:pt x="1044" y="123"/>
                  </a:cubicBezTo>
                  <a:cubicBezTo>
                    <a:pt x="1052" y="122"/>
                    <a:pt x="1046" y="118"/>
                    <a:pt x="1050" y="116"/>
                  </a:cubicBezTo>
                  <a:cubicBezTo>
                    <a:pt x="1054" y="114"/>
                    <a:pt x="1053" y="112"/>
                    <a:pt x="1048" y="109"/>
                  </a:cubicBezTo>
                  <a:cubicBezTo>
                    <a:pt x="1042" y="105"/>
                    <a:pt x="1034" y="107"/>
                    <a:pt x="1030" y="105"/>
                  </a:cubicBezTo>
                  <a:cubicBezTo>
                    <a:pt x="1024" y="103"/>
                    <a:pt x="1018" y="103"/>
                    <a:pt x="1018" y="108"/>
                  </a:cubicBezTo>
                  <a:cubicBezTo>
                    <a:pt x="1017" y="114"/>
                    <a:pt x="1007" y="102"/>
                    <a:pt x="1001" y="100"/>
                  </a:cubicBezTo>
                  <a:cubicBezTo>
                    <a:pt x="996" y="99"/>
                    <a:pt x="979" y="116"/>
                    <a:pt x="987" y="120"/>
                  </a:cubicBezTo>
                  <a:close/>
                  <a:moveTo>
                    <a:pt x="1039" y="152"/>
                  </a:moveTo>
                  <a:cubicBezTo>
                    <a:pt x="1044" y="151"/>
                    <a:pt x="1036" y="143"/>
                    <a:pt x="1028" y="141"/>
                  </a:cubicBezTo>
                  <a:cubicBezTo>
                    <a:pt x="1021" y="140"/>
                    <a:pt x="1013" y="147"/>
                    <a:pt x="1014" y="148"/>
                  </a:cubicBezTo>
                  <a:cubicBezTo>
                    <a:pt x="1017" y="151"/>
                    <a:pt x="1035" y="153"/>
                    <a:pt x="1039" y="152"/>
                  </a:cubicBezTo>
                  <a:close/>
                  <a:moveTo>
                    <a:pt x="1019" y="135"/>
                  </a:moveTo>
                  <a:cubicBezTo>
                    <a:pt x="1019" y="132"/>
                    <a:pt x="1006" y="137"/>
                    <a:pt x="1011" y="139"/>
                  </a:cubicBezTo>
                  <a:cubicBezTo>
                    <a:pt x="1014" y="140"/>
                    <a:pt x="1019" y="139"/>
                    <a:pt x="1019" y="135"/>
                  </a:cubicBezTo>
                  <a:close/>
                  <a:moveTo>
                    <a:pt x="1063" y="120"/>
                  </a:moveTo>
                  <a:cubicBezTo>
                    <a:pt x="1069" y="120"/>
                    <a:pt x="1072" y="126"/>
                    <a:pt x="1083" y="127"/>
                  </a:cubicBezTo>
                  <a:cubicBezTo>
                    <a:pt x="1094" y="127"/>
                    <a:pt x="1103" y="125"/>
                    <a:pt x="1103" y="123"/>
                  </a:cubicBezTo>
                  <a:cubicBezTo>
                    <a:pt x="1103" y="120"/>
                    <a:pt x="1093" y="117"/>
                    <a:pt x="1090" y="119"/>
                  </a:cubicBezTo>
                  <a:cubicBezTo>
                    <a:pt x="1086" y="120"/>
                    <a:pt x="1084" y="115"/>
                    <a:pt x="1080" y="117"/>
                  </a:cubicBezTo>
                  <a:cubicBezTo>
                    <a:pt x="1076" y="118"/>
                    <a:pt x="1070" y="118"/>
                    <a:pt x="1068" y="114"/>
                  </a:cubicBezTo>
                  <a:cubicBezTo>
                    <a:pt x="1066" y="111"/>
                    <a:pt x="1060" y="120"/>
                    <a:pt x="1063" y="120"/>
                  </a:cubicBezTo>
                  <a:close/>
                  <a:moveTo>
                    <a:pt x="231" y="19"/>
                  </a:moveTo>
                  <a:cubicBezTo>
                    <a:pt x="237" y="13"/>
                    <a:pt x="244" y="18"/>
                    <a:pt x="245" y="16"/>
                  </a:cubicBezTo>
                  <a:cubicBezTo>
                    <a:pt x="246" y="13"/>
                    <a:pt x="234" y="13"/>
                    <a:pt x="230" y="15"/>
                  </a:cubicBezTo>
                  <a:cubicBezTo>
                    <a:pt x="226" y="17"/>
                    <a:pt x="216" y="15"/>
                    <a:pt x="217" y="18"/>
                  </a:cubicBezTo>
                  <a:cubicBezTo>
                    <a:pt x="218" y="20"/>
                    <a:pt x="225" y="24"/>
                    <a:pt x="231" y="19"/>
                  </a:cubicBezTo>
                  <a:close/>
                  <a:moveTo>
                    <a:pt x="1037" y="439"/>
                  </a:moveTo>
                  <a:cubicBezTo>
                    <a:pt x="1034" y="432"/>
                    <a:pt x="1041" y="425"/>
                    <a:pt x="1036" y="421"/>
                  </a:cubicBezTo>
                  <a:cubicBezTo>
                    <a:pt x="1031" y="418"/>
                    <a:pt x="1033" y="410"/>
                    <a:pt x="1031" y="412"/>
                  </a:cubicBezTo>
                  <a:cubicBezTo>
                    <a:pt x="1028" y="413"/>
                    <a:pt x="1031" y="420"/>
                    <a:pt x="1027" y="420"/>
                  </a:cubicBezTo>
                  <a:cubicBezTo>
                    <a:pt x="1023" y="421"/>
                    <a:pt x="1027" y="424"/>
                    <a:pt x="1025" y="429"/>
                  </a:cubicBezTo>
                  <a:cubicBezTo>
                    <a:pt x="1024" y="434"/>
                    <a:pt x="1026" y="442"/>
                    <a:pt x="1028" y="446"/>
                  </a:cubicBezTo>
                  <a:cubicBezTo>
                    <a:pt x="1030" y="451"/>
                    <a:pt x="1025" y="475"/>
                    <a:pt x="1027" y="479"/>
                  </a:cubicBezTo>
                  <a:cubicBezTo>
                    <a:pt x="1029" y="482"/>
                    <a:pt x="1024" y="500"/>
                    <a:pt x="1026" y="502"/>
                  </a:cubicBezTo>
                  <a:cubicBezTo>
                    <a:pt x="1029" y="506"/>
                    <a:pt x="1027" y="497"/>
                    <a:pt x="1031" y="497"/>
                  </a:cubicBezTo>
                  <a:cubicBezTo>
                    <a:pt x="1035" y="496"/>
                    <a:pt x="1035" y="502"/>
                    <a:pt x="1038" y="503"/>
                  </a:cubicBezTo>
                  <a:cubicBezTo>
                    <a:pt x="1041" y="504"/>
                    <a:pt x="1039" y="495"/>
                    <a:pt x="1037" y="495"/>
                  </a:cubicBezTo>
                  <a:cubicBezTo>
                    <a:pt x="1034" y="496"/>
                    <a:pt x="1032" y="489"/>
                    <a:pt x="1031" y="485"/>
                  </a:cubicBezTo>
                  <a:cubicBezTo>
                    <a:pt x="1030" y="481"/>
                    <a:pt x="1033" y="477"/>
                    <a:pt x="1033" y="472"/>
                  </a:cubicBezTo>
                  <a:cubicBezTo>
                    <a:pt x="1033" y="467"/>
                    <a:pt x="1040" y="467"/>
                    <a:pt x="1043" y="471"/>
                  </a:cubicBezTo>
                  <a:cubicBezTo>
                    <a:pt x="1047" y="475"/>
                    <a:pt x="1048" y="472"/>
                    <a:pt x="1046" y="469"/>
                  </a:cubicBezTo>
                  <a:cubicBezTo>
                    <a:pt x="1045" y="467"/>
                    <a:pt x="1040" y="447"/>
                    <a:pt x="1037" y="439"/>
                  </a:cubicBezTo>
                  <a:close/>
                  <a:moveTo>
                    <a:pt x="254" y="16"/>
                  </a:moveTo>
                  <a:cubicBezTo>
                    <a:pt x="258" y="19"/>
                    <a:pt x="245" y="18"/>
                    <a:pt x="243" y="21"/>
                  </a:cubicBezTo>
                  <a:cubicBezTo>
                    <a:pt x="241" y="23"/>
                    <a:pt x="233" y="22"/>
                    <a:pt x="235" y="25"/>
                  </a:cubicBezTo>
                  <a:cubicBezTo>
                    <a:pt x="236" y="28"/>
                    <a:pt x="249" y="28"/>
                    <a:pt x="249" y="26"/>
                  </a:cubicBezTo>
                  <a:cubicBezTo>
                    <a:pt x="249" y="23"/>
                    <a:pt x="255" y="26"/>
                    <a:pt x="255" y="23"/>
                  </a:cubicBezTo>
                  <a:cubicBezTo>
                    <a:pt x="256" y="21"/>
                    <a:pt x="258" y="19"/>
                    <a:pt x="265" y="18"/>
                  </a:cubicBezTo>
                  <a:cubicBezTo>
                    <a:pt x="272" y="18"/>
                    <a:pt x="272" y="15"/>
                    <a:pt x="266" y="12"/>
                  </a:cubicBezTo>
                  <a:cubicBezTo>
                    <a:pt x="259" y="9"/>
                    <a:pt x="251" y="14"/>
                    <a:pt x="254" y="16"/>
                  </a:cubicBezTo>
                  <a:close/>
                  <a:moveTo>
                    <a:pt x="244" y="218"/>
                  </a:moveTo>
                  <a:cubicBezTo>
                    <a:pt x="250" y="224"/>
                    <a:pt x="256" y="215"/>
                    <a:pt x="259" y="214"/>
                  </a:cubicBezTo>
                  <a:cubicBezTo>
                    <a:pt x="262" y="214"/>
                    <a:pt x="257" y="210"/>
                    <a:pt x="252" y="209"/>
                  </a:cubicBezTo>
                  <a:cubicBezTo>
                    <a:pt x="246" y="207"/>
                    <a:pt x="238" y="213"/>
                    <a:pt x="244" y="218"/>
                  </a:cubicBezTo>
                  <a:close/>
                  <a:moveTo>
                    <a:pt x="1436" y="260"/>
                  </a:moveTo>
                  <a:cubicBezTo>
                    <a:pt x="1434" y="259"/>
                    <a:pt x="1426" y="254"/>
                    <a:pt x="1424" y="251"/>
                  </a:cubicBezTo>
                  <a:cubicBezTo>
                    <a:pt x="1422" y="248"/>
                    <a:pt x="1412" y="247"/>
                    <a:pt x="1412" y="248"/>
                  </a:cubicBezTo>
                  <a:cubicBezTo>
                    <a:pt x="1412" y="250"/>
                    <a:pt x="1409" y="248"/>
                    <a:pt x="1408" y="246"/>
                  </a:cubicBezTo>
                  <a:cubicBezTo>
                    <a:pt x="1408" y="245"/>
                    <a:pt x="1397" y="245"/>
                    <a:pt x="1397" y="246"/>
                  </a:cubicBezTo>
                  <a:cubicBezTo>
                    <a:pt x="1397" y="248"/>
                    <a:pt x="1400" y="248"/>
                    <a:pt x="1401" y="250"/>
                  </a:cubicBezTo>
                  <a:cubicBezTo>
                    <a:pt x="1403" y="252"/>
                    <a:pt x="1399" y="253"/>
                    <a:pt x="1400" y="256"/>
                  </a:cubicBezTo>
                  <a:cubicBezTo>
                    <a:pt x="1401" y="258"/>
                    <a:pt x="1396" y="254"/>
                    <a:pt x="1395" y="253"/>
                  </a:cubicBezTo>
                  <a:cubicBezTo>
                    <a:pt x="1393" y="252"/>
                    <a:pt x="1394" y="247"/>
                    <a:pt x="1394" y="245"/>
                  </a:cubicBezTo>
                  <a:cubicBezTo>
                    <a:pt x="1395" y="242"/>
                    <a:pt x="1391" y="243"/>
                    <a:pt x="1391" y="240"/>
                  </a:cubicBezTo>
                  <a:cubicBezTo>
                    <a:pt x="1391" y="238"/>
                    <a:pt x="1379" y="233"/>
                    <a:pt x="1375" y="231"/>
                  </a:cubicBezTo>
                  <a:cubicBezTo>
                    <a:pt x="1370" y="229"/>
                    <a:pt x="1364" y="227"/>
                    <a:pt x="1362" y="224"/>
                  </a:cubicBezTo>
                  <a:cubicBezTo>
                    <a:pt x="1361" y="222"/>
                    <a:pt x="1352" y="222"/>
                    <a:pt x="1349" y="218"/>
                  </a:cubicBezTo>
                  <a:cubicBezTo>
                    <a:pt x="1346" y="215"/>
                    <a:pt x="1331" y="209"/>
                    <a:pt x="1325" y="209"/>
                  </a:cubicBezTo>
                  <a:cubicBezTo>
                    <a:pt x="1319" y="208"/>
                    <a:pt x="1321" y="205"/>
                    <a:pt x="1318" y="205"/>
                  </a:cubicBezTo>
                  <a:cubicBezTo>
                    <a:pt x="1315" y="206"/>
                    <a:pt x="1302" y="205"/>
                    <a:pt x="1298" y="205"/>
                  </a:cubicBezTo>
                  <a:cubicBezTo>
                    <a:pt x="1294" y="204"/>
                    <a:pt x="1293" y="207"/>
                    <a:pt x="1290" y="206"/>
                  </a:cubicBezTo>
                  <a:cubicBezTo>
                    <a:pt x="1287" y="205"/>
                    <a:pt x="1272" y="199"/>
                    <a:pt x="1271" y="201"/>
                  </a:cubicBezTo>
                  <a:cubicBezTo>
                    <a:pt x="1269" y="203"/>
                    <a:pt x="1270" y="206"/>
                    <a:pt x="1268" y="207"/>
                  </a:cubicBezTo>
                  <a:cubicBezTo>
                    <a:pt x="1266" y="207"/>
                    <a:pt x="1268" y="210"/>
                    <a:pt x="1272" y="213"/>
                  </a:cubicBezTo>
                  <a:cubicBezTo>
                    <a:pt x="1276" y="217"/>
                    <a:pt x="1274" y="220"/>
                    <a:pt x="1270" y="222"/>
                  </a:cubicBezTo>
                  <a:cubicBezTo>
                    <a:pt x="1266" y="223"/>
                    <a:pt x="1260" y="220"/>
                    <a:pt x="1258" y="217"/>
                  </a:cubicBezTo>
                  <a:cubicBezTo>
                    <a:pt x="1257" y="214"/>
                    <a:pt x="1251" y="216"/>
                    <a:pt x="1250" y="212"/>
                  </a:cubicBezTo>
                  <a:cubicBezTo>
                    <a:pt x="1249" y="208"/>
                    <a:pt x="1252" y="208"/>
                    <a:pt x="1254" y="210"/>
                  </a:cubicBezTo>
                  <a:cubicBezTo>
                    <a:pt x="1257" y="212"/>
                    <a:pt x="1260" y="210"/>
                    <a:pt x="1260" y="207"/>
                  </a:cubicBezTo>
                  <a:cubicBezTo>
                    <a:pt x="1261" y="205"/>
                    <a:pt x="1254" y="203"/>
                    <a:pt x="1250" y="203"/>
                  </a:cubicBezTo>
                  <a:cubicBezTo>
                    <a:pt x="1246" y="203"/>
                    <a:pt x="1244" y="209"/>
                    <a:pt x="1240" y="211"/>
                  </a:cubicBezTo>
                  <a:cubicBezTo>
                    <a:pt x="1236" y="213"/>
                    <a:pt x="1220" y="210"/>
                    <a:pt x="1219" y="208"/>
                  </a:cubicBezTo>
                  <a:cubicBezTo>
                    <a:pt x="1217" y="207"/>
                    <a:pt x="1196" y="208"/>
                    <a:pt x="1193" y="210"/>
                  </a:cubicBezTo>
                  <a:cubicBezTo>
                    <a:pt x="1191" y="211"/>
                    <a:pt x="1193" y="217"/>
                    <a:pt x="1192" y="218"/>
                  </a:cubicBezTo>
                  <a:cubicBezTo>
                    <a:pt x="1191" y="218"/>
                    <a:pt x="1189" y="211"/>
                    <a:pt x="1189" y="210"/>
                  </a:cubicBezTo>
                  <a:cubicBezTo>
                    <a:pt x="1189" y="208"/>
                    <a:pt x="1187" y="207"/>
                    <a:pt x="1183" y="207"/>
                  </a:cubicBezTo>
                  <a:cubicBezTo>
                    <a:pt x="1179" y="207"/>
                    <a:pt x="1177" y="207"/>
                    <a:pt x="1179" y="206"/>
                  </a:cubicBezTo>
                  <a:cubicBezTo>
                    <a:pt x="1180" y="204"/>
                    <a:pt x="1177" y="202"/>
                    <a:pt x="1180" y="200"/>
                  </a:cubicBezTo>
                  <a:cubicBezTo>
                    <a:pt x="1183" y="198"/>
                    <a:pt x="1175" y="191"/>
                    <a:pt x="1166" y="188"/>
                  </a:cubicBezTo>
                  <a:cubicBezTo>
                    <a:pt x="1158" y="185"/>
                    <a:pt x="1139" y="187"/>
                    <a:pt x="1134" y="188"/>
                  </a:cubicBezTo>
                  <a:cubicBezTo>
                    <a:pt x="1129" y="190"/>
                    <a:pt x="1120" y="189"/>
                    <a:pt x="1115" y="189"/>
                  </a:cubicBezTo>
                  <a:cubicBezTo>
                    <a:pt x="1110" y="190"/>
                    <a:pt x="1114" y="188"/>
                    <a:pt x="1113" y="185"/>
                  </a:cubicBezTo>
                  <a:cubicBezTo>
                    <a:pt x="1111" y="183"/>
                    <a:pt x="1103" y="180"/>
                    <a:pt x="1102" y="182"/>
                  </a:cubicBezTo>
                  <a:cubicBezTo>
                    <a:pt x="1101" y="184"/>
                    <a:pt x="1099" y="182"/>
                    <a:pt x="1099" y="181"/>
                  </a:cubicBezTo>
                  <a:cubicBezTo>
                    <a:pt x="1099" y="180"/>
                    <a:pt x="1091" y="177"/>
                    <a:pt x="1088" y="177"/>
                  </a:cubicBezTo>
                  <a:cubicBezTo>
                    <a:pt x="1085" y="178"/>
                    <a:pt x="1084" y="175"/>
                    <a:pt x="1087" y="175"/>
                  </a:cubicBezTo>
                  <a:cubicBezTo>
                    <a:pt x="1091" y="175"/>
                    <a:pt x="1097" y="175"/>
                    <a:pt x="1094" y="171"/>
                  </a:cubicBezTo>
                  <a:cubicBezTo>
                    <a:pt x="1091" y="167"/>
                    <a:pt x="1069" y="166"/>
                    <a:pt x="1067" y="167"/>
                  </a:cubicBezTo>
                  <a:cubicBezTo>
                    <a:pt x="1065" y="168"/>
                    <a:pt x="1067" y="171"/>
                    <a:pt x="1062" y="175"/>
                  </a:cubicBezTo>
                  <a:cubicBezTo>
                    <a:pt x="1057" y="180"/>
                    <a:pt x="1052" y="177"/>
                    <a:pt x="1053" y="174"/>
                  </a:cubicBezTo>
                  <a:cubicBezTo>
                    <a:pt x="1054" y="172"/>
                    <a:pt x="1060" y="173"/>
                    <a:pt x="1060" y="170"/>
                  </a:cubicBezTo>
                  <a:cubicBezTo>
                    <a:pt x="1060" y="168"/>
                    <a:pt x="1051" y="169"/>
                    <a:pt x="1050" y="167"/>
                  </a:cubicBezTo>
                  <a:cubicBezTo>
                    <a:pt x="1049" y="166"/>
                    <a:pt x="1052" y="164"/>
                    <a:pt x="1055" y="165"/>
                  </a:cubicBezTo>
                  <a:cubicBezTo>
                    <a:pt x="1058" y="166"/>
                    <a:pt x="1063" y="167"/>
                    <a:pt x="1063" y="165"/>
                  </a:cubicBezTo>
                  <a:cubicBezTo>
                    <a:pt x="1064" y="164"/>
                    <a:pt x="1060" y="164"/>
                    <a:pt x="1055" y="163"/>
                  </a:cubicBezTo>
                  <a:cubicBezTo>
                    <a:pt x="1050" y="162"/>
                    <a:pt x="1038" y="159"/>
                    <a:pt x="1032" y="160"/>
                  </a:cubicBezTo>
                  <a:cubicBezTo>
                    <a:pt x="1026" y="160"/>
                    <a:pt x="1023" y="157"/>
                    <a:pt x="1019" y="157"/>
                  </a:cubicBezTo>
                  <a:cubicBezTo>
                    <a:pt x="1016" y="157"/>
                    <a:pt x="1016" y="159"/>
                    <a:pt x="1017" y="161"/>
                  </a:cubicBezTo>
                  <a:cubicBezTo>
                    <a:pt x="1019" y="163"/>
                    <a:pt x="1014" y="164"/>
                    <a:pt x="1010" y="163"/>
                  </a:cubicBezTo>
                  <a:cubicBezTo>
                    <a:pt x="1006" y="163"/>
                    <a:pt x="1000" y="166"/>
                    <a:pt x="1002" y="169"/>
                  </a:cubicBezTo>
                  <a:cubicBezTo>
                    <a:pt x="1004" y="172"/>
                    <a:pt x="1007" y="168"/>
                    <a:pt x="1009" y="169"/>
                  </a:cubicBezTo>
                  <a:cubicBezTo>
                    <a:pt x="1011" y="170"/>
                    <a:pt x="1004" y="172"/>
                    <a:pt x="1007" y="173"/>
                  </a:cubicBezTo>
                  <a:cubicBezTo>
                    <a:pt x="1010" y="175"/>
                    <a:pt x="1009" y="178"/>
                    <a:pt x="1009" y="179"/>
                  </a:cubicBezTo>
                  <a:cubicBezTo>
                    <a:pt x="1009" y="180"/>
                    <a:pt x="1004" y="181"/>
                    <a:pt x="1002" y="179"/>
                  </a:cubicBezTo>
                  <a:cubicBezTo>
                    <a:pt x="1001" y="177"/>
                    <a:pt x="998" y="179"/>
                    <a:pt x="994" y="179"/>
                  </a:cubicBezTo>
                  <a:cubicBezTo>
                    <a:pt x="991" y="178"/>
                    <a:pt x="988" y="180"/>
                    <a:pt x="992" y="180"/>
                  </a:cubicBezTo>
                  <a:cubicBezTo>
                    <a:pt x="996" y="181"/>
                    <a:pt x="997" y="183"/>
                    <a:pt x="992" y="184"/>
                  </a:cubicBezTo>
                  <a:cubicBezTo>
                    <a:pt x="987" y="184"/>
                    <a:pt x="988" y="179"/>
                    <a:pt x="985" y="180"/>
                  </a:cubicBezTo>
                  <a:cubicBezTo>
                    <a:pt x="982" y="180"/>
                    <a:pt x="976" y="177"/>
                    <a:pt x="972" y="178"/>
                  </a:cubicBezTo>
                  <a:cubicBezTo>
                    <a:pt x="969" y="178"/>
                    <a:pt x="967" y="180"/>
                    <a:pt x="963" y="181"/>
                  </a:cubicBezTo>
                  <a:cubicBezTo>
                    <a:pt x="958" y="181"/>
                    <a:pt x="952" y="178"/>
                    <a:pt x="950" y="176"/>
                  </a:cubicBezTo>
                  <a:cubicBezTo>
                    <a:pt x="948" y="173"/>
                    <a:pt x="947" y="173"/>
                    <a:pt x="945" y="176"/>
                  </a:cubicBezTo>
                  <a:cubicBezTo>
                    <a:pt x="943" y="178"/>
                    <a:pt x="943" y="184"/>
                    <a:pt x="941" y="184"/>
                  </a:cubicBezTo>
                  <a:cubicBezTo>
                    <a:pt x="938" y="185"/>
                    <a:pt x="938" y="189"/>
                    <a:pt x="935" y="191"/>
                  </a:cubicBezTo>
                  <a:cubicBezTo>
                    <a:pt x="933" y="192"/>
                    <a:pt x="933" y="189"/>
                    <a:pt x="930" y="189"/>
                  </a:cubicBezTo>
                  <a:cubicBezTo>
                    <a:pt x="927" y="189"/>
                    <a:pt x="918" y="180"/>
                    <a:pt x="917" y="178"/>
                  </a:cubicBezTo>
                  <a:cubicBezTo>
                    <a:pt x="917" y="175"/>
                    <a:pt x="911" y="170"/>
                    <a:pt x="910" y="169"/>
                  </a:cubicBezTo>
                  <a:cubicBezTo>
                    <a:pt x="908" y="168"/>
                    <a:pt x="911" y="168"/>
                    <a:pt x="913" y="169"/>
                  </a:cubicBezTo>
                  <a:cubicBezTo>
                    <a:pt x="915" y="171"/>
                    <a:pt x="917" y="171"/>
                    <a:pt x="919" y="170"/>
                  </a:cubicBezTo>
                  <a:cubicBezTo>
                    <a:pt x="921" y="169"/>
                    <a:pt x="921" y="164"/>
                    <a:pt x="918" y="164"/>
                  </a:cubicBezTo>
                  <a:cubicBezTo>
                    <a:pt x="914" y="164"/>
                    <a:pt x="916" y="161"/>
                    <a:pt x="917" y="161"/>
                  </a:cubicBezTo>
                  <a:cubicBezTo>
                    <a:pt x="919" y="160"/>
                    <a:pt x="913" y="155"/>
                    <a:pt x="915" y="155"/>
                  </a:cubicBezTo>
                  <a:cubicBezTo>
                    <a:pt x="917" y="154"/>
                    <a:pt x="917" y="152"/>
                    <a:pt x="914" y="152"/>
                  </a:cubicBezTo>
                  <a:cubicBezTo>
                    <a:pt x="911" y="152"/>
                    <a:pt x="908" y="149"/>
                    <a:pt x="908" y="148"/>
                  </a:cubicBezTo>
                  <a:cubicBezTo>
                    <a:pt x="908" y="147"/>
                    <a:pt x="896" y="146"/>
                    <a:pt x="897" y="148"/>
                  </a:cubicBezTo>
                  <a:cubicBezTo>
                    <a:pt x="897" y="150"/>
                    <a:pt x="893" y="150"/>
                    <a:pt x="894" y="148"/>
                  </a:cubicBezTo>
                  <a:cubicBezTo>
                    <a:pt x="894" y="146"/>
                    <a:pt x="890" y="147"/>
                    <a:pt x="884" y="145"/>
                  </a:cubicBezTo>
                  <a:cubicBezTo>
                    <a:pt x="879" y="144"/>
                    <a:pt x="879" y="140"/>
                    <a:pt x="877" y="140"/>
                  </a:cubicBezTo>
                  <a:cubicBezTo>
                    <a:pt x="875" y="139"/>
                    <a:pt x="876" y="145"/>
                    <a:pt x="873" y="144"/>
                  </a:cubicBezTo>
                  <a:cubicBezTo>
                    <a:pt x="870" y="143"/>
                    <a:pt x="867" y="145"/>
                    <a:pt x="869" y="148"/>
                  </a:cubicBezTo>
                  <a:cubicBezTo>
                    <a:pt x="870" y="151"/>
                    <a:pt x="869" y="152"/>
                    <a:pt x="868" y="154"/>
                  </a:cubicBezTo>
                  <a:cubicBezTo>
                    <a:pt x="868" y="157"/>
                    <a:pt x="867" y="156"/>
                    <a:pt x="863" y="155"/>
                  </a:cubicBezTo>
                  <a:cubicBezTo>
                    <a:pt x="860" y="154"/>
                    <a:pt x="860" y="158"/>
                    <a:pt x="853" y="156"/>
                  </a:cubicBezTo>
                  <a:cubicBezTo>
                    <a:pt x="846" y="154"/>
                    <a:pt x="843" y="156"/>
                    <a:pt x="842" y="154"/>
                  </a:cubicBezTo>
                  <a:cubicBezTo>
                    <a:pt x="841" y="151"/>
                    <a:pt x="839" y="151"/>
                    <a:pt x="838" y="153"/>
                  </a:cubicBezTo>
                  <a:cubicBezTo>
                    <a:pt x="838" y="155"/>
                    <a:pt x="827" y="154"/>
                    <a:pt x="826" y="151"/>
                  </a:cubicBezTo>
                  <a:cubicBezTo>
                    <a:pt x="826" y="149"/>
                    <a:pt x="828" y="148"/>
                    <a:pt x="830" y="148"/>
                  </a:cubicBezTo>
                  <a:cubicBezTo>
                    <a:pt x="832" y="147"/>
                    <a:pt x="828" y="146"/>
                    <a:pt x="822" y="146"/>
                  </a:cubicBezTo>
                  <a:cubicBezTo>
                    <a:pt x="817" y="146"/>
                    <a:pt x="813" y="143"/>
                    <a:pt x="807" y="144"/>
                  </a:cubicBezTo>
                  <a:cubicBezTo>
                    <a:pt x="801" y="144"/>
                    <a:pt x="788" y="146"/>
                    <a:pt x="786" y="146"/>
                  </a:cubicBezTo>
                  <a:cubicBezTo>
                    <a:pt x="784" y="147"/>
                    <a:pt x="787" y="151"/>
                    <a:pt x="785" y="151"/>
                  </a:cubicBezTo>
                  <a:cubicBezTo>
                    <a:pt x="782" y="151"/>
                    <a:pt x="784" y="145"/>
                    <a:pt x="783" y="143"/>
                  </a:cubicBezTo>
                  <a:cubicBezTo>
                    <a:pt x="783" y="140"/>
                    <a:pt x="778" y="140"/>
                    <a:pt x="779" y="142"/>
                  </a:cubicBezTo>
                  <a:cubicBezTo>
                    <a:pt x="780" y="144"/>
                    <a:pt x="772" y="145"/>
                    <a:pt x="770" y="143"/>
                  </a:cubicBezTo>
                  <a:cubicBezTo>
                    <a:pt x="768" y="141"/>
                    <a:pt x="765" y="139"/>
                    <a:pt x="761" y="138"/>
                  </a:cubicBezTo>
                  <a:cubicBezTo>
                    <a:pt x="756" y="137"/>
                    <a:pt x="750" y="142"/>
                    <a:pt x="751" y="143"/>
                  </a:cubicBezTo>
                  <a:cubicBezTo>
                    <a:pt x="752" y="145"/>
                    <a:pt x="756" y="144"/>
                    <a:pt x="756" y="145"/>
                  </a:cubicBezTo>
                  <a:cubicBezTo>
                    <a:pt x="756" y="147"/>
                    <a:pt x="746" y="146"/>
                    <a:pt x="746" y="148"/>
                  </a:cubicBezTo>
                  <a:cubicBezTo>
                    <a:pt x="746" y="150"/>
                    <a:pt x="736" y="152"/>
                    <a:pt x="733" y="152"/>
                  </a:cubicBezTo>
                  <a:cubicBezTo>
                    <a:pt x="725" y="153"/>
                    <a:pt x="723" y="153"/>
                    <a:pt x="719" y="156"/>
                  </a:cubicBezTo>
                  <a:cubicBezTo>
                    <a:pt x="715" y="160"/>
                    <a:pt x="718" y="154"/>
                    <a:pt x="721" y="151"/>
                  </a:cubicBezTo>
                  <a:cubicBezTo>
                    <a:pt x="724" y="148"/>
                    <a:pt x="727" y="149"/>
                    <a:pt x="729" y="147"/>
                  </a:cubicBezTo>
                  <a:cubicBezTo>
                    <a:pt x="731" y="144"/>
                    <a:pt x="734" y="144"/>
                    <a:pt x="738" y="144"/>
                  </a:cubicBezTo>
                  <a:cubicBezTo>
                    <a:pt x="743" y="143"/>
                    <a:pt x="743" y="140"/>
                    <a:pt x="745" y="139"/>
                  </a:cubicBezTo>
                  <a:cubicBezTo>
                    <a:pt x="747" y="138"/>
                    <a:pt x="753" y="136"/>
                    <a:pt x="754" y="134"/>
                  </a:cubicBezTo>
                  <a:cubicBezTo>
                    <a:pt x="755" y="132"/>
                    <a:pt x="766" y="128"/>
                    <a:pt x="768" y="128"/>
                  </a:cubicBezTo>
                  <a:cubicBezTo>
                    <a:pt x="770" y="128"/>
                    <a:pt x="771" y="123"/>
                    <a:pt x="772" y="123"/>
                  </a:cubicBezTo>
                  <a:cubicBezTo>
                    <a:pt x="773" y="123"/>
                    <a:pt x="780" y="121"/>
                    <a:pt x="782" y="120"/>
                  </a:cubicBezTo>
                  <a:cubicBezTo>
                    <a:pt x="785" y="118"/>
                    <a:pt x="786" y="116"/>
                    <a:pt x="786" y="114"/>
                  </a:cubicBezTo>
                  <a:cubicBezTo>
                    <a:pt x="786" y="113"/>
                    <a:pt x="783" y="113"/>
                    <a:pt x="783" y="112"/>
                  </a:cubicBezTo>
                  <a:cubicBezTo>
                    <a:pt x="782" y="110"/>
                    <a:pt x="784" y="111"/>
                    <a:pt x="787" y="110"/>
                  </a:cubicBezTo>
                  <a:cubicBezTo>
                    <a:pt x="789" y="109"/>
                    <a:pt x="787" y="106"/>
                    <a:pt x="785" y="106"/>
                  </a:cubicBezTo>
                  <a:cubicBezTo>
                    <a:pt x="783" y="107"/>
                    <a:pt x="786" y="104"/>
                    <a:pt x="784" y="102"/>
                  </a:cubicBezTo>
                  <a:cubicBezTo>
                    <a:pt x="782" y="100"/>
                    <a:pt x="778" y="103"/>
                    <a:pt x="778" y="101"/>
                  </a:cubicBezTo>
                  <a:cubicBezTo>
                    <a:pt x="779" y="99"/>
                    <a:pt x="778" y="96"/>
                    <a:pt x="777" y="94"/>
                  </a:cubicBezTo>
                  <a:cubicBezTo>
                    <a:pt x="775" y="93"/>
                    <a:pt x="772" y="97"/>
                    <a:pt x="769" y="94"/>
                  </a:cubicBezTo>
                  <a:cubicBezTo>
                    <a:pt x="766" y="92"/>
                    <a:pt x="757" y="91"/>
                    <a:pt x="757" y="92"/>
                  </a:cubicBezTo>
                  <a:cubicBezTo>
                    <a:pt x="757" y="93"/>
                    <a:pt x="753" y="90"/>
                    <a:pt x="752" y="91"/>
                  </a:cubicBezTo>
                  <a:cubicBezTo>
                    <a:pt x="751" y="92"/>
                    <a:pt x="744" y="92"/>
                    <a:pt x="742" y="91"/>
                  </a:cubicBezTo>
                  <a:cubicBezTo>
                    <a:pt x="739" y="91"/>
                    <a:pt x="736" y="92"/>
                    <a:pt x="736" y="94"/>
                  </a:cubicBezTo>
                  <a:cubicBezTo>
                    <a:pt x="736" y="97"/>
                    <a:pt x="727" y="96"/>
                    <a:pt x="726" y="95"/>
                  </a:cubicBezTo>
                  <a:cubicBezTo>
                    <a:pt x="724" y="95"/>
                    <a:pt x="732" y="89"/>
                    <a:pt x="732" y="88"/>
                  </a:cubicBezTo>
                  <a:cubicBezTo>
                    <a:pt x="732" y="87"/>
                    <a:pt x="719" y="88"/>
                    <a:pt x="718" y="87"/>
                  </a:cubicBezTo>
                  <a:cubicBezTo>
                    <a:pt x="717" y="85"/>
                    <a:pt x="711" y="85"/>
                    <a:pt x="708" y="85"/>
                  </a:cubicBezTo>
                  <a:cubicBezTo>
                    <a:pt x="705" y="85"/>
                    <a:pt x="708" y="84"/>
                    <a:pt x="710" y="84"/>
                  </a:cubicBezTo>
                  <a:cubicBezTo>
                    <a:pt x="713" y="84"/>
                    <a:pt x="715" y="82"/>
                    <a:pt x="718" y="81"/>
                  </a:cubicBezTo>
                  <a:cubicBezTo>
                    <a:pt x="721" y="81"/>
                    <a:pt x="720" y="80"/>
                    <a:pt x="719" y="78"/>
                  </a:cubicBezTo>
                  <a:cubicBezTo>
                    <a:pt x="718" y="76"/>
                    <a:pt x="715" y="77"/>
                    <a:pt x="712" y="76"/>
                  </a:cubicBezTo>
                  <a:cubicBezTo>
                    <a:pt x="709" y="75"/>
                    <a:pt x="706" y="74"/>
                    <a:pt x="703" y="74"/>
                  </a:cubicBezTo>
                  <a:cubicBezTo>
                    <a:pt x="701" y="74"/>
                    <a:pt x="698" y="75"/>
                    <a:pt x="692" y="76"/>
                  </a:cubicBezTo>
                  <a:cubicBezTo>
                    <a:pt x="686" y="77"/>
                    <a:pt x="686" y="82"/>
                    <a:pt x="683" y="83"/>
                  </a:cubicBezTo>
                  <a:cubicBezTo>
                    <a:pt x="680" y="85"/>
                    <a:pt x="675" y="90"/>
                    <a:pt x="677" y="91"/>
                  </a:cubicBezTo>
                  <a:cubicBezTo>
                    <a:pt x="680" y="91"/>
                    <a:pt x="678" y="93"/>
                    <a:pt x="679" y="94"/>
                  </a:cubicBezTo>
                  <a:cubicBezTo>
                    <a:pt x="679" y="96"/>
                    <a:pt x="677" y="96"/>
                    <a:pt x="674" y="96"/>
                  </a:cubicBezTo>
                  <a:cubicBezTo>
                    <a:pt x="671" y="95"/>
                    <a:pt x="661" y="95"/>
                    <a:pt x="661" y="97"/>
                  </a:cubicBezTo>
                  <a:cubicBezTo>
                    <a:pt x="661" y="100"/>
                    <a:pt x="667" y="101"/>
                    <a:pt x="667" y="102"/>
                  </a:cubicBezTo>
                  <a:cubicBezTo>
                    <a:pt x="666" y="103"/>
                    <a:pt x="662" y="102"/>
                    <a:pt x="660" y="100"/>
                  </a:cubicBezTo>
                  <a:cubicBezTo>
                    <a:pt x="658" y="99"/>
                    <a:pt x="654" y="100"/>
                    <a:pt x="653" y="102"/>
                  </a:cubicBezTo>
                  <a:cubicBezTo>
                    <a:pt x="652" y="104"/>
                    <a:pt x="649" y="104"/>
                    <a:pt x="647" y="103"/>
                  </a:cubicBezTo>
                  <a:cubicBezTo>
                    <a:pt x="646" y="103"/>
                    <a:pt x="644" y="104"/>
                    <a:pt x="642" y="104"/>
                  </a:cubicBezTo>
                  <a:cubicBezTo>
                    <a:pt x="640" y="103"/>
                    <a:pt x="646" y="100"/>
                    <a:pt x="644" y="99"/>
                  </a:cubicBezTo>
                  <a:cubicBezTo>
                    <a:pt x="643" y="97"/>
                    <a:pt x="637" y="99"/>
                    <a:pt x="636" y="101"/>
                  </a:cubicBezTo>
                  <a:cubicBezTo>
                    <a:pt x="636" y="103"/>
                    <a:pt x="632" y="99"/>
                    <a:pt x="631" y="100"/>
                  </a:cubicBezTo>
                  <a:cubicBezTo>
                    <a:pt x="629" y="101"/>
                    <a:pt x="628" y="102"/>
                    <a:pt x="625" y="103"/>
                  </a:cubicBezTo>
                  <a:cubicBezTo>
                    <a:pt x="623" y="104"/>
                    <a:pt x="618" y="102"/>
                    <a:pt x="617" y="104"/>
                  </a:cubicBezTo>
                  <a:cubicBezTo>
                    <a:pt x="616" y="106"/>
                    <a:pt x="622" y="106"/>
                    <a:pt x="622" y="107"/>
                  </a:cubicBezTo>
                  <a:cubicBezTo>
                    <a:pt x="622" y="108"/>
                    <a:pt x="609" y="108"/>
                    <a:pt x="608" y="109"/>
                  </a:cubicBezTo>
                  <a:cubicBezTo>
                    <a:pt x="608" y="111"/>
                    <a:pt x="603" y="111"/>
                    <a:pt x="598" y="111"/>
                  </a:cubicBezTo>
                  <a:cubicBezTo>
                    <a:pt x="592" y="111"/>
                    <a:pt x="594" y="114"/>
                    <a:pt x="590" y="114"/>
                  </a:cubicBezTo>
                  <a:cubicBezTo>
                    <a:pt x="585" y="115"/>
                    <a:pt x="583" y="115"/>
                    <a:pt x="582" y="118"/>
                  </a:cubicBezTo>
                  <a:cubicBezTo>
                    <a:pt x="581" y="120"/>
                    <a:pt x="577" y="120"/>
                    <a:pt x="576" y="119"/>
                  </a:cubicBezTo>
                  <a:cubicBezTo>
                    <a:pt x="574" y="117"/>
                    <a:pt x="570" y="119"/>
                    <a:pt x="572" y="120"/>
                  </a:cubicBezTo>
                  <a:cubicBezTo>
                    <a:pt x="574" y="120"/>
                    <a:pt x="572" y="122"/>
                    <a:pt x="571" y="122"/>
                  </a:cubicBezTo>
                  <a:cubicBezTo>
                    <a:pt x="570" y="121"/>
                    <a:pt x="566" y="124"/>
                    <a:pt x="568" y="124"/>
                  </a:cubicBezTo>
                  <a:cubicBezTo>
                    <a:pt x="570" y="123"/>
                    <a:pt x="571" y="125"/>
                    <a:pt x="570" y="127"/>
                  </a:cubicBezTo>
                  <a:cubicBezTo>
                    <a:pt x="569" y="128"/>
                    <a:pt x="564" y="125"/>
                    <a:pt x="563" y="126"/>
                  </a:cubicBezTo>
                  <a:cubicBezTo>
                    <a:pt x="562" y="128"/>
                    <a:pt x="565" y="129"/>
                    <a:pt x="567" y="129"/>
                  </a:cubicBezTo>
                  <a:cubicBezTo>
                    <a:pt x="570" y="129"/>
                    <a:pt x="571" y="130"/>
                    <a:pt x="571" y="132"/>
                  </a:cubicBezTo>
                  <a:cubicBezTo>
                    <a:pt x="571" y="133"/>
                    <a:pt x="566" y="131"/>
                    <a:pt x="565" y="132"/>
                  </a:cubicBezTo>
                  <a:cubicBezTo>
                    <a:pt x="564" y="134"/>
                    <a:pt x="566" y="134"/>
                    <a:pt x="568" y="134"/>
                  </a:cubicBezTo>
                  <a:cubicBezTo>
                    <a:pt x="570" y="135"/>
                    <a:pt x="569" y="136"/>
                    <a:pt x="571" y="137"/>
                  </a:cubicBezTo>
                  <a:cubicBezTo>
                    <a:pt x="571" y="138"/>
                    <a:pt x="571" y="138"/>
                    <a:pt x="571" y="138"/>
                  </a:cubicBezTo>
                  <a:cubicBezTo>
                    <a:pt x="572" y="139"/>
                    <a:pt x="570" y="140"/>
                    <a:pt x="570" y="141"/>
                  </a:cubicBezTo>
                  <a:cubicBezTo>
                    <a:pt x="571" y="143"/>
                    <a:pt x="568" y="144"/>
                    <a:pt x="568" y="142"/>
                  </a:cubicBezTo>
                  <a:cubicBezTo>
                    <a:pt x="568" y="141"/>
                    <a:pt x="561" y="140"/>
                    <a:pt x="560" y="142"/>
                  </a:cubicBezTo>
                  <a:cubicBezTo>
                    <a:pt x="559" y="143"/>
                    <a:pt x="558" y="145"/>
                    <a:pt x="556" y="143"/>
                  </a:cubicBezTo>
                  <a:cubicBezTo>
                    <a:pt x="554" y="142"/>
                    <a:pt x="550" y="144"/>
                    <a:pt x="544" y="144"/>
                  </a:cubicBezTo>
                  <a:cubicBezTo>
                    <a:pt x="537" y="144"/>
                    <a:pt x="525" y="145"/>
                    <a:pt x="522" y="146"/>
                  </a:cubicBezTo>
                  <a:cubicBezTo>
                    <a:pt x="519" y="147"/>
                    <a:pt x="516" y="151"/>
                    <a:pt x="519" y="154"/>
                  </a:cubicBezTo>
                  <a:cubicBezTo>
                    <a:pt x="522" y="157"/>
                    <a:pt x="519" y="158"/>
                    <a:pt x="519" y="160"/>
                  </a:cubicBezTo>
                  <a:cubicBezTo>
                    <a:pt x="519" y="162"/>
                    <a:pt x="526" y="166"/>
                    <a:pt x="530" y="166"/>
                  </a:cubicBezTo>
                  <a:cubicBezTo>
                    <a:pt x="534" y="166"/>
                    <a:pt x="538" y="171"/>
                    <a:pt x="535" y="174"/>
                  </a:cubicBezTo>
                  <a:cubicBezTo>
                    <a:pt x="533" y="177"/>
                    <a:pt x="526" y="173"/>
                    <a:pt x="521" y="170"/>
                  </a:cubicBezTo>
                  <a:cubicBezTo>
                    <a:pt x="516" y="166"/>
                    <a:pt x="505" y="164"/>
                    <a:pt x="502" y="165"/>
                  </a:cubicBezTo>
                  <a:cubicBezTo>
                    <a:pt x="498" y="165"/>
                    <a:pt x="500" y="161"/>
                    <a:pt x="496" y="162"/>
                  </a:cubicBezTo>
                  <a:cubicBezTo>
                    <a:pt x="491" y="162"/>
                    <a:pt x="487" y="166"/>
                    <a:pt x="490" y="166"/>
                  </a:cubicBezTo>
                  <a:cubicBezTo>
                    <a:pt x="493" y="166"/>
                    <a:pt x="495" y="166"/>
                    <a:pt x="494" y="167"/>
                  </a:cubicBezTo>
                  <a:cubicBezTo>
                    <a:pt x="492" y="169"/>
                    <a:pt x="495" y="168"/>
                    <a:pt x="498" y="170"/>
                  </a:cubicBezTo>
                  <a:cubicBezTo>
                    <a:pt x="502" y="171"/>
                    <a:pt x="495" y="174"/>
                    <a:pt x="491" y="171"/>
                  </a:cubicBezTo>
                  <a:cubicBezTo>
                    <a:pt x="488" y="168"/>
                    <a:pt x="483" y="171"/>
                    <a:pt x="482" y="173"/>
                  </a:cubicBezTo>
                  <a:cubicBezTo>
                    <a:pt x="481" y="175"/>
                    <a:pt x="487" y="181"/>
                    <a:pt x="493" y="182"/>
                  </a:cubicBezTo>
                  <a:cubicBezTo>
                    <a:pt x="500" y="183"/>
                    <a:pt x="498" y="185"/>
                    <a:pt x="501" y="186"/>
                  </a:cubicBezTo>
                  <a:cubicBezTo>
                    <a:pt x="504" y="187"/>
                    <a:pt x="502" y="188"/>
                    <a:pt x="500" y="188"/>
                  </a:cubicBezTo>
                  <a:cubicBezTo>
                    <a:pt x="498" y="188"/>
                    <a:pt x="493" y="185"/>
                    <a:pt x="490" y="183"/>
                  </a:cubicBezTo>
                  <a:cubicBezTo>
                    <a:pt x="487" y="182"/>
                    <a:pt x="478" y="184"/>
                    <a:pt x="476" y="182"/>
                  </a:cubicBezTo>
                  <a:cubicBezTo>
                    <a:pt x="474" y="180"/>
                    <a:pt x="477" y="178"/>
                    <a:pt x="475" y="177"/>
                  </a:cubicBezTo>
                  <a:cubicBezTo>
                    <a:pt x="474" y="175"/>
                    <a:pt x="475" y="172"/>
                    <a:pt x="477" y="168"/>
                  </a:cubicBezTo>
                  <a:cubicBezTo>
                    <a:pt x="480" y="165"/>
                    <a:pt x="477" y="159"/>
                    <a:pt x="474" y="158"/>
                  </a:cubicBezTo>
                  <a:cubicBezTo>
                    <a:pt x="470" y="157"/>
                    <a:pt x="471" y="160"/>
                    <a:pt x="471" y="161"/>
                  </a:cubicBezTo>
                  <a:cubicBezTo>
                    <a:pt x="472" y="162"/>
                    <a:pt x="472" y="167"/>
                    <a:pt x="469" y="170"/>
                  </a:cubicBezTo>
                  <a:cubicBezTo>
                    <a:pt x="467" y="173"/>
                    <a:pt x="459" y="173"/>
                    <a:pt x="459" y="175"/>
                  </a:cubicBezTo>
                  <a:cubicBezTo>
                    <a:pt x="459" y="177"/>
                    <a:pt x="454" y="179"/>
                    <a:pt x="456" y="180"/>
                  </a:cubicBezTo>
                  <a:cubicBezTo>
                    <a:pt x="458" y="182"/>
                    <a:pt x="464" y="190"/>
                    <a:pt x="465" y="192"/>
                  </a:cubicBezTo>
                  <a:cubicBezTo>
                    <a:pt x="466" y="194"/>
                    <a:pt x="459" y="202"/>
                    <a:pt x="461" y="206"/>
                  </a:cubicBezTo>
                  <a:cubicBezTo>
                    <a:pt x="462" y="211"/>
                    <a:pt x="460" y="213"/>
                    <a:pt x="461" y="215"/>
                  </a:cubicBezTo>
                  <a:cubicBezTo>
                    <a:pt x="462" y="217"/>
                    <a:pt x="465" y="215"/>
                    <a:pt x="467" y="216"/>
                  </a:cubicBezTo>
                  <a:cubicBezTo>
                    <a:pt x="469" y="217"/>
                    <a:pt x="473" y="215"/>
                    <a:pt x="477" y="214"/>
                  </a:cubicBezTo>
                  <a:cubicBezTo>
                    <a:pt x="482" y="213"/>
                    <a:pt x="490" y="218"/>
                    <a:pt x="493" y="219"/>
                  </a:cubicBezTo>
                  <a:cubicBezTo>
                    <a:pt x="496" y="221"/>
                    <a:pt x="495" y="223"/>
                    <a:pt x="496" y="226"/>
                  </a:cubicBezTo>
                  <a:cubicBezTo>
                    <a:pt x="498" y="228"/>
                    <a:pt x="493" y="228"/>
                    <a:pt x="493" y="232"/>
                  </a:cubicBezTo>
                  <a:cubicBezTo>
                    <a:pt x="493" y="236"/>
                    <a:pt x="502" y="237"/>
                    <a:pt x="502" y="238"/>
                  </a:cubicBezTo>
                  <a:cubicBezTo>
                    <a:pt x="503" y="240"/>
                    <a:pt x="496" y="239"/>
                    <a:pt x="493" y="238"/>
                  </a:cubicBezTo>
                  <a:cubicBezTo>
                    <a:pt x="490" y="237"/>
                    <a:pt x="490" y="233"/>
                    <a:pt x="489" y="232"/>
                  </a:cubicBezTo>
                  <a:cubicBezTo>
                    <a:pt x="488" y="232"/>
                    <a:pt x="491" y="229"/>
                    <a:pt x="491" y="226"/>
                  </a:cubicBezTo>
                  <a:cubicBezTo>
                    <a:pt x="491" y="224"/>
                    <a:pt x="488" y="222"/>
                    <a:pt x="487" y="221"/>
                  </a:cubicBezTo>
                  <a:cubicBezTo>
                    <a:pt x="486" y="219"/>
                    <a:pt x="484" y="217"/>
                    <a:pt x="482" y="217"/>
                  </a:cubicBezTo>
                  <a:cubicBezTo>
                    <a:pt x="479" y="218"/>
                    <a:pt x="471" y="219"/>
                    <a:pt x="469" y="221"/>
                  </a:cubicBezTo>
                  <a:cubicBezTo>
                    <a:pt x="466" y="223"/>
                    <a:pt x="469" y="229"/>
                    <a:pt x="470" y="233"/>
                  </a:cubicBezTo>
                  <a:cubicBezTo>
                    <a:pt x="472" y="236"/>
                    <a:pt x="463" y="240"/>
                    <a:pt x="463" y="242"/>
                  </a:cubicBezTo>
                  <a:cubicBezTo>
                    <a:pt x="464" y="245"/>
                    <a:pt x="461" y="246"/>
                    <a:pt x="457" y="248"/>
                  </a:cubicBezTo>
                  <a:cubicBezTo>
                    <a:pt x="453" y="250"/>
                    <a:pt x="449" y="252"/>
                    <a:pt x="449" y="255"/>
                  </a:cubicBezTo>
                  <a:cubicBezTo>
                    <a:pt x="449" y="258"/>
                    <a:pt x="444" y="256"/>
                    <a:pt x="442" y="255"/>
                  </a:cubicBezTo>
                  <a:cubicBezTo>
                    <a:pt x="439" y="253"/>
                    <a:pt x="436" y="256"/>
                    <a:pt x="432" y="256"/>
                  </a:cubicBezTo>
                  <a:cubicBezTo>
                    <a:pt x="428" y="255"/>
                    <a:pt x="428" y="252"/>
                    <a:pt x="425" y="253"/>
                  </a:cubicBezTo>
                  <a:cubicBezTo>
                    <a:pt x="422" y="255"/>
                    <a:pt x="420" y="252"/>
                    <a:pt x="421" y="250"/>
                  </a:cubicBezTo>
                  <a:cubicBezTo>
                    <a:pt x="422" y="248"/>
                    <a:pt x="425" y="249"/>
                    <a:pt x="426" y="251"/>
                  </a:cubicBezTo>
                  <a:cubicBezTo>
                    <a:pt x="426" y="253"/>
                    <a:pt x="428" y="252"/>
                    <a:pt x="431" y="250"/>
                  </a:cubicBezTo>
                  <a:cubicBezTo>
                    <a:pt x="433" y="249"/>
                    <a:pt x="432" y="252"/>
                    <a:pt x="435" y="252"/>
                  </a:cubicBezTo>
                  <a:cubicBezTo>
                    <a:pt x="439" y="253"/>
                    <a:pt x="437" y="251"/>
                    <a:pt x="440" y="251"/>
                  </a:cubicBezTo>
                  <a:cubicBezTo>
                    <a:pt x="442" y="251"/>
                    <a:pt x="443" y="250"/>
                    <a:pt x="442" y="249"/>
                  </a:cubicBezTo>
                  <a:cubicBezTo>
                    <a:pt x="441" y="247"/>
                    <a:pt x="444" y="246"/>
                    <a:pt x="445" y="246"/>
                  </a:cubicBezTo>
                  <a:cubicBezTo>
                    <a:pt x="447" y="245"/>
                    <a:pt x="446" y="242"/>
                    <a:pt x="448" y="241"/>
                  </a:cubicBezTo>
                  <a:cubicBezTo>
                    <a:pt x="450" y="240"/>
                    <a:pt x="449" y="239"/>
                    <a:pt x="450" y="239"/>
                  </a:cubicBezTo>
                  <a:cubicBezTo>
                    <a:pt x="452" y="238"/>
                    <a:pt x="453" y="236"/>
                    <a:pt x="454" y="236"/>
                  </a:cubicBezTo>
                  <a:cubicBezTo>
                    <a:pt x="456" y="236"/>
                    <a:pt x="457" y="233"/>
                    <a:pt x="456" y="232"/>
                  </a:cubicBezTo>
                  <a:cubicBezTo>
                    <a:pt x="455" y="230"/>
                    <a:pt x="457" y="227"/>
                    <a:pt x="458" y="226"/>
                  </a:cubicBezTo>
                  <a:cubicBezTo>
                    <a:pt x="460" y="226"/>
                    <a:pt x="460" y="224"/>
                    <a:pt x="458" y="223"/>
                  </a:cubicBezTo>
                  <a:cubicBezTo>
                    <a:pt x="457" y="222"/>
                    <a:pt x="451" y="218"/>
                    <a:pt x="452" y="216"/>
                  </a:cubicBezTo>
                  <a:cubicBezTo>
                    <a:pt x="452" y="213"/>
                    <a:pt x="451" y="209"/>
                    <a:pt x="452" y="207"/>
                  </a:cubicBezTo>
                  <a:cubicBezTo>
                    <a:pt x="452" y="205"/>
                    <a:pt x="452" y="202"/>
                    <a:pt x="451" y="199"/>
                  </a:cubicBezTo>
                  <a:cubicBezTo>
                    <a:pt x="451" y="197"/>
                    <a:pt x="453" y="195"/>
                    <a:pt x="454" y="190"/>
                  </a:cubicBezTo>
                  <a:cubicBezTo>
                    <a:pt x="454" y="186"/>
                    <a:pt x="449" y="182"/>
                    <a:pt x="447" y="181"/>
                  </a:cubicBezTo>
                  <a:cubicBezTo>
                    <a:pt x="444" y="180"/>
                    <a:pt x="446" y="178"/>
                    <a:pt x="449" y="175"/>
                  </a:cubicBezTo>
                  <a:cubicBezTo>
                    <a:pt x="453" y="172"/>
                    <a:pt x="453" y="162"/>
                    <a:pt x="453" y="160"/>
                  </a:cubicBezTo>
                  <a:cubicBezTo>
                    <a:pt x="453" y="158"/>
                    <a:pt x="445" y="156"/>
                    <a:pt x="443" y="157"/>
                  </a:cubicBezTo>
                  <a:cubicBezTo>
                    <a:pt x="440" y="157"/>
                    <a:pt x="429" y="156"/>
                    <a:pt x="427" y="156"/>
                  </a:cubicBezTo>
                  <a:cubicBezTo>
                    <a:pt x="424" y="155"/>
                    <a:pt x="423" y="158"/>
                    <a:pt x="422" y="161"/>
                  </a:cubicBezTo>
                  <a:cubicBezTo>
                    <a:pt x="421" y="163"/>
                    <a:pt x="418" y="167"/>
                    <a:pt x="416" y="173"/>
                  </a:cubicBezTo>
                  <a:cubicBezTo>
                    <a:pt x="415" y="178"/>
                    <a:pt x="408" y="180"/>
                    <a:pt x="405" y="181"/>
                  </a:cubicBezTo>
                  <a:cubicBezTo>
                    <a:pt x="402" y="182"/>
                    <a:pt x="400" y="187"/>
                    <a:pt x="402" y="189"/>
                  </a:cubicBezTo>
                  <a:cubicBezTo>
                    <a:pt x="403" y="191"/>
                    <a:pt x="405" y="189"/>
                    <a:pt x="406" y="190"/>
                  </a:cubicBezTo>
                  <a:cubicBezTo>
                    <a:pt x="408" y="190"/>
                    <a:pt x="406" y="196"/>
                    <a:pt x="405" y="196"/>
                  </a:cubicBezTo>
                  <a:cubicBezTo>
                    <a:pt x="404" y="197"/>
                    <a:pt x="407" y="199"/>
                    <a:pt x="405" y="200"/>
                  </a:cubicBezTo>
                  <a:cubicBezTo>
                    <a:pt x="403" y="202"/>
                    <a:pt x="401" y="205"/>
                    <a:pt x="402" y="206"/>
                  </a:cubicBezTo>
                  <a:cubicBezTo>
                    <a:pt x="403" y="208"/>
                    <a:pt x="409" y="208"/>
                    <a:pt x="412" y="210"/>
                  </a:cubicBezTo>
                  <a:cubicBezTo>
                    <a:pt x="414" y="211"/>
                    <a:pt x="413" y="214"/>
                    <a:pt x="415" y="217"/>
                  </a:cubicBezTo>
                  <a:cubicBezTo>
                    <a:pt x="417" y="219"/>
                    <a:pt x="420" y="218"/>
                    <a:pt x="421" y="219"/>
                  </a:cubicBezTo>
                  <a:cubicBezTo>
                    <a:pt x="422" y="221"/>
                    <a:pt x="417" y="227"/>
                    <a:pt x="415" y="228"/>
                  </a:cubicBezTo>
                  <a:cubicBezTo>
                    <a:pt x="414" y="228"/>
                    <a:pt x="407" y="221"/>
                    <a:pt x="405" y="220"/>
                  </a:cubicBezTo>
                  <a:cubicBezTo>
                    <a:pt x="403" y="218"/>
                    <a:pt x="395" y="216"/>
                    <a:pt x="392" y="214"/>
                  </a:cubicBezTo>
                  <a:cubicBezTo>
                    <a:pt x="388" y="212"/>
                    <a:pt x="385" y="212"/>
                    <a:pt x="380" y="209"/>
                  </a:cubicBezTo>
                  <a:cubicBezTo>
                    <a:pt x="376" y="206"/>
                    <a:pt x="373" y="205"/>
                    <a:pt x="365" y="205"/>
                  </a:cubicBezTo>
                  <a:cubicBezTo>
                    <a:pt x="357" y="205"/>
                    <a:pt x="352" y="203"/>
                    <a:pt x="349" y="204"/>
                  </a:cubicBezTo>
                  <a:cubicBezTo>
                    <a:pt x="347" y="204"/>
                    <a:pt x="348" y="201"/>
                    <a:pt x="343" y="199"/>
                  </a:cubicBezTo>
                  <a:cubicBezTo>
                    <a:pt x="339" y="197"/>
                    <a:pt x="336" y="194"/>
                    <a:pt x="333" y="196"/>
                  </a:cubicBezTo>
                  <a:cubicBezTo>
                    <a:pt x="330" y="197"/>
                    <a:pt x="331" y="202"/>
                    <a:pt x="335" y="203"/>
                  </a:cubicBezTo>
                  <a:cubicBezTo>
                    <a:pt x="339" y="203"/>
                    <a:pt x="337" y="205"/>
                    <a:pt x="342" y="205"/>
                  </a:cubicBezTo>
                  <a:cubicBezTo>
                    <a:pt x="346" y="205"/>
                    <a:pt x="347" y="206"/>
                    <a:pt x="347" y="209"/>
                  </a:cubicBezTo>
                  <a:cubicBezTo>
                    <a:pt x="347" y="212"/>
                    <a:pt x="349" y="214"/>
                    <a:pt x="351" y="216"/>
                  </a:cubicBezTo>
                  <a:cubicBezTo>
                    <a:pt x="353" y="218"/>
                    <a:pt x="352" y="221"/>
                    <a:pt x="348" y="221"/>
                  </a:cubicBezTo>
                  <a:cubicBezTo>
                    <a:pt x="345" y="221"/>
                    <a:pt x="341" y="221"/>
                    <a:pt x="343" y="223"/>
                  </a:cubicBezTo>
                  <a:cubicBezTo>
                    <a:pt x="344" y="226"/>
                    <a:pt x="342" y="226"/>
                    <a:pt x="338" y="225"/>
                  </a:cubicBezTo>
                  <a:cubicBezTo>
                    <a:pt x="335" y="224"/>
                    <a:pt x="337" y="222"/>
                    <a:pt x="338" y="220"/>
                  </a:cubicBezTo>
                  <a:cubicBezTo>
                    <a:pt x="340" y="219"/>
                    <a:pt x="335" y="217"/>
                    <a:pt x="333" y="216"/>
                  </a:cubicBezTo>
                  <a:cubicBezTo>
                    <a:pt x="331" y="216"/>
                    <a:pt x="322" y="222"/>
                    <a:pt x="320" y="223"/>
                  </a:cubicBezTo>
                  <a:cubicBezTo>
                    <a:pt x="318" y="224"/>
                    <a:pt x="312" y="221"/>
                    <a:pt x="306" y="223"/>
                  </a:cubicBezTo>
                  <a:cubicBezTo>
                    <a:pt x="300" y="224"/>
                    <a:pt x="300" y="229"/>
                    <a:pt x="298" y="229"/>
                  </a:cubicBezTo>
                  <a:cubicBezTo>
                    <a:pt x="296" y="228"/>
                    <a:pt x="289" y="229"/>
                    <a:pt x="287" y="228"/>
                  </a:cubicBezTo>
                  <a:cubicBezTo>
                    <a:pt x="284" y="226"/>
                    <a:pt x="286" y="225"/>
                    <a:pt x="289" y="225"/>
                  </a:cubicBezTo>
                  <a:cubicBezTo>
                    <a:pt x="291" y="226"/>
                    <a:pt x="292" y="225"/>
                    <a:pt x="291" y="223"/>
                  </a:cubicBezTo>
                  <a:cubicBezTo>
                    <a:pt x="289" y="221"/>
                    <a:pt x="293" y="218"/>
                    <a:pt x="293" y="217"/>
                  </a:cubicBezTo>
                  <a:cubicBezTo>
                    <a:pt x="293" y="216"/>
                    <a:pt x="283" y="219"/>
                    <a:pt x="281" y="221"/>
                  </a:cubicBezTo>
                  <a:cubicBezTo>
                    <a:pt x="280" y="222"/>
                    <a:pt x="281" y="224"/>
                    <a:pt x="280" y="225"/>
                  </a:cubicBezTo>
                  <a:cubicBezTo>
                    <a:pt x="278" y="226"/>
                    <a:pt x="278" y="224"/>
                    <a:pt x="276" y="223"/>
                  </a:cubicBezTo>
                  <a:cubicBezTo>
                    <a:pt x="274" y="222"/>
                    <a:pt x="259" y="226"/>
                    <a:pt x="257" y="229"/>
                  </a:cubicBezTo>
                  <a:cubicBezTo>
                    <a:pt x="254" y="232"/>
                    <a:pt x="249" y="232"/>
                    <a:pt x="249" y="234"/>
                  </a:cubicBezTo>
                  <a:cubicBezTo>
                    <a:pt x="249" y="236"/>
                    <a:pt x="242" y="235"/>
                    <a:pt x="239" y="237"/>
                  </a:cubicBezTo>
                  <a:cubicBezTo>
                    <a:pt x="237" y="238"/>
                    <a:pt x="238" y="243"/>
                    <a:pt x="237" y="245"/>
                  </a:cubicBezTo>
                  <a:cubicBezTo>
                    <a:pt x="236" y="248"/>
                    <a:pt x="226" y="247"/>
                    <a:pt x="223" y="247"/>
                  </a:cubicBezTo>
                  <a:cubicBezTo>
                    <a:pt x="220" y="247"/>
                    <a:pt x="219" y="241"/>
                    <a:pt x="216" y="241"/>
                  </a:cubicBezTo>
                  <a:cubicBezTo>
                    <a:pt x="214" y="241"/>
                    <a:pt x="215" y="237"/>
                    <a:pt x="216" y="236"/>
                  </a:cubicBezTo>
                  <a:cubicBezTo>
                    <a:pt x="217" y="234"/>
                    <a:pt x="219" y="235"/>
                    <a:pt x="222" y="233"/>
                  </a:cubicBezTo>
                  <a:cubicBezTo>
                    <a:pt x="225" y="231"/>
                    <a:pt x="228" y="234"/>
                    <a:pt x="229" y="233"/>
                  </a:cubicBezTo>
                  <a:cubicBezTo>
                    <a:pt x="231" y="232"/>
                    <a:pt x="225" y="228"/>
                    <a:pt x="224" y="225"/>
                  </a:cubicBezTo>
                  <a:cubicBezTo>
                    <a:pt x="224" y="222"/>
                    <a:pt x="217" y="221"/>
                    <a:pt x="214" y="222"/>
                  </a:cubicBezTo>
                  <a:cubicBezTo>
                    <a:pt x="210" y="223"/>
                    <a:pt x="206" y="222"/>
                    <a:pt x="203" y="221"/>
                  </a:cubicBezTo>
                  <a:cubicBezTo>
                    <a:pt x="201" y="220"/>
                    <a:pt x="201" y="223"/>
                    <a:pt x="205" y="224"/>
                  </a:cubicBezTo>
                  <a:cubicBezTo>
                    <a:pt x="209" y="225"/>
                    <a:pt x="207" y="228"/>
                    <a:pt x="207" y="230"/>
                  </a:cubicBezTo>
                  <a:cubicBezTo>
                    <a:pt x="208" y="232"/>
                    <a:pt x="206" y="236"/>
                    <a:pt x="204" y="239"/>
                  </a:cubicBezTo>
                  <a:cubicBezTo>
                    <a:pt x="202" y="242"/>
                    <a:pt x="203" y="242"/>
                    <a:pt x="207" y="242"/>
                  </a:cubicBezTo>
                  <a:cubicBezTo>
                    <a:pt x="210" y="242"/>
                    <a:pt x="210" y="246"/>
                    <a:pt x="210" y="250"/>
                  </a:cubicBezTo>
                  <a:cubicBezTo>
                    <a:pt x="210" y="253"/>
                    <a:pt x="207" y="254"/>
                    <a:pt x="207" y="256"/>
                  </a:cubicBezTo>
                  <a:cubicBezTo>
                    <a:pt x="207" y="259"/>
                    <a:pt x="204" y="255"/>
                    <a:pt x="204" y="256"/>
                  </a:cubicBezTo>
                  <a:cubicBezTo>
                    <a:pt x="203" y="257"/>
                    <a:pt x="202" y="256"/>
                    <a:pt x="201" y="254"/>
                  </a:cubicBezTo>
                  <a:cubicBezTo>
                    <a:pt x="201" y="252"/>
                    <a:pt x="195" y="253"/>
                    <a:pt x="193" y="252"/>
                  </a:cubicBezTo>
                  <a:cubicBezTo>
                    <a:pt x="190" y="251"/>
                    <a:pt x="189" y="252"/>
                    <a:pt x="187" y="255"/>
                  </a:cubicBezTo>
                  <a:cubicBezTo>
                    <a:pt x="186" y="257"/>
                    <a:pt x="182" y="258"/>
                    <a:pt x="180" y="258"/>
                  </a:cubicBezTo>
                  <a:cubicBezTo>
                    <a:pt x="177" y="258"/>
                    <a:pt x="174" y="262"/>
                    <a:pt x="172" y="264"/>
                  </a:cubicBezTo>
                  <a:cubicBezTo>
                    <a:pt x="169" y="265"/>
                    <a:pt x="169" y="268"/>
                    <a:pt x="172" y="271"/>
                  </a:cubicBezTo>
                  <a:cubicBezTo>
                    <a:pt x="175" y="274"/>
                    <a:pt x="176" y="276"/>
                    <a:pt x="176" y="278"/>
                  </a:cubicBezTo>
                  <a:cubicBezTo>
                    <a:pt x="175" y="279"/>
                    <a:pt x="167" y="279"/>
                    <a:pt x="166" y="277"/>
                  </a:cubicBezTo>
                  <a:cubicBezTo>
                    <a:pt x="164" y="275"/>
                    <a:pt x="159" y="275"/>
                    <a:pt x="157" y="275"/>
                  </a:cubicBezTo>
                  <a:cubicBezTo>
                    <a:pt x="155" y="275"/>
                    <a:pt x="150" y="269"/>
                    <a:pt x="147" y="269"/>
                  </a:cubicBezTo>
                  <a:cubicBezTo>
                    <a:pt x="145" y="269"/>
                    <a:pt x="143" y="272"/>
                    <a:pt x="142" y="274"/>
                  </a:cubicBezTo>
                  <a:cubicBezTo>
                    <a:pt x="141" y="276"/>
                    <a:pt x="143" y="276"/>
                    <a:pt x="145" y="279"/>
                  </a:cubicBezTo>
                  <a:cubicBezTo>
                    <a:pt x="146" y="282"/>
                    <a:pt x="151" y="282"/>
                    <a:pt x="153" y="282"/>
                  </a:cubicBezTo>
                  <a:cubicBezTo>
                    <a:pt x="155" y="282"/>
                    <a:pt x="154" y="285"/>
                    <a:pt x="154" y="287"/>
                  </a:cubicBezTo>
                  <a:cubicBezTo>
                    <a:pt x="153" y="288"/>
                    <a:pt x="149" y="289"/>
                    <a:pt x="147" y="288"/>
                  </a:cubicBezTo>
                  <a:cubicBezTo>
                    <a:pt x="146" y="286"/>
                    <a:pt x="141" y="288"/>
                    <a:pt x="141" y="286"/>
                  </a:cubicBezTo>
                  <a:cubicBezTo>
                    <a:pt x="141" y="284"/>
                    <a:pt x="137" y="281"/>
                    <a:pt x="133" y="281"/>
                  </a:cubicBezTo>
                  <a:cubicBezTo>
                    <a:pt x="129" y="282"/>
                    <a:pt x="128" y="280"/>
                    <a:pt x="129" y="277"/>
                  </a:cubicBezTo>
                  <a:cubicBezTo>
                    <a:pt x="129" y="274"/>
                    <a:pt x="127" y="272"/>
                    <a:pt x="127" y="270"/>
                  </a:cubicBezTo>
                  <a:cubicBezTo>
                    <a:pt x="127" y="269"/>
                    <a:pt x="125" y="266"/>
                    <a:pt x="127" y="265"/>
                  </a:cubicBezTo>
                  <a:cubicBezTo>
                    <a:pt x="129" y="264"/>
                    <a:pt x="127" y="262"/>
                    <a:pt x="128" y="260"/>
                  </a:cubicBezTo>
                  <a:cubicBezTo>
                    <a:pt x="128" y="258"/>
                    <a:pt x="124" y="255"/>
                    <a:pt x="121" y="255"/>
                  </a:cubicBezTo>
                  <a:cubicBezTo>
                    <a:pt x="118" y="255"/>
                    <a:pt x="119" y="252"/>
                    <a:pt x="116" y="251"/>
                  </a:cubicBezTo>
                  <a:cubicBezTo>
                    <a:pt x="113" y="251"/>
                    <a:pt x="108" y="246"/>
                    <a:pt x="108" y="244"/>
                  </a:cubicBezTo>
                  <a:cubicBezTo>
                    <a:pt x="107" y="242"/>
                    <a:pt x="103" y="242"/>
                    <a:pt x="105" y="242"/>
                  </a:cubicBezTo>
                  <a:cubicBezTo>
                    <a:pt x="106" y="241"/>
                    <a:pt x="109" y="242"/>
                    <a:pt x="111" y="244"/>
                  </a:cubicBezTo>
                  <a:cubicBezTo>
                    <a:pt x="114" y="246"/>
                    <a:pt x="117" y="248"/>
                    <a:pt x="123" y="249"/>
                  </a:cubicBezTo>
                  <a:cubicBezTo>
                    <a:pt x="129" y="250"/>
                    <a:pt x="131" y="253"/>
                    <a:pt x="138" y="254"/>
                  </a:cubicBezTo>
                  <a:cubicBezTo>
                    <a:pt x="144" y="255"/>
                    <a:pt x="148" y="256"/>
                    <a:pt x="158" y="257"/>
                  </a:cubicBezTo>
                  <a:cubicBezTo>
                    <a:pt x="167" y="258"/>
                    <a:pt x="179" y="249"/>
                    <a:pt x="182" y="246"/>
                  </a:cubicBezTo>
                  <a:cubicBezTo>
                    <a:pt x="185" y="244"/>
                    <a:pt x="181" y="238"/>
                    <a:pt x="181" y="236"/>
                  </a:cubicBezTo>
                  <a:cubicBezTo>
                    <a:pt x="181" y="234"/>
                    <a:pt x="177" y="234"/>
                    <a:pt x="176" y="233"/>
                  </a:cubicBezTo>
                  <a:cubicBezTo>
                    <a:pt x="176" y="231"/>
                    <a:pt x="173" y="228"/>
                    <a:pt x="169" y="228"/>
                  </a:cubicBezTo>
                  <a:cubicBezTo>
                    <a:pt x="166" y="228"/>
                    <a:pt x="165" y="224"/>
                    <a:pt x="162" y="224"/>
                  </a:cubicBezTo>
                  <a:cubicBezTo>
                    <a:pt x="160" y="225"/>
                    <a:pt x="158" y="223"/>
                    <a:pt x="150" y="218"/>
                  </a:cubicBezTo>
                  <a:cubicBezTo>
                    <a:pt x="143" y="213"/>
                    <a:pt x="132" y="210"/>
                    <a:pt x="130" y="210"/>
                  </a:cubicBezTo>
                  <a:cubicBezTo>
                    <a:pt x="129" y="211"/>
                    <a:pt x="127" y="212"/>
                    <a:pt x="126" y="210"/>
                  </a:cubicBezTo>
                  <a:cubicBezTo>
                    <a:pt x="125" y="208"/>
                    <a:pt x="122" y="208"/>
                    <a:pt x="120" y="210"/>
                  </a:cubicBezTo>
                  <a:cubicBezTo>
                    <a:pt x="118" y="211"/>
                    <a:pt x="116" y="209"/>
                    <a:pt x="112" y="209"/>
                  </a:cubicBezTo>
                  <a:cubicBezTo>
                    <a:pt x="108" y="210"/>
                    <a:pt x="106" y="208"/>
                    <a:pt x="107" y="207"/>
                  </a:cubicBezTo>
                  <a:cubicBezTo>
                    <a:pt x="108" y="206"/>
                    <a:pt x="114" y="207"/>
                    <a:pt x="114" y="205"/>
                  </a:cubicBezTo>
                  <a:cubicBezTo>
                    <a:pt x="113" y="203"/>
                    <a:pt x="111" y="205"/>
                    <a:pt x="108" y="202"/>
                  </a:cubicBezTo>
                  <a:cubicBezTo>
                    <a:pt x="105" y="200"/>
                    <a:pt x="103" y="202"/>
                    <a:pt x="102" y="204"/>
                  </a:cubicBezTo>
                  <a:cubicBezTo>
                    <a:pt x="101" y="205"/>
                    <a:pt x="99" y="205"/>
                    <a:pt x="97" y="203"/>
                  </a:cubicBezTo>
                  <a:cubicBezTo>
                    <a:pt x="97" y="203"/>
                    <a:pt x="97" y="203"/>
                    <a:pt x="96" y="203"/>
                  </a:cubicBezTo>
                  <a:cubicBezTo>
                    <a:pt x="96" y="206"/>
                    <a:pt x="94" y="206"/>
                    <a:pt x="92" y="206"/>
                  </a:cubicBezTo>
                  <a:cubicBezTo>
                    <a:pt x="90" y="205"/>
                    <a:pt x="88" y="209"/>
                    <a:pt x="85" y="209"/>
                  </a:cubicBezTo>
                  <a:cubicBezTo>
                    <a:pt x="83" y="209"/>
                    <a:pt x="80" y="212"/>
                    <a:pt x="79" y="214"/>
                  </a:cubicBezTo>
                  <a:cubicBezTo>
                    <a:pt x="79" y="216"/>
                    <a:pt x="76" y="215"/>
                    <a:pt x="76" y="217"/>
                  </a:cubicBezTo>
                  <a:cubicBezTo>
                    <a:pt x="76" y="218"/>
                    <a:pt x="76" y="220"/>
                    <a:pt x="75" y="221"/>
                  </a:cubicBezTo>
                  <a:cubicBezTo>
                    <a:pt x="74" y="223"/>
                    <a:pt x="75" y="223"/>
                    <a:pt x="76" y="226"/>
                  </a:cubicBezTo>
                  <a:cubicBezTo>
                    <a:pt x="77" y="228"/>
                    <a:pt x="80" y="228"/>
                    <a:pt x="81" y="229"/>
                  </a:cubicBezTo>
                  <a:cubicBezTo>
                    <a:pt x="83" y="230"/>
                    <a:pt x="87" y="234"/>
                    <a:pt x="87" y="235"/>
                  </a:cubicBezTo>
                  <a:cubicBezTo>
                    <a:pt x="87" y="237"/>
                    <a:pt x="84" y="240"/>
                    <a:pt x="82" y="241"/>
                  </a:cubicBezTo>
                  <a:cubicBezTo>
                    <a:pt x="81" y="242"/>
                    <a:pt x="79" y="245"/>
                    <a:pt x="80" y="246"/>
                  </a:cubicBezTo>
                  <a:cubicBezTo>
                    <a:pt x="81" y="248"/>
                    <a:pt x="85" y="254"/>
                    <a:pt x="88" y="259"/>
                  </a:cubicBezTo>
                  <a:cubicBezTo>
                    <a:pt x="90" y="264"/>
                    <a:pt x="87" y="262"/>
                    <a:pt x="85" y="264"/>
                  </a:cubicBezTo>
                  <a:cubicBezTo>
                    <a:pt x="83" y="266"/>
                    <a:pt x="86" y="269"/>
                    <a:pt x="86" y="270"/>
                  </a:cubicBezTo>
                  <a:cubicBezTo>
                    <a:pt x="87" y="272"/>
                    <a:pt x="84" y="272"/>
                    <a:pt x="84" y="273"/>
                  </a:cubicBezTo>
                  <a:cubicBezTo>
                    <a:pt x="84" y="274"/>
                    <a:pt x="88" y="275"/>
                    <a:pt x="88" y="276"/>
                  </a:cubicBezTo>
                  <a:cubicBezTo>
                    <a:pt x="89" y="277"/>
                    <a:pt x="86" y="278"/>
                    <a:pt x="87" y="280"/>
                  </a:cubicBezTo>
                  <a:cubicBezTo>
                    <a:pt x="88" y="282"/>
                    <a:pt x="91" y="282"/>
                    <a:pt x="92" y="284"/>
                  </a:cubicBezTo>
                  <a:cubicBezTo>
                    <a:pt x="92" y="287"/>
                    <a:pt x="86" y="287"/>
                    <a:pt x="86" y="289"/>
                  </a:cubicBezTo>
                  <a:cubicBezTo>
                    <a:pt x="87" y="291"/>
                    <a:pt x="94" y="294"/>
                    <a:pt x="97" y="297"/>
                  </a:cubicBezTo>
                  <a:cubicBezTo>
                    <a:pt x="100" y="301"/>
                    <a:pt x="100" y="302"/>
                    <a:pt x="99" y="304"/>
                  </a:cubicBezTo>
                  <a:cubicBezTo>
                    <a:pt x="98" y="308"/>
                    <a:pt x="89" y="311"/>
                    <a:pt x="87" y="316"/>
                  </a:cubicBezTo>
                  <a:cubicBezTo>
                    <a:pt x="85" y="320"/>
                    <a:pt x="77" y="323"/>
                    <a:pt x="74" y="326"/>
                  </a:cubicBezTo>
                  <a:cubicBezTo>
                    <a:pt x="73" y="328"/>
                    <a:pt x="71" y="330"/>
                    <a:pt x="70" y="332"/>
                  </a:cubicBezTo>
                  <a:cubicBezTo>
                    <a:pt x="71" y="331"/>
                    <a:pt x="73" y="331"/>
                    <a:pt x="74" y="330"/>
                  </a:cubicBezTo>
                  <a:cubicBezTo>
                    <a:pt x="75" y="329"/>
                    <a:pt x="77" y="334"/>
                    <a:pt x="79" y="336"/>
                  </a:cubicBezTo>
                  <a:cubicBezTo>
                    <a:pt x="81" y="337"/>
                    <a:pt x="85" y="336"/>
                    <a:pt x="86" y="337"/>
                  </a:cubicBezTo>
                  <a:cubicBezTo>
                    <a:pt x="88" y="339"/>
                    <a:pt x="85" y="339"/>
                    <a:pt x="82" y="338"/>
                  </a:cubicBezTo>
                  <a:cubicBezTo>
                    <a:pt x="79" y="338"/>
                    <a:pt x="79" y="340"/>
                    <a:pt x="74" y="341"/>
                  </a:cubicBezTo>
                  <a:cubicBezTo>
                    <a:pt x="71" y="342"/>
                    <a:pt x="71" y="344"/>
                    <a:pt x="70" y="344"/>
                  </a:cubicBezTo>
                  <a:cubicBezTo>
                    <a:pt x="72" y="347"/>
                    <a:pt x="69" y="348"/>
                    <a:pt x="68" y="350"/>
                  </a:cubicBezTo>
                  <a:cubicBezTo>
                    <a:pt x="67" y="352"/>
                    <a:pt x="66" y="353"/>
                    <a:pt x="65" y="354"/>
                  </a:cubicBezTo>
                  <a:cubicBezTo>
                    <a:pt x="65" y="356"/>
                    <a:pt x="66" y="357"/>
                    <a:pt x="66" y="359"/>
                  </a:cubicBezTo>
                  <a:cubicBezTo>
                    <a:pt x="66" y="361"/>
                    <a:pt x="67" y="362"/>
                    <a:pt x="68" y="364"/>
                  </a:cubicBezTo>
                  <a:cubicBezTo>
                    <a:pt x="69" y="365"/>
                    <a:pt x="67" y="365"/>
                    <a:pt x="66" y="366"/>
                  </a:cubicBezTo>
                  <a:cubicBezTo>
                    <a:pt x="65" y="367"/>
                    <a:pt x="65" y="369"/>
                    <a:pt x="67" y="371"/>
                  </a:cubicBezTo>
                  <a:cubicBezTo>
                    <a:pt x="68" y="372"/>
                    <a:pt x="68" y="374"/>
                    <a:pt x="68" y="376"/>
                  </a:cubicBezTo>
                  <a:cubicBezTo>
                    <a:pt x="67" y="377"/>
                    <a:pt x="69" y="379"/>
                    <a:pt x="70" y="380"/>
                  </a:cubicBezTo>
                  <a:cubicBezTo>
                    <a:pt x="72" y="382"/>
                    <a:pt x="71" y="385"/>
                    <a:pt x="73" y="386"/>
                  </a:cubicBezTo>
                  <a:cubicBezTo>
                    <a:pt x="74" y="387"/>
                    <a:pt x="75" y="388"/>
                    <a:pt x="77" y="388"/>
                  </a:cubicBezTo>
                  <a:cubicBezTo>
                    <a:pt x="79" y="387"/>
                    <a:pt x="80" y="388"/>
                    <a:pt x="81" y="390"/>
                  </a:cubicBezTo>
                  <a:cubicBezTo>
                    <a:pt x="82" y="391"/>
                    <a:pt x="84" y="390"/>
                    <a:pt x="86" y="390"/>
                  </a:cubicBezTo>
                  <a:cubicBezTo>
                    <a:pt x="88" y="389"/>
                    <a:pt x="93" y="391"/>
                    <a:pt x="94" y="392"/>
                  </a:cubicBezTo>
                  <a:cubicBezTo>
                    <a:pt x="95" y="392"/>
                    <a:pt x="94" y="396"/>
                    <a:pt x="94" y="398"/>
                  </a:cubicBezTo>
                  <a:cubicBezTo>
                    <a:pt x="95" y="400"/>
                    <a:pt x="93" y="402"/>
                    <a:pt x="95" y="404"/>
                  </a:cubicBezTo>
                  <a:cubicBezTo>
                    <a:pt x="97" y="405"/>
                    <a:pt x="97" y="408"/>
                    <a:pt x="99" y="409"/>
                  </a:cubicBezTo>
                  <a:cubicBezTo>
                    <a:pt x="102" y="410"/>
                    <a:pt x="103" y="413"/>
                    <a:pt x="104" y="413"/>
                  </a:cubicBezTo>
                  <a:cubicBezTo>
                    <a:pt x="106" y="414"/>
                    <a:pt x="108" y="416"/>
                    <a:pt x="109" y="418"/>
                  </a:cubicBezTo>
                  <a:cubicBezTo>
                    <a:pt x="109" y="419"/>
                    <a:pt x="106" y="421"/>
                    <a:pt x="104" y="422"/>
                  </a:cubicBezTo>
                  <a:cubicBezTo>
                    <a:pt x="103" y="422"/>
                    <a:pt x="100" y="419"/>
                    <a:pt x="99" y="421"/>
                  </a:cubicBezTo>
                  <a:cubicBezTo>
                    <a:pt x="97" y="422"/>
                    <a:pt x="99" y="424"/>
                    <a:pt x="100" y="429"/>
                  </a:cubicBezTo>
                  <a:cubicBezTo>
                    <a:pt x="101" y="433"/>
                    <a:pt x="102" y="433"/>
                    <a:pt x="103" y="433"/>
                  </a:cubicBezTo>
                  <a:cubicBezTo>
                    <a:pt x="105" y="433"/>
                    <a:pt x="106" y="432"/>
                    <a:pt x="107" y="431"/>
                  </a:cubicBezTo>
                  <a:cubicBezTo>
                    <a:pt x="109" y="430"/>
                    <a:pt x="112" y="431"/>
                    <a:pt x="113" y="431"/>
                  </a:cubicBezTo>
                  <a:cubicBezTo>
                    <a:pt x="114" y="430"/>
                    <a:pt x="119" y="430"/>
                    <a:pt x="120" y="432"/>
                  </a:cubicBezTo>
                  <a:cubicBezTo>
                    <a:pt x="121" y="433"/>
                    <a:pt x="122" y="437"/>
                    <a:pt x="121" y="438"/>
                  </a:cubicBezTo>
                  <a:cubicBezTo>
                    <a:pt x="120" y="439"/>
                    <a:pt x="122" y="441"/>
                    <a:pt x="123" y="443"/>
                  </a:cubicBezTo>
                  <a:cubicBezTo>
                    <a:pt x="124" y="444"/>
                    <a:pt x="128" y="444"/>
                    <a:pt x="129" y="444"/>
                  </a:cubicBezTo>
                  <a:cubicBezTo>
                    <a:pt x="130" y="445"/>
                    <a:pt x="133" y="449"/>
                    <a:pt x="133" y="451"/>
                  </a:cubicBezTo>
                  <a:cubicBezTo>
                    <a:pt x="132" y="452"/>
                    <a:pt x="135" y="453"/>
                    <a:pt x="136" y="452"/>
                  </a:cubicBezTo>
                  <a:cubicBezTo>
                    <a:pt x="137" y="452"/>
                    <a:pt x="138" y="453"/>
                    <a:pt x="140" y="454"/>
                  </a:cubicBezTo>
                  <a:cubicBezTo>
                    <a:pt x="141" y="455"/>
                    <a:pt x="143" y="455"/>
                    <a:pt x="144" y="454"/>
                  </a:cubicBezTo>
                  <a:cubicBezTo>
                    <a:pt x="146" y="453"/>
                    <a:pt x="148" y="452"/>
                    <a:pt x="149" y="453"/>
                  </a:cubicBezTo>
                  <a:cubicBezTo>
                    <a:pt x="150" y="455"/>
                    <a:pt x="153" y="457"/>
                    <a:pt x="153" y="458"/>
                  </a:cubicBezTo>
                  <a:cubicBezTo>
                    <a:pt x="153" y="459"/>
                    <a:pt x="157" y="458"/>
                    <a:pt x="160" y="459"/>
                  </a:cubicBezTo>
                  <a:cubicBezTo>
                    <a:pt x="162" y="460"/>
                    <a:pt x="164" y="460"/>
                    <a:pt x="167" y="461"/>
                  </a:cubicBezTo>
                  <a:cubicBezTo>
                    <a:pt x="169" y="462"/>
                    <a:pt x="171" y="462"/>
                    <a:pt x="172" y="464"/>
                  </a:cubicBezTo>
                  <a:cubicBezTo>
                    <a:pt x="172" y="465"/>
                    <a:pt x="169" y="467"/>
                    <a:pt x="169" y="467"/>
                  </a:cubicBezTo>
                  <a:cubicBezTo>
                    <a:pt x="169" y="468"/>
                    <a:pt x="171" y="469"/>
                    <a:pt x="171" y="470"/>
                  </a:cubicBezTo>
                  <a:cubicBezTo>
                    <a:pt x="171" y="471"/>
                    <a:pt x="169" y="471"/>
                    <a:pt x="168" y="472"/>
                  </a:cubicBezTo>
                  <a:cubicBezTo>
                    <a:pt x="168" y="473"/>
                    <a:pt x="170" y="474"/>
                    <a:pt x="170" y="475"/>
                  </a:cubicBezTo>
                  <a:cubicBezTo>
                    <a:pt x="170" y="476"/>
                    <a:pt x="169" y="479"/>
                    <a:pt x="169" y="480"/>
                  </a:cubicBezTo>
                  <a:cubicBezTo>
                    <a:pt x="169" y="481"/>
                    <a:pt x="163" y="480"/>
                    <a:pt x="162" y="480"/>
                  </a:cubicBezTo>
                  <a:cubicBezTo>
                    <a:pt x="160" y="480"/>
                    <a:pt x="156" y="484"/>
                    <a:pt x="155" y="484"/>
                  </a:cubicBezTo>
                  <a:cubicBezTo>
                    <a:pt x="154" y="485"/>
                    <a:pt x="155" y="487"/>
                    <a:pt x="155" y="488"/>
                  </a:cubicBezTo>
                  <a:cubicBezTo>
                    <a:pt x="159" y="488"/>
                    <a:pt x="163" y="487"/>
                    <a:pt x="164" y="488"/>
                  </a:cubicBezTo>
                  <a:cubicBezTo>
                    <a:pt x="164" y="490"/>
                    <a:pt x="155" y="494"/>
                    <a:pt x="153" y="494"/>
                  </a:cubicBezTo>
                  <a:cubicBezTo>
                    <a:pt x="151" y="495"/>
                    <a:pt x="156" y="498"/>
                    <a:pt x="156" y="499"/>
                  </a:cubicBezTo>
                  <a:cubicBezTo>
                    <a:pt x="156" y="501"/>
                    <a:pt x="151" y="501"/>
                    <a:pt x="151" y="504"/>
                  </a:cubicBezTo>
                  <a:cubicBezTo>
                    <a:pt x="152" y="507"/>
                    <a:pt x="150" y="508"/>
                    <a:pt x="147" y="508"/>
                  </a:cubicBezTo>
                  <a:cubicBezTo>
                    <a:pt x="144" y="508"/>
                    <a:pt x="143" y="509"/>
                    <a:pt x="144" y="509"/>
                  </a:cubicBezTo>
                  <a:cubicBezTo>
                    <a:pt x="146" y="510"/>
                    <a:pt x="146" y="513"/>
                    <a:pt x="151" y="515"/>
                  </a:cubicBezTo>
                  <a:cubicBezTo>
                    <a:pt x="156" y="516"/>
                    <a:pt x="162" y="521"/>
                    <a:pt x="167" y="526"/>
                  </a:cubicBezTo>
                  <a:cubicBezTo>
                    <a:pt x="167" y="527"/>
                    <a:pt x="168" y="527"/>
                    <a:pt x="169" y="528"/>
                  </a:cubicBezTo>
                  <a:cubicBezTo>
                    <a:pt x="170" y="527"/>
                    <a:pt x="171" y="527"/>
                    <a:pt x="172" y="526"/>
                  </a:cubicBezTo>
                  <a:cubicBezTo>
                    <a:pt x="175" y="526"/>
                    <a:pt x="180" y="528"/>
                    <a:pt x="182" y="529"/>
                  </a:cubicBezTo>
                  <a:cubicBezTo>
                    <a:pt x="185" y="531"/>
                    <a:pt x="194" y="529"/>
                    <a:pt x="195" y="531"/>
                  </a:cubicBezTo>
                  <a:cubicBezTo>
                    <a:pt x="196" y="532"/>
                    <a:pt x="199" y="534"/>
                    <a:pt x="200" y="534"/>
                  </a:cubicBezTo>
                  <a:cubicBezTo>
                    <a:pt x="202" y="534"/>
                    <a:pt x="204" y="538"/>
                    <a:pt x="206" y="537"/>
                  </a:cubicBezTo>
                  <a:cubicBezTo>
                    <a:pt x="207" y="535"/>
                    <a:pt x="213" y="535"/>
                    <a:pt x="214" y="535"/>
                  </a:cubicBezTo>
                  <a:cubicBezTo>
                    <a:pt x="216" y="535"/>
                    <a:pt x="216" y="537"/>
                    <a:pt x="217" y="537"/>
                  </a:cubicBezTo>
                  <a:cubicBezTo>
                    <a:pt x="219" y="537"/>
                    <a:pt x="219" y="542"/>
                    <a:pt x="220" y="542"/>
                  </a:cubicBezTo>
                  <a:cubicBezTo>
                    <a:pt x="221" y="541"/>
                    <a:pt x="225" y="545"/>
                    <a:pt x="228" y="545"/>
                  </a:cubicBezTo>
                  <a:cubicBezTo>
                    <a:pt x="230" y="546"/>
                    <a:pt x="233" y="550"/>
                    <a:pt x="234" y="550"/>
                  </a:cubicBezTo>
                  <a:cubicBezTo>
                    <a:pt x="235" y="550"/>
                    <a:pt x="237" y="552"/>
                    <a:pt x="238" y="550"/>
                  </a:cubicBezTo>
                  <a:cubicBezTo>
                    <a:pt x="239" y="548"/>
                    <a:pt x="242" y="549"/>
                    <a:pt x="243" y="546"/>
                  </a:cubicBezTo>
                  <a:cubicBezTo>
                    <a:pt x="239" y="540"/>
                    <a:pt x="233" y="534"/>
                    <a:pt x="234" y="531"/>
                  </a:cubicBezTo>
                  <a:cubicBezTo>
                    <a:pt x="234" y="527"/>
                    <a:pt x="236" y="524"/>
                    <a:pt x="230" y="520"/>
                  </a:cubicBezTo>
                  <a:cubicBezTo>
                    <a:pt x="225" y="515"/>
                    <a:pt x="231" y="512"/>
                    <a:pt x="235" y="508"/>
                  </a:cubicBezTo>
                  <a:cubicBezTo>
                    <a:pt x="238" y="503"/>
                    <a:pt x="245" y="502"/>
                    <a:pt x="250" y="499"/>
                  </a:cubicBezTo>
                  <a:cubicBezTo>
                    <a:pt x="249" y="498"/>
                    <a:pt x="248" y="497"/>
                    <a:pt x="247" y="497"/>
                  </a:cubicBezTo>
                  <a:cubicBezTo>
                    <a:pt x="243" y="495"/>
                    <a:pt x="242" y="494"/>
                    <a:pt x="245" y="493"/>
                  </a:cubicBezTo>
                  <a:cubicBezTo>
                    <a:pt x="248" y="492"/>
                    <a:pt x="246" y="491"/>
                    <a:pt x="244" y="488"/>
                  </a:cubicBezTo>
                  <a:cubicBezTo>
                    <a:pt x="241" y="485"/>
                    <a:pt x="240" y="482"/>
                    <a:pt x="239" y="482"/>
                  </a:cubicBezTo>
                  <a:cubicBezTo>
                    <a:pt x="237" y="482"/>
                    <a:pt x="235" y="482"/>
                    <a:pt x="233" y="482"/>
                  </a:cubicBezTo>
                  <a:cubicBezTo>
                    <a:pt x="230" y="483"/>
                    <a:pt x="231" y="480"/>
                    <a:pt x="231" y="478"/>
                  </a:cubicBezTo>
                  <a:cubicBezTo>
                    <a:pt x="231" y="475"/>
                    <a:pt x="227" y="476"/>
                    <a:pt x="226" y="475"/>
                  </a:cubicBezTo>
                  <a:cubicBezTo>
                    <a:pt x="225" y="473"/>
                    <a:pt x="227" y="470"/>
                    <a:pt x="228" y="469"/>
                  </a:cubicBezTo>
                  <a:cubicBezTo>
                    <a:pt x="229" y="469"/>
                    <a:pt x="231" y="468"/>
                    <a:pt x="231" y="467"/>
                  </a:cubicBezTo>
                  <a:cubicBezTo>
                    <a:pt x="231" y="466"/>
                    <a:pt x="227" y="465"/>
                    <a:pt x="228" y="463"/>
                  </a:cubicBezTo>
                  <a:cubicBezTo>
                    <a:pt x="230" y="460"/>
                    <a:pt x="233" y="460"/>
                    <a:pt x="233" y="457"/>
                  </a:cubicBezTo>
                  <a:cubicBezTo>
                    <a:pt x="233" y="455"/>
                    <a:pt x="235" y="452"/>
                    <a:pt x="238" y="454"/>
                  </a:cubicBezTo>
                  <a:cubicBezTo>
                    <a:pt x="240" y="456"/>
                    <a:pt x="242" y="461"/>
                    <a:pt x="245" y="460"/>
                  </a:cubicBezTo>
                  <a:cubicBezTo>
                    <a:pt x="248" y="459"/>
                    <a:pt x="246" y="456"/>
                    <a:pt x="245" y="455"/>
                  </a:cubicBezTo>
                  <a:cubicBezTo>
                    <a:pt x="245" y="453"/>
                    <a:pt x="244" y="451"/>
                    <a:pt x="248" y="450"/>
                  </a:cubicBezTo>
                  <a:cubicBezTo>
                    <a:pt x="251" y="449"/>
                    <a:pt x="249" y="446"/>
                    <a:pt x="252" y="446"/>
                  </a:cubicBezTo>
                  <a:cubicBezTo>
                    <a:pt x="255" y="446"/>
                    <a:pt x="259" y="443"/>
                    <a:pt x="261" y="442"/>
                  </a:cubicBezTo>
                  <a:cubicBezTo>
                    <a:pt x="262" y="441"/>
                    <a:pt x="266" y="439"/>
                    <a:pt x="267" y="440"/>
                  </a:cubicBezTo>
                  <a:cubicBezTo>
                    <a:pt x="269" y="441"/>
                    <a:pt x="271" y="443"/>
                    <a:pt x="272" y="440"/>
                  </a:cubicBezTo>
                  <a:cubicBezTo>
                    <a:pt x="273" y="438"/>
                    <a:pt x="277" y="439"/>
                    <a:pt x="278" y="440"/>
                  </a:cubicBezTo>
                  <a:cubicBezTo>
                    <a:pt x="278" y="442"/>
                    <a:pt x="285" y="442"/>
                    <a:pt x="287" y="443"/>
                  </a:cubicBezTo>
                  <a:cubicBezTo>
                    <a:pt x="290" y="445"/>
                    <a:pt x="295" y="448"/>
                    <a:pt x="295" y="449"/>
                  </a:cubicBezTo>
                  <a:cubicBezTo>
                    <a:pt x="295" y="451"/>
                    <a:pt x="297" y="453"/>
                    <a:pt x="297" y="450"/>
                  </a:cubicBezTo>
                  <a:cubicBezTo>
                    <a:pt x="297" y="448"/>
                    <a:pt x="299" y="448"/>
                    <a:pt x="302" y="450"/>
                  </a:cubicBezTo>
                  <a:cubicBezTo>
                    <a:pt x="305" y="452"/>
                    <a:pt x="309" y="451"/>
                    <a:pt x="310" y="449"/>
                  </a:cubicBezTo>
                  <a:cubicBezTo>
                    <a:pt x="310" y="448"/>
                    <a:pt x="316" y="445"/>
                    <a:pt x="318" y="447"/>
                  </a:cubicBezTo>
                  <a:cubicBezTo>
                    <a:pt x="320" y="448"/>
                    <a:pt x="320" y="449"/>
                    <a:pt x="323" y="447"/>
                  </a:cubicBezTo>
                  <a:cubicBezTo>
                    <a:pt x="325" y="445"/>
                    <a:pt x="330" y="445"/>
                    <a:pt x="331" y="448"/>
                  </a:cubicBezTo>
                  <a:cubicBezTo>
                    <a:pt x="332" y="450"/>
                    <a:pt x="334" y="450"/>
                    <a:pt x="336" y="450"/>
                  </a:cubicBezTo>
                  <a:cubicBezTo>
                    <a:pt x="339" y="450"/>
                    <a:pt x="339" y="454"/>
                    <a:pt x="341" y="453"/>
                  </a:cubicBezTo>
                  <a:cubicBezTo>
                    <a:pt x="342" y="452"/>
                    <a:pt x="342" y="448"/>
                    <a:pt x="344" y="449"/>
                  </a:cubicBezTo>
                  <a:cubicBezTo>
                    <a:pt x="345" y="449"/>
                    <a:pt x="347" y="451"/>
                    <a:pt x="350" y="451"/>
                  </a:cubicBezTo>
                  <a:cubicBezTo>
                    <a:pt x="353" y="451"/>
                    <a:pt x="355" y="451"/>
                    <a:pt x="355" y="448"/>
                  </a:cubicBezTo>
                  <a:cubicBezTo>
                    <a:pt x="355" y="446"/>
                    <a:pt x="355" y="442"/>
                    <a:pt x="353" y="442"/>
                  </a:cubicBezTo>
                  <a:cubicBezTo>
                    <a:pt x="351" y="442"/>
                    <a:pt x="349" y="441"/>
                    <a:pt x="347" y="441"/>
                  </a:cubicBezTo>
                  <a:cubicBezTo>
                    <a:pt x="345" y="441"/>
                    <a:pt x="342" y="437"/>
                    <a:pt x="345" y="436"/>
                  </a:cubicBezTo>
                  <a:cubicBezTo>
                    <a:pt x="347" y="435"/>
                    <a:pt x="351" y="433"/>
                    <a:pt x="350" y="432"/>
                  </a:cubicBezTo>
                  <a:cubicBezTo>
                    <a:pt x="349" y="430"/>
                    <a:pt x="348" y="426"/>
                    <a:pt x="351" y="426"/>
                  </a:cubicBezTo>
                  <a:cubicBezTo>
                    <a:pt x="354" y="425"/>
                    <a:pt x="361" y="425"/>
                    <a:pt x="360" y="424"/>
                  </a:cubicBezTo>
                  <a:cubicBezTo>
                    <a:pt x="360" y="423"/>
                    <a:pt x="354" y="422"/>
                    <a:pt x="353" y="420"/>
                  </a:cubicBezTo>
                  <a:cubicBezTo>
                    <a:pt x="352" y="418"/>
                    <a:pt x="351" y="414"/>
                    <a:pt x="352" y="413"/>
                  </a:cubicBezTo>
                  <a:cubicBezTo>
                    <a:pt x="354" y="413"/>
                    <a:pt x="357" y="414"/>
                    <a:pt x="360" y="413"/>
                  </a:cubicBezTo>
                  <a:cubicBezTo>
                    <a:pt x="362" y="412"/>
                    <a:pt x="367" y="414"/>
                    <a:pt x="370" y="412"/>
                  </a:cubicBezTo>
                  <a:cubicBezTo>
                    <a:pt x="373" y="410"/>
                    <a:pt x="379" y="409"/>
                    <a:pt x="382" y="409"/>
                  </a:cubicBezTo>
                  <a:cubicBezTo>
                    <a:pt x="386" y="409"/>
                    <a:pt x="388" y="407"/>
                    <a:pt x="391" y="407"/>
                  </a:cubicBezTo>
                  <a:cubicBezTo>
                    <a:pt x="394" y="406"/>
                    <a:pt x="401" y="405"/>
                    <a:pt x="403" y="404"/>
                  </a:cubicBezTo>
                  <a:cubicBezTo>
                    <a:pt x="405" y="404"/>
                    <a:pt x="415" y="402"/>
                    <a:pt x="415" y="400"/>
                  </a:cubicBezTo>
                  <a:cubicBezTo>
                    <a:pt x="416" y="398"/>
                    <a:pt x="424" y="397"/>
                    <a:pt x="426" y="398"/>
                  </a:cubicBezTo>
                  <a:cubicBezTo>
                    <a:pt x="428" y="399"/>
                    <a:pt x="430" y="399"/>
                    <a:pt x="432" y="399"/>
                  </a:cubicBezTo>
                  <a:cubicBezTo>
                    <a:pt x="434" y="398"/>
                    <a:pt x="438" y="400"/>
                    <a:pt x="438" y="402"/>
                  </a:cubicBezTo>
                  <a:cubicBezTo>
                    <a:pt x="437" y="404"/>
                    <a:pt x="439" y="406"/>
                    <a:pt x="439" y="408"/>
                  </a:cubicBezTo>
                  <a:cubicBezTo>
                    <a:pt x="439" y="410"/>
                    <a:pt x="437" y="410"/>
                    <a:pt x="438" y="412"/>
                  </a:cubicBezTo>
                  <a:cubicBezTo>
                    <a:pt x="439" y="413"/>
                    <a:pt x="444" y="412"/>
                    <a:pt x="446" y="410"/>
                  </a:cubicBezTo>
                  <a:cubicBezTo>
                    <a:pt x="447" y="409"/>
                    <a:pt x="449" y="411"/>
                    <a:pt x="449" y="412"/>
                  </a:cubicBezTo>
                  <a:cubicBezTo>
                    <a:pt x="449" y="414"/>
                    <a:pt x="451" y="415"/>
                    <a:pt x="451" y="413"/>
                  </a:cubicBezTo>
                  <a:cubicBezTo>
                    <a:pt x="451" y="411"/>
                    <a:pt x="454" y="412"/>
                    <a:pt x="455" y="413"/>
                  </a:cubicBezTo>
                  <a:cubicBezTo>
                    <a:pt x="456" y="415"/>
                    <a:pt x="460" y="412"/>
                    <a:pt x="460" y="414"/>
                  </a:cubicBezTo>
                  <a:cubicBezTo>
                    <a:pt x="460" y="416"/>
                    <a:pt x="455" y="417"/>
                    <a:pt x="457" y="419"/>
                  </a:cubicBezTo>
                  <a:cubicBezTo>
                    <a:pt x="459" y="421"/>
                    <a:pt x="460" y="417"/>
                    <a:pt x="463" y="418"/>
                  </a:cubicBezTo>
                  <a:cubicBezTo>
                    <a:pt x="466" y="419"/>
                    <a:pt x="470" y="415"/>
                    <a:pt x="472" y="414"/>
                  </a:cubicBezTo>
                  <a:cubicBezTo>
                    <a:pt x="475" y="414"/>
                    <a:pt x="478" y="411"/>
                    <a:pt x="480" y="410"/>
                  </a:cubicBezTo>
                  <a:cubicBezTo>
                    <a:pt x="482" y="409"/>
                    <a:pt x="487" y="409"/>
                    <a:pt x="486" y="410"/>
                  </a:cubicBezTo>
                  <a:cubicBezTo>
                    <a:pt x="484" y="412"/>
                    <a:pt x="482" y="415"/>
                    <a:pt x="488" y="417"/>
                  </a:cubicBezTo>
                  <a:cubicBezTo>
                    <a:pt x="494" y="419"/>
                    <a:pt x="500" y="430"/>
                    <a:pt x="504" y="435"/>
                  </a:cubicBezTo>
                  <a:cubicBezTo>
                    <a:pt x="507" y="441"/>
                    <a:pt x="510" y="450"/>
                    <a:pt x="512" y="450"/>
                  </a:cubicBezTo>
                  <a:cubicBezTo>
                    <a:pt x="514" y="450"/>
                    <a:pt x="515" y="445"/>
                    <a:pt x="517" y="445"/>
                  </a:cubicBezTo>
                  <a:cubicBezTo>
                    <a:pt x="520" y="444"/>
                    <a:pt x="521" y="449"/>
                    <a:pt x="524" y="449"/>
                  </a:cubicBezTo>
                  <a:cubicBezTo>
                    <a:pt x="526" y="450"/>
                    <a:pt x="530" y="452"/>
                    <a:pt x="532" y="451"/>
                  </a:cubicBezTo>
                  <a:cubicBezTo>
                    <a:pt x="534" y="450"/>
                    <a:pt x="539" y="447"/>
                    <a:pt x="540" y="448"/>
                  </a:cubicBezTo>
                  <a:cubicBezTo>
                    <a:pt x="542" y="449"/>
                    <a:pt x="544" y="449"/>
                    <a:pt x="546" y="453"/>
                  </a:cubicBezTo>
                  <a:cubicBezTo>
                    <a:pt x="547" y="456"/>
                    <a:pt x="549" y="457"/>
                    <a:pt x="551" y="457"/>
                  </a:cubicBezTo>
                  <a:cubicBezTo>
                    <a:pt x="552" y="457"/>
                    <a:pt x="553" y="459"/>
                    <a:pt x="553" y="460"/>
                  </a:cubicBezTo>
                  <a:cubicBezTo>
                    <a:pt x="553" y="462"/>
                    <a:pt x="555" y="464"/>
                    <a:pt x="557" y="464"/>
                  </a:cubicBezTo>
                  <a:cubicBezTo>
                    <a:pt x="558" y="464"/>
                    <a:pt x="562" y="463"/>
                    <a:pt x="564" y="463"/>
                  </a:cubicBezTo>
                  <a:cubicBezTo>
                    <a:pt x="565" y="462"/>
                    <a:pt x="566" y="461"/>
                    <a:pt x="567" y="463"/>
                  </a:cubicBezTo>
                  <a:cubicBezTo>
                    <a:pt x="567" y="465"/>
                    <a:pt x="569" y="467"/>
                    <a:pt x="571" y="467"/>
                  </a:cubicBezTo>
                  <a:cubicBezTo>
                    <a:pt x="572" y="467"/>
                    <a:pt x="575" y="469"/>
                    <a:pt x="575" y="467"/>
                  </a:cubicBezTo>
                  <a:cubicBezTo>
                    <a:pt x="576" y="466"/>
                    <a:pt x="580" y="465"/>
                    <a:pt x="581" y="465"/>
                  </a:cubicBezTo>
                  <a:cubicBezTo>
                    <a:pt x="583" y="465"/>
                    <a:pt x="588" y="464"/>
                    <a:pt x="589" y="462"/>
                  </a:cubicBezTo>
                  <a:cubicBezTo>
                    <a:pt x="590" y="459"/>
                    <a:pt x="594" y="459"/>
                    <a:pt x="595" y="458"/>
                  </a:cubicBezTo>
                  <a:cubicBezTo>
                    <a:pt x="597" y="456"/>
                    <a:pt x="600" y="456"/>
                    <a:pt x="601" y="454"/>
                  </a:cubicBezTo>
                  <a:cubicBezTo>
                    <a:pt x="602" y="453"/>
                    <a:pt x="606" y="453"/>
                    <a:pt x="607" y="452"/>
                  </a:cubicBezTo>
                  <a:cubicBezTo>
                    <a:pt x="607" y="450"/>
                    <a:pt x="611" y="450"/>
                    <a:pt x="613" y="451"/>
                  </a:cubicBezTo>
                  <a:cubicBezTo>
                    <a:pt x="614" y="451"/>
                    <a:pt x="623" y="453"/>
                    <a:pt x="624" y="453"/>
                  </a:cubicBezTo>
                  <a:cubicBezTo>
                    <a:pt x="625" y="452"/>
                    <a:pt x="626" y="457"/>
                    <a:pt x="627" y="457"/>
                  </a:cubicBezTo>
                  <a:cubicBezTo>
                    <a:pt x="628" y="458"/>
                    <a:pt x="633" y="461"/>
                    <a:pt x="634" y="460"/>
                  </a:cubicBezTo>
                  <a:cubicBezTo>
                    <a:pt x="635" y="459"/>
                    <a:pt x="638" y="458"/>
                    <a:pt x="641" y="460"/>
                  </a:cubicBezTo>
                  <a:cubicBezTo>
                    <a:pt x="643" y="461"/>
                    <a:pt x="646" y="463"/>
                    <a:pt x="647" y="461"/>
                  </a:cubicBezTo>
                  <a:cubicBezTo>
                    <a:pt x="648" y="460"/>
                    <a:pt x="653" y="459"/>
                    <a:pt x="654" y="458"/>
                  </a:cubicBezTo>
                  <a:cubicBezTo>
                    <a:pt x="654" y="457"/>
                    <a:pt x="655" y="454"/>
                    <a:pt x="654" y="453"/>
                  </a:cubicBezTo>
                  <a:cubicBezTo>
                    <a:pt x="653" y="452"/>
                    <a:pt x="651" y="448"/>
                    <a:pt x="651" y="446"/>
                  </a:cubicBezTo>
                  <a:cubicBezTo>
                    <a:pt x="650" y="444"/>
                    <a:pt x="654" y="443"/>
                    <a:pt x="654" y="442"/>
                  </a:cubicBezTo>
                  <a:cubicBezTo>
                    <a:pt x="655" y="440"/>
                    <a:pt x="658" y="440"/>
                    <a:pt x="659" y="439"/>
                  </a:cubicBezTo>
                  <a:cubicBezTo>
                    <a:pt x="660" y="438"/>
                    <a:pt x="660" y="435"/>
                    <a:pt x="662" y="436"/>
                  </a:cubicBezTo>
                  <a:cubicBezTo>
                    <a:pt x="664" y="436"/>
                    <a:pt x="667" y="438"/>
                    <a:pt x="668" y="438"/>
                  </a:cubicBezTo>
                  <a:cubicBezTo>
                    <a:pt x="669" y="439"/>
                    <a:pt x="672" y="440"/>
                    <a:pt x="673" y="440"/>
                  </a:cubicBezTo>
                  <a:cubicBezTo>
                    <a:pt x="675" y="440"/>
                    <a:pt x="678" y="441"/>
                    <a:pt x="679" y="442"/>
                  </a:cubicBezTo>
                  <a:cubicBezTo>
                    <a:pt x="681" y="443"/>
                    <a:pt x="687" y="443"/>
                    <a:pt x="688" y="445"/>
                  </a:cubicBezTo>
                  <a:cubicBezTo>
                    <a:pt x="689" y="446"/>
                    <a:pt x="687" y="450"/>
                    <a:pt x="689" y="452"/>
                  </a:cubicBezTo>
                  <a:cubicBezTo>
                    <a:pt x="690" y="453"/>
                    <a:pt x="693" y="457"/>
                    <a:pt x="694" y="456"/>
                  </a:cubicBezTo>
                  <a:cubicBezTo>
                    <a:pt x="695" y="455"/>
                    <a:pt x="700" y="458"/>
                    <a:pt x="701" y="458"/>
                  </a:cubicBezTo>
                  <a:cubicBezTo>
                    <a:pt x="703" y="458"/>
                    <a:pt x="706" y="455"/>
                    <a:pt x="707" y="455"/>
                  </a:cubicBezTo>
                  <a:cubicBezTo>
                    <a:pt x="709" y="455"/>
                    <a:pt x="714" y="454"/>
                    <a:pt x="715" y="454"/>
                  </a:cubicBezTo>
                  <a:cubicBezTo>
                    <a:pt x="717" y="454"/>
                    <a:pt x="722" y="456"/>
                    <a:pt x="723" y="456"/>
                  </a:cubicBezTo>
                  <a:cubicBezTo>
                    <a:pt x="724" y="455"/>
                    <a:pt x="729" y="456"/>
                    <a:pt x="729" y="458"/>
                  </a:cubicBezTo>
                  <a:cubicBezTo>
                    <a:pt x="730" y="459"/>
                    <a:pt x="736" y="459"/>
                    <a:pt x="736" y="461"/>
                  </a:cubicBezTo>
                  <a:cubicBezTo>
                    <a:pt x="736" y="463"/>
                    <a:pt x="740" y="464"/>
                    <a:pt x="741" y="466"/>
                  </a:cubicBezTo>
                  <a:cubicBezTo>
                    <a:pt x="742" y="468"/>
                    <a:pt x="750" y="466"/>
                    <a:pt x="751" y="468"/>
                  </a:cubicBezTo>
                  <a:cubicBezTo>
                    <a:pt x="753" y="469"/>
                    <a:pt x="762" y="469"/>
                    <a:pt x="763" y="468"/>
                  </a:cubicBezTo>
                  <a:cubicBezTo>
                    <a:pt x="763" y="467"/>
                    <a:pt x="772" y="466"/>
                    <a:pt x="774" y="465"/>
                  </a:cubicBezTo>
                  <a:cubicBezTo>
                    <a:pt x="775" y="464"/>
                    <a:pt x="780" y="464"/>
                    <a:pt x="780" y="462"/>
                  </a:cubicBezTo>
                  <a:cubicBezTo>
                    <a:pt x="781" y="461"/>
                    <a:pt x="785" y="459"/>
                    <a:pt x="787" y="458"/>
                  </a:cubicBezTo>
                  <a:cubicBezTo>
                    <a:pt x="789" y="456"/>
                    <a:pt x="797" y="457"/>
                    <a:pt x="797" y="458"/>
                  </a:cubicBezTo>
                  <a:cubicBezTo>
                    <a:pt x="798" y="460"/>
                    <a:pt x="803" y="461"/>
                    <a:pt x="805" y="460"/>
                  </a:cubicBezTo>
                  <a:cubicBezTo>
                    <a:pt x="807" y="459"/>
                    <a:pt x="812" y="460"/>
                    <a:pt x="813" y="462"/>
                  </a:cubicBezTo>
                  <a:cubicBezTo>
                    <a:pt x="813" y="464"/>
                    <a:pt x="819" y="465"/>
                    <a:pt x="821" y="464"/>
                  </a:cubicBezTo>
                  <a:cubicBezTo>
                    <a:pt x="822" y="464"/>
                    <a:pt x="827" y="460"/>
                    <a:pt x="829" y="460"/>
                  </a:cubicBezTo>
                  <a:cubicBezTo>
                    <a:pt x="831" y="460"/>
                    <a:pt x="833" y="458"/>
                    <a:pt x="833" y="456"/>
                  </a:cubicBezTo>
                  <a:cubicBezTo>
                    <a:pt x="832" y="454"/>
                    <a:pt x="836" y="449"/>
                    <a:pt x="837" y="447"/>
                  </a:cubicBezTo>
                  <a:cubicBezTo>
                    <a:pt x="837" y="445"/>
                    <a:pt x="841" y="440"/>
                    <a:pt x="842" y="439"/>
                  </a:cubicBezTo>
                  <a:cubicBezTo>
                    <a:pt x="843" y="439"/>
                    <a:pt x="846" y="437"/>
                    <a:pt x="846" y="435"/>
                  </a:cubicBezTo>
                  <a:cubicBezTo>
                    <a:pt x="845" y="434"/>
                    <a:pt x="845" y="429"/>
                    <a:pt x="843" y="429"/>
                  </a:cubicBezTo>
                  <a:cubicBezTo>
                    <a:pt x="842" y="429"/>
                    <a:pt x="839" y="429"/>
                    <a:pt x="842" y="425"/>
                  </a:cubicBezTo>
                  <a:cubicBezTo>
                    <a:pt x="846" y="420"/>
                    <a:pt x="852" y="421"/>
                    <a:pt x="853" y="421"/>
                  </a:cubicBezTo>
                  <a:cubicBezTo>
                    <a:pt x="854" y="421"/>
                    <a:pt x="862" y="419"/>
                    <a:pt x="865" y="420"/>
                  </a:cubicBezTo>
                  <a:cubicBezTo>
                    <a:pt x="869" y="421"/>
                    <a:pt x="871" y="420"/>
                    <a:pt x="875" y="422"/>
                  </a:cubicBezTo>
                  <a:cubicBezTo>
                    <a:pt x="879" y="424"/>
                    <a:pt x="884" y="423"/>
                    <a:pt x="885" y="425"/>
                  </a:cubicBezTo>
                  <a:cubicBezTo>
                    <a:pt x="886" y="426"/>
                    <a:pt x="891" y="428"/>
                    <a:pt x="891" y="431"/>
                  </a:cubicBezTo>
                  <a:cubicBezTo>
                    <a:pt x="890" y="434"/>
                    <a:pt x="893" y="432"/>
                    <a:pt x="895" y="439"/>
                  </a:cubicBezTo>
                  <a:cubicBezTo>
                    <a:pt x="896" y="445"/>
                    <a:pt x="899" y="446"/>
                    <a:pt x="900" y="449"/>
                  </a:cubicBezTo>
                  <a:cubicBezTo>
                    <a:pt x="900" y="452"/>
                    <a:pt x="904" y="457"/>
                    <a:pt x="904" y="459"/>
                  </a:cubicBezTo>
                  <a:cubicBezTo>
                    <a:pt x="903" y="461"/>
                    <a:pt x="903" y="463"/>
                    <a:pt x="907" y="464"/>
                  </a:cubicBezTo>
                  <a:cubicBezTo>
                    <a:pt x="911" y="464"/>
                    <a:pt x="914" y="467"/>
                    <a:pt x="915" y="467"/>
                  </a:cubicBezTo>
                  <a:cubicBezTo>
                    <a:pt x="916" y="466"/>
                    <a:pt x="921" y="468"/>
                    <a:pt x="924" y="470"/>
                  </a:cubicBezTo>
                  <a:cubicBezTo>
                    <a:pt x="926" y="473"/>
                    <a:pt x="930" y="472"/>
                    <a:pt x="930" y="474"/>
                  </a:cubicBezTo>
                  <a:cubicBezTo>
                    <a:pt x="929" y="477"/>
                    <a:pt x="932" y="479"/>
                    <a:pt x="931" y="481"/>
                  </a:cubicBezTo>
                  <a:cubicBezTo>
                    <a:pt x="931" y="484"/>
                    <a:pt x="936" y="485"/>
                    <a:pt x="940" y="485"/>
                  </a:cubicBezTo>
                  <a:cubicBezTo>
                    <a:pt x="943" y="484"/>
                    <a:pt x="946" y="486"/>
                    <a:pt x="947" y="483"/>
                  </a:cubicBezTo>
                  <a:cubicBezTo>
                    <a:pt x="949" y="480"/>
                    <a:pt x="954" y="481"/>
                    <a:pt x="955" y="480"/>
                  </a:cubicBezTo>
                  <a:cubicBezTo>
                    <a:pt x="957" y="479"/>
                    <a:pt x="962" y="477"/>
                    <a:pt x="962" y="482"/>
                  </a:cubicBezTo>
                  <a:cubicBezTo>
                    <a:pt x="962" y="486"/>
                    <a:pt x="965" y="487"/>
                    <a:pt x="962" y="489"/>
                  </a:cubicBezTo>
                  <a:cubicBezTo>
                    <a:pt x="960" y="490"/>
                    <a:pt x="959" y="497"/>
                    <a:pt x="958" y="499"/>
                  </a:cubicBezTo>
                  <a:cubicBezTo>
                    <a:pt x="957" y="502"/>
                    <a:pt x="953" y="503"/>
                    <a:pt x="953" y="506"/>
                  </a:cubicBezTo>
                  <a:cubicBezTo>
                    <a:pt x="952" y="509"/>
                    <a:pt x="949" y="509"/>
                    <a:pt x="949" y="511"/>
                  </a:cubicBezTo>
                  <a:cubicBezTo>
                    <a:pt x="949" y="514"/>
                    <a:pt x="944" y="513"/>
                    <a:pt x="941" y="511"/>
                  </a:cubicBezTo>
                  <a:cubicBezTo>
                    <a:pt x="939" y="510"/>
                    <a:pt x="936" y="515"/>
                    <a:pt x="934" y="515"/>
                  </a:cubicBezTo>
                  <a:cubicBezTo>
                    <a:pt x="932" y="515"/>
                    <a:pt x="933" y="519"/>
                    <a:pt x="933" y="521"/>
                  </a:cubicBezTo>
                  <a:cubicBezTo>
                    <a:pt x="934" y="522"/>
                    <a:pt x="932" y="525"/>
                    <a:pt x="934" y="528"/>
                  </a:cubicBezTo>
                  <a:cubicBezTo>
                    <a:pt x="934" y="529"/>
                    <a:pt x="934" y="532"/>
                    <a:pt x="934" y="536"/>
                  </a:cubicBezTo>
                  <a:cubicBezTo>
                    <a:pt x="937" y="533"/>
                    <a:pt x="940" y="532"/>
                    <a:pt x="941" y="532"/>
                  </a:cubicBezTo>
                  <a:cubicBezTo>
                    <a:pt x="944" y="532"/>
                    <a:pt x="947" y="537"/>
                    <a:pt x="951" y="537"/>
                  </a:cubicBezTo>
                  <a:cubicBezTo>
                    <a:pt x="954" y="537"/>
                    <a:pt x="970" y="527"/>
                    <a:pt x="970" y="525"/>
                  </a:cubicBezTo>
                  <a:cubicBezTo>
                    <a:pt x="971" y="523"/>
                    <a:pt x="980" y="514"/>
                    <a:pt x="984" y="510"/>
                  </a:cubicBezTo>
                  <a:cubicBezTo>
                    <a:pt x="988" y="505"/>
                    <a:pt x="994" y="499"/>
                    <a:pt x="996" y="493"/>
                  </a:cubicBezTo>
                  <a:cubicBezTo>
                    <a:pt x="998" y="490"/>
                    <a:pt x="1004" y="484"/>
                    <a:pt x="1005" y="481"/>
                  </a:cubicBezTo>
                  <a:cubicBezTo>
                    <a:pt x="1007" y="479"/>
                    <a:pt x="1008" y="479"/>
                    <a:pt x="1011" y="473"/>
                  </a:cubicBezTo>
                  <a:cubicBezTo>
                    <a:pt x="1013" y="467"/>
                    <a:pt x="1013" y="452"/>
                    <a:pt x="1014" y="451"/>
                  </a:cubicBezTo>
                  <a:cubicBezTo>
                    <a:pt x="1015" y="450"/>
                    <a:pt x="1015" y="447"/>
                    <a:pt x="1016" y="445"/>
                  </a:cubicBezTo>
                  <a:cubicBezTo>
                    <a:pt x="1017" y="444"/>
                    <a:pt x="1016" y="442"/>
                    <a:pt x="1019" y="439"/>
                  </a:cubicBezTo>
                  <a:cubicBezTo>
                    <a:pt x="1021" y="437"/>
                    <a:pt x="1021" y="435"/>
                    <a:pt x="1020" y="434"/>
                  </a:cubicBezTo>
                  <a:cubicBezTo>
                    <a:pt x="1020" y="432"/>
                    <a:pt x="1020" y="429"/>
                    <a:pt x="1020" y="427"/>
                  </a:cubicBezTo>
                  <a:cubicBezTo>
                    <a:pt x="1019" y="426"/>
                    <a:pt x="1019" y="426"/>
                    <a:pt x="1021" y="425"/>
                  </a:cubicBezTo>
                  <a:cubicBezTo>
                    <a:pt x="1022" y="424"/>
                    <a:pt x="1020" y="422"/>
                    <a:pt x="1018" y="421"/>
                  </a:cubicBezTo>
                  <a:cubicBezTo>
                    <a:pt x="1016" y="420"/>
                    <a:pt x="1013" y="419"/>
                    <a:pt x="1013" y="417"/>
                  </a:cubicBezTo>
                  <a:cubicBezTo>
                    <a:pt x="1012" y="414"/>
                    <a:pt x="1009" y="411"/>
                    <a:pt x="1006" y="412"/>
                  </a:cubicBezTo>
                  <a:cubicBezTo>
                    <a:pt x="1003" y="412"/>
                    <a:pt x="998" y="410"/>
                    <a:pt x="999" y="412"/>
                  </a:cubicBezTo>
                  <a:cubicBezTo>
                    <a:pt x="999" y="414"/>
                    <a:pt x="999" y="415"/>
                    <a:pt x="997" y="415"/>
                  </a:cubicBezTo>
                  <a:cubicBezTo>
                    <a:pt x="996" y="414"/>
                    <a:pt x="995" y="416"/>
                    <a:pt x="994" y="418"/>
                  </a:cubicBezTo>
                  <a:cubicBezTo>
                    <a:pt x="992" y="420"/>
                    <a:pt x="986" y="421"/>
                    <a:pt x="989" y="418"/>
                  </a:cubicBezTo>
                  <a:cubicBezTo>
                    <a:pt x="991" y="416"/>
                    <a:pt x="988" y="416"/>
                    <a:pt x="988" y="413"/>
                  </a:cubicBezTo>
                  <a:cubicBezTo>
                    <a:pt x="989" y="411"/>
                    <a:pt x="991" y="408"/>
                    <a:pt x="988" y="410"/>
                  </a:cubicBezTo>
                  <a:cubicBezTo>
                    <a:pt x="985" y="412"/>
                    <a:pt x="985" y="416"/>
                    <a:pt x="983" y="416"/>
                  </a:cubicBezTo>
                  <a:cubicBezTo>
                    <a:pt x="981" y="417"/>
                    <a:pt x="981" y="409"/>
                    <a:pt x="982" y="407"/>
                  </a:cubicBezTo>
                  <a:cubicBezTo>
                    <a:pt x="983" y="406"/>
                    <a:pt x="978" y="408"/>
                    <a:pt x="972" y="407"/>
                  </a:cubicBezTo>
                  <a:cubicBezTo>
                    <a:pt x="967" y="407"/>
                    <a:pt x="969" y="403"/>
                    <a:pt x="973" y="401"/>
                  </a:cubicBezTo>
                  <a:cubicBezTo>
                    <a:pt x="977" y="399"/>
                    <a:pt x="976" y="397"/>
                    <a:pt x="978" y="396"/>
                  </a:cubicBezTo>
                  <a:cubicBezTo>
                    <a:pt x="980" y="395"/>
                    <a:pt x="986" y="391"/>
                    <a:pt x="989" y="389"/>
                  </a:cubicBezTo>
                  <a:cubicBezTo>
                    <a:pt x="992" y="388"/>
                    <a:pt x="993" y="385"/>
                    <a:pt x="994" y="383"/>
                  </a:cubicBezTo>
                  <a:cubicBezTo>
                    <a:pt x="995" y="381"/>
                    <a:pt x="1001" y="379"/>
                    <a:pt x="1006" y="374"/>
                  </a:cubicBezTo>
                  <a:cubicBezTo>
                    <a:pt x="1011" y="370"/>
                    <a:pt x="1014" y="367"/>
                    <a:pt x="1015" y="365"/>
                  </a:cubicBezTo>
                  <a:cubicBezTo>
                    <a:pt x="1016" y="362"/>
                    <a:pt x="1024" y="359"/>
                    <a:pt x="1024" y="357"/>
                  </a:cubicBezTo>
                  <a:cubicBezTo>
                    <a:pt x="1025" y="355"/>
                    <a:pt x="1034" y="350"/>
                    <a:pt x="1040" y="349"/>
                  </a:cubicBezTo>
                  <a:cubicBezTo>
                    <a:pt x="1047" y="347"/>
                    <a:pt x="1057" y="349"/>
                    <a:pt x="1059" y="351"/>
                  </a:cubicBezTo>
                  <a:cubicBezTo>
                    <a:pt x="1060" y="353"/>
                    <a:pt x="1062" y="352"/>
                    <a:pt x="1063" y="351"/>
                  </a:cubicBezTo>
                  <a:cubicBezTo>
                    <a:pt x="1064" y="350"/>
                    <a:pt x="1066" y="350"/>
                    <a:pt x="1071" y="351"/>
                  </a:cubicBezTo>
                  <a:cubicBezTo>
                    <a:pt x="1075" y="351"/>
                    <a:pt x="1076" y="349"/>
                    <a:pt x="1079" y="350"/>
                  </a:cubicBezTo>
                  <a:cubicBezTo>
                    <a:pt x="1082" y="350"/>
                    <a:pt x="1084" y="351"/>
                    <a:pt x="1086" y="348"/>
                  </a:cubicBezTo>
                  <a:cubicBezTo>
                    <a:pt x="1088" y="344"/>
                    <a:pt x="1096" y="345"/>
                    <a:pt x="1098" y="346"/>
                  </a:cubicBezTo>
                  <a:cubicBezTo>
                    <a:pt x="1099" y="348"/>
                    <a:pt x="1101" y="349"/>
                    <a:pt x="1104" y="347"/>
                  </a:cubicBezTo>
                  <a:cubicBezTo>
                    <a:pt x="1107" y="345"/>
                    <a:pt x="1107" y="350"/>
                    <a:pt x="1110" y="350"/>
                  </a:cubicBezTo>
                  <a:cubicBezTo>
                    <a:pt x="1113" y="351"/>
                    <a:pt x="1111" y="353"/>
                    <a:pt x="1108" y="353"/>
                  </a:cubicBezTo>
                  <a:cubicBezTo>
                    <a:pt x="1106" y="353"/>
                    <a:pt x="1103" y="354"/>
                    <a:pt x="1106" y="356"/>
                  </a:cubicBezTo>
                  <a:cubicBezTo>
                    <a:pt x="1108" y="358"/>
                    <a:pt x="1112" y="354"/>
                    <a:pt x="1114" y="355"/>
                  </a:cubicBezTo>
                  <a:cubicBezTo>
                    <a:pt x="1116" y="355"/>
                    <a:pt x="1120" y="355"/>
                    <a:pt x="1123" y="353"/>
                  </a:cubicBezTo>
                  <a:cubicBezTo>
                    <a:pt x="1126" y="351"/>
                    <a:pt x="1127" y="355"/>
                    <a:pt x="1129" y="353"/>
                  </a:cubicBezTo>
                  <a:cubicBezTo>
                    <a:pt x="1131" y="351"/>
                    <a:pt x="1135" y="351"/>
                    <a:pt x="1138" y="351"/>
                  </a:cubicBezTo>
                  <a:cubicBezTo>
                    <a:pt x="1140" y="351"/>
                    <a:pt x="1138" y="348"/>
                    <a:pt x="1134" y="348"/>
                  </a:cubicBezTo>
                  <a:cubicBezTo>
                    <a:pt x="1130" y="348"/>
                    <a:pt x="1131" y="346"/>
                    <a:pt x="1134" y="341"/>
                  </a:cubicBezTo>
                  <a:cubicBezTo>
                    <a:pt x="1137" y="336"/>
                    <a:pt x="1142" y="333"/>
                    <a:pt x="1146" y="330"/>
                  </a:cubicBezTo>
                  <a:cubicBezTo>
                    <a:pt x="1150" y="327"/>
                    <a:pt x="1152" y="329"/>
                    <a:pt x="1152" y="327"/>
                  </a:cubicBezTo>
                  <a:cubicBezTo>
                    <a:pt x="1152" y="325"/>
                    <a:pt x="1154" y="319"/>
                    <a:pt x="1157" y="319"/>
                  </a:cubicBezTo>
                  <a:cubicBezTo>
                    <a:pt x="1159" y="319"/>
                    <a:pt x="1166" y="320"/>
                    <a:pt x="1170" y="318"/>
                  </a:cubicBezTo>
                  <a:cubicBezTo>
                    <a:pt x="1175" y="315"/>
                    <a:pt x="1174" y="319"/>
                    <a:pt x="1176" y="320"/>
                  </a:cubicBezTo>
                  <a:cubicBezTo>
                    <a:pt x="1178" y="321"/>
                    <a:pt x="1180" y="316"/>
                    <a:pt x="1182" y="318"/>
                  </a:cubicBezTo>
                  <a:cubicBezTo>
                    <a:pt x="1184" y="319"/>
                    <a:pt x="1179" y="322"/>
                    <a:pt x="1178" y="326"/>
                  </a:cubicBezTo>
                  <a:cubicBezTo>
                    <a:pt x="1177" y="329"/>
                    <a:pt x="1181" y="328"/>
                    <a:pt x="1183" y="329"/>
                  </a:cubicBezTo>
                  <a:cubicBezTo>
                    <a:pt x="1185" y="330"/>
                    <a:pt x="1180" y="331"/>
                    <a:pt x="1181" y="332"/>
                  </a:cubicBezTo>
                  <a:cubicBezTo>
                    <a:pt x="1181" y="333"/>
                    <a:pt x="1185" y="333"/>
                    <a:pt x="1191" y="328"/>
                  </a:cubicBezTo>
                  <a:cubicBezTo>
                    <a:pt x="1196" y="322"/>
                    <a:pt x="1201" y="321"/>
                    <a:pt x="1205" y="321"/>
                  </a:cubicBezTo>
                  <a:cubicBezTo>
                    <a:pt x="1208" y="322"/>
                    <a:pt x="1206" y="318"/>
                    <a:pt x="1206" y="313"/>
                  </a:cubicBezTo>
                  <a:cubicBezTo>
                    <a:pt x="1207" y="308"/>
                    <a:pt x="1217" y="306"/>
                    <a:pt x="1221" y="308"/>
                  </a:cubicBezTo>
                  <a:cubicBezTo>
                    <a:pt x="1224" y="309"/>
                    <a:pt x="1224" y="311"/>
                    <a:pt x="1221" y="310"/>
                  </a:cubicBezTo>
                  <a:cubicBezTo>
                    <a:pt x="1217" y="309"/>
                    <a:pt x="1214" y="312"/>
                    <a:pt x="1214" y="316"/>
                  </a:cubicBezTo>
                  <a:cubicBezTo>
                    <a:pt x="1214" y="320"/>
                    <a:pt x="1211" y="322"/>
                    <a:pt x="1213" y="323"/>
                  </a:cubicBezTo>
                  <a:cubicBezTo>
                    <a:pt x="1215" y="325"/>
                    <a:pt x="1211" y="325"/>
                    <a:pt x="1210" y="327"/>
                  </a:cubicBezTo>
                  <a:cubicBezTo>
                    <a:pt x="1210" y="329"/>
                    <a:pt x="1210" y="330"/>
                    <a:pt x="1208" y="331"/>
                  </a:cubicBezTo>
                  <a:cubicBezTo>
                    <a:pt x="1206" y="332"/>
                    <a:pt x="1197" y="333"/>
                    <a:pt x="1197" y="336"/>
                  </a:cubicBezTo>
                  <a:cubicBezTo>
                    <a:pt x="1197" y="339"/>
                    <a:pt x="1192" y="339"/>
                    <a:pt x="1190" y="343"/>
                  </a:cubicBezTo>
                  <a:cubicBezTo>
                    <a:pt x="1188" y="347"/>
                    <a:pt x="1180" y="350"/>
                    <a:pt x="1175" y="358"/>
                  </a:cubicBezTo>
                  <a:cubicBezTo>
                    <a:pt x="1169" y="366"/>
                    <a:pt x="1161" y="366"/>
                    <a:pt x="1161" y="367"/>
                  </a:cubicBezTo>
                  <a:cubicBezTo>
                    <a:pt x="1161" y="369"/>
                    <a:pt x="1155" y="369"/>
                    <a:pt x="1153" y="369"/>
                  </a:cubicBezTo>
                  <a:cubicBezTo>
                    <a:pt x="1151" y="369"/>
                    <a:pt x="1155" y="374"/>
                    <a:pt x="1150" y="379"/>
                  </a:cubicBezTo>
                  <a:cubicBezTo>
                    <a:pt x="1145" y="384"/>
                    <a:pt x="1142" y="391"/>
                    <a:pt x="1142" y="398"/>
                  </a:cubicBezTo>
                  <a:cubicBezTo>
                    <a:pt x="1142" y="405"/>
                    <a:pt x="1145" y="426"/>
                    <a:pt x="1147" y="429"/>
                  </a:cubicBezTo>
                  <a:cubicBezTo>
                    <a:pt x="1149" y="433"/>
                    <a:pt x="1148" y="442"/>
                    <a:pt x="1150" y="444"/>
                  </a:cubicBezTo>
                  <a:cubicBezTo>
                    <a:pt x="1151" y="446"/>
                    <a:pt x="1151" y="449"/>
                    <a:pt x="1152" y="450"/>
                  </a:cubicBezTo>
                  <a:cubicBezTo>
                    <a:pt x="1153" y="451"/>
                    <a:pt x="1157" y="445"/>
                    <a:pt x="1161" y="442"/>
                  </a:cubicBezTo>
                  <a:cubicBezTo>
                    <a:pt x="1164" y="440"/>
                    <a:pt x="1163" y="439"/>
                    <a:pt x="1165" y="437"/>
                  </a:cubicBezTo>
                  <a:cubicBezTo>
                    <a:pt x="1167" y="436"/>
                    <a:pt x="1166" y="430"/>
                    <a:pt x="1167" y="429"/>
                  </a:cubicBezTo>
                  <a:cubicBezTo>
                    <a:pt x="1167" y="427"/>
                    <a:pt x="1171" y="427"/>
                    <a:pt x="1172" y="425"/>
                  </a:cubicBezTo>
                  <a:cubicBezTo>
                    <a:pt x="1174" y="423"/>
                    <a:pt x="1177" y="424"/>
                    <a:pt x="1179" y="424"/>
                  </a:cubicBezTo>
                  <a:cubicBezTo>
                    <a:pt x="1180" y="423"/>
                    <a:pt x="1179" y="419"/>
                    <a:pt x="1178" y="417"/>
                  </a:cubicBezTo>
                  <a:cubicBezTo>
                    <a:pt x="1177" y="414"/>
                    <a:pt x="1183" y="411"/>
                    <a:pt x="1186" y="409"/>
                  </a:cubicBezTo>
                  <a:cubicBezTo>
                    <a:pt x="1189" y="407"/>
                    <a:pt x="1193" y="410"/>
                    <a:pt x="1196" y="407"/>
                  </a:cubicBezTo>
                  <a:cubicBezTo>
                    <a:pt x="1199" y="404"/>
                    <a:pt x="1196" y="400"/>
                    <a:pt x="1195" y="399"/>
                  </a:cubicBezTo>
                  <a:cubicBezTo>
                    <a:pt x="1193" y="397"/>
                    <a:pt x="1198" y="389"/>
                    <a:pt x="1201" y="389"/>
                  </a:cubicBezTo>
                  <a:cubicBezTo>
                    <a:pt x="1203" y="388"/>
                    <a:pt x="1205" y="390"/>
                    <a:pt x="1207" y="388"/>
                  </a:cubicBezTo>
                  <a:cubicBezTo>
                    <a:pt x="1209" y="386"/>
                    <a:pt x="1205" y="382"/>
                    <a:pt x="1203" y="383"/>
                  </a:cubicBezTo>
                  <a:cubicBezTo>
                    <a:pt x="1201" y="383"/>
                    <a:pt x="1201" y="376"/>
                    <a:pt x="1205" y="373"/>
                  </a:cubicBezTo>
                  <a:cubicBezTo>
                    <a:pt x="1209" y="370"/>
                    <a:pt x="1207" y="369"/>
                    <a:pt x="1205" y="369"/>
                  </a:cubicBezTo>
                  <a:cubicBezTo>
                    <a:pt x="1202" y="368"/>
                    <a:pt x="1201" y="369"/>
                    <a:pt x="1199" y="369"/>
                  </a:cubicBezTo>
                  <a:cubicBezTo>
                    <a:pt x="1197" y="369"/>
                    <a:pt x="1195" y="365"/>
                    <a:pt x="1198" y="360"/>
                  </a:cubicBezTo>
                  <a:cubicBezTo>
                    <a:pt x="1201" y="356"/>
                    <a:pt x="1205" y="357"/>
                    <a:pt x="1205" y="353"/>
                  </a:cubicBezTo>
                  <a:cubicBezTo>
                    <a:pt x="1206" y="349"/>
                    <a:pt x="1210" y="344"/>
                    <a:pt x="1212" y="342"/>
                  </a:cubicBezTo>
                  <a:cubicBezTo>
                    <a:pt x="1213" y="340"/>
                    <a:pt x="1217" y="342"/>
                    <a:pt x="1219" y="342"/>
                  </a:cubicBezTo>
                  <a:cubicBezTo>
                    <a:pt x="1221" y="342"/>
                    <a:pt x="1220" y="345"/>
                    <a:pt x="1222" y="343"/>
                  </a:cubicBezTo>
                  <a:cubicBezTo>
                    <a:pt x="1224" y="342"/>
                    <a:pt x="1228" y="335"/>
                    <a:pt x="1231" y="335"/>
                  </a:cubicBezTo>
                  <a:cubicBezTo>
                    <a:pt x="1234" y="335"/>
                    <a:pt x="1232" y="340"/>
                    <a:pt x="1232" y="343"/>
                  </a:cubicBezTo>
                  <a:cubicBezTo>
                    <a:pt x="1233" y="345"/>
                    <a:pt x="1235" y="342"/>
                    <a:pt x="1240" y="338"/>
                  </a:cubicBezTo>
                  <a:cubicBezTo>
                    <a:pt x="1246" y="334"/>
                    <a:pt x="1258" y="335"/>
                    <a:pt x="1261" y="337"/>
                  </a:cubicBezTo>
                  <a:cubicBezTo>
                    <a:pt x="1265" y="338"/>
                    <a:pt x="1266" y="342"/>
                    <a:pt x="1268" y="342"/>
                  </a:cubicBezTo>
                  <a:cubicBezTo>
                    <a:pt x="1271" y="341"/>
                    <a:pt x="1268" y="338"/>
                    <a:pt x="1271" y="337"/>
                  </a:cubicBezTo>
                  <a:cubicBezTo>
                    <a:pt x="1274" y="336"/>
                    <a:pt x="1279" y="333"/>
                    <a:pt x="1283" y="330"/>
                  </a:cubicBezTo>
                  <a:cubicBezTo>
                    <a:pt x="1287" y="327"/>
                    <a:pt x="1286" y="329"/>
                    <a:pt x="1288" y="327"/>
                  </a:cubicBezTo>
                  <a:cubicBezTo>
                    <a:pt x="1290" y="324"/>
                    <a:pt x="1292" y="325"/>
                    <a:pt x="1293" y="324"/>
                  </a:cubicBezTo>
                  <a:cubicBezTo>
                    <a:pt x="1294" y="322"/>
                    <a:pt x="1299" y="319"/>
                    <a:pt x="1307" y="317"/>
                  </a:cubicBezTo>
                  <a:cubicBezTo>
                    <a:pt x="1315" y="315"/>
                    <a:pt x="1325" y="310"/>
                    <a:pt x="1325" y="309"/>
                  </a:cubicBezTo>
                  <a:cubicBezTo>
                    <a:pt x="1324" y="307"/>
                    <a:pt x="1328" y="306"/>
                    <a:pt x="1328" y="308"/>
                  </a:cubicBezTo>
                  <a:cubicBezTo>
                    <a:pt x="1329" y="309"/>
                    <a:pt x="1331" y="309"/>
                    <a:pt x="1336" y="310"/>
                  </a:cubicBezTo>
                  <a:cubicBezTo>
                    <a:pt x="1340" y="311"/>
                    <a:pt x="1342" y="312"/>
                    <a:pt x="1345" y="309"/>
                  </a:cubicBezTo>
                  <a:cubicBezTo>
                    <a:pt x="1348" y="306"/>
                    <a:pt x="1344" y="305"/>
                    <a:pt x="1345" y="302"/>
                  </a:cubicBezTo>
                  <a:cubicBezTo>
                    <a:pt x="1345" y="300"/>
                    <a:pt x="1339" y="297"/>
                    <a:pt x="1340" y="294"/>
                  </a:cubicBezTo>
                  <a:cubicBezTo>
                    <a:pt x="1340" y="292"/>
                    <a:pt x="1335" y="285"/>
                    <a:pt x="1334" y="286"/>
                  </a:cubicBezTo>
                  <a:cubicBezTo>
                    <a:pt x="1332" y="288"/>
                    <a:pt x="1329" y="285"/>
                    <a:pt x="1329" y="283"/>
                  </a:cubicBezTo>
                  <a:cubicBezTo>
                    <a:pt x="1329" y="281"/>
                    <a:pt x="1329" y="279"/>
                    <a:pt x="1326" y="280"/>
                  </a:cubicBezTo>
                  <a:cubicBezTo>
                    <a:pt x="1324" y="282"/>
                    <a:pt x="1320" y="281"/>
                    <a:pt x="1319" y="279"/>
                  </a:cubicBezTo>
                  <a:cubicBezTo>
                    <a:pt x="1319" y="276"/>
                    <a:pt x="1324" y="275"/>
                    <a:pt x="1328" y="276"/>
                  </a:cubicBezTo>
                  <a:cubicBezTo>
                    <a:pt x="1331" y="278"/>
                    <a:pt x="1330" y="279"/>
                    <a:pt x="1332" y="280"/>
                  </a:cubicBezTo>
                  <a:cubicBezTo>
                    <a:pt x="1334" y="282"/>
                    <a:pt x="1339" y="281"/>
                    <a:pt x="1342" y="280"/>
                  </a:cubicBezTo>
                  <a:cubicBezTo>
                    <a:pt x="1344" y="279"/>
                    <a:pt x="1352" y="276"/>
                    <a:pt x="1353" y="274"/>
                  </a:cubicBezTo>
                  <a:cubicBezTo>
                    <a:pt x="1354" y="272"/>
                    <a:pt x="1353" y="271"/>
                    <a:pt x="1355" y="270"/>
                  </a:cubicBezTo>
                  <a:cubicBezTo>
                    <a:pt x="1358" y="269"/>
                    <a:pt x="1356" y="266"/>
                    <a:pt x="1354" y="265"/>
                  </a:cubicBezTo>
                  <a:cubicBezTo>
                    <a:pt x="1352" y="264"/>
                    <a:pt x="1352" y="261"/>
                    <a:pt x="1354" y="261"/>
                  </a:cubicBezTo>
                  <a:cubicBezTo>
                    <a:pt x="1357" y="261"/>
                    <a:pt x="1356" y="258"/>
                    <a:pt x="1358" y="258"/>
                  </a:cubicBezTo>
                  <a:cubicBezTo>
                    <a:pt x="1359" y="258"/>
                    <a:pt x="1359" y="259"/>
                    <a:pt x="1362" y="258"/>
                  </a:cubicBezTo>
                  <a:cubicBezTo>
                    <a:pt x="1365" y="256"/>
                    <a:pt x="1362" y="260"/>
                    <a:pt x="1361" y="262"/>
                  </a:cubicBezTo>
                  <a:cubicBezTo>
                    <a:pt x="1360" y="265"/>
                    <a:pt x="1363" y="267"/>
                    <a:pt x="1364" y="268"/>
                  </a:cubicBezTo>
                  <a:cubicBezTo>
                    <a:pt x="1364" y="269"/>
                    <a:pt x="1370" y="270"/>
                    <a:pt x="1373" y="268"/>
                  </a:cubicBezTo>
                  <a:cubicBezTo>
                    <a:pt x="1376" y="267"/>
                    <a:pt x="1385" y="270"/>
                    <a:pt x="1386" y="272"/>
                  </a:cubicBezTo>
                  <a:cubicBezTo>
                    <a:pt x="1386" y="275"/>
                    <a:pt x="1388" y="278"/>
                    <a:pt x="1392" y="280"/>
                  </a:cubicBezTo>
                  <a:cubicBezTo>
                    <a:pt x="1396" y="282"/>
                    <a:pt x="1399" y="281"/>
                    <a:pt x="1400" y="283"/>
                  </a:cubicBezTo>
                  <a:cubicBezTo>
                    <a:pt x="1401" y="285"/>
                    <a:pt x="1402" y="286"/>
                    <a:pt x="1405" y="285"/>
                  </a:cubicBezTo>
                  <a:cubicBezTo>
                    <a:pt x="1407" y="285"/>
                    <a:pt x="1408" y="287"/>
                    <a:pt x="1410" y="286"/>
                  </a:cubicBezTo>
                  <a:cubicBezTo>
                    <a:pt x="1411" y="284"/>
                    <a:pt x="1412" y="286"/>
                    <a:pt x="1414" y="285"/>
                  </a:cubicBezTo>
                  <a:cubicBezTo>
                    <a:pt x="1416" y="283"/>
                    <a:pt x="1410" y="281"/>
                    <a:pt x="1411" y="280"/>
                  </a:cubicBezTo>
                  <a:cubicBezTo>
                    <a:pt x="1411" y="278"/>
                    <a:pt x="1413" y="281"/>
                    <a:pt x="1415" y="281"/>
                  </a:cubicBezTo>
                  <a:cubicBezTo>
                    <a:pt x="1417" y="281"/>
                    <a:pt x="1414" y="277"/>
                    <a:pt x="1416" y="277"/>
                  </a:cubicBezTo>
                  <a:cubicBezTo>
                    <a:pt x="1417" y="276"/>
                    <a:pt x="1416" y="269"/>
                    <a:pt x="1414" y="269"/>
                  </a:cubicBezTo>
                  <a:cubicBezTo>
                    <a:pt x="1413" y="268"/>
                    <a:pt x="1414" y="265"/>
                    <a:pt x="1417" y="268"/>
                  </a:cubicBezTo>
                  <a:cubicBezTo>
                    <a:pt x="1420" y="270"/>
                    <a:pt x="1424" y="270"/>
                    <a:pt x="1426" y="270"/>
                  </a:cubicBezTo>
                  <a:cubicBezTo>
                    <a:pt x="1428" y="270"/>
                    <a:pt x="1426" y="268"/>
                    <a:pt x="1424" y="267"/>
                  </a:cubicBezTo>
                  <a:cubicBezTo>
                    <a:pt x="1422" y="267"/>
                    <a:pt x="1425" y="265"/>
                    <a:pt x="1426" y="266"/>
                  </a:cubicBezTo>
                  <a:cubicBezTo>
                    <a:pt x="1428" y="268"/>
                    <a:pt x="1431" y="268"/>
                    <a:pt x="1431" y="267"/>
                  </a:cubicBezTo>
                  <a:cubicBezTo>
                    <a:pt x="1431" y="265"/>
                    <a:pt x="1433" y="262"/>
                    <a:pt x="1435" y="262"/>
                  </a:cubicBezTo>
                  <a:cubicBezTo>
                    <a:pt x="1438" y="262"/>
                    <a:pt x="1439" y="261"/>
                    <a:pt x="1436" y="260"/>
                  </a:cubicBezTo>
                  <a:close/>
                  <a:moveTo>
                    <a:pt x="742" y="423"/>
                  </a:moveTo>
                  <a:cubicBezTo>
                    <a:pt x="735" y="430"/>
                    <a:pt x="721" y="431"/>
                    <a:pt x="721" y="436"/>
                  </a:cubicBezTo>
                  <a:cubicBezTo>
                    <a:pt x="721" y="442"/>
                    <a:pt x="703" y="444"/>
                    <a:pt x="702" y="442"/>
                  </a:cubicBezTo>
                  <a:cubicBezTo>
                    <a:pt x="701" y="440"/>
                    <a:pt x="715" y="439"/>
                    <a:pt x="718" y="432"/>
                  </a:cubicBezTo>
                  <a:cubicBezTo>
                    <a:pt x="721" y="424"/>
                    <a:pt x="734" y="421"/>
                    <a:pt x="740" y="411"/>
                  </a:cubicBezTo>
                  <a:cubicBezTo>
                    <a:pt x="745" y="404"/>
                    <a:pt x="749" y="393"/>
                    <a:pt x="751" y="393"/>
                  </a:cubicBezTo>
                  <a:cubicBezTo>
                    <a:pt x="754" y="394"/>
                    <a:pt x="749" y="417"/>
                    <a:pt x="742" y="423"/>
                  </a:cubicBezTo>
                  <a:close/>
                  <a:moveTo>
                    <a:pt x="774" y="131"/>
                  </a:moveTo>
                  <a:cubicBezTo>
                    <a:pt x="773" y="133"/>
                    <a:pt x="767" y="133"/>
                    <a:pt x="769" y="135"/>
                  </a:cubicBezTo>
                  <a:cubicBezTo>
                    <a:pt x="771" y="138"/>
                    <a:pt x="784" y="136"/>
                    <a:pt x="784" y="132"/>
                  </a:cubicBezTo>
                  <a:cubicBezTo>
                    <a:pt x="784" y="128"/>
                    <a:pt x="775" y="129"/>
                    <a:pt x="774" y="131"/>
                  </a:cubicBezTo>
                  <a:close/>
                  <a:moveTo>
                    <a:pt x="320" y="8"/>
                  </a:moveTo>
                  <a:cubicBezTo>
                    <a:pt x="326" y="8"/>
                    <a:pt x="324" y="4"/>
                    <a:pt x="328" y="5"/>
                  </a:cubicBezTo>
                  <a:cubicBezTo>
                    <a:pt x="332" y="5"/>
                    <a:pt x="338" y="5"/>
                    <a:pt x="336" y="2"/>
                  </a:cubicBezTo>
                  <a:cubicBezTo>
                    <a:pt x="334" y="0"/>
                    <a:pt x="319" y="1"/>
                    <a:pt x="321" y="3"/>
                  </a:cubicBezTo>
                  <a:cubicBezTo>
                    <a:pt x="322" y="5"/>
                    <a:pt x="309" y="4"/>
                    <a:pt x="309" y="5"/>
                  </a:cubicBezTo>
                  <a:cubicBezTo>
                    <a:pt x="310" y="6"/>
                    <a:pt x="314" y="8"/>
                    <a:pt x="320" y="8"/>
                  </a:cubicBezTo>
                  <a:close/>
                  <a:moveTo>
                    <a:pt x="289" y="25"/>
                  </a:moveTo>
                  <a:cubicBezTo>
                    <a:pt x="289" y="21"/>
                    <a:pt x="276" y="25"/>
                    <a:pt x="279" y="26"/>
                  </a:cubicBezTo>
                  <a:cubicBezTo>
                    <a:pt x="281" y="27"/>
                    <a:pt x="289" y="29"/>
                    <a:pt x="289" y="25"/>
                  </a:cubicBezTo>
                  <a:close/>
                  <a:moveTo>
                    <a:pt x="321" y="21"/>
                  </a:moveTo>
                  <a:cubicBezTo>
                    <a:pt x="322" y="23"/>
                    <a:pt x="320" y="24"/>
                    <a:pt x="315" y="24"/>
                  </a:cubicBezTo>
                  <a:cubicBezTo>
                    <a:pt x="310" y="24"/>
                    <a:pt x="308" y="26"/>
                    <a:pt x="310" y="29"/>
                  </a:cubicBezTo>
                  <a:cubicBezTo>
                    <a:pt x="313" y="31"/>
                    <a:pt x="326" y="30"/>
                    <a:pt x="329" y="27"/>
                  </a:cubicBezTo>
                  <a:cubicBezTo>
                    <a:pt x="331" y="24"/>
                    <a:pt x="337" y="27"/>
                    <a:pt x="338" y="24"/>
                  </a:cubicBezTo>
                  <a:cubicBezTo>
                    <a:pt x="339" y="21"/>
                    <a:pt x="321" y="19"/>
                    <a:pt x="321" y="21"/>
                  </a:cubicBezTo>
                  <a:close/>
                  <a:moveTo>
                    <a:pt x="364" y="17"/>
                  </a:moveTo>
                  <a:cubicBezTo>
                    <a:pt x="366" y="14"/>
                    <a:pt x="361" y="14"/>
                    <a:pt x="360" y="12"/>
                  </a:cubicBezTo>
                  <a:cubicBezTo>
                    <a:pt x="360" y="10"/>
                    <a:pt x="346" y="9"/>
                    <a:pt x="347" y="12"/>
                  </a:cubicBezTo>
                  <a:cubicBezTo>
                    <a:pt x="347" y="14"/>
                    <a:pt x="337" y="17"/>
                    <a:pt x="340" y="20"/>
                  </a:cubicBezTo>
                  <a:cubicBezTo>
                    <a:pt x="346" y="24"/>
                    <a:pt x="362" y="19"/>
                    <a:pt x="364" y="17"/>
                  </a:cubicBezTo>
                  <a:close/>
                  <a:moveTo>
                    <a:pt x="324" y="13"/>
                  </a:moveTo>
                  <a:cubicBezTo>
                    <a:pt x="325" y="7"/>
                    <a:pt x="316" y="12"/>
                    <a:pt x="310" y="9"/>
                  </a:cubicBezTo>
                  <a:cubicBezTo>
                    <a:pt x="304" y="6"/>
                    <a:pt x="300" y="6"/>
                    <a:pt x="304" y="10"/>
                  </a:cubicBezTo>
                  <a:cubicBezTo>
                    <a:pt x="306" y="12"/>
                    <a:pt x="293" y="13"/>
                    <a:pt x="295" y="15"/>
                  </a:cubicBezTo>
                  <a:cubicBezTo>
                    <a:pt x="300" y="20"/>
                    <a:pt x="324" y="18"/>
                    <a:pt x="324" y="13"/>
                  </a:cubicBezTo>
                  <a:close/>
                  <a:moveTo>
                    <a:pt x="287" y="151"/>
                  </a:moveTo>
                  <a:cubicBezTo>
                    <a:pt x="288" y="153"/>
                    <a:pt x="286" y="155"/>
                    <a:pt x="281" y="155"/>
                  </a:cubicBezTo>
                  <a:cubicBezTo>
                    <a:pt x="277" y="155"/>
                    <a:pt x="284" y="158"/>
                    <a:pt x="284" y="161"/>
                  </a:cubicBezTo>
                  <a:cubicBezTo>
                    <a:pt x="285" y="164"/>
                    <a:pt x="279" y="162"/>
                    <a:pt x="279" y="166"/>
                  </a:cubicBezTo>
                  <a:cubicBezTo>
                    <a:pt x="279" y="170"/>
                    <a:pt x="270" y="166"/>
                    <a:pt x="269" y="171"/>
                  </a:cubicBezTo>
                  <a:cubicBezTo>
                    <a:pt x="267" y="177"/>
                    <a:pt x="273" y="176"/>
                    <a:pt x="277" y="176"/>
                  </a:cubicBezTo>
                  <a:cubicBezTo>
                    <a:pt x="281" y="177"/>
                    <a:pt x="276" y="180"/>
                    <a:pt x="279" y="182"/>
                  </a:cubicBezTo>
                  <a:cubicBezTo>
                    <a:pt x="282" y="185"/>
                    <a:pt x="284" y="184"/>
                    <a:pt x="282" y="180"/>
                  </a:cubicBezTo>
                  <a:cubicBezTo>
                    <a:pt x="280" y="176"/>
                    <a:pt x="292" y="181"/>
                    <a:pt x="289" y="184"/>
                  </a:cubicBezTo>
                  <a:cubicBezTo>
                    <a:pt x="285" y="188"/>
                    <a:pt x="295" y="190"/>
                    <a:pt x="299" y="190"/>
                  </a:cubicBezTo>
                  <a:cubicBezTo>
                    <a:pt x="304" y="191"/>
                    <a:pt x="321" y="194"/>
                    <a:pt x="321" y="190"/>
                  </a:cubicBezTo>
                  <a:cubicBezTo>
                    <a:pt x="321" y="188"/>
                    <a:pt x="315" y="186"/>
                    <a:pt x="310" y="180"/>
                  </a:cubicBezTo>
                  <a:cubicBezTo>
                    <a:pt x="305" y="175"/>
                    <a:pt x="301" y="166"/>
                    <a:pt x="307" y="162"/>
                  </a:cubicBezTo>
                  <a:cubicBezTo>
                    <a:pt x="313" y="158"/>
                    <a:pt x="308" y="157"/>
                    <a:pt x="314" y="152"/>
                  </a:cubicBezTo>
                  <a:cubicBezTo>
                    <a:pt x="319" y="148"/>
                    <a:pt x="316" y="144"/>
                    <a:pt x="321" y="144"/>
                  </a:cubicBezTo>
                  <a:cubicBezTo>
                    <a:pt x="326" y="143"/>
                    <a:pt x="320" y="139"/>
                    <a:pt x="325" y="138"/>
                  </a:cubicBezTo>
                  <a:cubicBezTo>
                    <a:pt x="330" y="137"/>
                    <a:pt x="331" y="132"/>
                    <a:pt x="331" y="130"/>
                  </a:cubicBezTo>
                  <a:cubicBezTo>
                    <a:pt x="330" y="128"/>
                    <a:pt x="336" y="130"/>
                    <a:pt x="339" y="127"/>
                  </a:cubicBezTo>
                  <a:cubicBezTo>
                    <a:pt x="341" y="124"/>
                    <a:pt x="348" y="126"/>
                    <a:pt x="350" y="122"/>
                  </a:cubicBezTo>
                  <a:cubicBezTo>
                    <a:pt x="352" y="118"/>
                    <a:pt x="380" y="108"/>
                    <a:pt x="397" y="104"/>
                  </a:cubicBezTo>
                  <a:cubicBezTo>
                    <a:pt x="413" y="100"/>
                    <a:pt x="424" y="94"/>
                    <a:pt x="418" y="89"/>
                  </a:cubicBezTo>
                  <a:cubicBezTo>
                    <a:pt x="413" y="85"/>
                    <a:pt x="396" y="91"/>
                    <a:pt x="392" y="94"/>
                  </a:cubicBezTo>
                  <a:cubicBezTo>
                    <a:pt x="388" y="97"/>
                    <a:pt x="383" y="95"/>
                    <a:pt x="379" y="97"/>
                  </a:cubicBezTo>
                  <a:cubicBezTo>
                    <a:pt x="375" y="100"/>
                    <a:pt x="366" y="102"/>
                    <a:pt x="362" y="99"/>
                  </a:cubicBezTo>
                  <a:cubicBezTo>
                    <a:pt x="358" y="96"/>
                    <a:pt x="353" y="102"/>
                    <a:pt x="350" y="102"/>
                  </a:cubicBezTo>
                  <a:cubicBezTo>
                    <a:pt x="346" y="102"/>
                    <a:pt x="343" y="105"/>
                    <a:pt x="339" y="105"/>
                  </a:cubicBezTo>
                  <a:cubicBezTo>
                    <a:pt x="336" y="105"/>
                    <a:pt x="329" y="108"/>
                    <a:pt x="328" y="110"/>
                  </a:cubicBezTo>
                  <a:cubicBezTo>
                    <a:pt x="328" y="112"/>
                    <a:pt x="322" y="111"/>
                    <a:pt x="322" y="114"/>
                  </a:cubicBezTo>
                  <a:cubicBezTo>
                    <a:pt x="322" y="116"/>
                    <a:pt x="317" y="118"/>
                    <a:pt x="314" y="116"/>
                  </a:cubicBezTo>
                  <a:cubicBezTo>
                    <a:pt x="312" y="114"/>
                    <a:pt x="309" y="119"/>
                    <a:pt x="313" y="122"/>
                  </a:cubicBezTo>
                  <a:cubicBezTo>
                    <a:pt x="316" y="125"/>
                    <a:pt x="306" y="125"/>
                    <a:pt x="308" y="127"/>
                  </a:cubicBezTo>
                  <a:cubicBezTo>
                    <a:pt x="310" y="129"/>
                    <a:pt x="304" y="130"/>
                    <a:pt x="305" y="133"/>
                  </a:cubicBezTo>
                  <a:cubicBezTo>
                    <a:pt x="307" y="135"/>
                    <a:pt x="302" y="136"/>
                    <a:pt x="298" y="136"/>
                  </a:cubicBezTo>
                  <a:cubicBezTo>
                    <a:pt x="294" y="137"/>
                    <a:pt x="292" y="142"/>
                    <a:pt x="297" y="142"/>
                  </a:cubicBezTo>
                  <a:cubicBezTo>
                    <a:pt x="302" y="143"/>
                    <a:pt x="294" y="143"/>
                    <a:pt x="295" y="147"/>
                  </a:cubicBezTo>
                  <a:cubicBezTo>
                    <a:pt x="295" y="151"/>
                    <a:pt x="287" y="148"/>
                    <a:pt x="287" y="151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164">
              <a:extLst>
                <a:ext uri="{FF2B5EF4-FFF2-40B4-BE49-F238E27FC236}">
                  <a16:creationId xmlns:a16="http://schemas.microsoft.com/office/drawing/2014/main" id="{919B2C3A-FF74-3AF1-52AD-07B796D3A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267" y="4061375"/>
              <a:ext cx="322484" cy="369476"/>
            </a:xfrm>
            <a:custGeom>
              <a:avLst/>
              <a:gdLst>
                <a:gd name="T0" fmla="*/ 138 w 155"/>
                <a:gd name="T1" fmla="*/ 76 h 162"/>
                <a:gd name="T2" fmla="*/ 138 w 155"/>
                <a:gd name="T3" fmla="*/ 70 h 162"/>
                <a:gd name="T4" fmla="*/ 136 w 155"/>
                <a:gd name="T5" fmla="*/ 68 h 162"/>
                <a:gd name="T6" fmla="*/ 140 w 155"/>
                <a:gd name="T7" fmla="*/ 60 h 162"/>
                <a:gd name="T8" fmla="*/ 142 w 155"/>
                <a:gd name="T9" fmla="*/ 53 h 162"/>
                <a:gd name="T10" fmla="*/ 146 w 155"/>
                <a:gd name="T11" fmla="*/ 40 h 162"/>
                <a:gd name="T12" fmla="*/ 152 w 155"/>
                <a:gd name="T13" fmla="*/ 33 h 162"/>
                <a:gd name="T14" fmla="*/ 152 w 155"/>
                <a:gd name="T15" fmla="*/ 24 h 162"/>
                <a:gd name="T16" fmla="*/ 153 w 155"/>
                <a:gd name="T17" fmla="*/ 17 h 162"/>
                <a:gd name="T18" fmla="*/ 139 w 155"/>
                <a:gd name="T19" fmla="*/ 10 h 162"/>
                <a:gd name="T20" fmla="*/ 129 w 155"/>
                <a:gd name="T21" fmla="*/ 9 h 162"/>
                <a:gd name="T22" fmla="*/ 123 w 155"/>
                <a:gd name="T23" fmla="*/ 3 h 162"/>
                <a:gd name="T24" fmla="*/ 117 w 155"/>
                <a:gd name="T25" fmla="*/ 4 h 162"/>
                <a:gd name="T26" fmla="*/ 101 w 155"/>
                <a:gd name="T27" fmla="*/ 4 h 162"/>
                <a:gd name="T28" fmla="*/ 85 w 155"/>
                <a:gd name="T29" fmla="*/ 7 h 162"/>
                <a:gd name="T30" fmla="*/ 67 w 155"/>
                <a:gd name="T31" fmla="*/ 9 h 162"/>
                <a:gd name="T32" fmla="*/ 51 w 155"/>
                <a:gd name="T33" fmla="*/ 11 h 162"/>
                <a:gd name="T34" fmla="*/ 50 w 155"/>
                <a:gd name="T35" fmla="*/ 26 h 162"/>
                <a:gd name="T36" fmla="*/ 40 w 155"/>
                <a:gd name="T37" fmla="*/ 52 h 162"/>
                <a:gd name="T38" fmla="*/ 33 w 155"/>
                <a:gd name="T39" fmla="*/ 76 h 162"/>
                <a:gd name="T40" fmla="*/ 24 w 155"/>
                <a:gd name="T41" fmla="*/ 87 h 162"/>
                <a:gd name="T42" fmla="*/ 14 w 155"/>
                <a:gd name="T43" fmla="*/ 87 h 162"/>
                <a:gd name="T44" fmla="*/ 0 w 155"/>
                <a:gd name="T45" fmla="*/ 90 h 162"/>
                <a:gd name="T46" fmla="*/ 4 w 155"/>
                <a:gd name="T47" fmla="*/ 101 h 162"/>
                <a:gd name="T48" fmla="*/ 36 w 155"/>
                <a:gd name="T49" fmla="*/ 98 h 162"/>
                <a:gd name="T50" fmla="*/ 40 w 155"/>
                <a:gd name="T51" fmla="*/ 111 h 162"/>
                <a:gd name="T52" fmla="*/ 57 w 155"/>
                <a:gd name="T53" fmla="*/ 115 h 162"/>
                <a:gd name="T54" fmla="*/ 67 w 155"/>
                <a:gd name="T55" fmla="*/ 108 h 162"/>
                <a:gd name="T56" fmla="*/ 77 w 155"/>
                <a:gd name="T57" fmla="*/ 111 h 162"/>
                <a:gd name="T58" fmla="*/ 77 w 155"/>
                <a:gd name="T59" fmla="*/ 129 h 162"/>
                <a:gd name="T60" fmla="*/ 81 w 155"/>
                <a:gd name="T61" fmla="*/ 143 h 162"/>
                <a:gd name="T62" fmla="*/ 93 w 155"/>
                <a:gd name="T63" fmla="*/ 140 h 162"/>
                <a:gd name="T64" fmla="*/ 98 w 155"/>
                <a:gd name="T65" fmla="*/ 142 h 162"/>
                <a:gd name="T66" fmla="*/ 105 w 155"/>
                <a:gd name="T67" fmla="*/ 143 h 162"/>
                <a:gd name="T68" fmla="*/ 115 w 155"/>
                <a:gd name="T69" fmla="*/ 150 h 162"/>
                <a:gd name="T70" fmla="*/ 122 w 155"/>
                <a:gd name="T71" fmla="*/ 147 h 162"/>
                <a:gd name="T72" fmla="*/ 133 w 155"/>
                <a:gd name="T73" fmla="*/ 154 h 162"/>
                <a:gd name="T74" fmla="*/ 142 w 155"/>
                <a:gd name="T75" fmla="*/ 161 h 162"/>
                <a:gd name="T76" fmla="*/ 142 w 155"/>
                <a:gd name="T77" fmla="*/ 151 h 162"/>
                <a:gd name="T78" fmla="*/ 131 w 155"/>
                <a:gd name="T79" fmla="*/ 146 h 162"/>
                <a:gd name="T80" fmla="*/ 133 w 155"/>
                <a:gd name="T81" fmla="*/ 129 h 162"/>
                <a:gd name="T82" fmla="*/ 137 w 155"/>
                <a:gd name="T83" fmla="*/ 119 h 162"/>
                <a:gd name="T84" fmla="*/ 147 w 155"/>
                <a:gd name="T85" fmla="*/ 117 h 162"/>
                <a:gd name="T86" fmla="*/ 142 w 155"/>
                <a:gd name="T87" fmla="*/ 10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62">
                  <a:moveTo>
                    <a:pt x="142" y="107"/>
                  </a:moveTo>
                  <a:cubicBezTo>
                    <a:pt x="137" y="105"/>
                    <a:pt x="136" y="77"/>
                    <a:pt x="138" y="76"/>
                  </a:cubicBezTo>
                  <a:cubicBezTo>
                    <a:pt x="138" y="76"/>
                    <a:pt x="138" y="76"/>
                    <a:pt x="139" y="77"/>
                  </a:cubicBezTo>
                  <a:cubicBezTo>
                    <a:pt x="138" y="70"/>
                    <a:pt x="138" y="70"/>
                    <a:pt x="138" y="70"/>
                  </a:cubicBezTo>
                  <a:cubicBezTo>
                    <a:pt x="138" y="70"/>
                    <a:pt x="138" y="70"/>
                    <a:pt x="138" y="70"/>
                  </a:cubicBezTo>
                  <a:cubicBezTo>
                    <a:pt x="137" y="70"/>
                    <a:pt x="136" y="69"/>
                    <a:pt x="136" y="68"/>
                  </a:cubicBezTo>
                  <a:cubicBezTo>
                    <a:pt x="136" y="65"/>
                    <a:pt x="138" y="65"/>
                    <a:pt x="138" y="65"/>
                  </a:cubicBezTo>
                  <a:cubicBezTo>
                    <a:pt x="138" y="65"/>
                    <a:pt x="137" y="61"/>
                    <a:pt x="140" y="60"/>
                  </a:cubicBezTo>
                  <a:cubicBezTo>
                    <a:pt x="140" y="60"/>
                    <a:pt x="140" y="59"/>
                    <a:pt x="141" y="59"/>
                  </a:cubicBezTo>
                  <a:cubicBezTo>
                    <a:pt x="142" y="58"/>
                    <a:pt x="142" y="55"/>
                    <a:pt x="142" y="53"/>
                  </a:cubicBezTo>
                  <a:cubicBezTo>
                    <a:pt x="142" y="51"/>
                    <a:pt x="143" y="48"/>
                    <a:pt x="143" y="46"/>
                  </a:cubicBezTo>
                  <a:cubicBezTo>
                    <a:pt x="144" y="44"/>
                    <a:pt x="144" y="41"/>
                    <a:pt x="146" y="40"/>
                  </a:cubicBezTo>
                  <a:cubicBezTo>
                    <a:pt x="147" y="39"/>
                    <a:pt x="147" y="36"/>
                    <a:pt x="149" y="35"/>
                  </a:cubicBezTo>
                  <a:cubicBezTo>
                    <a:pt x="151" y="34"/>
                    <a:pt x="152" y="34"/>
                    <a:pt x="152" y="33"/>
                  </a:cubicBezTo>
                  <a:cubicBezTo>
                    <a:pt x="152" y="31"/>
                    <a:pt x="155" y="30"/>
                    <a:pt x="155" y="28"/>
                  </a:cubicBezTo>
                  <a:cubicBezTo>
                    <a:pt x="155" y="27"/>
                    <a:pt x="152" y="26"/>
                    <a:pt x="152" y="24"/>
                  </a:cubicBezTo>
                  <a:cubicBezTo>
                    <a:pt x="152" y="22"/>
                    <a:pt x="153" y="17"/>
                    <a:pt x="153" y="17"/>
                  </a:cubicBezTo>
                  <a:cubicBezTo>
                    <a:pt x="153" y="17"/>
                    <a:pt x="153" y="17"/>
                    <a:pt x="153" y="17"/>
                  </a:cubicBezTo>
                  <a:cubicBezTo>
                    <a:pt x="149" y="13"/>
                    <a:pt x="144" y="9"/>
                    <a:pt x="143" y="9"/>
                  </a:cubicBezTo>
                  <a:cubicBezTo>
                    <a:pt x="141" y="8"/>
                    <a:pt x="139" y="10"/>
                    <a:pt x="139" y="10"/>
                  </a:cubicBezTo>
                  <a:cubicBezTo>
                    <a:pt x="139" y="10"/>
                    <a:pt x="136" y="7"/>
                    <a:pt x="134" y="9"/>
                  </a:cubicBezTo>
                  <a:cubicBezTo>
                    <a:pt x="132" y="11"/>
                    <a:pt x="129" y="9"/>
                    <a:pt x="129" y="9"/>
                  </a:cubicBezTo>
                  <a:cubicBezTo>
                    <a:pt x="129" y="9"/>
                    <a:pt x="126" y="8"/>
                    <a:pt x="125" y="5"/>
                  </a:cubicBezTo>
                  <a:cubicBezTo>
                    <a:pt x="125" y="4"/>
                    <a:pt x="124" y="3"/>
                    <a:pt x="123" y="3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117" y="4"/>
                    <a:pt x="109" y="0"/>
                    <a:pt x="108" y="3"/>
                  </a:cubicBezTo>
                  <a:cubicBezTo>
                    <a:pt x="106" y="6"/>
                    <a:pt x="105" y="4"/>
                    <a:pt x="101" y="4"/>
                  </a:cubicBezTo>
                  <a:cubicBezTo>
                    <a:pt x="97" y="4"/>
                    <a:pt x="94" y="6"/>
                    <a:pt x="92" y="7"/>
                  </a:cubicBezTo>
                  <a:cubicBezTo>
                    <a:pt x="90" y="8"/>
                    <a:pt x="87" y="6"/>
                    <a:pt x="85" y="7"/>
                  </a:cubicBezTo>
                  <a:cubicBezTo>
                    <a:pt x="84" y="8"/>
                    <a:pt x="83" y="12"/>
                    <a:pt x="83" y="12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9"/>
                    <a:pt x="64" y="5"/>
                    <a:pt x="60" y="5"/>
                  </a:cubicBezTo>
                  <a:cubicBezTo>
                    <a:pt x="56" y="5"/>
                    <a:pt x="51" y="11"/>
                    <a:pt x="51" y="11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2" y="20"/>
                    <a:pt x="51" y="24"/>
                    <a:pt x="50" y="26"/>
                  </a:cubicBezTo>
                  <a:cubicBezTo>
                    <a:pt x="48" y="28"/>
                    <a:pt x="47" y="29"/>
                    <a:pt x="47" y="35"/>
                  </a:cubicBezTo>
                  <a:cubicBezTo>
                    <a:pt x="47" y="40"/>
                    <a:pt x="40" y="48"/>
                    <a:pt x="40" y="52"/>
                  </a:cubicBezTo>
                  <a:cubicBezTo>
                    <a:pt x="40" y="57"/>
                    <a:pt x="33" y="59"/>
                    <a:pt x="33" y="62"/>
                  </a:cubicBezTo>
                  <a:cubicBezTo>
                    <a:pt x="33" y="64"/>
                    <a:pt x="33" y="70"/>
                    <a:pt x="33" y="76"/>
                  </a:cubicBezTo>
                  <a:cubicBezTo>
                    <a:pt x="33" y="82"/>
                    <a:pt x="30" y="77"/>
                    <a:pt x="30" y="82"/>
                  </a:cubicBezTo>
                  <a:cubicBezTo>
                    <a:pt x="30" y="87"/>
                    <a:pt x="27" y="84"/>
                    <a:pt x="24" y="87"/>
                  </a:cubicBezTo>
                  <a:cubicBezTo>
                    <a:pt x="22" y="89"/>
                    <a:pt x="21" y="90"/>
                    <a:pt x="21" y="87"/>
                  </a:cubicBezTo>
                  <a:cubicBezTo>
                    <a:pt x="21" y="85"/>
                    <a:pt x="17" y="84"/>
                    <a:pt x="14" y="87"/>
                  </a:cubicBezTo>
                  <a:cubicBezTo>
                    <a:pt x="11" y="89"/>
                    <a:pt x="10" y="87"/>
                    <a:pt x="8" y="86"/>
                  </a:cubicBezTo>
                  <a:cubicBezTo>
                    <a:pt x="7" y="86"/>
                    <a:pt x="4" y="88"/>
                    <a:pt x="0" y="90"/>
                  </a:cubicBezTo>
                  <a:cubicBezTo>
                    <a:pt x="2" y="94"/>
                    <a:pt x="3" y="97"/>
                    <a:pt x="3" y="100"/>
                  </a:cubicBezTo>
                  <a:cubicBezTo>
                    <a:pt x="3" y="100"/>
                    <a:pt x="3" y="100"/>
                    <a:pt x="4" y="101"/>
                  </a:cubicBezTo>
                  <a:cubicBezTo>
                    <a:pt x="5" y="99"/>
                    <a:pt x="7" y="98"/>
                    <a:pt x="8" y="98"/>
                  </a:cubicBezTo>
                  <a:cubicBezTo>
                    <a:pt x="11" y="98"/>
                    <a:pt x="36" y="98"/>
                    <a:pt x="36" y="98"/>
                  </a:cubicBezTo>
                  <a:cubicBezTo>
                    <a:pt x="36" y="98"/>
                    <a:pt x="38" y="102"/>
                    <a:pt x="37" y="105"/>
                  </a:cubicBezTo>
                  <a:cubicBezTo>
                    <a:pt x="36" y="108"/>
                    <a:pt x="39" y="107"/>
                    <a:pt x="40" y="111"/>
                  </a:cubicBezTo>
                  <a:cubicBezTo>
                    <a:pt x="42" y="116"/>
                    <a:pt x="44" y="118"/>
                    <a:pt x="47" y="117"/>
                  </a:cubicBezTo>
                  <a:cubicBezTo>
                    <a:pt x="51" y="115"/>
                    <a:pt x="56" y="115"/>
                    <a:pt x="57" y="115"/>
                  </a:cubicBezTo>
                  <a:cubicBezTo>
                    <a:pt x="59" y="115"/>
                    <a:pt x="58" y="109"/>
                    <a:pt x="61" y="108"/>
                  </a:cubicBezTo>
                  <a:cubicBezTo>
                    <a:pt x="63" y="107"/>
                    <a:pt x="67" y="108"/>
                    <a:pt x="67" y="108"/>
                  </a:cubicBezTo>
                  <a:cubicBezTo>
                    <a:pt x="67" y="108"/>
                    <a:pt x="68" y="110"/>
                    <a:pt x="71" y="110"/>
                  </a:cubicBezTo>
                  <a:cubicBezTo>
                    <a:pt x="75" y="110"/>
                    <a:pt x="77" y="108"/>
                    <a:pt x="77" y="111"/>
                  </a:cubicBezTo>
                  <a:cubicBezTo>
                    <a:pt x="77" y="113"/>
                    <a:pt x="77" y="116"/>
                    <a:pt x="78" y="117"/>
                  </a:cubicBezTo>
                  <a:cubicBezTo>
                    <a:pt x="80" y="118"/>
                    <a:pt x="76" y="128"/>
                    <a:pt x="77" y="129"/>
                  </a:cubicBezTo>
                  <a:cubicBezTo>
                    <a:pt x="79" y="131"/>
                    <a:pt x="82" y="134"/>
                    <a:pt x="81" y="136"/>
                  </a:cubicBezTo>
                  <a:cubicBezTo>
                    <a:pt x="81" y="138"/>
                    <a:pt x="80" y="142"/>
                    <a:pt x="81" y="143"/>
                  </a:cubicBezTo>
                  <a:cubicBezTo>
                    <a:pt x="83" y="143"/>
                    <a:pt x="83" y="141"/>
                    <a:pt x="86" y="141"/>
                  </a:cubicBezTo>
                  <a:cubicBezTo>
                    <a:pt x="89" y="141"/>
                    <a:pt x="91" y="141"/>
                    <a:pt x="93" y="140"/>
                  </a:cubicBezTo>
                  <a:cubicBezTo>
                    <a:pt x="94" y="139"/>
                    <a:pt x="95" y="140"/>
                    <a:pt x="96" y="140"/>
                  </a:cubicBezTo>
                  <a:cubicBezTo>
                    <a:pt x="97" y="140"/>
                    <a:pt x="98" y="142"/>
                    <a:pt x="98" y="142"/>
                  </a:cubicBezTo>
                  <a:cubicBezTo>
                    <a:pt x="98" y="142"/>
                    <a:pt x="99" y="145"/>
                    <a:pt x="100" y="144"/>
                  </a:cubicBezTo>
                  <a:cubicBezTo>
                    <a:pt x="102" y="143"/>
                    <a:pt x="106" y="142"/>
                    <a:pt x="105" y="143"/>
                  </a:cubicBezTo>
                  <a:cubicBezTo>
                    <a:pt x="105" y="145"/>
                    <a:pt x="106" y="148"/>
                    <a:pt x="108" y="148"/>
                  </a:cubicBezTo>
                  <a:cubicBezTo>
                    <a:pt x="109" y="147"/>
                    <a:pt x="113" y="150"/>
                    <a:pt x="115" y="150"/>
                  </a:cubicBezTo>
                  <a:cubicBezTo>
                    <a:pt x="117" y="150"/>
                    <a:pt x="119" y="150"/>
                    <a:pt x="119" y="149"/>
                  </a:cubicBezTo>
                  <a:cubicBezTo>
                    <a:pt x="119" y="148"/>
                    <a:pt x="121" y="146"/>
                    <a:pt x="122" y="147"/>
                  </a:cubicBezTo>
                  <a:cubicBezTo>
                    <a:pt x="123" y="149"/>
                    <a:pt x="124" y="152"/>
                    <a:pt x="126" y="152"/>
                  </a:cubicBezTo>
                  <a:cubicBezTo>
                    <a:pt x="128" y="152"/>
                    <a:pt x="133" y="152"/>
                    <a:pt x="133" y="154"/>
                  </a:cubicBezTo>
                  <a:cubicBezTo>
                    <a:pt x="133" y="155"/>
                    <a:pt x="134" y="159"/>
                    <a:pt x="136" y="161"/>
                  </a:cubicBezTo>
                  <a:cubicBezTo>
                    <a:pt x="138" y="162"/>
                    <a:pt x="142" y="161"/>
                    <a:pt x="142" y="161"/>
                  </a:cubicBezTo>
                  <a:cubicBezTo>
                    <a:pt x="142" y="161"/>
                    <a:pt x="143" y="160"/>
                    <a:pt x="143" y="157"/>
                  </a:cubicBezTo>
                  <a:cubicBezTo>
                    <a:pt x="143" y="154"/>
                    <a:pt x="143" y="151"/>
                    <a:pt x="142" y="151"/>
                  </a:cubicBezTo>
                  <a:cubicBezTo>
                    <a:pt x="141" y="151"/>
                    <a:pt x="139" y="154"/>
                    <a:pt x="137" y="153"/>
                  </a:cubicBezTo>
                  <a:cubicBezTo>
                    <a:pt x="134" y="152"/>
                    <a:pt x="132" y="147"/>
                    <a:pt x="131" y="146"/>
                  </a:cubicBezTo>
                  <a:cubicBezTo>
                    <a:pt x="130" y="145"/>
                    <a:pt x="133" y="141"/>
                    <a:pt x="133" y="138"/>
                  </a:cubicBezTo>
                  <a:cubicBezTo>
                    <a:pt x="133" y="136"/>
                    <a:pt x="135" y="130"/>
                    <a:pt x="133" y="129"/>
                  </a:cubicBezTo>
                  <a:cubicBezTo>
                    <a:pt x="132" y="128"/>
                    <a:pt x="133" y="126"/>
                    <a:pt x="135" y="124"/>
                  </a:cubicBezTo>
                  <a:cubicBezTo>
                    <a:pt x="136" y="123"/>
                    <a:pt x="134" y="119"/>
                    <a:pt x="137" y="119"/>
                  </a:cubicBezTo>
                  <a:cubicBezTo>
                    <a:pt x="140" y="119"/>
                    <a:pt x="145" y="119"/>
                    <a:pt x="147" y="117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7" y="117"/>
                    <a:pt x="148" y="116"/>
                    <a:pt x="148" y="116"/>
                  </a:cubicBezTo>
                  <a:cubicBezTo>
                    <a:pt x="146" y="113"/>
                    <a:pt x="144" y="108"/>
                    <a:pt x="142" y="107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165">
              <a:extLst>
                <a:ext uri="{FF2B5EF4-FFF2-40B4-BE49-F238E27FC236}">
                  <a16:creationId xmlns:a16="http://schemas.microsoft.com/office/drawing/2014/main" id="{CDE90910-3520-8CC7-B615-A9B2A77EA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725" y="4216285"/>
              <a:ext cx="27240" cy="38487"/>
            </a:xfrm>
            <a:custGeom>
              <a:avLst/>
              <a:gdLst>
                <a:gd name="T0" fmla="*/ 1 w 13"/>
                <a:gd name="T1" fmla="*/ 9 h 17"/>
                <a:gd name="T2" fmla="*/ 3 w 13"/>
                <a:gd name="T3" fmla="*/ 17 h 17"/>
                <a:gd name="T4" fmla="*/ 6 w 13"/>
                <a:gd name="T5" fmla="*/ 15 h 17"/>
                <a:gd name="T6" fmla="*/ 13 w 13"/>
                <a:gd name="T7" fmla="*/ 5 h 17"/>
                <a:gd name="T8" fmla="*/ 11 w 13"/>
                <a:gd name="T9" fmla="*/ 4 h 17"/>
                <a:gd name="T10" fmla="*/ 11 w 13"/>
                <a:gd name="T11" fmla="*/ 0 h 17"/>
                <a:gd name="T12" fmla="*/ 7 w 13"/>
                <a:gd name="T13" fmla="*/ 0 h 17"/>
                <a:gd name="T14" fmla="*/ 2 w 13"/>
                <a:gd name="T15" fmla="*/ 2 h 17"/>
                <a:gd name="T16" fmla="*/ 0 w 13"/>
                <a:gd name="T17" fmla="*/ 2 h 17"/>
                <a:gd name="T18" fmla="*/ 0 w 13"/>
                <a:gd name="T19" fmla="*/ 2 h 17"/>
                <a:gd name="T20" fmla="*/ 1 w 13"/>
                <a:gd name="T2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7">
                  <a:moveTo>
                    <a:pt x="1" y="9"/>
                  </a:moveTo>
                  <a:cubicBezTo>
                    <a:pt x="1" y="10"/>
                    <a:pt x="2" y="14"/>
                    <a:pt x="3" y="17"/>
                  </a:cubicBezTo>
                  <a:cubicBezTo>
                    <a:pt x="4" y="16"/>
                    <a:pt x="6" y="16"/>
                    <a:pt x="6" y="15"/>
                  </a:cubicBezTo>
                  <a:cubicBezTo>
                    <a:pt x="8" y="14"/>
                    <a:pt x="13" y="5"/>
                    <a:pt x="13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2"/>
                    <a:pt x="11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7" y="0"/>
                    <a:pt x="7" y="3"/>
                    <a:pt x="2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166">
              <a:extLst>
                <a:ext uri="{FF2B5EF4-FFF2-40B4-BE49-F238E27FC236}">
                  <a16:creationId xmlns:a16="http://schemas.microsoft.com/office/drawing/2014/main" id="{854CB0B5-4B19-2BCC-8A90-E8F7D0A75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420" y="4373120"/>
              <a:ext cx="187163" cy="328102"/>
            </a:xfrm>
            <a:custGeom>
              <a:avLst/>
              <a:gdLst>
                <a:gd name="T0" fmla="*/ 89 w 90"/>
                <a:gd name="T1" fmla="*/ 37 h 144"/>
                <a:gd name="T2" fmla="*/ 87 w 90"/>
                <a:gd name="T3" fmla="*/ 21 h 144"/>
                <a:gd name="T4" fmla="*/ 86 w 90"/>
                <a:gd name="T5" fmla="*/ 1 h 144"/>
                <a:gd name="T6" fmla="*/ 86 w 90"/>
                <a:gd name="T7" fmla="*/ 0 h 144"/>
                <a:gd name="T8" fmla="*/ 77 w 90"/>
                <a:gd name="T9" fmla="*/ 5 h 144"/>
                <a:gd name="T10" fmla="*/ 71 w 90"/>
                <a:gd name="T11" fmla="*/ 6 h 144"/>
                <a:gd name="T12" fmla="*/ 66 w 90"/>
                <a:gd name="T13" fmla="*/ 6 h 144"/>
                <a:gd name="T14" fmla="*/ 64 w 90"/>
                <a:gd name="T15" fmla="*/ 9 h 144"/>
                <a:gd name="T16" fmla="*/ 59 w 90"/>
                <a:gd name="T17" fmla="*/ 10 h 144"/>
                <a:gd name="T18" fmla="*/ 51 w 90"/>
                <a:gd name="T19" fmla="*/ 11 h 144"/>
                <a:gd name="T20" fmla="*/ 49 w 90"/>
                <a:gd name="T21" fmla="*/ 8 h 144"/>
                <a:gd name="T22" fmla="*/ 44 w 90"/>
                <a:gd name="T23" fmla="*/ 9 h 144"/>
                <a:gd name="T24" fmla="*/ 39 w 90"/>
                <a:gd name="T25" fmla="*/ 9 h 144"/>
                <a:gd name="T26" fmla="*/ 39 w 90"/>
                <a:gd name="T27" fmla="*/ 12 h 144"/>
                <a:gd name="T28" fmla="*/ 42 w 90"/>
                <a:gd name="T29" fmla="*/ 30 h 144"/>
                <a:gd name="T30" fmla="*/ 47 w 90"/>
                <a:gd name="T31" fmla="*/ 35 h 144"/>
                <a:gd name="T32" fmla="*/ 48 w 90"/>
                <a:gd name="T33" fmla="*/ 43 h 144"/>
                <a:gd name="T34" fmla="*/ 43 w 90"/>
                <a:gd name="T35" fmla="*/ 49 h 144"/>
                <a:gd name="T36" fmla="*/ 42 w 90"/>
                <a:gd name="T37" fmla="*/ 56 h 144"/>
                <a:gd name="T38" fmla="*/ 34 w 90"/>
                <a:gd name="T39" fmla="*/ 46 h 144"/>
                <a:gd name="T40" fmla="*/ 36 w 90"/>
                <a:gd name="T41" fmla="*/ 35 h 144"/>
                <a:gd name="T42" fmla="*/ 29 w 90"/>
                <a:gd name="T43" fmla="*/ 34 h 144"/>
                <a:gd name="T44" fmla="*/ 24 w 90"/>
                <a:gd name="T45" fmla="*/ 30 h 144"/>
                <a:gd name="T46" fmla="*/ 0 w 90"/>
                <a:gd name="T47" fmla="*/ 39 h 144"/>
                <a:gd name="T48" fmla="*/ 2 w 90"/>
                <a:gd name="T49" fmla="*/ 45 h 144"/>
                <a:gd name="T50" fmla="*/ 1 w 90"/>
                <a:gd name="T51" fmla="*/ 45 h 144"/>
                <a:gd name="T52" fmla="*/ 3 w 90"/>
                <a:gd name="T53" fmla="*/ 48 h 144"/>
                <a:gd name="T54" fmla="*/ 14 w 90"/>
                <a:gd name="T55" fmla="*/ 50 h 144"/>
                <a:gd name="T56" fmla="*/ 23 w 90"/>
                <a:gd name="T57" fmla="*/ 54 h 144"/>
                <a:gd name="T58" fmla="*/ 24 w 90"/>
                <a:gd name="T59" fmla="*/ 67 h 144"/>
                <a:gd name="T60" fmla="*/ 21 w 90"/>
                <a:gd name="T61" fmla="*/ 74 h 144"/>
                <a:gd name="T62" fmla="*/ 24 w 90"/>
                <a:gd name="T63" fmla="*/ 80 h 144"/>
                <a:gd name="T64" fmla="*/ 19 w 90"/>
                <a:gd name="T65" fmla="*/ 87 h 144"/>
                <a:gd name="T66" fmla="*/ 17 w 90"/>
                <a:gd name="T67" fmla="*/ 95 h 144"/>
                <a:gd name="T68" fmla="*/ 9 w 90"/>
                <a:gd name="T69" fmla="*/ 103 h 144"/>
                <a:gd name="T70" fmla="*/ 9 w 90"/>
                <a:gd name="T71" fmla="*/ 104 h 144"/>
                <a:gd name="T72" fmla="*/ 14 w 90"/>
                <a:gd name="T73" fmla="*/ 119 h 144"/>
                <a:gd name="T74" fmla="*/ 15 w 90"/>
                <a:gd name="T75" fmla="*/ 135 h 144"/>
                <a:gd name="T76" fmla="*/ 16 w 90"/>
                <a:gd name="T77" fmla="*/ 144 h 144"/>
                <a:gd name="T78" fmla="*/ 22 w 90"/>
                <a:gd name="T79" fmla="*/ 144 h 144"/>
                <a:gd name="T80" fmla="*/ 23 w 90"/>
                <a:gd name="T81" fmla="*/ 140 h 144"/>
                <a:gd name="T82" fmla="*/ 19 w 90"/>
                <a:gd name="T83" fmla="*/ 137 h 144"/>
                <a:gd name="T84" fmla="*/ 32 w 90"/>
                <a:gd name="T85" fmla="*/ 127 h 144"/>
                <a:gd name="T86" fmla="*/ 43 w 90"/>
                <a:gd name="T87" fmla="*/ 120 h 144"/>
                <a:gd name="T88" fmla="*/ 44 w 90"/>
                <a:gd name="T89" fmla="*/ 108 h 144"/>
                <a:gd name="T90" fmla="*/ 42 w 90"/>
                <a:gd name="T91" fmla="*/ 97 h 144"/>
                <a:gd name="T92" fmla="*/ 38 w 90"/>
                <a:gd name="T93" fmla="*/ 87 h 144"/>
                <a:gd name="T94" fmla="*/ 40 w 90"/>
                <a:gd name="T95" fmla="*/ 80 h 144"/>
                <a:gd name="T96" fmla="*/ 44 w 90"/>
                <a:gd name="T97" fmla="*/ 76 h 144"/>
                <a:gd name="T98" fmla="*/ 51 w 90"/>
                <a:gd name="T99" fmla="*/ 71 h 144"/>
                <a:gd name="T100" fmla="*/ 59 w 90"/>
                <a:gd name="T101" fmla="*/ 62 h 144"/>
                <a:gd name="T102" fmla="*/ 76 w 90"/>
                <a:gd name="T103" fmla="*/ 55 h 144"/>
                <a:gd name="T104" fmla="*/ 89 w 90"/>
                <a:gd name="T105" fmla="*/ 3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144">
                  <a:moveTo>
                    <a:pt x="89" y="37"/>
                  </a:moveTo>
                  <a:cubicBezTo>
                    <a:pt x="88" y="35"/>
                    <a:pt x="87" y="25"/>
                    <a:pt x="87" y="21"/>
                  </a:cubicBezTo>
                  <a:cubicBezTo>
                    <a:pt x="88" y="17"/>
                    <a:pt x="86" y="6"/>
                    <a:pt x="86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2" y="2"/>
                    <a:pt x="78" y="4"/>
                    <a:pt x="77" y="5"/>
                  </a:cubicBezTo>
                  <a:cubicBezTo>
                    <a:pt x="77" y="6"/>
                    <a:pt x="73" y="5"/>
                    <a:pt x="71" y="6"/>
                  </a:cubicBezTo>
                  <a:cubicBezTo>
                    <a:pt x="69" y="8"/>
                    <a:pt x="68" y="7"/>
                    <a:pt x="66" y="6"/>
                  </a:cubicBezTo>
                  <a:cubicBezTo>
                    <a:pt x="65" y="6"/>
                    <a:pt x="64" y="8"/>
                    <a:pt x="64" y="9"/>
                  </a:cubicBezTo>
                  <a:cubicBezTo>
                    <a:pt x="63" y="11"/>
                    <a:pt x="60" y="10"/>
                    <a:pt x="59" y="10"/>
                  </a:cubicBezTo>
                  <a:cubicBezTo>
                    <a:pt x="57" y="10"/>
                    <a:pt x="53" y="11"/>
                    <a:pt x="51" y="11"/>
                  </a:cubicBezTo>
                  <a:cubicBezTo>
                    <a:pt x="50" y="11"/>
                    <a:pt x="51" y="9"/>
                    <a:pt x="49" y="8"/>
                  </a:cubicBezTo>
                  <a:cubicBezTo>
                    <a:pt x="47" y="8"/>
                    <a:pt x="45" y="9"/>
                    <a:pt x="44" y="9"/>
                  </a:cubicBezTo>
                  <a:cubicBezTo>
                    <a:pt x="43" y="9"/>
                    <a:pt x="41" y="9"/>
                    <a:pt x="39" y="9"/>
                  </a:cubicBezTo>
                  <a:cubicBezTo>
                    <a:pt x="39" y="10"/>
                    <a:pt x="39" y="11"/>
                    <a:pt x="39" y="12"/>
                  </a:cubicBezTo>
                  <a:cubicBezTo>
                    <a:pt x="37" y="16"/>
                    <a:pt x="42" y="26"/>
                    <a:pt x="42" y="30"/>
                  </a:cubicBezTo>
                  <a:cubicBezTo>
                    <a:pt x="44" y="31"/>
                    <a:pt x="46" y="33"/>
                    <a:pt x="47" y="35"/>
                  </a:cubicBezTo>
                  <a:cubicBezTo>
                    <a:pt x="50" y="37"/>
                    <a:pt x="47" y="37"/>
                    <a:pt x="48" y="43"/>
                  </a:cubicBezTo>
                  <a:cubicBezTo>
                    <a:pt x="48" y="49"/>
                    <a:pt x="45" y="47"/>
                    <a:pt x="43" y="49"/>
                  </a:cubicBezTo>
                  <a:cubicBezTo>
                    <a:pt x="41" y="51"/>
                    <a:pt x="43" y="55"/>
                    <a:pt x="42" y="56"/>
                  </a:cubicBezTo>
                  <a:cubicBezTo>
                    <a:pt x="42" y="58"/>
                    <a:pt x="35" y="48"/>
                    <a:pt x="34" y="46"/>
                  </a:cubicBezTo>
                  <a:cubicBezTo>
                    <a:pt x="34" y="45"/>
                    <a:pt x="37" y="39"/>
                    <a:pt x="36" y="35"/>
                  </a:cubicBezTo>
                  <a:cubicBezTo>
                    <a:pt x="35" y="32"/>
                    <a:pt x="31" y="34"/>
                    <a:pt x="29" y="34"/>
                  </a:cubicBezTo>
                  <a:cubicBezTo>
                    <a:pt x="28" y="34"/>
                    <a:pt x="24" y="30"/>
                    <a:pt x="24" y="30"/>
                  </a:cubicBezTo>
                  <a:cubicBezTo>
                    <a:pt x="23" y="30"/>
                    <a:pt x="0" y="39"/>
                    <a:pt x="0" y="39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10" y="48"/>
                    <a:pt x="14" y="50"/>
                  </a:cubicBezTo>
                  <a:cubicBezTo>
                    <a:pt x="17" y="52"/>
                    <a:pt x="22" y="53"/>
                    <a:pt x="23" y="54"/>
                  </a:cubicBezTo>
                  <a:cubicBezTo>
                    <a:pt x="24" y="54"/>
                    <a:pt x="23" y="63"/>
                    <a:pt x="24" y="67"/>
                  </a:cubicBezTo>
                  <a:cubicBezTo>
                    <a:pt x="24" y="71"/>
                    <a:pt x="19" y="72"/>
                    <a:pt x="21" y="74"/>
                  </a:cubicBezTo>
                  <a:cubicBezTo>
                    <a:pt x="24" y="76"/>
                    <a:pt x="22" y="80"/>
                    <a:pt x="24" y="80"/>
                  </a:cubicBezTo>
                  <a:cubicBezTo>
                    <a:pt x="25" y="81"/>
                    <a:pt x="21" y="86"/>
                    <a:pt x="19" y="87"/>
                  </a:cubicBezTo>
                  <a:cubicBezTo>
                    <a:pt x="18" y="88"/>
                    <a:pt x="19" y="92"/>
                    <a:pt x="17" y="95"/>
                  </a:cubicBezTo>
                  <a:cubicBezTo>
                    <a:pt x="16" y="97"/>
                    <a:pt x="12" y="101"/>
                    <a:pt x="9" y="103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10" y="105"/>
                    <a:pt x="12" y="118"/>
                    <a:pt x="14" y="119"/>
                  </a:cubicBezTo>
                  <a:cubicBezTo>
                    <a:pt x="17" y="121"/>
                    <a:pt x="15" y="134"/>
                    <a:pt x="15" y="135"/>
                  </a:cubicBezTo>
                  <a:cubicBezTo>
                    <a:pt x="15" y="136"/>
                    <a:pt x="16" y="144"/>
                    <a:pt x="16" y="144"/>
                  </a:cubicBezTo>
                  <a:cubicBezTo>
                    <a:pt x="16" y="144"/>
                    <a:pt x="19" y="144"/>
                    <a:pt x="22" y="144"/>
                  </a:cubicBezTo>
                  <a:cubicBezTo>
                    <a:pt x="22" y="142"/>
                    <a:pt x="23" y="141"/>
                    <a:pt x="23" y="140"/>
                  </a:cubicBezTo>
                  <a:cubicBezTo>
                    <a:pt x="23" y="136"/>
                    <a:pt x="20" y="139"/>
                    <a:pt x="19" y="137"/>
                  </a:cubicBezTo>
                  <a:cubicBezTo>
                    <a:pt x="18" y="134"/>
                    <a:pt x="25" y="129"/>
                    <a:pt x="32" y="127"/>
                  </a:cubicBezTo>
                  <a:cubicBezTo>
                    <a:pt x="40" y="124"/>
                    <a:pt x="42" y="123"/>
                    <a:pt x="43" y="120"/>
                  </a:cubicBezTo>
                  <a:cubicBezTo>
                    <a:pt x="44" y="118"/>
                    <a:pt x="43" y="111"/>
                    <a:pt x="44" y="108"/>
                  </a:cubicBezTo>
                  <a:cubicBezTo>
                    <a:pt x="45" y="105"/>
                    <a:pt x="43" y="104"/>
                    <a:pt x="42" y="97"/>
                  </a:cubicBezTo>
                  <a:cubicBezTo>
                    <a:pt x="42" y="91"/>
                    <a:pt x="39" y="90"/>
                    <a:pt x="38" y="87"/>
                  </a:cubicBezTo>
                  <a:cubicBezTo>
                    <a:pt x="37" y="83"/>
                    <a:pt x="38" y="81"/>
                    <a:pt x="40" y="80"/>
                  </a:cubicBezTo>
                  <a:cubicBezTo>
                    <a:pt x="42" y="80"/>
                    <a:pt x="42" y="79"/>
                    <a:pt x="44" y="76"/>
                  </a:cubicBezTo>
                  <a:cubicBezTo>
                    <a:pt x="45" y="73"/>
                    <a:pt x="47" y="74"/>
                    <a:pt x="51" y="71"/>
                  </a:cubicBezTo>
                  <a:cubicBezTo>
                    <a:pt x="54" y="69"/>
                    <a:pt x="54" y="66"/>
                    <a:pt x="59" y="62"/>
                  </a:cubicBezTo>
                  <a:cubicBezTo>
                    <a:pt x="65" y="58"/>
                    <a:pt x="71" y="58"/>
                    <a:pt x="76" y="55"/>
                  </a:cubicBezTo>
                  <a:cubicBezTo>
                    <a:pt x="81" y="52"/>
                    <a:pt x="90" y="39"/>
                    <a:pt x="89" y="37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167">
              <a:extLst>
                <a:ext uri="{FF2B5EF4-FFF2-40B4-BE49-F238E27FC236}">
                  <a16:creationId xmlns:a16="http://schemas.microsoft.com/office/drawing/2014/main" id="{8B343721-E1C4-474F-0011-381AA9A43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754" y="4186458"/>
              <a:ext cx="188921" cy="211679"/>
            </a:xfrm>
            <a:custGeom>
              <a:avLst/>
              <a:gdLst>
                <a:gd name="T0" fmla="*/ 85 w 91"/>
                <a:gd name="T1" fmla="*/ 75 h 93"/>
                <a:gd name="T2" fmla="*/ 82 w 91"/>
                <a:gd name="T3" fmla="*/ 66 h 93"/>
                <a:gd name="T4" fmla="*/ 81 w 91"/>
                <a:gd name="T5" fmla="*/ 59 h 93"/>
                <a:gd name="T6" fmla="*/ 83 w 91"/>
                <a:gd name="T7" fmla="*/ 53 h 93"/>
                <a:gd name="T8" fmla="*/ 78 w 91"/>
                <a:gd name="T9" fmla="*/ 46 h 93"/>
                <a:gd name="T10" fmla="*/ 82 w 91"/>
                <a:gd name="T11" fmla="*/ 33 h 93"/>
                <a:gd name="T12" fmla="*/ 68 w 91"/>
                <a:gd name="T13" fmla="*/ 23 h 93"/>
                <a:gd name="T14" fmla="*/ 68 w 91"/>
                <a:gd name="T15" fmla="*/ 18 h 93"/>
                <a:gd name="T16" fmla="*/ 37 w 91"/>
                <a:gd name="T17" fmla="*/ 1 h 93"/>
                <a:gd name="T18" fmla="*/ 33 w 91"/>
                <a:gd name="T19" fmla="*/ 9 h 93"/>
                <a:gd name="T20" fmla="*/ 33 w 91"/>
                <a:gd name="T21" fmla="*/ 14 h 93"/>
                <a:gd name="T22" fmla="*/ 19 w 91"/>
                <a:gd name="T23" fmla="*/ 13 h 93"/>
                <a:gd name="T24" fmla="*/ 19 w 91"/>
                <a:gd name="T25" fmla="*/ 0 h 93"/>
                <a:gd name="T26" fmla="*/ 12 w 91"/>
                <a:gd name="T27" fmla="*/ 1 h 93"/>
                <a:gd name="T28" fmla="*/ 8 w 91"/>
                <a:gd name="T29" fmla="*/ 2 h 93"/>
                <a:gd name="T30" fmla="*/ 10 w 91"/>
                <a:gd name="T31" fmla="*/ 5 h 93"/>
                <a:gd name="T32" fmla="*/ 11 w 91"/>
                <a:gd name="T33" fmla="*/ 11 h 93"/>
                <a:gd name="T34" fmla="*/ 8 w 91"/>
                <a:gd name="T35" fmla="*/ 13 h 93"/>
                <a:gd name="T36" fmla="*/ 8 w 91"/>
                <a:gd name="T37" fmla="*/ 17 h 93"/>
                <a:gd name="T38" fmla="*/ 10 w 91"/>
                <a:gd name="T39" fmla="*/ 18 h 93"/>
                <a:gd name="T40" fmla="*/ 3 w 91"/>
                <a:gd name="T41" fmla="*/ 28 h 93"/>
                <a:gd name="T42" fmla="*/ 0 w 91"/>
                <a:gd name="T43" fmla="*/ 30 h 93"/>
                <a:gd name="T44" fmla="*/ 5 w 91"/>
                <a:gd name="T45" fmla="*/ 46 h 93"/>
                <a:gd name="T46" fmla="*/ 9 w 91"/>
                <a:gd name="T47" fmla="*/ 58 h 93"/>
                <a:gd name="T48" fmla="*/ 11 w 91"/>
                <a:gd name="T49" fmla="*/ 64 h 93"/>
                <a:gd name="T50" fmla="*/ 7 w 91"/>
                <a:gd name="T51" fmla="*/ 61 h 93"/>
                <a:gd name="T52" fmla="*/ 6 w 91"/>
                <a:gd name="T53" fmla="*/ 62 h 93"/>
                <a:gd name="T54" fmla="*/ 6 w 91"/>
                <a:gd name="T55" fmla="*/ 62 h 93"/>
                <a:gd name="T56" fmla="*/ 12 w 91"/>
                <a:gd name="T57" fmla="*/ 66 h 93"/>
                <a:gd name="T58" fmla="*/ 20 w 91"/>
                <a:gd name="T59" fmla="*/ 69 h 93"/>
                <a:gd name="T60" fmla="*/ 30 w 91"/>
                <a:gd name="T61" fmla="*/ 74 h 93"/>
                <a:gd name="T62" fmla="*/ 31 w 91"/>
                <a:gd name="T63" fmla="*/ 74 h 93"/>
                <a:gd name="T64" fmla="*/ 37 w 91"/>
                <a:gd name="T65" fmla="*/ 74 h 93"/>
                <a:gd name="T66" fmla="*/ 38 w 91"/>
                <a:gd name="T67" fmla="*/ 74 h 93"/>
                <a:gd name="T68" fmla="*/ 44 w 91"/>
                <a:gd name="T69" fmla="*/ 91 h 93"/>
                <a:gd name="T70" fmla="*/ 49 w 91"/>
                <a:gd name="T71" fmla="*/ 91 h 93"/>
                <a:gd name="T72" fmla="*/ 54 w 91"/>
                <a:gd name="T73" fmla="*/ 90 h 93"/>
                <a:gd name="T74" fmla="*/ 56 w 91"/>
                <a:gd name="T75" fmla="*/ 93 h 93"/>
                <a:gd name="T76" fmla="*/ 64 w 91"/>
                <a:gd name="T77" fmla="*/ 92 h 93"/>
                <a:gd name="T78" fmla="*/ 69 w 91"/>
                <a:gd name="T79" fmla="*/ 91 h 93"/>
                <a:gd name="T80" fmla="*/ 71 w 91"/>
                <a:gd name="T81" fmla="*/ 88 h 93"/>
                <a:gd name="T82" fmla="*/ 76 w 91"/>
                <a:gd name="T83" fmla="*/ 88 h 93"/>
                <a:gd name="T84" fmla="*/ 82 w 91"/>
                <a:gd name="T85" fmla="*/ 87 h 93"/>
                <a:gd name="T86" fmla="*/ 91 w 91"/>
                <a:gd name="T87" fmla="*/ 82 h 93"/>
                <a:gd name="T88" fmla="*/ 85 w 91"/>
                <a:gd name="T8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93">
                  <a:moveTo>
                    <a:pt x="85" y="75"/>
                  </a:moveTo>
                  <a:cubicBezTo>
                    <a:pt x="85" y="69"/>
                    <a:pt x="82" y="69"/>
                    <a:pt x="82" y="66"/>
                  </a:cubicBezTo>
                  <a:cubicBezTo>
                    <a:pt x="82" y="62"/>
                    <a:pt x="83" y="59"/>
                    <a:pt x="81" y="59"/>
                  </a:cubicBezTo>
                  <a:cubicBezTo>
                    <a:pt x="80" y="59"/>
                    <a:pt x="81" y="56"/>
                    <a:pt x="83" y="53"/>
                  </a:cubicBezTo>
                  <a:cubicBezTo>
                    <a:pt x="85" y="50"/>
                    <a:pt x="79" y="49"/>
                    <a:pt x="78" y="46"/>
                  </a:cubicBezTo>
                  <a:cubicBezTo>
                    <a:pt x="78" y="44"/>
                    <a:pt x="80" y="39"/>
                    <a:pt x="82" y="33"/>
                  </a:cubicBezTo>
                  <a:cubicBezTo>
                    <a:pt x="75" y="28"/>
                    <a:pt x="68" y="23"/>
                    <a:pt x="68" y="23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6" y="5"/>
                    <a:pt x="35" y="8"/>
                    <a:pt x="33" y="9"/>
                  </a:cubicBezTo>
                  <a:cubicBezTo>
                    <a:pt x="30" y="10"/>
                    <a:pt x="36" y="13"/>
                    <a:pt x="33" y="14"/>
                  </a:cubicBezTo>
                  <a:cubicBezTo>
                    <a:pt x="30" y="14"/>
                    <a:pt x="24" y="11"/>
                    <a:pt x="19" y="13"/>
                  </a:cubicBezTo>
                  <a:cubicBezTo>
                    <a:pt x="16" y="14"/>
                    <a:pt x="17" y="7"/>
                    <a:pt x="1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0" y="1"/>
                    <a:pt x="8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2" y="9"/>
                    <a:pt x="11" y="11"/>
                  </a:cubicBezTo>
                  <a:cubicBezTo>
                    <a:pt x="11" y="12"/>
                    <a:pt x="9" y="12"/>
                    <a:pt x="8" y="13"/>
                  </a:cubicBezTo>
                  <a:cubicBezTo>
                    <a:pt x="8" y="15"/>
                    <a:pt x="8" y="17"/>
                    <a:pt x="8" y="17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5" y="27"/>
                    <a:pt x="3" y="28"/>
                  </a:cubicBezTo>
                  <a:cubicBezTo>
                    <a:pt x="3" y="29"/>
                    <a:pt x="1" y="29"/>
                    <a:pt x="0" y="30"/>
                  </a:cubicBezTo>
                  <a:cubicBezTo>
                    <a:pt x="1" y="37"/>
                    <a:pt x="3" y="44"/>
                    <a:pt x="5" y="46"/>
                  </a:cubicBezTo>
                  <a:cubicBezTo>
                    <a:pt x="9" y="50"/>
                    <a:pt x="8" y="55"/>
                    <a:pt x="9" y="58"/>
                  </a:cubicBezTo>
                  <a:cubicBezTo>
                    <a:pt x="10" y="60"/>
                    <a:pt x="14" y="63"/>
                    <a:pt x="11" y="64"/>
                  </a:cubicBezTo>
                  <a:cubicBezTo>
                    <a:pt x="10" y="65"/>
                    <a:pt x="8" y="63"/>
                    <a:pt x="7" y="61"/>
                  </a:cubicBezTo>
                  <a:cubicBezTo>
                    <a:pt x="7" y="61"/>
                    <a:pt x="6" y="62"/>
                    <a:pt x="6" y="62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8" y="64"/>
                    <a:pt x="11" y="66"/>
                    <a:pt x="12" y="66"/>
                  </a:cubicBezTo>
                  <a:cubicBezTo>
                    <a:pt x="14" y="66"/>
                    <a:pt x="18" y="68"/>
                    <a:pt x="20" y="69"/>
                  </a:cubicBezTo>
                  <a:cubicBezTo>
                    <a:pt x="22" y="69"/>
                    <a:pt x="30" y="72"/>
                    <a:pt x="30" y="74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33" y="74"/>
                    <a:pt x="35" y="74"/>
                    <a:pt x="37" y="74"/>
                  </a:cubicBezTo>
                  <a:cubicBezTo>
                    <a:pt x="37" y="74"/>
                    <a:pt x="37" y="74"/>
                    <a:pt x="38" y="74"/>
                  </a:cubicBezTo>
                  <a:cubicBezTo>
                    <a:pt x="41" y="74"/>
                    <a:pt x="44" y="85"/>
                    <a:pt x="44" y="91"/>
                  </a:cubicBezTo>
                  <a:cubicBezTo>
                    <a:pt x="46" y="91"/>
                    <a:pt x="48" y="91"/>
                    <a:pt x="49" y="91"/>
                  </a:cubicBezTo>
                  <a:cubicBezTo>
                    <a:pt x="50" y="91"/>
                    <a:pt x="52" y="90"/>
                    <a:pt x="54" y="90"/>
                  </a:cubicBezTo>
                  <a:cubicBezTo>
                    <a:pt x="56" y="91"/>
                    <a:pt x="55" y="93"/>
                    <a:pt x="56" y="93"/>
                  </a:cubicBezTo>
                  <a:cubicBezTo>
                    <a:pt x="58" y="93"/>
                    <a:pt x="62" y="92"/>
                    <a:pt x="64" y="92"/>
                  </a:cubicBezTo>
                  <a:cubicBezTo>
                    <a:pt x="65" y="92"/>
                    <a:pt x="68" y="93"/>
                    <a:pt x="69" y="91"/>
                  </a:cubicBezTo>
                  <a:cubicBezTo>
                    <a:pt x="69" y="90"/>
                    <a:pt x="70" y="88"/>
                    <a:pt x="71" y="88"/>
                  </a:cubicBezTo>
                  <a:cubicBezTo>
                    <a:pt x="73" y="89"/>
                    <a:pt x="74" y="90"/>
                    <a:pt x="76" y="88"/>
                  </a:cubicBezTo>
                  <a:cubicBezTo>
                    <a:pt x="78" y="87"/>
                    <a:pt x="82" y="88"/>
                    <a:pt x="82" y="87"/>
                  </a:cubicBezTo>
                  <a:cubicBezTo>
                    <a:pt x="83" y="86"/>
                    <a:pt x="87" y="84"/>
                    <a:pt x="91" y="82"/>
                  </a:cubicBezTo>
                  <a:cubicBezTo>
                    <a:pt x="91" y="77"/>
                    <a:pt x="86" y="80"/>
                    <a:pt x="85" y="75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168">
              <a:extLst>
                <a:ext uri="{FF2B5EF4-FFF2-40B4-BE49-F238E27FC236}">
                  <a16:creationId xmlns:a16="http://schemas.microsoft.com/office/drawing/2014/main" id="{EF0862FA-6FBF-F546-797A-189D20555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112" y="4354838"/>
              <a:ext cx="58873" cy="151062"/>
            </a:xfrm>
            <a:custGeom>
              <a:avLst/>
              <a:gdLst>
                <a:gd name="T0" fmla="*/ 25 w 28"/>
                <a:gd name="T1" fmla="*/ 43 h 66"/>
                <a:gd name="T2" fmla="*/ 20 w 28"/>
                <a:gd name="T3" fmla="*/ 38 h 66"/>
                <a:gd name="T4" fmla="*/ 20 w 28"/>
                <a:gd name="T5" fmla="*/ 39 h 66"/>
                <a:gd name="T6" fmla="*/ 11 w 28"/>
                <a:gd name="T7" fmla="*/ 26 h 66"/>
                <a:gd name="T8" fmla="*/ 12 w 28"/>
                <a:gd name="T9" fmla="*/ 11 h 66"/>
                <a:gd name="T10" fmla="*/ 10 w 28"/>
                <a:gd name="T11" fmla="*/ 0 h 66"/>
                <a:gd name="T12" fmla="*/ 4 w 28"/>
                <a:gd name="T13" fmla="*/ 0 h 66"/>
                <a:gd name="T14" fmla="*/ 7 w 28"/>
                <a:gd name="T15" fmla="*/ 9 h 66"/>
                <a:gd name="T16" fmla="*/ 4 w 28"/>
                <a:gd name="T17" fmla="*/ 10 h 66"/>
                <a:gd name="T18" fmla="*/ 5 w 28"/>
                <a:gd name="T19" fmla="*/ 24 h 66"/>
                <a:gd name="T20" fmla="*/ 1 w 28"/>
                <a:gd name="T21" fmla="*/ 26 h 66"/>
                <a:gd name="T22" fmla="*/ 0 w 28"/>
                <a:gd name="T23" fmla="*/ 34 h 66"/>
                <a:gd name="T24" fmla="*/ 2 w 28"/>
                <a:gd name="T25" fmla="*/ 38 h 66"/>
                <a:gd name="T26" fmla="*/ 2 w 28"/>
                <a:gd name="T27" fmla="*/ 38 h 66"/>
                <a:gd name="T28" fmla="*/ 7 w 28"/>
                <a:gd name="T29" fmla="*/ 42 h 66"/>
                <a:gd name="T30" fmla="*/ 14 w 28"/>
                <a:gd name="T31" fmla="*/ 43 h 66"/>
                <a:gd name="T32" fmla="*/ 12 w 28"/>
                <a:gd name="T33" fmla="*/ 54 h 66"/>
                <a:gd name="T34" fmla="*/ 20 w 28"/>
                <a:gd name="T35" fmla="*/ 64 h 66"/>
                <a:gd name="T36" fmla="*/ 21 w 28"/>
                <a:gd name="T37" fmla="*/ 57 h 66"/>
                <a:gd name="T38" fmla="*/ 26 w 28"/>
                <a:gd name="T39" fmla="*/ 51 h 66"/>
                <a:gd name="T40" fmla="*/ 25 w 28"/>
                <a:gd name="T41" fmla="*/ 4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66">
                  <a:moveTo>
                    <a:pt x="25" y="43"/>
                  </a:moveTo>
                  <a:cubicBezTo>
                    <a:pt x="24" y="41"/>
                    <a:pt x="22" y="39"/>
                    <a:pt x="20" y="38"/>
                  </a:cubicBezTo>
                  <a:cubicBezTo>
                    <a:pt x="20" y="38"/>
                    <a:pt x="20" y="39"/>
                    <a:pt x="20" y="39"/>
                  </a:cubicBezTo>
                  <a:cubicBezTo>
                    <a:pt x="18" y="42"/>
                    <a:pt x="12" y="32"/>
                    <a:pt x="11" y="26"/>
                  </a:cubicBezTo>
                  <a:cubicBezTo>
                    <a:pt x="10" y="20"/>
                    <a:pt x="14" y="17"/>
                    <a:pt x="12" y="11"/>
                  </a:cubicBezTo>
                  <a:cubicBezTo>
                    <a:pt x="10" y="6"/>
                    <a:pt x="8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ubicBezTo>
                    <a:pt x="5" y="3"/>
                    <a:pt x="7" y="7"/>
                    <a:pt x="7" y="9"/>
                  </a:cubicBezTo>
                  <a:cubicBezTo>
                    <a:pt x="7" y="10"/>
                    <a:pt x="5" y="8"/>
                    <a:pt x="4" y="10"/>
                  </a:cubicBezTo>
                  <a:cubicBezTo>
                    <a:pt x="3" y="12"/>
                    <a:pt x="3" y="22"/>
                    <a:pt x="5" y="24"/>
                  </a:cubicBezTo>
                  <a:cubicBezTo>
                    <a:pt x="7" y="26"/>
                    <a:pt x="1" y="25"/>
                    <a:pt x="1" y="26"/>
                  </a:cubicBezTo>
                  <a:cubicBezTo>
                    <a:pt x="1" y="28"/>
                    <a:pt x="1" y="34"/>
                    <a:pt x="0" y="34"/>
                  </a:cubicBezTo>
                  <a:cubicBezTo>
                    <a:pt x="0" y="35"/>
                    <a:pt x="1" y="36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6" y="42"/>
                    <a:pt x="7" y="42"/>
                  </a:cubicBezTo>
                  <a:cubicBezTo>
                    <a:pt x="9" y="42"/>
                    <a:pt x="13" y="40"/>
                    <a:pt x="14" y="43"/>
                  </a:cubicBezTo>
                  <a:cubicBezTo>
                    <a:pt x="15" y="47"/>
                    <a:pt x="12" y="53"/>
                    <a:pt x="12" y="54"/>
                  </a:cubicBezTo>
                  <a:cubicBezTo>
                    <a:pt x="13" y="56"/>
                    <a:pt x="20" y="66"/>
                    <a:pt x="20" y="64"/>
                  </a:cubicBezTo>
                  <a:cubicBezTo>
                    <a:pt x="21" y="63"/>
                    <a:pt x="19" y="59"/>
                    <a:pt x="21" y="57"/>
                  </a:cubicBezTo>
                  <a:cubicBezTo>
                    <a:pt x="23" y="55"/>
                    <a:pt x="26" y="57"/>
                    <a:pt x="26" y="51"/>
                  </a:cubicBezTo>
                  <a:cubicBezTo>
                    <a:pt x="25" y="45"/>
                    <a:pt x="28" y="45"/>
                    <a:pt x="25" y="43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169">
              <a:extLst>
                <a:ext uri="{FF2B5EF4-FFF2-40B4-BE49-F238E27FC236}">
                  <a16:creationId xmlns:a16="http://schemas.microsoft.com/office/drawing/2014/main" id="{1157EEEC-929E-4CBE-8A74-86332BBA7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355" y="3333009"/>
              <a:ext cx="133563" cy="100067"/>
            </a:xfrm>
            <a:custGeom>
              <a:avLst/>
              <a:gdLst>
                <a:gd name="T0" fmla="*/ 52 w 64"/>
                <a:gd name="T1" fmla="*/ 35 h 44"/>
                <a:gd name="T2" fmla="*/ 56 w 64"/>
                <a:gd name="T3" fmla="*/ 38 h 44"/>
                <a:gd name="T4" fmla="*/ 62 w 64"/>
                <a:gd name="T5" fmla="*/ 40 h 44"/>
                <a:gd name="T6" fmla="*/ 64 w 64"/>
                <a:gd name="T7" fmla="*/ 39 h 44"/>
                <a:gd name="T8" fmla="*/ 63 w 64"/>
                <a:gd name="T9" fmla="*/ 28 h 44"/>
                <a:gd name="T10" fmla="*/ 54 w 64"/>
                <a:gd name="T11" fmla="*/ 23 h 44"/>
                <a:gd name="T12" fmla="*/ 53 w 64"/>
                <a:gd name="T13" fmla="*/ 15 h 44"/>
                <a:gd name="T14" fmla="*/ 42 w 64"/>
                <a:gd name="T15" fmla="*/ 16 h 44"/>
                <a:gd name="T16" fmla="*/ 35 w 64"/>
                <a:gd name="T17" fmla="*/ 15 h 44"/>
                <a:gd name="T18" fmla="*/ 27 w 64"/>
                <a:gd name="T19" fmla="*/ 14 h 44"/>
                <a:gd name="T20" fmla="*/ 15 w 64"/>
                <a:gd name="T21" fmla="*/ 13 h 44"/>
                <a:gd name="T22" fmla="*/ 21 w 64"/>
                <a:gd name="T23" fmla="*/ 8 h 44"/>
                <a:gd name="T24" fmla="*/ 24 w 64"/>
                <a:gd name="T25" fmla="*/ 8 h 44"/>
                <a:gd name="T26" fmla="*/ 27 w 64"/>
                <a:gd name="T27" fmla="*/ 1 h 44"/>
                <a:gd name="T28" fmla="*/ 21 w 64"/>
                <a:gd name="T29" fmla="*/ 3 h 44"/>
                <a:gd name="T30" fmla="*/ 15 w 64"/>
                <a:gd name="T31" fmla="*/ 4 h 44"/>
                <a:gd name="T32" fmla="*/ 11 w 64"/>
                <a:gd name="T33" fmla="*/ 9 h 44"/>
                <a:gd name="T34" fmla="*/ 8 w 64"/>
                <a:gd name="T35" fmla="*/ 13 h 44"/>
                <a:gd name="T36" fmla="*/ 0 w 64"/>
                <a:gd name="T37" fmla="*/ 16 h 44"/>
                <a:gd name="T38" fmla="*/ 5 w 64"/>
                <a:gd name="T39" fmla="*/ 23 h 44"/>
                <a:gd name="T40" fmla="*/ 6 w 64"/>
                <a:gd name="T41" fmla="*/ 30 h 44"/>
                <a:gd name="T42" fmla="*/ 3 w 64"/>
                <a:gd name="T43" fmla="*/ 39 h 44"/>
                <a:gd name="T44" fmla="*/ 7 w 64"/>
                <a:gd name="T45" fmla="*/ 40 h 44"/>
                <a:gd name="T46" fmla="*/ 15 w 64"/>
                <a:gd name="T47" fmla="*/ 37 h 44"/>
                <a:gd name="T48" fmla="*/ 23 w 64"/>
                <a:gd name="T49" fmla="*/ 33 h 44"/>
                <a:gd name="T50" fmla="*/ 31 w 64"/>
                <a:gd name="T51" fmla="*/ 26 h 44"/>
                <a:gd name="T52" fmla="*/ 34 w 64"/>
                <a:gd name="T53" fmla="*/ 33 h 44"/>
                <a:gd name="T54" fmla="*/ 35 w 64"/>
                <a:gd name="T55" fmla="*/ 43 h 44"/>
                <a:gd name="T56" fmla="*/ 39 w 64"/>
                <a:gd name="T57" fmla="*/ 43 h 44"/>
                <a:gd name="T58" fmla="*/ 43 w 64"/>
                <a:gd name="T59" fmla="*/ 42 h 44"/>
                <a:gd name="T60" fmla="*/ 52 w 64"/>
                <a:gd name="T61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44">
                  <a:moveTo>
                    <a:pt x="52" y="35"/>
                  </a:moveTo>
                  <a:cubicBezTo>
                    <a:pt x="54" y="37"/>
                    <a:pt x="54" y="38"/>
                    <a:pt x="56" y="38"/>
                  </a:cubicBezTo>
                  <a:cubicBezTo>
                    <a:pt x="57" y="38"/>
                    <a:pt x="60" y="38"/>
                    <a:pt x="62" y="40"/>
                  </a:cubicBezTo>
                  <a:cubicBezTo>
                    <a:pt x="63" y="39"/>
                    <a:pt x="64" y="39"/>
                    <a:pt x="64" y="39"/>
                  </a:cubicBezTo>
                  <a:cubicBezTo>
                    <a:pt x="64" y="39"/>
                    <a:pt x="63" y="31"/>
                    <a:pt x="63" y="28"/>
                  </a:cubicBezTo>
                  <a:cubicBezTo>
                    <a:pt x="62" y="25"/>
                    <a:pt x="54" y="23"/>
                    <a:pt x="54" y="2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5"/>
                    <a:pt x="44" y="17"/>
                    <a:pt x="42" y="16"/>
                  </a:cubicBezTo>
                  <a:cubicBezTo>
                    <a:pt x="40" y="15"/>
                    <a:pt x="37" y="17"/>
                    <a:pt x="35" y="15"/>
                  </a:cubicBezTo>
                  <a:cubicBezTo>
                    <a:pt x="33" y="12"/>
                    <a:pt x="30" y="16"/>
                    <a:pt x="27" y="14"/>
                  </a:cubicBezTo>
                  <a:cubicBezTo>
                    <a:pt x="24" y="12"/>
                    <a:pt x="16" y="15"/>
                    <a:pt x="15" y="13"/>
                  </a:cubicBezTo>
                  <a:cubicBezTo>
                    <a:pt x="15" y="12"/>
                    <a:pt x="19" y="8"/>
                    <a:pt x="21" y="8"/>
                  </a:cubicBezTo>
                  <a:cubicBezTo>
                    <a:pt x="22" y="8"/>
                    <a:pt x="23" y="8"/>
                    <a:pt x="24" y="8"/>
                  </a:cubicBezTo>
                  <a:cubicBezTo>
                    <a:pt x="25" y="7"/>
                    <a:pt x="28" y="2"/>
                    <a:pt x="27" y="1"/>
                  </a:cubicBezTo>
                  <a:cubicBezTo>
                    <a:pt x="26" y="0"/>
                    <a:pt x="23" y="1"/>
                    <a:pt x="21" y="3"/>
                  </a:cubicBezTo>
                  <a:cubicBezTo>
                    <a:pt x="19" y="4"/>
                    <a:pt x="16" y="2"/>
                    <a:pt x="15" y="4"/>
                  </a:cubicBezTo>
                  <a:cubicBezTo>
                    <a:pt x="14" y="6"/>
                    <a:pt x="13" y="9"/>
                    <a:pt x="11" y="9"/>
                  </a:cubicBezTo>
                  <a:cubicBezTo>
                    <a:pt x="9" y="9"/>
                    <a:pt x="10" y="12"/>
                    <a:pt x="8" y="13"/>
                  </a:cubicBezTo>
                  <a:cubicBezTo>
                    <a:pt x="6" y="14"/>
                    <a:pt x="1" y="14"/>
                    <a:pt x="0" y="16"/>
                  </a:cubicBezTo>
                  <a:cubicBezTo>
                    <a:pt x="0" y="19"/>
                    <a:pt x="6" y="20"/>
                    <a:pt x="5" y="23"/>
                  </a:cubicBezTo>
                  <a:cubicBezTo>
                    <a:pt x="5" y="26"/>
                    <a:pt x="9" y="29"/>
                    <a:pt x="6" y="30"/>
                  </a:cubicBezTo>
                  <a:cubicBezTo>
                    <a:pt x="4" y="32"/>
                    <a:pt x="3" y="34"/>
                    <a:pt x="3" y="39"/>
                  </a:cubicBezTo>
                  <a:cubicBezTo>
                    <a:pt x="4" y="40"/>
                    <a:pt x="6" y="41"/>
                    <a:pt x="7" y="40"/>
                  </a:cubicBezTo>
                  <a:cubicBezTo>
                    <a:pt x="8" y="37"/>
                    <a:pt x="15" y="40"/>
                    <a:pt x="15" y="37"/>
                  </a:cubicBezTo>
                  <a:cubicBezTo>
                    <a:pt x="15" y="35"/>
                    <a:pt x="23" y="36"/>
                    <a:pt x="23" y="33"/>
                  </a:cubicBezTo>
                  <a:cubicBezTo>
                    <a:pt x="23" y="31"/>
                    <a:pt x="28" y="26"/>
                    <a:pt x="31" y="26"/>
                  </a:cubicBezTo>
                  <a:cubicBezTo>
                    <a:pt x="34" y="26"/>
                    <a:pt x="31" y="31"/>
                    <a:pt x="34" y="33"/>
                  </a:cubicBezTo>
                  <a:cubicBezTo>
                    <a:pt x="38" y="35"/>
                    <a:pt x="33" y="41"/>
                    <a:pt x="35" y="43"/>
                  </a:cubicBezTo>
                  <a:cubicBezTo>
                    <a:pt x="35" y="44"/>
                    <a:pt x="37" y="44"/>
                    <a:pt x="39" y="43"/>
                  </a:cubicBezTo>
                  <a:cubicBezTo>
                    <a:pt x="40" y="43"/>
                    <a:pt x="42" y="42"/>
                    <a:pt x="43" y="42"/>
                  </a:cubicBezTo>
                  <a:cubicBezTo>
                    <a:pt x="46" y="39"/>
                    <a:pt x="51" y="35"/>
                    <a:pt x="52" y="35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170">
              <a:extLst>
                <a:ext uri="{FF2B5EF4-FFF2-40B4-BE49-F238E27FC236}">
                  <a16:creationId xmlns:a16="http://schemas.microsoft.com/office/drawing/2014/main" id="{F945A79F-0C31-10C7-F27F-4ED57F0E7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300" y="3669769"/>
              <a:ext cx="14938" cy="33676"/>
            </a:xfrm>
            <a:custGeom>
              <a:avLst/>
              <a:gdLst>
                <a:gd name="T0" fmla="*/ 6 w 7"/>
                <a:gd name="T1" fmla="*/ 14 h 15"/>
                <a:gd name="T2" fmla="*/ 3 w 7"/>
                <a:gd name="T3" fmla="*/ 11 h 15"/>
                <a:gd name="T4" fmla="*/ 0 w 7"/>
                <a:gd name="T5" fmla="*/ 5 h 15"/>
                <a:gd name="T6" fmla="*/ 3 w 7"/>
                <a:gd name="T7" fmla="*/ 3 h 15"/>
                <a:gd name="T8" fmla="*/ 4 w 7"/>
                <a:gd name="T9" fmla="*/ 9 h 15"/>
                <a:gd name="T10" fmla="*/ 6 w 7"/>
                <a:gd name="T11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5">
                  <a:moveTo>
                    <a:pt x="6" y="14"/>
                  </a:moveTo>
                  <a:cubicBezTo>
                    <a:pt x="6" y="15"/>
                    <a:pt x="3" y="13"/>
                    <a:pt x="3" y="11"/>
                  </a:cubicBezTo>
                  <a:cubicBezTo>
                    <a:pt x="3" y="9"/>
                    <a:pt x="0" y="9"/>
                    <a:pt x="0" y="5"/>
                  </a:cubicBezTo>
                  <a:cubicBezTo>
                    <a:pt x="0" y="2"/>
                    <a:pt x="1" y="0"/>
                    <a:pt x="3" y="3"/>
                  </a:cubicBezTo>
                  <a:cubicBezTo>
                    <a:pt x="5" y="6"/>
                    <a:pt x="3" y="8"/>
                    <a:pt x="4" y="9"/>
                  </a:cubicBezTo>
                  <a:cubicBezTo>
                    <a:pt x="4" y="10"/>
                    <a:pt x="7" y="12"/>
                    <a:pt x="6" y="14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171">
              <a:extLst>
                <a:ext uri="{FF2B5EF4-FFF2-40B4-BE49-F238E27FC236}">
                  <a16:creationId xmlns:a16="http://schemas.microsoft.com/office/drawing/2014/main" id="{6951D925-5BE2-EAB6-C4B3-66173382F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394" y="3959385"/>
              <a:ext cx="21089" cy="20205"/>
            </a:xfrm>
            <a:custGeom>
              <a:avLst/>
              <a:gdLst>
                <a:gd name="T0" fmla="*/ 2 w 10"/>
                <a:gd name="T1" fmla="*/ 8 h 9"/>
                <a:gd name="T2" fmla="*/ 1 w 10"/>
                <a:gd name="T3" fmla="*/ 4 h 9"/>
                <a:gd name="T4" fmla="*/ 8 w 10"/>
                <a:gd name="T5" fmla="*/ 2 h 9"/>
                <a:gd name="T6" fmla="*/ 8 w 10"/>
                <a:gd name="T7" fmla="*/ 7 h 9"/>
                <a:gd name="T8" fmla="*/ 2 w 10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2" y="8"/>
                  </a:moveTo>
                  <a:cubicBezTo>
                    <a:pt x="0" y="7"/>
                    <a:pt x="3" y="5"/>
                    <a:pt x="1" y="4"/>
                  </a:cubicBezTo>
                  <a:cubicBezTo>
                    <a:pt x="0" y="3"/>
                    <a:pt x="6" y="0"/>
                    <a:pt x="8" y="2"/>
                  </a:cubicBezTo>
                  <a:cubicBezTo>
                    <a:pt x="9" y="4"/>
                    <a:pt x="10" y="6"/>
                    <a:pt x="8" y="7"/>
                  </a:cubicBezTo>
                  <a:cubicBezTo>
                    <a:pt x="6" y="8"/>
                    <a:pt x="3" y="9"/>
                    <a:pt x="2" y="8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172">
              <a:extLst>
                <a:ext uri="{FF2B5EF4-FFF2-40B4-BE49-F238E27FC236}">
                  <a16:creationId xmlns:a16="http://schemas.microsoft.com/office/drawing/2014/main" id="{A0735C7D-90A6-8C6B-F970-66DF34B23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912" y="3323386"/>
              <a:ext cx="59752" cy="54844"/>
            </a:xfrm>
            <a:custGeom>
              <a:avLst/>
              <a:gdLst>
                <a:gd name="T0" fmla="*/ 27 w 29"/>
                <a:gd name="T1" fmla="*/ 19 h 24"/>
                <a:gd name="T2" fmla="*/ 22 w 29"/>
                <a:gd name="T3" fmla="*/ 12 h 24"/>
                <a:gd name="T4" fmla="*/ 19 w 29"/>
                <a:gd name="T5" fmla="*/ 6 h 24"/>
                <a:gd name="T6" fmla="*/ 16 w 29"/>
                <a:gd name="T7" fmla="*/ 1 h 24"/>
                <a:gd name="T8" fmla="*/ 9 w 29"/>
                <a:gd name="T9" fmla="*/ 0 h 24"/>
                <a:gd name="T10" fmla="*/ 0 w 29"/>
                <a:gd name="T11" fmla="*/ 2 h 24"/>
                <a:gd name="T12" fmla="*/ 2 w 29"/>
                <a:gd name="T13" fmla="*/ 8 h 24"/>
                <a:gd name="T14" fmla="*/ 9 w 29"/>
                <a:gd name="T15" fmla="*/ 11 h 24"/>
                <a:gd name="T16" fmla="*/ 10 w 29"/>
                <a:gd name="T17" fmla="*/ 14 h 24"/>
                <a:gd name="T18" fmla="*/ 11 w 29"/>
                <a:gd name="T19" fmla="*/ 14 h 24"/>
                <a:gd name="T20" fmla="*/ 13 w 29"/>
                <a:gd name="T21" fmla="*/ 16 h 24"/>
                <a:gd name="T22" fmla="*/ 17 w 29"/>
                <a:gd name="T23" fmla="*/ 18 h 24"/>
                <a:gd name="T24" fmla="*/ 21 w 29"/>
                <a:gd name="T25" fmla="*/ 19 h 24"/>
                <a:gd name="T26" fmla="*/ 23 w 29"/>
                <a:gd name="T27" fmla="*/ 24 h 24"/>
                <a:gd name="T28" fmla="*/ 29 w 29"/>
                <a:gd name="T29" fmla="*/ 23 h 24"/>
                <a:gd name="T30" fmla="*/ 27 w 29"/>
                <a:gd name="T31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24">
                  <a:moveTo>
                    <a:pt x="27" y="19"/>
                  </a:moveTo>
                  <a:cubicBezTo>
                    <a:pt x="27" y="17"/>
                    <a:pt x="22" y="15"/>
                    <a:pt x="22" y="12"/>
                  </a:cubicBezTo>
                  <a:cubicBezTo>
                    <a:pt x="22" y="10"/>
                    <a:pt x="18" y="8"/>
                    <a:pt x="19" y="6"/>
                  </a:cubicBezTo>
                  <a:cubicBezTo>
                    <a:pt x="19" y="4"/>
                    <a:pt x="17" y="2"/>
                    <a:pt x="16" y="1"/>
                  </a:cubicBezTo>
                  <a:cubicBezTo>
                    <a:pt x="14" y="0"/>
                    <a:pt x="11" y="0"/>
                    <a:pt x="9" y="0"/>
                  </a:cubicBezTo>
                  <a:cubicBezTo>
                    <a:pt x="6" y="0"/>
                    <a:pt x="3" y="1"/>
                    <a:pt x="0" y="2"/>
                  </a:cubicBezTo>
                  <a:cubicBezTo>
                    <a:pt x="2" y="4"/>
                    <a:pt x="1" y="5"/>
                    <a:pt x="2" y="8"/>
                  </a:cubicBezTo>
                  <a:cubicBezTo>
                    <a:pt x="4" y="12"/>
                    <a:pt x="7" y="10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10" y="14"/>
                    <a:pt x="11" y="14"/>
                    <a:pt x="11" y="14"/>
                  </a:cubicBezTo>
                  <a:cubicBezTo>
                    <a:pt x="12" y="15"/>
                    <a:pt x="13" y="15"/>
                    <a:pt x="13" y="16"/>
                  </a:cubicBezTo>
                  <a:cubicBezTo>
                    <a:pt x="15" y="17"/>
                    <a:pt x="17" y="18"/>
                    <a:pt x="17" y="18"/>
                  </a:cubicBezTo>
                  <a:cubicBezTo>
                    <a:pt x="18" y="19"/>
                    <a:pt x="19" y="17"/>
                    <a:pt x="21" y="19"/>
                  </a:cubicBezTo>
                  <a:cubicBezTo>
                    <a:pt x="23" y="22"/>
                    <a:pt x="23" y="22"/>
                    <a:pt x="23" y="24"/>
                  </a:cubicBezTo>
                  <a:cubicBezTo>
                    <a:pt x="25" y="24"/>
                    <a:pt x="27" y="24"/>
                    <a:pt x="29" y="23"/>
                  </a:cubicBezTo>
                  <a:cubicBezTo>
                    <a:pt x="28" y="21"/>
                    <a:pt x="27" y="20"/>
                    <a:pt x="27" y="19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Freeform 173">
              <a:extLst>
                <a:ext uri="{FF2B5EF4-FFF2-40B4-BE49-F238E27FC236}">
                  <a16:creationId xmlns:a16="http://schemas.microsoft.com/office/drawing/2014/main" id="{B2496FF0-825E-9DA2-7D69-8F1D9A86D3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3273" y="3309915"/>
              <a:ext cx="87870" cy="79860"/>
            </a:xfrm>
            <a:custGeom>
              <a:avLst/>
              <a:gdLst>
                <a:gd name="T0" fmla="*/ 40 w 42"/>
                <a:gd name="T1" fmla="*/ 12 h 35"/>
                <a:gd name="T2" fmla="*/ 32 w 42"/>
                <a:gd name="T3" fmla="*/ 2 h 35"/>
                <a:gd name="T4" fmla="*/ 27 w 42"/>
                <a:gd name="T5" fmla="*/ 6 h 35"/>
                <a:gd name="T6" fmla="*/ 23 w 42"/>
                <a:gd name="T7" fmla="*/ 6 h 35"/>
                <a:gd name="T8" fmla="*/ 17 w 42"/>
                <a:gd name="T9" fmla="*/ 1 h 35"/>
                <a:gd name="T10" fmla="*/ 14 w 42"/>
                <a:gd name="T11" fmla="*/ 0 h 35"/>
                <a:gd name="T12" fmla="*/ 12 w 42"/>
                <a:gd name="T13" fmla="*/ 3 h 35"/>
                <a:gd name="T14" fmla="*/ 15 w 42"/>
                <a:gd name="T15" fmla="*/ 7 h 35"/>
                <a:gd name="T16" fmla="*/ 9 w 42"/>
                <a:gd name="T17" fmla="*/ 7 h 35"/>
                <a:gd name="T18" fmla="*/ 3 w 42"/>
                <a:gd name="T19" fmla="*/ 5 h 35"/>
                <a:gd name="T20" fmla="*/ 6 w 42"/>
                <a:gd name="T21" fmla="*/ 12 h 35"/>
                <a:gd name="T22" fmla="*/ 9 w 42"/>
                <a:gd name="T23" fmla="*/ 18 h 35"/>
                <a:gd name="T24" fmla="*/ 14 w 42"/>
                <a:gd name="T25" fmla="*/ 25 h 35"/>
                <a:gd name="T26" fmla="*/ 16 w 42"/>
                <a:gd name="T27" fmla="*/ 29 h 35"/>
                <a:gd name="T28" fmla="*/ 26 w 42"/>
                <a:gd name="T29" fmla="*/ 23 h 35"/>
                <a:gd name="T30" fmla="*/ 27 w 42"/>
                <a:gd name="T31" fmla="*/ 30 h 35"/>
                <a:gd name="T32" fmla="*/ 33 w 42"/>
                <a:gd name="T33" fmla="*/ 35 h 35"/>
                <a:gd name="T34" fmla="*/ 35 w 42"/>
                <a:gd name="T35" fmla="*/ 30 h 35"/>
                <a:gd name="T36" fmla="*/ 40 w 42"/>
                <a:gd name="T37" fmla="*/ 12 h 35"/>
                <a:gd name="T38" fmla="*/ 4 w 42"/>
                <a:gd name="T39" fmla="*/ 24 h 35"/>
                <a:gd name="T40" fmla="*/ 0 w 42"/>
                <a:gd name="T41" fmla="*/ 22 h 35"/>
                <a:gd name="T42" fmla="*/ 3 w 42"/>
                <a:gd name="T43" fmla="*/ 27 h 35"/>
                <a:gd name="T44" fmla="*/ 9 w 42"/>
                <a:gd name="T45" fmla="*/ 30 h 35"/>
                <a:gd name="T46" fmla="*/ 10 w 42"/>
                <a:gd name="T47" fmla="*/ 30 h 35"/>
                <a:gd name="T48" fmla="*/ 8 w 42"/>
                <a:gd name="T49" fmla="*/ 25 h 35"/>
                <a:gd name="T50" fmla="*/ 4 w 42"/>
                <a:gd name="T51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" h="35">
                  <a:moveTo>
                    <a:pt x="40" y="12"/>
                  </a:moveTo>
                  <a:cubicBezTo>
                    <a:pt x="39" y="10"/>
                    <a:pt x="36" y="6"/>
                    <a:pt x="32" y="2"/>
                  </a:cubicBezTo>
                  <a:cubicBezTo>
                    <a:pt x="31" y="5"/>
                    <a:pt x="28" y="4"/>
                    <a:pt x="27" y="6"/>
                  </a:cubicBezTo>
                  <a:cubicBezTo>
                    <a:pt x="26" y="8"/>
                    <a:pt x="24" y="6"/>
                    <a:pt x="23" y="6"/>
                  </a:cubicBezTo>
                  <a:cubicBezTo>
                    <a:pt x="22" y="6"/>
                    <a:pt x="19" y="2"/>
                    <a:pt x="17" y="1"/>
                  </a:cubicBezTo>
                  <a:cubicBezTo>
                    <a:pt x="16" y="1"/>
                    <a:pt x="15" y="1"/>
                    <a:pt x="14" y="0"/>
                  </a:cubicBezTo>
                  <a:cubicBezTo>
                    <a:pt x="13" y="2"/>
                    <a:pt x="12" y="3"/>
                    <a:pt x="12" y="3"/>
                  </a:cubicBezTo>
                  <a:cubicBezTo>
                    <a:pt x="13" y="5"/>
                    <a:pt x="16" y="6"/>
                    <a:pt x="15" y="7"/>
                  </a:cubicBezTo>
                  <a:cubicBezTo>
                    <a:pt x="14" y="8"/>
                    <a:pt x="10" y="8"/>
                    <a:pt x="9" y="7"/>
                  </a:cubicBezTo>
                  <a:cubicBezTo>
                    <a:pt x="7" y="5"/>
                    <a:pt x="4" y="3"/>
                    <a:pt x="3" y="5"/>
                  </a:cubicBezTo>
                  <a:cubicBezTo>
                    <a:pt x="2" y="6"/>
                    <a:pt x="6" y="10"/>
                    <a:pt x="6" y="12"/>
                  </a:cubicBezTo>
                  <a:cubicBezTo>
                    <a:pt x="5" y="14"/>
                    <a:pt x="9" y="16"/>
                    <a:pt x="9" y="18"/>
                  </a:cubicBezTo>
                  <a:cubicBezTo>
                    <a:pt x="9" y="21"/>
                    <a:pt x="14" y="23"/>
                    <a:pt x="14" y="25"/>
                  </a:cubicBezTo>
                  <a:cubicBezTo>
                    <a:pt x="14" y="26"/>
                    <a:pt x="15" y="27"/>
                    <a:pt x="16" y="29"/>
                  </a:cubicBezTo>
                  <a:cubicBezTo>
                    <a:pt x="20" y="27"/>
                    <a:pt x="23" y="24"/>
                    <a:pt x="26" y="23"/>
                  </a:cubicBezTo>
                  <a:cubicBezTo>
                    <a:pt x="30" y="21"/>
                    <a:pt x="28" y="29"/>
                    <a:pt x="27" y="30"/>
                  </a:cubicBezTo>
                  <a:cubicBezTo>
                    <a:pt x="27" y="31"/>
                    <a:pt x="30" y="33"/>
                    <a:pt x="33" y="35"/>
                  </a:cubicBezTo>
                  <a:cubicBezTo>
                    <a:pt x="33" y="33"/>
                    <a:pt x="34" y="31"/>
                    <a:pt x="35" y="30"/>
                  </a:cubicBezTo>
                  <a:cubicBezTo>
                    <a:pt x="39" y="24"/>
                    <a:pt x="42" y="16"/>
                    <a:pt x="40" y="12"/>
                  </a:cubicBezTo>
                  <a:close/>
                  <a:moveTo>
                    <a:pt x="4" y="24"/>
                  </a:moveTo>
                  <a:cubicBezTo>
                    <a:pt x="4" y="24"/>
                    <a:pt x="2" y="23"/>
                    <a:pt x="0" y="22"/>
                  </a:cubicBezTo>
                  <a:cubicBezTo>
                    <a:pt x="1" y="24"/>
                    <a:pt x="1" y="26"/>
                    <a:pt x="3" y="27"/>
                  </a:cubicBezTo>
                  <a:cubicBezTo>
                    <a:pt x="7" y="28"/>
                    <a:pt x="1" y="29"/>
                    <a:pt x="9" y="30"/>
                  </a:cubicBezTo>
                  <a:cubicBezTo>
                    <a:pt x="9" y="30"/>
                    <a:pt x="10" y="30"/>
                    <a:pt x="10" y="30"/>
                  </a:cubicBezTo>
                  <a:cubicBezTo>
                    <a:pt x="10" y="28"/>
                    <a:pt x="10" y="28"/>
                    <a:pt x="8" y="25"/>
                  </a:cubicBezTo>
                  <a:cubicBezTo>
                    <a:pt x="6" y="23"/>
                    <a:pt x="5" y="25"/>
                    <a:pt x="4" y="24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Freeform 174">
              <a:extLst>
                <a:ext uri="{FF2B5EF4-FFF2-40B4-BE49-F238E27FC236}">
                  <a16:creationId xmlns:a16="http://schemas.microsoft.com/office/drawing/2014/main" id="{18B25524-138C-A582-FF76-C445A5B80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822" y="3391701"/>
              <a:ext cx="251309" cy="196284"/>
            </a:xfrm>
            <a:custGeom>
              <a:avLst/>
              <a:gdLst>
                <a:gd name="T0" fmla="*/ 117 w 121"/>
                <a:gd name="T1" fmla="*/ 12 h 86"/>
                <a:gd name="T2" fmla="*/ 113 w 121"/>
                <a:gd name="T3" fmla="*/ 9 h 86"/>
                <a:gd name="T4" fmla="*/ 104 w 121"/>
                <a:gd name="T5" fmla="*/ 16 h 86"/>
                <a:gd name="T6" fmla="*/ 100 w 121"/>
                <a:gd name="T7" fmla="*/ 17 h 86"/>
                <a:gd name="T8" fmla="*/ 96 w 121"/>
                <a:gd name="T9" fmla="*/ 17 h 86"/>
                <a:gd name="T10" fmla="*/ 95 w 121"/>
                <a:gd name="T11" fmla="*/ 7 h 86"/>
                <a:gd name="T12" fmla="*/ 92 w 121"/>
                <a:gd name="T13" fmla="*/ 0 h 86"/>
                <a:gd name="T14" fmla="*/ 84 w 121"/>
                <a:gd name="T15" fmla="*/ 7 h 86"/>
                <a:gd name="T16" fmla="*/ 76 w 121"/>
                <a:gd name="T17" fmla="*/ 11 h 86"/>
                <a:gd name="T18" fmla="*/ 68 w 121"/>
                <a:gd name="T19" fmla="*/ 14 h 86"/>
                <a:gd name="T20" fmla="*/ 60 w 121"/>
                <a:gd name="T21" fmla="*/ 12 h 86"/>
                <a:gd name="T22" fmla="*/ 54 w 121"/>
                <a:gd name="T23" fmla="*/ 9 h 86"/>
                <a:gd name="T24" fmla="*/ 47 w 121"/>
                <a:gd name="T25" fmla="*/ 8 h 86"/>
                <a:gd name="T26" fmla="*/ 40 w 121"/>
                <a:gd name="T27" fmla="*/ 12 h 86"/>
                <a:gd name="T28" fmla="*/ 35 w 121"/>
                <a:gd name="T29" fmla="*/ 20 h 86"/>
                <a:gd name="T30" fmla="*/ 23 w 121"/>
                <a:gd name="T31" fmla="*/ 27 h 86"/>
                <a:gd name="T32" fmla="*/ 16 w 121"/>
                <a:gd name="T33" fmla="*/ 30 h 86"/>
                <a:gd name="T34" fmla="*/ 10 w 121"/>
                <a:gd name="T35" fmla="*/ 28 h 86"/>
                <a:gd name="T36" fmla="*/ 6 w 121"/>
                <a:gd name="T37" fmla="*/ 32 h 86"/>
                <a:gd name="T38" fmla="*/ 3 w 121"/>
                <a:gd name="T39" fmla="*/ 39 h 86"/>
                <a:gd name="T40" fmla="*/ 2 w 121"/>
                <a:gd name="T41" fmla="*/ 46 h 86"/>
                <a:gd name="T42" fmla="*/ 2 w 121"/>
                <a:gd name="T43" fmla="*/ 55 h 86"/>
                <a:gd name="T44" fmla="*/ 3 w 121"/>
                <a:gd name="T45" fmla="*/ 65 h 86"/>
                <a:gd name="T46" fmla="*/ 11 w 121"/>
                <a:gd name="T47" fmla="*/ 69 h 86"/>
                <a:gd name="T48" fmla="*/ 3 w 121"/>
                <a:gd name="T49" fmla="*/ 81 h 86"/>
                <a:gd name="T50" fmla="*/ 4 w 121"/>
                <a:gd name="T51" fmla="*/ 84 h 86"/>
                <a:gd name="T52" fmla="*/ 17 w 121"/>
                <a:gd name="T53" fmla="*/ 85 h 86"/>
                <a:gd name="T54" fmla="*/ 51 w 121"/>
                <a:gd name="T55" fmla="*/ 81 h 86"/>
                <a:gd name="T56" fmla="*/ 50 w 121"/>
                <a:gd name="T57" fmla="*/ 73 h 86"/>
                <a:gd name="T58" fmla="*/ 57 w 121"/>
                <a:gd name="T59" fmla="*/ 69 h 86"/>
                <a:gd name="T60" fmla="*/ 63 w 121"/>
                <a:gd name="T61" fmla="*/ 67 h 86"/>
                <a:gd name="T62" fmla="*/ 72 w 121"/>
                <a:gd name="T63" fmla="*/ 64 h 86"/>
                <a:gd name="T64" fmla="*/ 76 w 121"/>
                <a:gd name="T65" fmla="*/ 60 h 86"/>
                <a:gd name="T66" fmla="*/ 79 w 121"/>
                <a:gd name="T67" fmla="*/ 51 h 86"/>
                <a:gd name="T68" fmla="*/ 84 w 121"/>
                <a:gd name="T69" fmla="*/ 48 h 86"/>
                <a:gd name="T70" fmla="*/ 82 w 121"/>
                <a:gd name="T71" fmla="*/ 42 h 86"/>
                <a:gd name="T72" fmla="*/ 91 w 121"/>
                <a:gd name="T73" fmla="*/ 43 h 86"/>
                <a:gd name="T74" fmla="*/ 92 w 121"/>
                <a:gd name="T75" fmla="*/ 36 h 86"/>
                <a:gd name="T76" fmla="*/ 96 w 121"/>
                <a:gd name="T77" fmla="*/ 30 h 86"/>
                <a:gd name="T78" fmla="*/ 94 w 121"/>
                <a:gd name="T79" fmla="*/ 25 h 86"/>
                <a:gd name="T80" fmla="*/ 95 w 121"/>
                <a:gd name="T81" fmla="*/ 21 h 86"/>
                <a:gd name="T82" fmla="*/ 97 w 121"/>
                <a:gd name="T83" fmla="*/ 20 h 86"/>
                <a:gd name="T84" fmla="*/ 101 w 121"/>
                <a:gd name="T85" fmla="*/ 19 h 86"/>
                <a:gd name="T86" fmla="*/ 112 w 121"/>
                <a:gd name="T87" fmla="*/ 15 h 86"/>
                <a:gd name="T88" fmla="*/ 121 w 121"/>
                <a:gd name="T89" fmla="*/ 13 h 86"/>
                <a:gd name="T90" fmla="*/ 117 w 121"/>
                <a:gd name="T91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" h="86">
                  <a:moveTo>
                    <a:pt x="117" y="12"/>
                  </a:moveTo>
                  <a:cubicBezTo>
                    <a:pt x="115" y="12"/>
                    <a:pt x="115" y="11"/>
                    <a:pt x="113" y="9"/>
                  </a:cubicBezTo>
                  <a:cubicBezTo>
                    <a:pt x="112" y="9"/>
                    <a:pt x="107" y="13"/>
                    <a:pt x="104" y="16"/>
                  </a:cubicBezTo>
                  <a:cubicBezTo>
                    <a:pt x="103" y="16"/>
                    <a:pt x="101" y="17"/>
                    <a:pt x="100" y="17"/>
                  </a:cubicBezTo>
                  <a:cubicBezTo>
                    <a:pt x="98" y="18"/>
                    <a:pt x="97" y="18"/>
                    <a:pt x="96" y="17"/>
                  </a:cubicBezTo>
                  <a:cubicBezTo>
                    <a:pt x="94" y="15"/>
                    <a:pt x="99" y="9"/>
                    <a:pt x="95" y="7"/>
                  </a:cubicBezTo>
                  <a:cubicBezTo>
                    <a:pt x="92" y="5"/>
                    <a:pt x="95" y="0"/>
                    <a:pt x="92" y="0"/>
                  </a:cubicBezTo>
                  <a:cubicBezTo>
                    <a:pt x="89" y="0"/>
                    <a:pt x="84" y="5"/>
                    <a:pt x="84" y="7"/>
                  </a:cubicBezTo>
                  <a:cubicBezTo>
                    <a:pt x="84" y="10"/>
                    <a:pt x="76" y="9"/>
                    <a:pt x="76" y="11"/>
                  </a:cubicBezTo>
                  <a:cubicBezTo>
                    <a:pt x="76" y="14"/>
                    <a:pt x="69" y="11"/>
                    <a:pt x="68" y="14"/>
                  </a:cubicBezTo>
                  <a:cubicBezTo>
                    <a:pt x="66" y="16"/>
                    <a:pt x="63" y="12"/>
                    <a:pt x="60" y="12"/>
                  </a:cubicBezTo>
                  <a:cubicBezTo>
                    <a:pt x="58" y="12"/>
                    <a:pt x="57" y="8"/>
                    <a:pt x="54" y="9"/>
                  </a:cubicBezTo>
                  <a:cubicBezTo>
                    <a:pt x="51" y="10"/>
                    <a:pt x="49" y="8"/>
                    <a:pt x="47" y="8"/>
                  </a:cubicBezTo>
                  <a:cubicBezTo>
                    <a:pt x="44" y="8"/>
                    <a:pt x="43" y="13"/>
                    <a:pt x="40" y="12"/>
                  </a:cubicBezTo>
                  <a:cubicBezTo>
                    <a:pt x="37" y="11"/>
                    <a:pt x="36" y="17"/>
                    <a:pt x="35" y="20"/>
                  </a:cubicBezTo>
                  <a:cubicBezTo>
                    <a:pt x="34" y="23"/>
                    <a:pt x="23" y="23"/>
                    <a:pt x="23" y="27"/>
                  </a:cubicBezTo>
                  <a:cubicBezTo>
                    <a:pt x="23" y="31"/>
                    <a:pt x="16" y="32"/>
                    <a:pt x="16" y="30"/>
                  </a:cubicBezTo>
                  <a:cubicBezTo>
                    <a:pt x="15" y="27"/>
                    <a:pt x="11" y="29"/>
                    <a:pt x="10" y="28"/>
                  </a:cubicBezTo>
                  <a:cubicBezTo>
                    <a:pt x="9" y="27"/>
                    <a:pt x="6" y="29"/>
                    <a:pt x="6" y="32"/>
                  </a:cubicBezTo>
                  <a:cubicBezTo>
                    <a:pt x="6" y="35"/>
                    <a:pt x="3" y="37"/>
                    <a:pt x="3" y="39"/>
                  </a:cubicBezTo>
                  <a:cubicBezTo>
                    <a:pt x="2" y="40"/>
                    <a:pt x="0" y="44"/>
                    <a:pt x="2" y="46"/>
                  </a:cubicBezTo>
                  <a:cubicBezTo>
                    <a:pt x="3" y="48"/>
                    <a:pt x="0" y="51"/>
                    <a:pt x="2" y="55"/>
                  </a:cubicBezTo>
                  <a:cubicBezTo>
                    <a:pt x="3" y="59"/>
                    <a:pt x="2" y="63"/>
                    <a:pt x="3" y="65"/>
                  </a:cubicBezTo>
                  <a:cubicBezTo>
                    <a:pt x="4" y="66"/>
                    <a:pt x="10" y="65"/>
                    <a:pt x="11" y="69"/>
                  </a:cubicBezTo>
                  <a:cubicBezTo>
                    <a:pt x="13" y="73"/>
                    <a:pt x="3" y="79"/>
                    <a:pt x="3" y="81"/>
                  </a:cubicBezTo>
                  <a:cubicBezTo>
                    <a:pt x="3" y="82"/>
                    <a:pt x="3" y="83"/>
                    <a:pt x="4" y="84"/>
                  </a:cubicBezTo>
                  <a:cubicBezTo>
                    <a:pt x="8" y="84"/>
                    <a:pt x="13" y="84"/>
                    <a:pt x="17" y="85"/>
                  </a:cubicBezTo>
                  <a:cubicBezTo>
                    <a:pt x="23" y="86"/>
                    <a:pt x="51" y="82"/>
                    <a:pt x="51" y="81"/>
                  </a:cubicBezTo>
                  <a:cubicBezTo>
                    <a:pt x="52" y="80"/>
                    <a:pt x="50" y="74"/>
                    <a:pt x="50" y="73"/>
                  </a:cubicBezTo>
                  <a:cubicBezTo>
                    <a:pt x="51" y="71"/>
                    <a:pt x="54" y="68"/>
                    <a:pt x="57" y="69"/>
                  </a:cubicBezTo>
                  <a:cubicBezTo>
                    <a:pt x="60" y="69"/>
                    <a:pt x="63" y="69"/>
                    <a:pt x="63" y="67"/>
                  </a:cubicBezTo>
                  <a:cubicBezTo>
                    <a:pt x="63" y="65"/>
                    <a:pt x="71" y="62"/>
                    <a:pt x="72" y="64"/>
                  </a:cubicBezTo>
                  <a:cubicBezTo>
                    <a:pt x="73" y="66"/>
                    <a:pt x="76" y="65"/>
                    <a:pt x="76" y="60"/>
                  </a:cubicBezTo>
                  <a:cubicBezTo>
                    <a:pt x="76" y="55"/>
                    <a:pt x="76" y="52"/>
                    <a:pt x="79" y="51"/>
                  </a:cubicBezTo>
                  <a:cubicBezTo>
                    <a:pt x="82" y="51"/>
                    <a:pt x="85" y="49"/>
                    <a:pt x="84" y="48"/>
                  </a:cubicBezTo>
                  <a:cubicBezTo>
                    <a:pt x="84" y="46"/>
                    <a:pt x="81" y="43"/>
                    <a:pt x="82" y="42"/>
                  </a:cubicBezTo>
                  <a:cubicBezTo>
                    <a:pt x="83" y="41"/>
                    <a:pt x="90" y="45"/>
                    <a:pt x="91" y="43"/>
                  </a:cubicBezTo>
                  <a:cubicBezTo>
                    <a:pt x="92" y="40"/>
                    <a:pt x="90" y="38"/>
                    <a:pt x="92" y="36"/>
                  </a:cubicBezTo>
                  <a:cubicBezTo>
                    <a:pt x="93" y="34"/>
                    <a:pt x="96" y="32"/>
                    <a:pt x="96" y="30"/>
                  </a:cubicBezTo>
                  <a:cubicBezTo>
                    <a:pt x="95" y="28"/>
                    <a:pt x="96" y="27"/>
                    <a:pt x="94" y="25"/>
                  </a:cubicBezTo>
                  <a:cubicBezTo>
                    <a:pt x="92" y="23"/>
                    <a:pt x="93" y="21"/>
                    <a:pt x="95" y="21"/>
                  </a:cubicBezTo>
                  <a:cubicBezTo>
                    <a:pt x="96" y="21"/>
                    <a:pt x="96" y="20"/>
                    <a:pt x="97" y="20"/>
                  </a:cubicBezTo>
                  <a:cubicBezTo>
                    <a:pt x="98" y="20"/>
                    <a:pt x="100" y="20"/>
                    <a:pt x="101" y="19"/>
                  </a:cubicBezTo>
                  <a:cubicBezTo>
                    <a:pt x="104" y="16"/>
                    <a:pt x="110" y="14"/>
                    <a:pt x="112" y="15"/>
                  </a:cubicBezTo>
                  <a:cubicBezTo>
                    <a:pt x="114" y="16"/>
                    <a:pt x="118" y="15"/>
                    <a:pt x="121" y="13"/>
                  </a:cubicBezTo>
                  <a:cubicBezTo>
                    <a:pt x="119" y="12"/>
                    <a:pt x="118" y="12"/>
                    <a:pt x="117" y="12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Freeform 175">
              <a:extLst>
                <a:ext uri="{FF2B5EF4-FFF2-40B4-BE49-F238E27FC236}">
                  <a16:creationId xmlns:a16="http://schemas.microsoft.com/office/drawing/2014/main" id="{B19DC970-D94F-7DA2-D2A3-9AE9C0DC3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0609" y="3421528"/>
              <a:ext cx="290851" cy="284804"/>
            </a:xfrm>
            <a:custGeom>
              <a:avLst/>
              <a:gdLst>
                <a:gd name="T0" fmla="*/ 129 w 140"/>
                <a:gd name="T1" fmla="*/ 6 h 125"/>
                <a:gd name="T2" fmla="*/ 119 w 140"/>
                <a:gd name="T3" fmla="*/ 1 h 125"/>
                <a:gd name="T4" fmla="*/ 108 w 140"/>
                <a:gd name="T5" fmla="*/ 2 h 125"/>
                <a:gd name="T6" fmla="*/ 93 w 140"/>
                <a:gd name="T7" fmla="*/ 7 h 125"/>
                <a:gd name="T8" fmla="*/ 90 w 140"/>
                <a:gd name="T9" fmla="*/ 12 h 125"/>
                <a:gd name="T10" fmla="*/ 88 w 140"/>
                <a:gd name="T11" fmla="*/ 23 h 125"/>
                <a:gd name="T12" fmla="*/ 78 w 140"/>
                <a:gd name="T13" fmla="*/ 29 h 125"/>
                <a:gd name="T14" fmla="*/ 75 w 140"/>
                <a:gd name="T15" fmla="*/ 38 h 125"/>
                <a:gd name="T16" fmla="*/ 68 w 140"/>
                <a:gd name="T17" fmla="*/ 51 h 125"/>
                <a:gd name="T18" fmla="*/ 53 w 140"/>
                <a:gd name="T19" fmla="*/ 56 h 125"/>
                <a:gd name="T20" fmla="*/ 47 w 140"/>
                <a:gd name="T21" fmla="*/ 68 h 125"/>
                <a:gd name="T22" fmla="*/ 0 w 140"/>
                <a:gd name="T23" fmla="*/ 71 h 125"/>
                <a:gd name="T24" fmla="*/ 13 w 140"/>
                <a:gd name="T25" fmla="*/ 83 h 125"/>
                <a:gd name="T26" fmla="*/ 19 w 140"/>
                <a:gd name="T27" fmla="*/ 98 h 125"/>
                <a:gd name="T28" fmla="*/ 6 w 140"/>
                <a:gd name="T29" fmla="*/ 109 h 125"/>
                <a:gd name="T30" fmla="*/ 22 w 140"/>
                <a:gd name="T31" fmla="*/ 110 h 125"/>
                <a:gd name="T32" fmla="*/ 42 w 140"/>
                <a:gd name="T33" fmla="*/ 109 h 125"/>
                <a:gd name="T34" fmla="*/ 53 w 140"/>
                <a:gd name="T35" fmla="*/ 116 h 125"/>
                <a:gd name="T36" fmla="*/ 62 w 140"/>
                <a:gd name="T37" fmla="*/ 125 h 125"/>
                <a:gd name="T38" fmla="*/ 63 w 140"/>
                <a:gd name="T39" fmla="*/ 125 h 125"/>
                <a:gd name="T40" fmla="*/ 79 w 140"/>
                <a:gd name="T41" fmla="*/ 119 h 125"/>
                <a:gd name="T42" fmla="*/ 82 w 140"/>
                <a:gd name="T43" fmla="*/ 110 h 125"/>
                <a:gd name="T44" fmla="*/ 73 w 140"/>
                <a:gd name="T45" fmla="*/ 95 h 125"/>
                <a:gd name="T46" fmla="*/ 86 w 140"/>
                <a:gd name="T47" fmla="*/ 88 h 125"/>
                <a:gd name="T48" fmla="*/ 96 w 140"/>
                <a:gd name="T49" fmla="*/ 81 h 125"/>
                <a:gd name="T50" fmla="*/ 107 w 140"/>
                <a:gd name="T51" fmla="*/ 68 h 125"/>
                <a:gd name="T52" fmla="*/ 116 w 140"/>
                <a:gd name="T53" fmla="*/ 59 h 125"/>
                <a:gd name="T54" fmla="*/ 122 w 140"/>
                <a:gd name="T55" fmla="*/ 47 h 125"/>
                <a:gd name="T56" fmla="*/ 113 w 140"/>
                <a:gd name="T57" fmla="*/ 35 h 125"/>
                <a:gd name="T58" fmla="*/ 116 w 140"/>
                <a:gd name="T59" fmla="*/ 22 h 125"/>
                <a:gd name="T60" fmla="*/ 137 w 140"/>
                <a:gd name="T61" fmla="*/ 21 h 125"/>
                <a:gd name="T62" fmla="*/ 133 w 140"/>
                <a:gd name="T63" fmla="*/ 1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25">
                  <a:moveTo>
                    <a:pt x="133" y="13"/>
                  </a:moveTo>
                  <a:cubicBezTo>
                    <a:pt x="129" y="11"/>
                    <a:pt x="129" y="8"/>
                    <a:pt x="129" y="6"/>
                  </a:cubicBezTo>
                  <a:cubicBezTo>
                    <a:pt x="129" y="5"/>
                    <a:pt x="124" y="3"/>
                    <a:pt x="121" y="0"/>
                  </a:cubicBezTo>
                  <a:cubicBezTo>
                    <a:pt x="121" y="0"/>
                    <a:pt x="120" y="0"/>
                    <a:pt x="119" y="1"/>
                  </a:cubicBezTo>
                  <a:cubicBezTo>
                    <a:pt x="118" y="0"/>
                    <a:pt x="118" y="0"/>
                    <a:pt x="117" y="0"/>
                  </a:cubicBezTo>
                  <a:cubicBezTo>
                    <a:pt x="114" y="2"/>
                    <a:pt x="110" y="3"/>
                    <a:pt x="108" y="2"/>
                  </a:cubicBezTo>
                  <a:cubicBezTo>
                    <a:pt x="106" y="1"/>
                    <a:pt x="100" y="3"/>
                    <a:pt x="97" y="6"/>
                  </a:cubicBezTo>
                  <a:cubicBezTo>
                    <a:pt x="96" y="7"/>
                    <a:pt x="94" y="7"/>
                    <a:pt x="93" y="7"/>
                  </a:cubicBezTo>
                  <a:cubicBezTo>
                    <a:pt x="92" y="7"/>
                    <a:pt x="92" y="8"/>
                    <a:pt x="91" y="8"/>
                  </a:cubicBezTo>
                  <a:cubicBezTo>
                    <a:pt x="89" y="8"/>
                    <a:pt x="88" y="10"/>
                    <a:pt x="90" y="12"/>
                  </a:cubicBezTo>
                  <a:cubicBezTo>
                    <a:pt x="92" y="14"/>
                    <a:pt x="91" y="15"/>
                    <a:pt x="92" y="17"/>
                  </a:cubicBezTo>
                  <a:cubicBezTo>
                    <a:pt x="92" y="19"/>
                    <a:pt x="89" y="21"/>
                    <a:pt x="88" y="23"/>
                  </a:cubicBezTo>
                  <a:cubicBezTo>
                    <a:pt x="86" y="25"/>
                    <a:pt x="88" y="27"/>
                    <a:pt x="87" y="30"/>
                  </a:cubicBezTo>
                  <a:cubicBezTo>
                    <a:pt x="86" y="32"/>
                    <a:pt x="79" y="28"/>
                    <a:pt x="78" y="29"/>
                  </a:cubicBezTo>
                  <a:cubicBezTo>
                    <a:pt x="77" y="30"/>
                    <a:pt x="80" y="33"/>
                    <a:pt x="80" y="35"/>
                  </a:cubicBezTo>
                  <a:cubicBezTo>
                    <a:pt x="81" y="36"/>
                    <a:pt x="78" y="38"/>
                    <a:pt x="75" y="38"/>
                  </a:cubicBezTo>
                  <a:cubicBezTo>
                    <a:pt x="72" y="39"/>
                    <a:pt x="72" y="42"/>
                    <a:pt x="72" y="47"/>
                  </a:cubicBezTo>
                  <a:cubicBezTo>
                    <a:pt x="72" y="52"/>
                    <a:pt x="69" y="53"/>
                    <a:pt x="68" y="51"/>
                  </a:cubicBezTo>
                  <a:cubicBezTo>
                    <a:pt x="67" y="49"/>
                    <a:pt x="59" y="52"/>
                    <a:pt x="59" y="54"/>
                  </a:cubicBezTo>
                  <a:cubicBezTo>
                    <a:pt x="59" y="56"/>
                    <a:pt x="56" y="56"/>
                    <a:pt x="53" y="56"/>
                  </a:cubicBezTo>
                  <a:cubicBezTo>
                    <a:pt x="50" y="55"/>
                    <a:pt x="47" y="58"/>
                    <a:pt x="46" y="60"/>
                  </a:cubicBezTo>
                  <a:cubicBezTo>
                    <a:pt x="46" y="61"/>
                    <a:pt x="48" y="67"/>
                    <a:pt x="47" y="68"/>
                  </a:cubicBezTo>
                  <a:cubicBezTo>
                    <a:pt x="47" y="69"/>
                    <a:pt x="19" y="73"/>
                    <a:pt x="13" y="72"/>
                  </a:cubicBezTo>
                  <a:cubicBezTo>
                    <a:pt x="9" y="71"/>
                    <a:pt x="4" y="71"/>
                    <a:pt x="0" y="71"/>
                  </a:cubicBezTo>
                  <a:cubicBezTo>
                    <a:pt x="2" y="72"/>
                    <a:pt x="4" y="74"/>
                    <a:pt x="4" y="75"/>
                  </a:cubicBezTo>
                  <a:cubicBezTo>
                    <a:pt x="5" y="78"/>
                    <a:pt x="9" y="81"/>
                    <a:pt x="13" y="83"/>
                  </a:cubicBezTo>
                  <a:cubicBezTo>
                    <a:pt x="17" y="84"/>
                    <a:pt x="15" y="91"/>
                    <a:pt x="17" y="92"/>
                  </a:cubicBezTo>
                  <a:cubicBezTo>
                    <a:pt x="19" y="93"/>
                    <a:pt x="22" y="98"/>
                    <a:pt x="19" y="98"/>
                  </a:cubicBezTo>
                  <a:cubicBezTo>
                    <a:pt x="16" y="99"/>
                    <a:pt x="14" y="99"/>
                    <a:pt x="11" y="101"/>
                  </a:cubicBezTo>
                  <a:cubicBezTo>
                    <a:pt x="9" y="102"/>
                    <a:pt x="6" y="105"/>
                    <a:pt x="6" y="109"/>
                  </a:cubicBezTo>
                  <a:cubicBezTo>
                    <a:pt x="6" y="110"/>
                    <a:pt x="6" y="110"/>
                    <a:pt x="6" y="111"/>
                  </a:cubicBezTo>
                  <a:cubicBezTo>
                    <a:pt x="13" y="111"/>
                    <a:pt x="21" y="111"/>
                    <a:pt x="22" y="110"/>
                  </a:cubicBezTo>
                  <a:cubicBezTo>
                    <a:pt x="23" y="109"/>
                    <a:pt x="26" y="108"/>
                    <a:pt x="28" y="109"/>
                  </a:cubicBezTo>
                  <a:cubicBezTo>
                    <a:pt x="30" y="110"/>
                    <a:pt x="39" y="111"/>
                    <a:pt x="42" y="109"/>
                  </a:cubicBezTo>
                  <a:cubicBezTo>
                    <a:pt x="46" y="107"/>
                    <a:pt x="49" y="109"/>
                    <a:pt x="49" y="111"/>
                  </a:cubicBezTo>
                  <a:cubicBezTo>
                    <a:pt x="49" y="113"/>
                    <a:pt x="51" y="114"/>
                    <a:pt x="53" y="116"/>
                  </a:cubicBezTo>
                  <a:cubicBezTo>
                    <a:pt x="54" y="117"/>
                    <a:pt x="53" y="119"/>
                    <a:pt x="54" y="121"/>
                  </a:cubicBezTo>
                  <a:cubicBezTo>
                    <a:pt x="55" y="123"/>
                    <a:pt x="58" y="123"/>
                    <a:pt x="62" y="125"/>
                  </a:cubicBezTo>
                  <a:cubicBezTo>
                    <a:pt x="62" y="125"/>
                    <a:pt x="63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65" y="123"/>
                    <a:pt x="66" y="119"/>
                    <a:pt x="71" y="120"/>
                  </a:cubicBezTo>
                  <a:cubicBezTo>
                    <a:pt x="76" y="121"/>
                    <a:pt x="76" y="119"/>
                    <a:pt x="79" y="119"/>
                  </a:cubicBezTo>
                  <a:cubicBezTo>
                    <a:pt x="82" y="120"/>
                    <a:pt x="84" y="120"/>
                    <a:pt x="85" y="118"/>
                  </a:cubicBezTo>
                  <a:cubicBezTo>
                    <a:pt x="87" y="116"/>
                    <a:pt x="84" y="112"/>
                    <a:pt x="82" y="110"/>
                  </a:cubicBezTo>
                  <a:cubicBezTo>
                    <a:pt x="81" y="108"/>
                    <a:pt x="78" y="105"/>
                    <a:pt x="79" y="101"/>
                  </a:cubicBezTo>
                  <a:cubicBezTo>
                    <a:pt x="79" y="98"/>
                    <a:pt x="73" y="98"/>
                    <a:pt x="73" y="95"/>
                  </a:cubicBezTo>
                  <a:cubicBezTo>
                    <a:pt x="73" y="93"/>
                    <a:pt x="79" y="88"/>
                    <a:pt x="80" y="87"/>
                  </a:cubicBezTo>
                  <a:cubicBezTo>
                    <a:pt x="81" y="86"/>
                    <a:pt x="85" y="90"/>
                    <a:pt x="86" y="88"/>
                  </a:cubicBezTo>
                  <a:cubicBezTo>
                    <a:pt x="87" y="86"/>
                    <a:pt x="90" y="87"/>
                    <a:pt x="92" y="88"/>
                  </a:cubicBezTo>
                  <a:cubicBezTo>
                    <a:pt x="93" y="88"/>
                    <a:pt x="96" y="84"/>
                    <a:pt x="96" y="81"/>
                  </a:cubicBezTo>
                  <a:cubicBezTo>
                    <a:pt x="97" y="78"/>
                    <a:pt x="102" y="78"/>
                    <a:pt x="103" y="77"/>
                  </a:cubicBezTo>
                  <a:cubicBezTo>
                    <a:pt x="104" y="76"/>
                    <a:pt x="106" y="69"/>
                    <a:pt x="107" y="68"/>
                  </a:cubicBezTo>
                  <a:cubicBezTo>
                    <a:pt x="107" y="67"/>
                    <a:pt x="112" y="68"/>
                    <a:pt x="112" y="64"/>
                  </a:cubicBezTo>
                  <a:cubicBezTo>
                    <a:pt x="112" y="60"/>
                    <a:pt x="114" y="60"/>
                    <a:pt x="116" y="59"/>
                  </a:cubicBezTo>
                  <a:cubicBezTo>
                    <a:pt x="118" y="59"/>
                    <a:pt x="117" y="56"/>
                    <a:pt x="117" y="53"/>
                  </a:cubicBezTo>
                  <a:cubicBezTo>
                    <a:pt x="118" y="50"/>
                    <a:pt x="119" y="47"/>
                    <a:pt x="122" y="47"/>
                  </a:cubicBezTo>
                  <a:cubicBezTo>
                    <a:pt x="124" y="46"/>
                    <a:pt x="121" y="42"/>
                    <a:pt x="118" y="43"/>
                  </a:cubicBezTo>
                  <a:cubicBezTo>
                    <a:pt x="115" y="44"/>
                    <a:pt x="113" y="35"/>
                    <a:pt x="113" y="35"/>
                  </a:cubicBezTo>
                  <a:cubicBezTo>
                    <a:pt x="113" y="35"/>
                    <a:pt x="113" y="28"/>
                    <a:pt x="111" y="27"/>
                  </a:cubicBezTo>
                  <a:cubicBezTo>
                    <a:pt x="110" y="26"/>
                    <a:pt x="112" y="22"/>
                    <a:pt x="116" y="22"/>
                  </a:cubicBezTo>
                  <a:cubicBezTo>
                    <a:pt x="119" y="22"/>
                    <a:pt x="126" y="26"/>
                    <a:pt x="128" y="25"/>
                  </a:cubicBezTo>
                  <a:cubicBezTo>
                    <a:pt x="131" y="23"/>
                    <a:pt x="135" y="22"/>
                    <a:pt x="137" y="21"/>
                  </a:cubicBezTo>
                  <a:cubicBezTo>
                    <a:pt x="138" y="21"/>
                    <a:pt x="139" y="18"/>
                    <a:pt x="140" y="16"/>
                  </a:cubicBezTo>
                  <a:cubicBezTo>
                    <a:pt x="138" y="15"/>
                    <a:pt x="136" y="14"/>
                    <a:pt x="133" y="13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Freeform 176">
              <a:extLst>
                <a:ext uri="{FF2B5EF4-FFF2-40B4-BE49-F238E27FC236}">
                  <a16:creationId xmlns:a16="http://schemas.microsoft.com/office/drawing/2014/main" id="{93FFDD89-340F-C08B-4DFC-FBF415CC70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9675" y="4059450"/>
              <a:ext cx="806649" cy="321367"/>
            </a:xfrm>
            <a:custGeom>
              <a:avLst/>
              <a:gdLst>
                <a:gd name="T0" fmla="*/ 29 w 388"/>
                <a:gd name="T1" fmla="*/ 60 h 141"/>
                <a:gd name="T2" fmla="*/ 110 w 388"/>
                <a:gd name="T3" fmla="*/ 75 h 141"/>
                <a:gd name="T4" fmla="*/ 16 w 388"/>
                <a:gd name="T5" fmla="*/ 38 h 141"/>
                <a:gd name="T6" fmla="*/ 208 w 388"/>
                <a:gd name="T7" fmla="*/ 100 h 141"/>
                <a:gd name="T8" fmla="*/ 217 w 388"/>
                <a:gd name="T9" fmla="*/ 80 h 141"/>
                <a:gd name="T10" fmla="*/ 229 w 388"/>
                <a:gd name="T11" fmla="*/ 83 h 141"/>
                <a:gd name="T12" fmla="*/ 237 w 388"/>
                <a:gd name="T13" fmla="*/ 57 h 141"/>
                <a:gd name="T14" fmla="*/ 237 w 388"/>
                <a:gd name="T15" fmla="*/ 47 h 141"/>
                <a:gd name="T16" fmla="*/ 222 w 388"/>
                <a:gd name="T17" fmla="*/ 40 h 141"/>
                <a:gd name="T18" fmla="*/ 199 w 388"/>
                <a:gd name="T19" fmla="*/ 73 h 141"/>
                <a:gd name="T20" fmla="*/ 92 w 388"/>
                <a:gd name="T21" fmla="*/ 79 h 141"/>
                <a:gd name="T22" fmla="*/ 89 w 388"/>
                <a:gd name="T23" fmla="*/ 65 h 141"/>
                <a:gd name="T24" fmla="*/ 86 w 388"/>
                <a:gd name="T25" fmla="*/ 71 h 141"/>
                <a:gd name="T26" fmla="*/ 71 w 388"/>
                <a:gd name="T27" fmla="*/ 53 h 141"/>
                <a:gd name="T28" fmla="*/ 58 w 388"/>
                <a:gd name="T29" fmla="*/ 37 h 141"/>
                <a:gd name="T30" fmla="*/ 39 w 388"/>
                <a:gd name="T31" fmla="*/ 25 h 141"/>
                <a:gd name="T32" fmla="*/ 2 w 388"/>
                <a:gd name="T33" fmla="*/ 3 h 141"/>
                <a:gd name="T34" fmla="*/ 34 w 388"/>
                <a:gd name="T35" fmla="*/ 48 h 141"/>
                <a:gd name="T36" fmla="*/ 74 w 388"/>
                <a:gd name="T37" fmla="*/ 95 h 141"/>
                <a:gd name="T38" fmla="*/ 91 w 388"/>
                <a:gd name="T39" fmla="*/ 87 h 141"/>
                <a:gd name="T40" fmla="*/ 279 w 388"/>
                <a:gd name="T41" fmla="*/ 39 h 141"/>
                <a:gd name="T42" fmla="*/ 281 w 388"/>
                <a:gd name="T43" fmla="*/ 48 h 141"/>
                <a:gd name="T44" fmla="*/ 260 w 388"/>
                <a:gd name="T45" fmla="*/ 79 h 141"/>
                <a:gd name="T46" fmla="*/ 207 w 388"/>
                <a:gd name="T47" fmla="*/ 125 h 141"/>
                <a:gd name="T48" fmla="*/ 241 w 388"/>
                <a:gd name="T49" fmla="*/ 121 h 141"/>
                <a:gd name="T50" fmla="*/ 289 w 388"/>
                <a:gd name="T51" fmla="*/ 80 h 141"/>
                <a:gd name="T52" fmla="*/ 163 w 388"/>
                <a:gd name="T53" fmla="*/ 118 h 141"/>
                <a:gd name="T54" fmla="*/ 147 w 388"/>
                <a:gd name="T55" fmla="*/ 110 h 141"/>
                <a:gd name="T56" fmla="*/ 92 w 388"/>
                <a:gd name="T57" fmla="*/ 103 h 141"/>
                <a:gd name="T58" fmla="*/ 98 w 388"/>
                <a:gd name="T59" fmla="*/ 114 h 141"/>
                <a:gd name="T60" fmla="*/ 150 w 388"/>
                <a:gd name="T61" fmla="*/ 123 h 141"/>
                <a:gd name="T62" fmla="*/ 163 w 388"/>
                <a:gd name="T63" fmla="*/ 118 h 141"/>
                <a:gd name="T64" fmla="*/ 338 w 388"/>
                <a:gd name="T65" fmla="*/ 79 h 141"/>
                <a:gd name="T66" fmla="*/ 302 w 388"/>
                <a:gd name="T67" fmla="*/ 61 h 141"/>
                <a:gd name="T68" fmla="*/ 325 w 388"/>
                <a:gd name="T69" fmla="*/ 70 h 141"/>
                <a:gd name="T70" fmla="*/ 312 w 388"/>
                <a:gd name="T71" fmla="*/ 75 h 141"/>
                <a:gd name="T72" fmla="*/ 332 w 388"/>
                <a:gd name="T73" fmla="*/ 85 h 141"/>
                <a:gd name="T74" fmla="*/ 367 w 388"/>
                <a:gd name="T75" fmla="*/ 107 h 141"/>
                <a:gd name="T76" fmla="*/ 379 w 388"/>
                <a:gd name="T77" fmla="*/ 120 h 141"/>
                <a:gd name="T78" fmla="*/ 359 w 388"/>
                <a:gd name="T79" fmla="*/ 64 h 141"/>
                <a:gd name="T80" fmla="*/ 247 w 388"/>
                <a:gd name="T81" fmla="*/ 130 h 141"/>
                <a:gd name="T82" fmla="*/ 251 w 388"/>
                <a:gd name="T83" fmla="*/ 132 h 141"/>
                <a:gd name="T84" fmla="*/ 254 w 388"/>
                <a:gd name="T85" fmla="*/ 130 h 141"/>
                <a:gd name="T86" fmla="*/ 187 w 388"/>
                <a:gd name="T87" fmla="*/ 50 h 141"/>
                <a:gd name="T88" fmla="*/ 191 w 388"/>
                <a:gd name="T89" fmla="*/ 29 h 141"/>
                <a:gd name="T90" fmla="*/ 190 w 388"/>
                <a:gd name="T91" fmla="*/ 15 h 141"/>
                <a:gd name="T92" fmla="*/ 168 w 388"/>
                <a:gd name="T93" fmla="*/ 26 h 141"/>
                <a:gd name="T94" fmla="*/ 150 w 388"/>
                <a:gd name="T95" fmla="*/ 38 h 141"/>
                <a:gd name="T96" fmla="*/ 124 w 388"/>
                <a:gd name="T97" fmla="*/ 39 h 141"/>
                <a:gd name="T98" fmla="*/ 115 w 388"/>
                <a:gd name="T99" fmla="*/ 45 h 141"/>
                <a:gd name="T100" fmla="*/ 134 w 388"/>
                <a:gd name="T101" fmla="*/ 77 h 141"/>
                <a:gd name="T102" fmla="*/ 163 w 388"/>
                <a:gd name="T103" fmla="*/ 83 h 141"/>
                <a:gd name="T104" fmla="*/ 200 w 388"/>
                <a:gd name="T105" fmla="*/ 133 h 141"/>
                <a:gd name="T106" fmla="*/ 200 w 388"/>
                <a:gd name="T107" fmla="*/ 133 h 141"/>
                <a:gd name="T108" fmla="*/ 176 w 388"/>
                <a:gd name="T109" fmla="*/ 126 h 141"/>
                <a:gd name="T110" fmla="*/ 188 w 388"/>
                <a:gd name="T111" fmla="*/ 12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8" h="141">
                  <a:moveTo>
                    <a:pt x="29" y="60"/>
                  </a:moveTo>
                  <a:cubicBezTo>
                    <a:pt x="28" y="61"/>
                    <a:pt x="31" y="66"/>
                    <a:pt x="33" y="65"/>
                  </a:cubicBezTo>
                  <a:cubicBezTo>
                    <a:pt x="34" y="63"/>
                    <a:pt x="30" y="56"/>
                    <a:pt x="29" y="60"/>
                  </a:cubicBezTo>
                  <a:close/>
                  <a:moveTo>
                    <a:pt x="110" y="75"/>
                  </a:moveTo>
                  <a:cubicBezTo>
                    <a:pt x="110" y="73"/>
                    <a:pt x="104" y="74"/>
                    <a:pt x="105" y="77"/>
                  </a:cubicBezTo>
                  <a:cubicBezTo>
                    <a:pt x="107" y="80"/>
                    <a:pt x="110" y="77"/>
                    <a:pt x="110" y="75"/>
                  </a:cubicBezTo>
                  <a:close/>
                  <a:moveTo>
                    <a:pt x="16" y="38"/>
                  </a:moveTo>
                  <a:cubicBezTo>
                    <a:pt x="16" y="41"/>
                    <a:pt x="19" y="48"/>
                    <a:pt x="22" y="45"/>
                  </a:cubicBezTo>
                  <a:cubicBezTo>
                    <a:pt x="25" y="42"/>
                    <a:pt x="17" y="36"/>
                    <a:pt x="16" y="38"/>
                  </a:cubicBezTo>
                  <a:close/>
                  <a:moveTo>
                    <a:pt x="204" y="81"/>
                  </a:moveTo>
                  <a:cubicBezTo>
                    <a:pt x="208" y="81"/>
                    <a:pt x="208" y="87"/>
                    <a:pt x="207" y="90"/>
                  </a:cubicBezTo>
                  <a:cubicBezTo>
                    <a:pt x="206" y="93"/>
                    <a:pt x="205" y="101"/>
                    <a:pt x="208" y="100"/>
                  </a:cubicBezTo>
                  <a:cubicBezTo>
                    <a:pt x="212" y="98"/>
                    <a:pt x="214" y="93"/>
                    <a:pt x="212" y="91"/>
                  </a:cubicBezTo>
                  <a:cubicBezTo>
                    <a:pt x="210" y="90"/>
                    <a:pt x="210" y="79"/>
                    <a:pt x="211" y="76"/>
                  </a:cubicBezTo>
                  <a:cubicBezTo>
                    <a:pt x="212" y="73"/>
                    <a:pt x="219" y="75"/>
                    <a:pt x="217" y="80"/>
                  </a:cubicBezTo>
                  <a:cubicBezTo>
                    <a:pt x="214" y="84"/>
                    <a:pt x="221" y="83"/>
                    <a:pt x="221" y="88"/>
                  </a:cubicBezTo>
                  <a:cubicBezTo>
                    <a:pt x="221" y="93"/>
                    <a:pt x="224" y="90"/>
                    <a:pt x="228" y="89"/>
                  </a:cubicBezTo>
                  <a:cubicBezTo>
                    <a:pt x="232" y="88"/>
                    <a:pt x="232" y="85"/>
                    <a:pt x="229" y="83"/>
                  </a:cubicBezTo>
                  <a:cubicBezTo>
                    <a:pt x="226" y="80"/>
                    <a:pt x="231" y="75"/>
                    <a:pt x="227" y="73"/>
                  </a:cubicBezTo>
                  <a:cubicBezTo>
                    <a:pt x="224" y="70"/>
                    <a:pt x="221" y="67"/>
                    <a:pt x="224" y="66"/>
                  </a:cubicBezTo>
                  <a:cubicBezTo>
                    <a:pt x="228" y="65"/>
                    <a:pt x="238" y="59"/>
                    <a:pt x="237" y="57"/>
                  </a:cubicBezTo>
                  <a:cubicBezTo>
                    <a:pt x="236" y="54"/>
                    <a:pt x="221" y="57"/>
                    <a:pt x="220" y="62"/>
                  </a:cubicBezTo>
                  <a:cubicBezTo>
                    <a:pt x="219" y="66"/>
                    <a:pt x="208" y="61"/>
                    <a:pt x="210" y="53"/>
                  </a:cubicBezTo>
                  <a:cubicBezTo>
                    <a:pt x="211" y="46"/>
                    <a:pt x="231" y="44"/>
                    <a:pt x="237" y="47"/>
                  </a:cubicBezTo>
                  <a:cubicBezTo>
                    <a:pt x="243" y="50"/>
                    <a:pt x="250" y="43"/>
                    <a:pt x="252" y="38"/>
                  </a:cubicBezTo>
                  <a:cubicBezTo>
                    <a:pt x="254" y="34"/>
                    <a:pt x="247" y="39"/>
                    <a:pt x="243" y="42"/>
                  </a:cubicBezTo>
                  <a:cubicBezTo>
                    <a:pt x="239" y="45"/>
                    <a:pt x="228" y="42"/>
                    <a:pt x="222" y="40"/>
                  </a:cubicBezTo>
                  <a:cubicBezTo>
                    <a:pt x="216" y="38"/>
                    <a:pt x="217" y="43"/>
                    <a:pt x="212" y="44"/>
                  </a:cubicBezTo>
                  <a:cubicBezTo>
                    <a:pt x="207" y="45"/>
                    <a:pt x="208" y="55"/>
                    <a:pt x="206" y="56"/>
                  </a:cubicBezTo>
                  <a:cubicBezTo>
                    <a:pt x="204" y="58"/>
                    <a:pt x="204" y="65"/>
                    <a:pt x="199" y="73"/>
                  </a:cubicBezTo>
                  <a:cubicBezTo>
                    <a:pt x="195" y="80"/>
                    <a:pt x="201" y="81"/>
                    <a:pt x="204" y="81"/>
                  </a:cubicBezTo>
                  <a:close/>
                  <a:moveTo>
                    <a:pt x="91" y="87"/>
                  </a:moveTo>
                  <a:cubicBezTo>
                    <a:pt x="90" y="84"/>
                    <a:pt x="92" y="81"/>
                    <a:pt x="92" y="79"/>
                  </a:cubicBezTo>
                  <a:cubicBezTo>
                    <a:pt x="92" y="77"/>
                    <a:pt x="93" y="76"/>
                    <a:pt x="95" y="77"/>
                  </a:cubicBezTo>
                  <a:cubicBezTo>
                    <a:pt x="98" y="77"/>
                    <a:pt x="97" y="72"/>
                    <a:pt x="96" y="72"/>
                  </a:cubicBezTo>
                  <a:cubicBezTo>
                    <a:pt x="94" y="71"/>
                    <a:pt x="93" y="65"/>
                    <a:pt x="89" y="65"/>
                  </a:cubicBezTo>
                  <a:cubicBezTo>
                    <a:pt x="84" y="65"/>
                    <a:pt x="85" y="68"/>
                    <a:pt x="88" y="69"/>
                  </a:cubicBezTo>
                  <a:cubicBezTo>
                    <a:pt x="90" y="69"/>
                    <a:pt x="92" y="71"/>
                    <a:pt x="91" y="73"/>
                  </a:cubicBezTo>
                  <a:cubicBezTo>
                    <a:pt x="90" y="74"/>
                    <a:pt x="89" y="71"/>
                    <a:pt x="86" y="71"/>
                  </a:cubicBezTo>
                  <a:cubicBezTo>
                    <a:pt x="82" y="71"/>
                    <a:pt x="84" y="67"/>
                    <a:pt x="80" y="67"/>
                  </a:cubicBezTo>
                  <a:cubicBezTo>
                    <a:pt x="76" y="66"/>
                    <a:pt x="77" y="59"/>
                    <a:pt x="73" y="59"/>
                  </a:cubicBezTo>
                  <a:cubicBezTo>
                    <a:pt x="69" y="59"/>
                    <a:pt x="68" y="56"/>
                    <a:pt x="71" y="53"/>
                  </a:cubicBezTo>
                  <a:cubicBezTo>
                    <a:pt x="74" y="51"/>
                    <a:pt x="67" y="48"/>
                    <a:pt x="67" y="45"/>
                  </a:cubicBezTo>
                  <a:cubicBezTo>
                    <a:pt x="67" y="42"/>
                    <a:pt x="62" y="44"/>
                    <a:pt x="62" y="42"/>
                  </a:cubicBezTo>
                  <a:cubicBezTo>
                    <a:pt x="62" y="39"/>
                    <a:pt x="60" y="40"/>
                    <a:pt x="58" y="37"/>
                  </a:cubicBezTo>
                  <a:cubicBezTo>
                    <a:pt x="56" y="34"/>
                    <a:pt x="55" y="37"/>
                    <a:pt x="53" y="35"/>
                  </a:cubicBezTo>
                  <a:cubicBezTo>
                    <a:pt x="51" y="33"/>
                    <a:pt x="48" y="31"/>
                    <a:pt x="46" y="32"/>
                  </a:cubicBezTo>
                  <a:cubicBezTo>
                    <a:pt x="45" y="33"/>
                    <a:pt x="41" y="29"/>
                    <a:pt x="39" y="25"/>
                  </a:cubicBezTo>
                  <a:cubicBezTo>
                    <a:pt x="38" y="22"/>
                    <a:pt x="27" y="17"/>
                    <a:pt x="25" y="12"/>
                  </a:cubicBezTo>
                  <a:cubicBezTo>
                    <a:pt x="24" y="8"/>
                    <a:pt x="20" y="6"/>
                    <a:pt x="13" y="7"/>
                  </a:cubicBezTo>
                  <a:cubicBezTo>
                    <a:pt x="6" y="7"/>
                    <a:pt x="4" y="0"/>
                    <a:pt x="2" y="3"/>
                  </a:cubicBezTo>
                  <a:cubicBezTo>
                    <a:pt x="0" y="8"/>
                    <a:pt x="9" y="17"/>
                    <a:pt x="13" y="20"/>
                  </a:cubicBezTo>
                  <a:cubicBezTo>
                    <a:pt x="18" y="22"/>
                    <a:pt x="20" y="31"/>
                    <a:pt x="25" y="31"/>
                  </a:cubicBezTo>
                  <a:cubicBezTo>
                    <a:pt x="30" y="32"/>
                    <a:pt x="30" y="48"/>
                    <a:pt x="34" y="48"/>
                  </a:cubicBezTo>
                  <a:cubicBezTo>
                    <a:pt x="38" y="49"/>
                    <a:pt x="46" y="61"/>
                    <a:pt x="47" y="68"/>
                  </a:cubicBezTo>
                  <a:cubicBezTo>
                    <a:pt x="48" y="74"/>
                    <a:pt x="56" y="78"/>
                    <a:pt x="59" y="82"/>
                  </a:cubicBezTo>
                  <a:cubicBezTo>
                    <a:pt x="62" y="87"/>
                    <a:pt x="73" y="93"/>
                    <a:pt x="74" y="95"/>
                  </a:cubicBezTo>
                  <a:cubicBezTo>
                    <a:pt x="76" y="97"/>
                    <a:pt x="77" y="102"/>
                    <a:pt x="79" y="100"/>
                  </a:cubicBezTo>
                  <a:cubicBezTo>
                    <a:pt x="80" y="97"/>
                    <a:pt x="85" y="100"/>
                    <a:pt x="88" y="100"/>
                  </a:cubicBezTo>
                  <a:cubicBezTo>
                    <a:pt x="90" y="100"/>
                    <a:pt x="91" y="91"/>
                    <a:pt x="91" y="87"/>
                  </a:cubicBezTo>
                  <a:close/>
                  <a:moveTo>
                    <a:pt x="281" y="48"/>
                  </a:moveTo>
                  <a:cubicBezTo>
                    <a:pt x="286" y="48"/>
                    <a:pt x="284" y="45"/>
                    <a:pt x="284" y="41"/>
                  </a:cubicBezTo>
                  <a:cubicBezTo>
                    <a:pt x="284" y="38"/>
                    <a:pt x="279" y="41"/>
                    <a:pt x="279" y="39"/>
                  </a:cubicBezTo>
                  <a:cubicBezTo>
                    <a:pt x="279" y="37"/>
                    <a:pt x="277" y="30"/>
                    <a:pt x="273" y="36"/>
                  </a:cubicBezTo>
                  <a:cubicBezTo>
                    <a:pt x="269" y="41"/>
                    <a:pt x="274" y="55"/>
                    <a:pt x="278" y="54"/>
                  </a:cubicBezTo>
                  <a:cubicBezTo>
                    <a:pt x="280" y="54"/>
                    <a:pt x="275" y="47"/>
                    <a:pt x="281" y="48"/>
                  </a:cubicBezTo>
                  <a:close/>
                  <a:moveTo>
                    <a:pt x="260" y="79"/>
                  </a:moveTo>
                  <a:cubicBezTo>
                    <a:pt x="261" y="83"/>
                    <a:pt x="269" y="85"/>
                    <a:pt x="271" y="82"/>
                  </a:cubicBezTo>
                  <a:cubicBezTo>
                    <a:pt x="273" y="78"/>
                    <a:pt x="259" y="74"/>
                    <a:pt x="260" y="79"/>
                  </a:cubicBezTo>
                  <a:close/>
                  <a:moveTo>
                    <a:pt x="241" y="121"/>
                  </a:moveTo>
                  <a:cubicBezTo>
                    <a:pt x="234" y="120"/>
                    <a:pt x="229" y="125"/>
                    <a:pt x="223" y="122"/>
                  </a:cubicBezTo>
                  <a:cubicBezTo>
                    <a:pt x="216" y="120"/>
                    <a:pt x="206" y="122"/>
                    <a:pt x="207" y="125"/>
                  </a:cubicBezTo>
                  <a:cubicBezTo>
                    <a:pt x="208" y="127"/>
                    <a:pt x="214" y="127"/>
                    <a:pt x="221" y="127"/>
                  </a:cubicBezTo>
                  <a:cubicBezTo>
                    <a:pt x="227" y="127"/>
                    <a:pt x="233" y="124"/>
                    <a:pt x="238" y="123"/>
                  </a:cubicBezTo>
                  <a:cubicBezTo>
                    <a:pt x="242" y="123"/>
                    <a:pt x="247" y="122"/>
                    <a:pt x="241" y="121"/>
                  </a:cubicBezTo>
                  <a:close/>
                  <a:moveTo>
                    <a:pt x="294" y="75"/>
                  </a:moveTo>
                  <a:cubicBezTo>
                    <a:pt x="287" y="73"/>
                    <a:pt x="276" y="75"/>
                    <a:pt x="278" y="78"/>
                  </a:cubicBezTo>
                  <a:cubicBezTo>
                    <a:pt x="279" y="81"/>
                    <a:pt x="284" y="80"/>
                    <a:pt x="289" y="80"/>
                  </a:cubicBezTo>
                  <a:cubicBezTo>
                    <a:pt x="294" y="80"/>
                    <a:pt x="297" y="84"/>
                    <a:pt x="300" y="84"/>
                  </a:cubicBezTo>
                  <a:cubicBezTo>
                    <a:pt x="302" y="84"/>
                    <a:pt x="300" y="77"/>
                    <a:pt x="294" y="75"/>
                  </a:cubicBezTo>
                  <a:close/>
                  <a:moveTo>
                    <a:pt x="163" y="118"/>
                  </a:moveTo>
                  <a:cubicBezTo>
                    <a:pt x="163" y="115"/>
                    <a:pt x="153" y="118"/>
                    <a:pt x="148" y="116"/>
                  </a:cubicBezTo>
                  <a:cubicBezTo>
                    <a:pt x="143" y="114"/>
                    <a:pt x="153" y="112"/>
                    <a:pt x="157" y="110"/>
                  </a:cubicBezTo>
                  <a:cubicBezTo>
                    <a:pt x="160" y="108"/>
                    <a:pt x="155" y="107"/>
                    <a:pt x="147" y="110"/>
                  </a:cubicBezTo>
                  <a:cubicBezTo>
                    <a:pt x="139" y="112"/>
                    <a:pt x="129" y="104"/>
                    <a:pt x="129" y="108"/>
                  </a:cubicBezTo>
                  <a:cubicBezTo>
                    <a:pt x="129" y="111"/>
                    <a:pt x="115" y="106"/>
                    <a:pt x="111" y="104"/>
                  </a:cubicBezTo>
                  <a:cubicBezTo>
                    <a:pt x="108" y="101"/>
                    <a:pt x="94" y="98"/>
                    <a:pt x="92" y="103"/>
                  </a:cubicBezTo>
                  <a:cubicBezTo>
                    <a:pt x="89" y="108"/>
                    <a:pt x="86" y="103"/>
                    <a:pt x="88" y="108"/>
                  </a:cubicBezTo>
                  <a:cubicBezTo>
                    <a:pt x="88" y="111"/>
                    <a:pt x="92" y="109"/>
                    <a:pt x="94" y="109"/>
                  </a:cubicBezTo>
                  <a:cubicBezTo>
                    <a:pt x="96" y="109"/>
                    <a:pt x="95" y="113"/>
                    <a:pt x="98" y="114"/>
                  </a:cubicBezTo>
                  <a:cubicBezTo>
                    <a:pt x="102" y="114"/>
                    <a:pt x="112" y="117"/>
                    <a:pt x="113" y="115"/>
                  </a:cubicBezTo>
                  <a:cubicBezTo>
                    <a:pt x="114" y="113"/>
                    <a:pt x="124" y="115"/>
                    <a:pt x="129" y="119"/>
                  </a:cubicBezTo>
                  <a:cubicBezTo>
                    <a:pt x="134" y="123"/>
                    <a:pt x="146" y="123"/>
                    <a:pt x="150" y="123"/>
                  </a:cubicBezTo>
                  <a:cubicBezTo>
                    <a:pt x="155" y="122"/>
                    <a:pt x="160" y="126"/>
                    <a:pt x="161" y="123"/>
                  </a:cubicBezTo>
                  <a:cubicBezTo>
                    <a:pt x="163" y="121"/>
                    <a:pt x="166" y="127"/>
                    <a:pt x="171" y="123"/>
                  </a:cubicBezTo>
                  <a:cubicBezTo>
                    <a:pt x="176" y="120"/>
                    <a:pt x="163" y="121"/>
                    <a:pt x="163" y="118"/>
                  </a:cubicBezTo>
                  <a:close/>
                  <a:moveTo>
                    <a:pt x="359" y="64"/>
                  </a:moveTo>
                  <a:cubicBezTo>
                    <a:pt x="355" y="64"/>
                    <a:pt x="354" y="71"/>
                    <a:pt x="351" y="71"/>
                  </a:cubicBezTo>
                  <a:cubicBezTo>
                    <a:pt x="348" y="71"/>
                    <a:pt x="343" y="77"/>
                    <a:pt x="338" y="79"/>
                  </a:cubicBezTo>
                  <a:cubicBezTo>
                    <a:pt x="332" y="81"/>
                    <a:pt x="331" y="62"/>
                    <a:pt x="329" y="58"/>
                  </a:cubicBezTo>
                  <a:cubicBezTo>
                    <a:pt x="326" y="55"/>
                    <a:pt x="311" y="52"/>
                    <a:pt x="309" y="56"/>
                  </a:cubicBezTo>
                  <a:cubicBezTo>
                    <a:pt x="308" y="60"/>
                    <a:pt x="303" y="58"/>
                    <a:pt x="302" y="61"/>
                  </a:cubicBezTo>
                  <a:cubicBezTo>
                    <a:pt x="302" y="65"/>
                    <a:pt x="303" y="64"/>
                    <a:pt x="307" y="64"/>
                  </a:cubicBezTo>
                  <a:cubicBezTo>
                    <a:pt x="310" y="64"/>
                    <a:pt x="310" y="66"/>
                    <a:pt x="311" y="69"/>
                  </a:cubicBezTo>
                  <a:cubicBezTo>
                    <a:pt x="313" y="73"/>
                    <a:pt x="322" y="70"/>
                    <a:pt x="325" y="70"/>
                  </a:cubicBezTo>
                  <a:cubicBezTo>
                    <a:pt x="328" y="70"/>
                    <a:pt x="328" y="74"/>
                    <a:pt x="324" y="73"/>
                  </a:cubicBezTo>
                  <a:cubicBezTo>
                    <a:pt x="320" y="71"/>
                    <a:pt x="320" y="75"/>
                    <a:pt x="317" y="74"/>
                  </a:cubicBezTo>
                  <a:cubicBezTo>
                    <a:pt x="314" y="73"/>
                    <a:pt x="310" y="73"/>
                    <a:pt x="312" y="75"/>
                  </a:cubicBezTo>
                  <a:cubicBezTo>
                    <a:pt x="314" y="77"/>
                    <a:pt x="317" y="79"/>
                    <a:pt x="317" y="83"/>
                  </a:cubicBezTo>
                  <a:cubicBezTo>
                    <a:pt x="317" y="86"/>
                    <a:pt x="323" y="86"/>
                    <a:pt x="323" y="83"/>
                  </a:cubicBezTo>
                  <a:cubicBezTo>
                    <a:pt x="323" y="79"/>
                    <a:pt x="326" y="83"/>
                    <a:pt x="332" y="85"/>
                  </a:cubicBezTo>
                  <a:cubicBezTo>
                    <a:pt x="337" y="86"/>
                    <a:pt x="333" y="89"/>
                    <a:pt x="339" y="89"/>
                  </a:cubicBezTo>
                  <a:cubicBezTo>
                    <a:pt x="345" y="89"/>
                    <a:pt x="358" y="93"/>
                    <a:pt x="363" y="97"/>
                  </a:cubicBezTo>
                  <a:cubicBezTo>
                    <a:pt x="368" y="101"/>
                    <a:pt x="364" y="103"/>
                    <a:pt x="367" y="107"/>
                  </a:cubicBezTo>
                  <a:cubicBezTo>
                    <a:pt x="371" y="110"/>
                    <a:pt x="372" y="114"/>
                    <a:pt x="367" y="114"/>
                  </a:cubicBezTo>
                  <a:cubicBezTo>
                    <a:pt x="363" y="114"/>
                    <a:pt x="358" y="119"/>
                    <a:pt x="359" y="121"/>
                  </a:cubicBezTo>
                  <a:cubicBezTo>
                    <a:pt x="360" y="123"/>
                    <a:pt x="375" y="120"/>
                    <a:pt x="379" y="120"/>
                  </a:cubicBezTo>
                  <a:cubicBezTo>
                    <a:pt x="381" y="120"/>
                    <a:pt x="383" y="124"/>
                    <a:pt x="388" y="127"/>
                  </a:cubicBezTo>
                  <a:cubicBezTo>
                    <a:pt x="388" y="74"/>
                    <a:pt x="388" y="74"/>
                    <a:pt x="388" y="74"/>
                  </a:cubicBezTo>
                  <a:cubicBezTo>
                    <a:pt x="377" y="70"/>
                    <a:pt x="362" y="64"/>
                    <a:pt x="359" y="64"/>
                  </a:cubicBezTo>
                  <a:close/>
                  <a:moveTo>
                    <a:pt x="251" y="127"/>
                  </a:moveTo>
                  <a:cubicBezTo>
                    <a:pt x="250" y="127"/>
                    <a:pt x="249" y="128"/>
                    <a:pt x="248" y="128"/>
                  </a:cubicBezTo>
                  <a:cubicBezTo>
                    <a:pt x="248" y="129"/>
                    <a:pt x="248" y="130"/>
                    <a:pt x="247" y="130"/>
                  </a:cubicBezTo>
                  <a:cubicBezTo>
                    <a:pt x="246" y="131"/>
                    <a:pt x="245" y="130"/>
                    <a:pt x="244" y="129"/>
                  </a:cubicBezTo>
                  <a:cubicBezTo>
                    <a:pt x="239" y="131"/>
                    <a:pt x="237" y="137"/>
                    <a:pt x="240" y="139"/>
                  </a:cubicBezTo>
                  <a:cubicBezTo>
                    <a:pt x="243" y="140"/>
                    <a:pt x="248" y="136"/>
                    <a:pt x="251" y="132"/>
                  </a:cubicBezTo>
                  <a:cubicBezTo>
                    <a:pt x="251" y="132"/>
                    <a:pt x="252" y="131"/>
                    <a:pt x="252" y="131"/>
                  </a:cubicBezTo>
                  <a:cubicBezTo>
                    <a:pt x="252" y="131"/>
                    <a:pt x="252" y="131"/>
                    <a:pt x="253" y="130"/>
                  </a:cubicBezTo>
                  <a:cubicBezTo>
                    <a:pt x="253" y="130"/>
                    <a:pt x="253" y="130"/>
                    <a:pt x="254" y="130"/>
                  </a:cubicBezTo>
                  <a:cubicBezTo>
                    <a:pt x="253" y="129"/>
                    <a:pt x="252" y="128"/>
                    <a:pt x="251" y="127"/>
                  </a:cubicBezTo>
                  <a:close/>
                  <a:moveTo>
                    <a:pt x="182" y="63"/>
                  </a:moveTo>
                  <a:cubicBezTo>
                    <a:pt x="186" y="60"/>
                    <a:pt x="187" y="55"/>
                    <a:pt x="187" y="50"/>
                  </a:cubicBezTo>
                  <a:cubicBezTo>
                    <a:pt x="186" y="45"/>
                    <a:pt x="198" y="45"/>
                    <a:pt x="199" y="43"/>
                  </a:cubicBezTo>
                  <a:cubicBezTo>
                    <a:pt x="201" y="41"/>
                    <a:pt x="197" y="37"/>
                    <a:pt x="194" y="36"/>
                  </a:cubicBezTo>
                  <a:cubicBezTo>
                    <a:pt x="190" y="34"/>
                    <a:pt x="193" y="31"/>
                    <a:pt x="191" y="29"/>
                  </a:cubicBezTo>
                  <a:cubicBezTo>
                    <a:pt x="189" y="27"/>
                    <a:pt x="185" y="22"/>
                    <a:pt x="188" y="22"/>
                  </a:cubicBezTo>
                  <a:cubicBezTo>
                    <a:pt x="191" y="22"/>
                    <a:pt x="186" y="17"/>
                    <a:pt x="189" y="16"/>
                  </a:cubicBezTo>
                  <a:cubicBezTo>
                    <a:pt x="189" y="15"/>
                    <a:pt x="189" y="15"/>
                    <a:pt x="190" y="15"/>
                  </a:cubicBezTo>
                  <a:cubicBezTo>
                    <a:pt x="188" y="14"/>
                    <a:pt x="187" y="14"/>
                    <a:pt x="186" y="14"/>
                  </a:cubicBezTo>
                  <a:cubicBezTo>
                    <a:pt x="182" y="14"/>
                    <a:pt x="172" y="13"/>
                    <a:pt x="173" y="19"/>
                  </a:cubicBezTo>
                  <a:cubicBezTo>
                    <a:pt x="173" y="25"/>
                    <a:pt x="167" y="23"/>
                    <a:pt x="168" y="26"/>
                  </a:cubicBezTo>
                  <a:cubicBezTo>
                    <a:pt x="168" y="30"/>
                    <a:pt x="165" y="30"/>
                    <a:pt x="165" y="34"/>
                  </a:cubicBezTo>
                  <a:cubicBezTo>
                    <a:pt x="166" y="39"/>
                    <a:pt x="163" y="37"/>
                    <a:pt x="158" y="39"/>
                  </a:cubicBezTo>
                  <a:cubicBezTo>
                    <a:pt x="153" y="42"/>
                    <a:pt x="155" y="38"/>
                    <a:pt x="150" y="38"/>
                  </a:cubicBezTo>
                  <a:cubicBezTo>
                    <a:pt x="145" y="38"/>
                    <a:pt x="145" y="40"/>
                    <a:pt x="142" y="41"/>
                  </a:cubicBezTo>
                  <a:cubicBezTo>
                    <a:pt x="139" y="42"/>
                    <a:pt x="133" y="41"/>
                    <a:pt x="131" y="42"/>
                  </a:cubicBezTo>
                  <a:cubicBezTo>
                    <a:pt x="129" y="44"/>
                    <a:pt x="126" y="39"/>
                    <a:pt x="124" y="39"/>
                  </a:cubicBezTo>
                  <a:cubicBezTo>
                    <a:pt x="123" y="39"/>
                    <a:pt x="122" y="36"/>
                    <a:pt x="121" y="34"/>
                  </a:cubicBezTo>
                  <a:cubicBezTo>
                    <a:pt x="121" y="33"/>
                    <a:pt x="120" y="33"/>
                    <a:pt x="120" y="33"/>
                  </a:cubicBezTo>
                  <a:cubicBezTo>
                    <a:pt x="117" y="34"/>
                    <a:pt x="112" y="42"/>
                    <a:pt x="115" y="45"/>
                  </a:cubicBezTo>
                  <a:cubicBezTo>
                    <a:pt x="118" y="49"/>
                    <a:pt x="117" y="54"/>
                    <a:pt x="119" y="57"/>
                  </a:cubicBezTo>
                  <a:cubicBezTo>
                    <a:pt x="121" y="60"/>
                    <a:pt x="126" y="60"/>
                    <a:pt x="126" y="65"/>
                  </a:cubicBezTo>
                  <a:cubicBezTo>
                    <a:pt x="126" y="71"/>
                    <a:pt x="131" y="79"/>
                    <a:pt x="134" y="77"/>
                  </a:cubicBezTo>
                  <a:cubicBezTo>
                    <a:pt x="138" y="74"/>
                    <a:pt x="140" y="78"/>
                    <a:pt x="141" y="80"/>
                  </a:cubicBezTo>
                  <a:cubicBezTo>
                    <a:pt x="142" y="82"/>
                    <a:pt x="150" y="78"/>
                    <a:pt x="152" y="79"/>
                  </a:cubicBezTo>
                  <a:cubicBezTo>
                    <a:pt x="155" y="79"/>
                    <a:pt x="163" y="81"/>
                    <a:pt x="163" y="83"/>
                  </a:cubicBezTo>
                  <a:cubicBezTo>
                    <a:pt x="164" y="86"/>
                    <a:pt x="170" y="83"/>
                    <a:pt x="175" y="82"/>
                  </a:cubicBezTo>
                  <a:cubicBezTo>
                    <a:pt x="180" y="80"/>
                    <a:pt x="177" y="66"/>
                    <a:pt x="182" y="63"/>
                  </a:cubicBezTo>
                  <a:close/>
                  <a:moveTo>
                    <a:pt x="200" y="133"/>
                  </a:moveTo>
                  <a:cubicBezTo>
                    <a:pt x="202" y="135"/>
                    <a:pt x="206" y="135"/>
                    <a:pt x="208" y="136"/>
                  </a:cubicBezTo>
                  <a:cubicBezTo>
                    <a:pt x="210" y="138"/>
                    <a:pt x="216" y="141"/>
                    <a:pt x="216" y="137"/>
                  </a:cubicBezTo>
                  <a:cubicBezTo>
                    <a:pt x="216" y="133"/>
                    <a:pt x="199" y="130"/>
                    <a:pt x="200" y="133"/>
                  </a:cubicBezTo>
                  <a:close/>
                  <a:moveTo>
                    <a:pt x="188" y="120"/>
                  </a:moveTo>
                  <a:cubicBezTo>
                    <a:pt x="187" y="123"/>
                    <a:pt x="183" y="123"/>
                    <a:pt x="180" y="121"/>
                  </a:cubicBezTo>
                  <a:cubicBezTo>
                    <a:pt x="178" y="120"/>
                    <a:pt x="175" y="124"/>
                    <a:pt x="176" y="126"/>
                  </a:cubicBezTo>
                  <a:cubicBezTo>
                    <a:pt x="177" y="127"/>
                    <a:pt x="182" y="131"/>
                    <a:pt x="188" y="128"/>
                  </a:cubicBezTo>
                  <a:cubicBezTo>
                    <a:pt x="195" y="125"/>
                    <a:pt x="199" y="128"/>
                    <a:pt x="200" y="124"/>
                  </a:cubicBezTo>
                  <a:cubicBezTo>
                    <a:pt x="202" y="121"/>
                    <a:pt x="189" y="118"/>
                    <a:pt x="188" y="120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177">
              <a:extLst>
                <a:ext uri="{FF2B5EF4-FFF2-40B4-BE49-F238E27FC236}">
                  <a16:creationId xmlns:a16="http://schemas.microsoft.com/office/drawing/2014/main" id="{3873EBDF-8846-F050-B48D-057EAB54EF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6686" y="4332708"/>
              <a:ext cx="58873" cy="25016"/>
            </a:xfrm>
            <a:custGeom>
              <a:avLst/>
              <a:gdLst>
                <a:gd name="T0" fmla="*/ 3 w 28"/>
                <a:gd name="T1" fmla="*/ 8 h 11"/>
                <a:gd name="T2" fmla="*/ 0 w 28"/>
                <a:gd name="T3" fmla="*/ 9 h 11"/>
                <a:gd name="T4" fmla="*/ 3 w 28"/>
                <a:gd name="T5" fmla="*/ 10 h 11"/>
                <a:gd name="T6" fmla="*/ 4 w 28"/>
                <a:gd name="T7" fmla="*/ 8 h 11"/>
                <a:gd name="T8" fmla="*/ 3 w 28"/>
                <a:gd name="T9" fmla="*/ 8 h 11"/>
                <a:gd name="T10" fmla="*/ 3 w 28"/>
                <a:gd name="T11" fmla="*/ 8 h 11"/>
                <a:gd name="T12" fmla="*/ 15 w 28"/>
                <a:gd name="T13" fmla="*/ 2 h 11"/>
                <a:gd name="T14" fmla="*/ 8 w 28"/>
                <a:gd name="T15" fmla="*/ 6 h 11"/>
                <a:gd name="T16" fmla="*/ 7 w 28"/>
                <a:gd name="T17" fmla="*/ 7 h 11"/>
                <a:gd name="T18" fmla="*/ 10 w 28"/>
                <a:gd name="T19" fmla="*/ 10 h 11"/>
                <a:gd name="T20" fmla="*/ 27 w 28"/>
                <a:gd name="T21" fmla="*/ 2 h 11"/>
                <a:gd name="T22" fmla="*/ 15 w 28"/>
                <a:gd name="T2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11">
                  <a:moveTo>
                    <a:pt x="3" y="8"/>
                  </a:moveTo>
                  <a:cubicBezTo>
                    <a:pt x="2" y="8"/>
                    <a:pt x="1" y="9"/>
                    <a:pt x="0" y="9"/>
                  </a:cubicBezTo>
                  <a:cubicBezTo>
                    <a:pt x="1" y="10"/>
                    <a:pt x="2" y="11"/>
                    <a:pt x="3" y="10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lose/>
                  <a:moveTo>
                    <a:pt x="15" y="2"/>
                  </a:moveTo>
                  <a:cubicBezTo>
                    <a:pt x="11" y="2"/>
                    <a:pt x="10" y="4"/>
                    <a:pt x="8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8"/>
                    <a:pt x="9" y="9"/>
                    <a:pt x="10" y="10"/>
                  </a:cubicBezTo>
                  <a:cubicBezTo>
                    <a:pt x="14" y="7"/>
                    <a:pt x="27" y="3"/>
                    <a:pt x="27" y="2"/>
                  </a:cubicBezTo>
                  <a:cubicBezTo>
                    <a:pt x="28" y="0"/>
                    <a:pt x="20" y="2"/>
                    <a:pt x="15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Freeform 178">
              <a:extLst>
                <a:ext uri="{FF2B5EF4-FFF2-40B4-BE49-F238E27FC236}">
                  <a16:creationId xmlns:a16="http://schemas.microsoft.com/office/drawing/2014/main" id="{F244CB2B-F1E9-F9D2-EED5-6328517919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2488" y="3186758"/>
              <a:ext cx="202102" cy="239581"/>
            </a:xfrm>
            <a:custGeom>
              <a:avLst/>
              <a:gdLst>
                <a:gd name="T0" fmla="*/ 68 w 97"/>
                <a:gd name="T1" fmla="*/ 91 h 105"/>
                <a:gd name="T2" fmla="*/ 58 w 97"/>
                <a:gd name="T3" fmla="*/ 91 h 105"/>
                <a:gd name="T4" fmla="*/ 50 w 97"/>
                <a:gd name="T5" fmla="*/ 95 h 105"/>
                <a:gd name="T6" fmla="*/ 59 w 97"/>
                <a:gd name="T7" fmla="*/ 99 h 105"/>
                <a:gd name="T8" fmla="*/ 69 w 97"/>
                <a:gd name="T9" fmla="*/ 105 h 105"/>
                <a:gd name="T10" fmla="*/ 71 w 97"/>
                <a:gd name="T11" fmla="*/ 100 h 105"/>
                <a:gd name="T12" fmla="*/ 74 w 97"/>
                <a:gd name="T13" fmla="*/ 92 h 105"/>
                <a:gd name="T14" fmla="*/ 68 w 97"/>
                <a:gd name="T15" fmla="*/ 91 h 105"/>
                <a:gd name="T16" fmla="*/ 20 w 97"/>
                <a:gd name="T17" fmla="*/ 63 h 105"/>
                <a:gd name="T18" fmla="*/ 13 w 97"/>
                <a:gd name="T19" fmla="*/ 64 h 105"/>
                <a:gd name="T20" fmla="*/ 17 w 97"/>
                <a:gd name="T21" fmla="*/ 75 h 105"/>
                <a:gd name="T22" fmla="*/ 20 w 97"/>
                <a:gd name="T23" fmla="*/ 83 h 105"/>
                <a:gd name="T24" fmla="*/ 26 w 97"/>
                <a:gd name="T25" fmla="*/ 80 h 105"/>
                <a:gd name="T26" fmla="*/ 27 w 97"/>
                <a:gd name="T27" fmla="*/ 66 h 105"/>
                <a:gd name="T28" fmla="*/ 20 w 97"/>
                <a:gd name="T29" fmla="*/ 63 h 105"/>
                <a:gd name="T30" fmla="*/ 81 w 97"/>
                <a:gd name="T31" fmla="*/ 59 h 105"/>
                <a:gd name="T32" fmla="*/ 74 w 97"/>
                <a:gd name="T33" fmla="*/ 54 h 105"/>
                <a:gd name="T34" fmla="*/ 61 w 97"/>
                <a:gd name="T35" fmla="*/ 41 h 105"/>
                <a:gd name="T36" fmla="*/ 49 w 97"/>
                <a:gd name="T37" fmla="*/ 28 h 105"/>
                <a:gd name="T38" fmla="*/ 50 w 97"/>
                <a:gd name="T39" fmla="*/ 20 h 105"/>
                <a:gd name="T40" fmla="*/ 53 w 97"/>
                <a:gd name="T41" fmla="*/ 15 h 105"/>
                <a:gd name="T42" fmla="*/ 54 w 97"/>
                <a:gd name="T43" fmla="*/ 4 h 105"/>
                <a:gd name="T44" fmla="*/ 49 w 97"/>
                <a:gd name="T45" fmla="*/ 3 h 105"/>
                <a:gd name="T46" fmla="*/ 48 w 97"/>
                <a:gd name="T47" fmla="*/ 0 h 105"/>
                <a:gd name="T48" fmla="*/ 41 w 97"/>
                <a:gd name="T49" fmla="*/ 1 h 105"/>
                <a:gd name="T50" fmla="*/ 36 w 97"/>
                <a:gd name="T51" fmla="*/ 2 h 105"/>
                <a:gd name="T52" fmla="*/ 35 w 97"/>
                <a:gd name="T53" fmla="*/ 2 h 105"/>
                <a:gd name="T54" fmla="*/ 33 w 97"/>
                <a:gd name="T55" fmla="*/ 3 h 105"/>
                <a:gd name="T56" fmla="*/ 32 w 97"/>
                <a:gd name="T57" fmla="*/ 5 h 105"/>
                <a:gd name="T58" fmla="*/ 29 w 97"/>
                <a:gd name="T59" fmla="*/ 6 h 105"/>
                <a:gd name="T60" fmla="*/ 25 w 97"/>
                <a:gd name="T61" fmla="*/ 7 h 105"/>
                <a:gd name="T62" fmla="*/ 22 w 97"/>
                <a:gd name="T63" fmla="*/ 9 h 105"/>
                <a:gd name="T64" fmla="*/ 20 w 97"/>
                <a:gd name="T65" fmla="*/ 12 h 105"/>
                <a:gd name="T66" fmla="*/ 15 w 97"/>
                <a:gd name="T67" fmla="*/ 6 h 105"/>
                <a:gd name="T68" fmla="*/ 11 w 97"/>
                <a:gd name="T69" fmla="*/ 12 h 105"/>
                <a:gd name="T70" fmla="*/ 4 w 97"/>
                <a:gd name="T71" fmla="*/ 13 h 105"/>
                <a:gd name="T72" fmla="*/ 5 w 97"/>
                <a:gd name="T73" fmla="*/ 17 h 105"/>
                <a:gd name="T74" fmla="*/ 3 w 97"/>
                <a:gd name="T75" fmla="*/ 20 h 105"/>
                <a:gd name="T76" fmla="*/ 2 w 97"/>
                <a:gd name="T77" fmla="*/ 22 h 105"/>
                <a:gd name="T78" fmla="*/ 4 w 97"/>
                <a:gd name="T79" fmla="*/ 26 h 105"/>
                <a:gd name="T80" fmla="*/ 6 w 97"/>
                <a:gd name="T81" fmla="*/ 30 h 105"/>
                <a:gd name="T82" fmla="*/ 10 w 97"/>
                <a:gd name="T83" fmla="*/ 32 h 105"/>
                <a:gd name="T84" fmla="*/ 9 w 97"/>
                <a:gd name="T85" fmla="*/ 35 h 105"/>
                <a:gd name="T86" fmla="*/ 13 w 97"/>
                <a:gd name="T87" fmla="*/ 33 h 105"/>
                <a:gd name="T88" fmla="*/ 19 w 97"/>
                <a:gd name="T89" fmla="*/ 28 h 105"/>
                <a:gd name="T90" fmla="*/ 31 w 97"/>
                <a:gd name="T91" fmla="*/ 33 h 105"/>
                <a:gd name="T92" fmla="*/ 33 w 97"/>
                <a:gd name="T93" fmla="*/ 38 h 105"/>
                <a:gd name="T94" fmla="*/ 41 w 97"/>
                <a:gd name="T95" fmla="*/ 49 h 105"/>
                <a:gd name="T96" fmla="*/ 53 w 97"/>
                <a:gd name="T97" fmla="*/ 58 h 105"/>
                <a:gd name="T98" fmla="*/ 61 w 97"/>
                <a:gd name="T99" fmla="*/ 62 h 105"/>
                <a:gd name="T100" fmla="*/ 68 w 97"/>
                <a:gd name="T101" fmla="*/ 67 h 105"/>
                <a:gd name="T102" fmla="*/ 74 w 97"/>
                <a:gd name="T103" fmla="*/ 72 h 105"/>
                <a:gd name="T104" fmla="*/ 77 w 97"/>
                <a:gd name="T105" fmla="*/ 77 h 105"/>
                <a:gd name="T106" fmla="*/ 77 w 97"/>
                <a:gd name="T107" fmla="*/ 86 h 105"/>
                <a:gd name="T108" fmla="*/ 78 w 97"/>
                <a:gd name="T109" fmla="*/ 93 h 105"/>
                <a:gd name="T110" fmla="*/ 82 w 97"/>
                <a:gd name="T111" fmla="*/ 86 h 105"/>
                <a:gd name="T112" fmla="*/ 87 w 97"/>
                <a:gd name="T113" fmla="*/ 81 h 105"/>
                <a:gd name="T114" fmla="*/ 83 w 97"/>
                <a:gd name="T115" fmla="*/ 74 h 105"/>
                <a:gd name="T116" fmla="*/ 91 w 97"/>
                <a:gd name="T117" fmla="*/ 70 h 105"/>
                <a:gd name="T118" fmla="*/ 97 w 97"/>
                <a:gd name="T119" fmla="*/ 71 h 105"/>
                <a:gd name="T120" fmla="*/ 81 w 97"/>
                <a:gd name="T121" fmla="*/ 5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7" h="105">
                  <a:moveTo>
                    <a:pt x="68" y="91"/>
                  </a:moveTo>
                  <a:cubicBezTo>
                    <a:pt x="63" y="92"/>
                    <a:pt x="61" y="93"/>
                    <a:pt x="58" y="91"/>
                  </a:cubicBezTo>
                  <a:cubicBezTo>
                    <a:pt x="55" y="90"/>
                    <a:pt x="50" y="93"/>
                    <a:pt x="50" y="95"/>
                  </a:cubicBezTo>
                  <a:cubicBezTo>
                    <a:pt x="51" y="96"/>
                    <a:pt x="53" y="98"/>
                    <a:pt x="59" y="99"/>
                  </a:cubicBezTo>
                  <a:cubicBezTo>
                    <a:pt x="65" y="101"/>
                    <a:pt x="66" y="105"/>
                    <a:pt x="69" y="105"/>
                  </a:cubicBezTo>
                  <a:cubicBezTo>
                    <a:pt x="71" y="105"/>
                    <a:pt x="72" y="103"/>
                    <a:pt x="71" y="100"/>
                  </a:cubicBezTo>
                  <a:cubicBezTo>
                    <a:pt x="70" y="96"/>
                    <a:pt x="74" y="92"/>
                    <a:pt x="74" y="92"/>
                  </a:cubicBezTo>
                  <a:cubicBezTo>
                    <a:pt x="75" y="91"/>
                    <a:pt x="73" y="90"/>
                    <a:pt x="68" y="91"/>
                  </a:cubicBezTo>
                  <a:close/>
                  <a:moveTo>
                    <a:pt x="20" y="63"/>
                  </a:moveTo>
                  <a:cubicBezTo>
                    <a:pt x="17" y="65"/>
                    <a:pt x="15" y="63"/>
                    <a:pt x="13" y="64"/>
                  </a:cubicBezTo>
                  <a:cubicBezTo>
                    <a:pt x="12" y="67"/>
                    <a:pt x="18" y="70"/>
                    <a:pt x="17" y="75"/>
                  </a:cubicBezTo>
                  <a:cubicBezTo>
                    <a:pt x="15" y="80"/>
                    <a:pt x="17" y="86"/>
                    <a:pt x="20" y="83"/>
                  </a:cubicBezTo>
                  <a:cubicBezTo>
                    <a:pt x="23" y="80"/>
                    <a:pt x="24" y="82"/>
                    <a:pt x="26" y="80"/>
                  </a:cubicBezTo>
                  <a:cubicBezTo>
                    <a:pt x="28" y="78"/>
                    <a:pt x="26" y="70"/>
                    <a:pt x="27" y="66"/>
                  </a:cubicBezTo>
                  <a:cubicBezTo>
                    <a:pt x="28" y="62"/>
                    <a:pt x="22" y="61"/>
                    <a:pt x="20" y="63"/>
                  </a:cubicBezTo>
                  <a:close/>
                  <a:moveTo>
                    <a:pt x="81" y="59"/>
                  </a:moveTo>
                  <a:cubicBezTo>
                    <a:pt x="77" y="57"/>
                    <a:pt x="79" y="54"/>
                    <a:pt x="74" y="54"/>
                  </a:cubicBezTo>
                  <a:cubicBezTo>
                    <a:pt x="69" y="54"/>
                    <a:pt x="63" y="48"/>
                    <a:pt x="61" y="41"/>
                  </a:cubicBezTo>
                  <a:cubicBezTo>
                    <a:pt x="59" y="33"/>
                    <a:pt x="51" y="33"/>
                    <a:pt x="49" y="28"/>
                  </a:cubicBezTo>
                  <a:cubicBezTo>
                    <a:pt x="47" y="24"/>
                    <a:pt x="51" y="24"/>
                    <a:pt x="50" y="20"/>
                  </a:cubicBezTo>
                  <a:cubicBezTo>
                    <a:pt x="49" y="18"/>
                    <a:pt x="51" y="16"/>
                    <a:pt x="53" y="15"/>
                  </a:cubicBezTo>
                  <a:cubicBezTo>
                    <a:pt x="53" y="11"/>
                    <a:pt x="53" y="7"/>
                    <a:pt x="54" y="4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8" y="3"/>
                    <a:pt x="48" y="0"/>
                    <a:pt x="48" y="0"/>
                  </a:cubicBezTo>
                  <a:cubicBezTo>
                    <a:pt x="47" y="0"/>
                    <a:pt x="42" y="0"/>
                    <a:pt x="41" y="1"/>
                  </a:cubicBezTo>
                  <a:cubicBezTo>
                    <a:pt x="40" y="2"/>
                    <a:pt x="37" y="3"/>
                    <a:pt x="36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5"/>
                    <a:pt x="32" y="5"/>
                  </a:cubicBezTo>
                  <a:cubicBezTo>
                    <a:pt x="31" y="5"/>
                    <a:pt x="29" y="4"/>
                    <a:pt x="29" y="6"/>
                  </a:cubicBezTo>
                  <a:cubicBezTo>
                    <a:pt x="29" y="8"/>
                    <a:pt x="27" y="7"/>
                    <a:pt x="25" y="7"/>
                  </a:cubicBezTo>
                  <a:cubicBezTo>
                    <a:pt x="24" y="7"/>
                    <a:pt x="22" y="7"/>
                    <a:pt x="22" y="9"/>
                  </a:cubicBezTo>
                  <a:cubicBezTo>
                    <a:pt x="22" y="10"/>
                    <a:pt x="22" y="14"/>
                    <a:pt x="20" y="12"/>
                  </a:cubicBezTo>
                  <a:cubicBezTo>
                    <a:pt x="18" y="10"/>
                    <a:pt x="16" y="6"/>
                    <a:pt x="15" y="6"/>
                  </a:cubicBezTo>
                  <a:cubicBezTo>
                    <a:pt x="15" y="7"/>
                    <a:pt x="13" y="12"/>
                    <a:pt x="11" y="12"/>
                  </a:cubicBezTo>
                  <a:cubicBezTo>
                    <a:pt x="10" y="12"/>
                    <a:pt x="7" y="12"/>
                    <a:pt x="4" y="13"/>
                  </a:cubicBezTo>
                  <a:cubicBezTo>
                    <a:pt x="3" y="15"/>
                    <a:pt x="4" y="16"/>
                    <a:pt x="5" y="17"/>
                  </a:cubicBezTo>
                  <a:cubicBezTo>
                    <a:pt x="6" y="17"/>
                    <a:pt x="4" y="19"/>
                    <a:pt x="3" y="20"/>
                  </a:cubicBezTo>
                  <a:cubicBezTo>
                    <a:pt x="2" y="21"/>
                    <a:pt x="0" y="20"/>
                    <a:pt x="2" y="22"/>
                  </a:cubicBezTo>
                  <a:cubicBezTo>
                    <a:pt x="3" y="24"/>
                    <a:pt x="5" y="24"/>
                    <a:pt x="4" y="26"/>
                  </a:cubicBezTo>
                  <a:cubicBezTo>
                    <a:pt x="3" y="28"/>
                    <a:pt x="4" y="30"/>
                    <a:pt x="6" y="30"/>
                  </a:cubicBezTo>
                  <a:cubicBezTo>
                    <a:pt x="8" y="31"/>
                    <a:pt x="10" y="30"/>
                    <a:pt x="10" y="32"/>
                  </a:cubicBezTo>
                  <a:cubicBezTo>
                    <a:pt x="10" y="33"/>
                    <a:pt x="9" y="34"/>
                    <a:pt x="9" y="35"/>
                  </a:cubicBezTo>
                  <a:cubicBezTo>
                    <a:pt x="10" y="34"/>
                    <a:pt x="12" y="34"/>
                    <a:pt x="13" y="33"/>
                  </a:cubicBezTo>
                  <a:cubicBezTo>
                    <a:pt x="16" y="32"/>
                    <a:pt x="14" y="30"/>
                    <a:pt x="19" y="28"/>
                  </a:cubicBezTo>
                  <a:cubicBezTo>
                    <a:pt x="23" y="27"/>
                    <a:pt x="29" y="31"/>
                    <a:pt x="31" y="33"/>
                  </a:cubicBezTo>
                  <a:cubicBezTo>
                    <a:pt x="32" y="36"/>
                    <a:pt x="33" y="36"/>
                    <a:pt x="33" y="38"/>
                  </a:cubicBezTo>
                  <a:cubicBezTo>
                    <a:pt x="34" y="41"/>
                    <a:pt x="35" y="45"/>
                    <a:pt x="41" y="49"/>
                  </a:cubicBezTo>
                  <a:cubicBezTo>
                    <a:pt x="47" y="52"/>
                    <a:pt x="50" y="57"/>
                    <a:pt x="53" y="58"/>
                  </a:cubicBezTo>
                  <a:cubicBezTo>
                    <a:pt x="56" y="60"/>
                    <a:pt x="59" y="60"/>
                    <a:pt x="61" y="62"/>
                  </a:cubicBezTo>
                  <a:cubicBezTo>
                    <a:pt x="63" y="64"/>
                    <a:pt x="65" y="65"/>
                    <a:pt x="68" y="67"/>
                  </a:cubicBezTo>
                  <a:cubicBezTo>
                    <a:pt x="71" y="68"/>
                    <a:pt x="71" y="71"/>
                    <a:pt x="74" y="72"/>
                  </a:cubicBezTo>
                  <a:cubicBezTo>
                    <a:pt x="77" y="72"/>
                    <a:pt x="75" y="75"/>
                    <a:pt x="77" y="77"/>
                  </a:cubicBezTo>
                  <a:cubicBezTo>
                    <a:pt x="79" y="79"/>
                    <a:pt x="79" y="83"/>
                    <a:pt x="77" y="86"/>
                  </a:cubicBezTo>
                  <a:cubicBezTo>
                    <a:pt x="75" y="88"/>
                    <a:pt x="76" y="93"/>
                    <a:pt x="78" y="93"/>
                  </a:cubicBezTo>
                  <a:cubicBezTo>
                    <a:pt x="79" y="93"/>
                    <a:pt x="81" y="88"/>
                    <a:pt x="82" y="86"/>
                  </a:cubicBezTo>
                  <a:cubicBezTo>
                    <a:pt x="82" y="83"/>
                    <a:pt x="85" y="83"/>
                    <a:pt x="87" y="81"/>
                  </a:cubicBezTo>
                  <a:cubicBezTo>
                    <a:pt x="89" y="78"/>
                    <a:pt x="84" y="77"/>
                    <a:pt x="83" y="74"/>
                  </a:cubicBezTo>
                  <a:cubicBezTo>
                    <a:pt x="82" y="71"/>
                    <a:pt x="87" y="68"/>
                    <a:pt x="91" y="70"/>
                  </a:cubicBezTo>
                  <a:cubicBezTo>
                    <a:pt x="95" y="73"/>
                    <a:pt x="97" y="75"/>
                    <a:pt x="97" y="71"/>
                  </a:cubicBezTo>
                  <a:cubicBezTo>
                    <a:pt x="97" y="67"/>
                    <a:pt x="84" y="61"/>
                    <a:pt x="81" y="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Freeform 179">
              <a:extLst>
                <a:ext uri="{FF2B5EF4-FFF2-40B4-BE49-F238E27FC236}">
                  <a16:creationId xmlns:a16="http://schemas.microsoft.com/office/drawing/2014/main" id="{72F60D33-0C23-9A50-3F98-D53D630D7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4590" y="3273353"/>
              <a:ext cx="22846" cy="31752"/>
            </a:xfrm>
            <a:custGeom>
              <a:avLst/>
              <a:gdLst>
                <a:gd name="T0" fmla="*/ 4 w 11"/>
                <a:gd name="T1" fmla="*/ 0 h 14"/>
                <a:gd name="T2" fmla="*/ 1 w 11"/>
                <a:gd name="T3" fmla="*/ 7 h 14"/>
                <a:gd name="T4" fmla="*/ 0 w 11"/>
                <a:gd name="T5" fmla="*/ 9 h 14"/>
                <a:gd name="T6" fmla="*/ 6 w 11"/>
                <a:gd name="T7" fmla="*/ 14 h 14"/>
                <a:gd name="T8" fmla="*/ 7 w 11"/>
                <a:gd name="T9" fmla="*/ 14 h 14"/>
                <a:gd name="T10" fmla="*/ 11 w 11"/>
                <a:gd name="T11" fmla="*/ 8 h 14"/>
                <a:gd name="T12" fmla="*/ 4 w 1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4">
                  <a:moveTo>
                    <a:pt x="4" y="0"/>
                  </a:moveTo>
                  <a:cubicBezTo>
                    <a:pt x="2" y="3"/>
                    <a:pt x="1" y="6"/>
                    <a:pt x="1" y="7"/>
                  </a:cubicBezTo>
                  <a:cubicBezTo>
                    <a:pt x="1" y="7"/>
                    <a:pt x="1" y="8"/>
                    <a:pt x="0" y="9"/>
                  </a:cubicBezTo>
                  <a:cubicBezTo>
                    <a:pt x="3" y="11"/>
                    <a:pt x="5" y="13"/>
                    <a:pt x="6" y="14"/>
                  </a:cubicBezTo>
                  <a:cubicBezTo>
                    <a:pt x="6" y="14"/>
                    <a:pt x="7" y="14"/>
                    <a:pt x="7" y="14"/>
                  </a:cubicBezTo>
                  <a:cubicBezTo>
                    <a:pt x="7" y="11"/>
                    <a:pt x="9" y="8"/>
                    <a:pt x="11" y="8"/>
                  </a:cubicBezTo>
                  <a:cubicBezTo>
                    <a:pt x="9" y="6"/>
                    <a:pt x="6" y="2"/>
                    <a:pt x="4" y="0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180">
              <a:extLst>
                <a:ext uri="{FF2B5EF4-FFF2-40B4-BE49-F238E27FC236}">
                  <a16:creationId xmlns:a16="http://schemas.microsoft.com/office/drawing/2014/main" id="{0BF7DF7D-9137-F83D-B262-B5A099387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742" y="3205039"/>
              <a:ext cx="72932" cy="95255"/>
            </a:xfrm>
            <a:custGeom>
              <a:avLst/>
              <a:gdLst>
                <a:gd name="T0" fmla="*/ 30 w 35"/>
                <a:gd name="T1" fmla="*/ 28 h 42"/>
                <a:gd name="T2" fmla="*/ 30 w 35"/>
                <a:gd name="T3" fmla="*/ 23 h 42"/>
                <a:gd name="T4" fmla="*/ 31 w 35"/>
                <a:gd name="T5" fmla="*/ 18 h 42"/>
                <a:gd name="T6" fmla="*/ 21 w 35"/>
                <a:gd name="T7" fmla="*/ 15 h 42"/>
                <a:gd name="T8" fmla="*/ 20 w 35"/>
                <a:gd name="T9" fmla="*/ 10 h 42"/>
                <a:gd name="T10" fmla="*/ 17 w 35"/>
                <a:gd name="T11" fmla="*/ 7 h 42"/>
                <a:gd name="T12" fmla="*/ 14 w 35"/>
                <a:gd name="T13" fmla="*/ 2 h 42"/>
                <a:gd name="T14" fmla="*/ 15 w 35"/>
                <a:gd name="T15" fmla="*/ 2 h 42"/>
                <a:gd name="T16" fmla="*/ 12 w 35"/>
                <a:gd name="T17" fmla="*/ 2 h 42"/>
                <a:gd name="T18" fmla="*/ 9 w 35"/>
                <a:gd name="T19" fmla="*/ 0 h 42"/>
                <a:gd name="T20" fmla="*/ 0 w 35"/>
                <a:gd name="T21" fmla="*/ 3 h 42"/>
                <a:gd name="T22" fmla="*/ 2 w 35"/>
                <a:gd name="T23" fmla="*/ 8 h 42"/>
                <a:gd name="T24" fmla="*/ 5 w 35"/>
                <a:gd name="T25" fmla="*/ 14 h 42"/>
                <a:gd name="T26" fmla="*/ 4 w 35"/>
                <a:gd name="T27" fmla="*/ 27 h 42"/>
                <a:gd name="T28" fmla="*/ 1 w 35"/>
                <a:gd name="T29" fmla="*/ 30 h 42"/>
                <a:gd name="T30" fmla="*/ 8 w 35"/>
                <a:gd name="T31" fmla="*/ 38 h 42"/>
                <a:gd name="T32" fmla="*/ 8 w 35"/>
                <a:gd name="T33" fmla="*/ 38 h 42"/>
                <a:gd name="T34" fmla="*/ 16 w 35"/>
                <a:gd name="T35" fmla="*/ 42 h 42"/>
                <a:gd name="T36" fmla="*/ 30 w 35"/>
                <a:gd name="T37" fmla="*/ 40 h 42"/>
                <a:gd name="T38" fmla="*/ 30 w 35"/>
                <a:gd name="T39" fmla="*/ 37 h 42"/>
                <a:gd name="T40" fmla="*/ 33 w 35"/>
                <a:gd name="T41" fmla="*/ 34 h 42"/>
                <a:gd name="T42" fmla="*/ 30 w 35"/>
                <a:gd name="T43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42">
                  <a:moveTo>
                    <a:pt x="30" y="28"/>
                  </a:moveTo>
                  <a:cubicBezTo>
                    <a:pt x="29" y="27"/>
                    <a:pt x="29" y="24"/>
                    <a:pt x="30" y="23"/>
                  </a:cubicBezTo>
                  <a:cubicBezTo>
                    <a:pt x="32" y="22"/>
                    <a:pt x="31" y="20"/>
                    <a:pt x="31" y="18"/>
                  </a:cubicBezTo>
                  <a:cubicBezTo>
                    <a:pt x="31" y="16"/>
                    <a:pt x="23" y="16"/>
                    <a:pt x="21" y="15"/>
                  </a:cubicBezTo>
                  <a:cubicBezTo>
                    <a:pt x="20" y="15"/>
                    <a:pt x="22" y="10"/>
                    <a:pt x="20" y="10"/>
                  </a:cubicBezTo>
                  <a:cubicBezTo>
                    <a:pt x="18" y="10"/>
                    <a:pt x="17" y="9"/>
                    <a:pt x="17" y="7"/>
                  </a:cubicBezTo>
                  <a:cubicBezTo>
                    <a:pt x="17" y="6"/>
                    <a:pt x="14" y="3"/>
                    <a:pt x="14" y="2"/>
                  </a:cubicBezTo>
                  <a:cubicBezTo>
                    <a:pt x="14" y="2"/>
                    <a:pt x="15" y="2"/>
                    <a:pt x="15" y="2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3" y="2"/>
                    <a:pt x="0" y="3"/>
                  </a:cubicBezTo>
                  <a:cubicBezTo>
                    <a:pt x="0" y="5"/>
                    <a:pt x="1" y="8"/>
                    <a:pt x="2" y="8"/>
                  </a:cubicBezTo>
                  <a:cubicBezTo>
                    <a:pt x="5" y="9"/>
                    <a:pt x="4" y="12"/>
                    <a:pt x="5" y="14"/>
                  </a:cubicBezTo>
                  <a:cubicBezTo>
                    <a:pt x="6" y="17"/>
                    <a:pt x="5" y="27"/>
                    <a:pt x="4" y="27"/>
                  </a:cubicBezTo>
                  <a:cubicBezTo>
                    <a:pt x="4" y="27"/>
                    <a:pt x="2" y="29"/>
                    <a:pt x="1" y="30"/>
                  </a:cubicBezTo>
                  <a:cubicBezTo>
                    <a:pt x="3" y="32"/>
                    <a:pt x="6" y="36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8"/>
                    <a:pt x="16" y="42"/>
                    <a:pt x="16" y="42"/>
                  </a:cubicBezTo>
                  <a:cubicBezTo>
                    <a:pt x="16" y="42"/>
                    <a:pt x="24" y="41"/>
                    <a:pt x="30" y="40"/>
                  </a:cubicBezTo>
                  <a:cubicBezTo>
                    <a:pt x="30" y="39"/>
                    <a:pt x="30" y="38"/>
                    <a:pt x="30" y="37"/>
                  </a:cubicBezTo>
                  <a:cubicBezTo>
                    <a:pt x="30" y="36"/>
                    <a:pt x="31" y="34"/>
                    <a:pt x="33" y="34"/>
                  </a:cubicBezTo>
                  <a:cubicBezTo>
                    <a:pt x="35" y="34"/>
                    <a:pt x="32" y="30"/>
                    <a:pt x="30" y="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897F95D-77C3-C1E1-3AE8-221978709D7B}"/>
                </a:ext>
              </a:extLst>
            </p:cNvPr>
            <p:cNvSpPr/>
            <p:nvPr/>
          </p:nvSpPr>
          <p:spPr>
            <a:xfrm>
              <a:off x="7372899" y="2302334"/>
              <a:ext cx="3910953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400" dirty="0"/>
                <a:t>Observed climate data (1980-2016). </a:t>
              </a:r>
              <a:r>
                <a:rPr lang="en-GB" sz="1400" dirty="0" err="1"/>
                <a:t>Pr-tasmax-tasmin</a:t>
              </a:r>
              <a:r>
                <a:rPr lang="en-GB" sz="1400" dirty="0"/>
                <a:t>, </a:t>
              </a:r>
              <a:r>
                <a:rPr lang="en-GB" sz="1400" dirty="0" err="1"/>
                <a:t>tas</a:t>
              </a:r>
              <a:r>
                <a:rPr lang="en-GB" sz="1400" dirty="0"/>
                <a:t>, wind, </a:t>
              </a:r>
              <a:r>
                <a:rPr lang="en-GB" sz="1400" dirty="0" err="1"/>
                <a:t>hurs</a:t>
              </a:r>
              <a:endParaRPr lang="en-GB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400" dirty="0"/>
                <a:t>Two future scenarios (rcp2.6 and rcp8.5) from 2006 to 2100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400" dirty="0"/>
                <a:t>6 GCM-RCM models per domain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FD74884-792B-708A-76BA-2EE968003524}"/>
                </a:ext>
              </a:extLst>
            </p:cNvPr>
            <p:cNvSpPr/>
            <p:nvPr/>
          </p:nvSpPr>
          <p:spPr>
            <a:xfrm>
              <a:off x="7372899" y="1971060"/>
              <a:ext cx="3910953" cy="338554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GB" sz="1600" b="1" dirty="0">
                  <a:latin typeface="+mj-lt"/>
                </a:rPr>
                <a:t>Current data available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065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Data available in the HUB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63F3A7-E7E3-948B-D690-17C6F77E0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12" y="2262712"/>
            <a:ext cx="11932263" cy="40578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B492E2-67C2-C005-D8E7-1785F26B341C}"/>
              </a:ext>
            </a:extLst>
          </p:cNvPr>
          <p:cNvSpPr txBox="1"/>
          <p:nvPr/>
        </p:nvSpPr>
        <p:spPr>
          <a:xfrm>
            <a:off x="712881" y="1341360"/>
            <a:ext cx="1123405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This data is available in the “</a:t>
            </a:r>
            <a:r>
              <a:rPr lang="en-GB" b="1" dirty="0"/>
              <a:t>shared</a:t>
            </a:r>
            <a:r>
              <a:rPr lang="en-GB" dirty="0"/>
              <a:t>” folder</a:t>
            </a:r>
          </a:p>
        </p:txBody>
      </p:sp>
    </p:spTree>
    <p:extLst>
      <p:ext uri="{BB962C8B-B14F-4D97-AF65-F5344CB8AC3E}">
        <p14:creationId xmlns:p14="http://schemas.microsoft.com/office/powerpoint/2010/main" val="25165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CAVA Analytics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B492E2-67C2-C005-D8E7-1785F26B341C}"/>
              </a:ext>
            </a:extLst>
          </p:cNvPr>
          <p:cNvSpPr txBox="1"/>
          <p:nvPr/>
        </p:nvSpPr>
        <p:spPr>
          <a:xfrm>
            <a:off x="478851" y="1790859"/>
            <a:ext cx="11234057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/>
              <a:t>Thus, the HUB allows user to access computational resources and data. It is a pre-defined environment that facilitate CORDEX climate models data retrieval for any location in the world. This is already a big achievement.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/>
              <a:t>However, how can intermediate users work with multiple climate models and visualize results? This is what CAVA Analytics does!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/>
              <a:t>CAVA Analytics allows user with limited programming  skills to load and perform fairly complex climate analyses in the cloud </a:t>
            </a:r>
          </a:p>
        </p:txBody>
      </p:sp>
    </p:spTree>
    <p:extLst>
      <p:ext uri="{BB962C8B-B14F-4D97-AF65-F5344CB8AC3E}">
        <p14:creationId xmlns:p14="http://schemas.microsoft.com/office/powerpoint/2010/main" val="281203039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Office PowerPoint</Application>
  <PresentationFormat>Widescreen</PresentationFormat>
  <Paragraphs>80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1_Tema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Contact details: riccardo.soldan@fao.org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Soldan</dc:creator>
  <cp:lastModifiedBy>riccardo soldan</cp:lastModifiedBy>
  <cp:revision>858</cp:revision>
  <dcterms:created xsi:type="dcterms:W3CDTF">2022-11-10T13:03:58Z</dcterms:created>
  <dcterms:modified xsi:type="dcterms:W3CDTF">2023-03-16T15:13:13Z</dcterms:modified>
</cp:coreProperties>
</file>