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63" r:id="rId3"/>
    <p:sldId id="262" r:id="rId4"/>
    <p:sldId id="28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ED64FF-F766-93F7-334E-F0B0778E63C1}" name="riccardo soldan" initials="rs" userId="8dc0b3132565f7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EADD-587A-480A-9A3A-7A08E0B8BBAB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CB15-3613-4ED7-905B-8F413B676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2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7688-E65C-4FCD-A367-E0E3C9756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7992-2615-4149-8918-3078C583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FD540-7A73-4E8B-BFA6-15EE1760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F1631-91E1-4DA9-ADCF-AFC74E4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3746-F371-4C30-BEA0-56341CA801A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B6800-D8C4-4963-B955-8C5CF82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610FD-AD15-4038-A4AF-5C3ED12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4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133A9E-4E36-4EC9-A4B8-A8CDB7A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D28A3-418C-44EF-A0F7-AB4D12DD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938D6-792F-4227-9600-32FE2980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3746-F371-4C30-BEA0-56341CA801A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47558-0A05-442C-BA15-FE577811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8DBA1-1A81-401C-A0A3-145717B1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CC74-B547-4F9D-B0E4-2C45A61D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isimip.org/about/#at-a-gla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isimip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riccardo.soldan@fao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rgbClr val="002060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2"/>
          <p:cNvSpPr/>
          <p:nvPr/>
        </p:nvSpPr>
        <p:spPr>
          <a:xfrm>
            <a:off x="800605" y="4659170"/>
            <a:ext cx="10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387157" y="5021907"/>
            <a:ext cx="9476057" cy="100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2667" spc="-1">
                <a:latin typeface="Arial"/>
              </a:rPr>
              <a:t>Riccardo Soldan</a:t>
            </a:r>
            <a:endParaRPr lang="en-US" sz="2133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2133" spc="-1">
                <a:latin typeface="Arial"/>
              </a:rPr>
              <a:t>March 2023</a:t>
            </a:r>
            <a:endParaRPr lang="en-US" sz="2133" spc="-1" dirty="0">
              <a:latin typeface="Arial"/>
            </a:endParaRPr>
          </a:p>
        </p:txBody>
      </p:sp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BC1DFB2-7E83-41BA-A56C-CCD079A2AB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" y="2"/>
            <a:ext cx="12191999" cy="346115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1F35F-F558-88C7-B4AE-4E8B4D4068B7}"/>
              </a:ext>
            </a:extLst>
          </p:cNvPr>
          <p:cNvSpPr txBox="1"/>
          <p:nvPr/>
        </p:nvSpPr>
        <p:spPr>
          <a:xfrm>
            <a:off x="29185" y="3461156"/>
            <a:ext cx="121920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2800" b="1">
                <a:solidFill>
                  <a:schemeClr val="bg1"/>
                </a:solidFill>
                <a:cs typeface="Calibri"/>
              </a:rPr>
              <a:t>ISIMIP (Inter-sectoral Impact Model Intercomparison Project) and downloading data</a:t>
            </a:r>
            <a:endParaRPr lang="en-GB" sz="28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36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3">
            <a:extLst>
              <a:ext uri="{FF2B5EF4-FFF2-40B4-BE49-F238E27FC236}">
                <a16:creationId xmlns:a16="http://schemas.microsoft.com/office/drawing/2014/main" id="{0A90AC90-40B0-32DB-5309-DE2102844F9F}"/>
              </a:ext>
            </a:extLst>
          </p:cNvPr>
          <p:cNvSpPr/>
          <p:nvPr/>
        </p:nvSpPr>
        <p:spPr>
          <a:xfrm>
            <a:off x="2361201" y="121715"/>
            <a:ext cx="9103306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Calibri"/>
              </a:rPr>
              <a:t>Content</a:t>
            </a:r>
            <a:endParaRPr lang="it-IT" sz="3200" spc="-1" dirty="0">
              <a:latin typeface="Arial"/>
            </a:endParaRPr>
          </a:p>
        </p:txBody>
      </p: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756764-A5BF-44E0-48E5-4591B135E258}"/>
              </a:ext>
            </a:extLst>
          </p:cNvPr>
          <p:cNvSpPr txBox="1"/>
          <p:nvPr/>
        </p:nvSpPr>
        <p:spPr>
          <a:xfrm>
            <a:off x="724618" y="1805328"/>
            <a:ext cx="1089117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/>
              <a:t>Brief overview of ISIMIP</a:t>
            </a:r>
            <a:endParaRPr lang="en-GB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/>
              <a:t>How to download data from ISIMIP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248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E49321B3-571B-25F3-40C3-A3A243DACB1C}"/>
              </a:ext>
            </a:extLst>
          </p:cNvPr>
          <p:cNvSpPr/>
          <p:nvPr/>
        </p:nvSpPr>
        <p:spPr>
          <a:xfrm>
            <a:off x="2320353" y="126881"/>
            <a:ext cx="9871407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latin typeface="Calibri"/>
              </a:rPr>
              <a:t>Overview of ISIMIP (Inter-sectoral Impact Model Intercomparison Project)</a:t>
            </a:r>
            <a:endParaRPr lang="it-IT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758A3-1862-FDB1-9E43-AE89D7B998C8}"/>
              </a:ext>
            </a:extLst>
          </p:cNvPr>
          <p:cNvSpPr txBox="1"/>
          <p:nvPr/>
        </p:nvSpPr>
        <p:spPr>
          <a:xfrm>
            <a:off x="526210" y="1399887"/>
            <a:ext cx="1127472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>
                <a:hlinkClick r:id="rId4"/>
              </a:rPr>
              <a:t>ISIMIP</a:t>
            </a:r>
            <a:r>
              <a:rPr lang="en-GB" sz="2000"/>
              <a:t> is the equivalent of CMIP for Impact models. It tries to provide a framework to answer the following question. What will be the impact of climate change on natural and human systems?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DAFF5-8A4F-1686-A0BE-BB95FE91B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353" y="2805546"/>
            <a:ext cx="7415832" cy="35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4320"/>
            <a:ext cx="12191760" cy="880560"/>
          </a:xfrm>
          <a:prstGeom prst="rect">
            <a:avLst/>
          </a:prstGeom>
          <a:solidFill>
            <a:srgbClr val="5592C9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4AC8DE2-E114-8CF0-50A5-519E76D3D413}"/>
              </a:ext>
            </a:extLst>
          </p:cNvPr>
          <p:cNvCxnSpPr>
            <a:cxnSpLocks/>
          </p:cNvCxnSpPr>
          <p:nvPr/>
        </p:nvCxnSpPr>
        <p:spPr>
          <a:xfrm>
            <a:off x="2619145" y="106326"/>
            <a:ext cx="0" cy="692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73;p15">
            <a:extLst>
              <a:ext uri="{FF2B5EF4-FFF2-40B4-BE49-F238E27FC236}">
                <a16:creationId xmlns:a16="http://schemas.microsoft.com/office/drawing/2014/main" id="{C65BAFE8-473A-D884-91F7-815FFFED011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531" y="126881"/>
            <a:ext cx="2464653" cy="593244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E49321B3-571B-25F3-40C3-A3A243DACB1C}"/>
              </a:ext>
            </a:extLst>
          </p:cNvPr>
          <p:cNvSpPr/>
          <p:nvPr/>
        </p:nvSpPr>
        <p:spPr>
          <a:xfrm>
            <a:off x="2127935" y="114020"/>
            <a:ext cx="9560211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spc="-1">
                <a:solidFill>
                  <a:srgbClr val="FFFFFF"/>
                </a:solidFill>
                <a:latin typeface="Calibri"/>
              </a:rPr>
              <a:t>How to Download the data</a:t>
            </a:r>
            <a:endParaRPr lang="it-IT" sz="2800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B928-4528-B8FF-3985-59123F0DB943}"/>
              </a:ext>
            </a:extLst>
          </p:cNvPr>
          <p:cNvSpPr txBox="1"/>
          <p:nvPr/>
        </p:nvSpPr>
        <p:spPr>
          <a:xfrm>
            <a:off x="487391" y="1613941"/>
            <a:ext cx="10666564" cy="184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>
                <a:hlinkClick r:id="rId4"/>
              </a:rPr>
              <a:t>Access the data</a:t>
            </a:r>
            <a:endParaRPr lang="en-GB" sz="20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/>
              <a:t>Select the ecosystem of interest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/>
              <a:t>Filter and download (the rest of the tutorial will be live</a:t>
            </a:r>
            <a:r>
              <a:rPr lang="en-GB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/>
              <a:t>You can now use climate4R to read netCDF files and other R libraries to visualize the results</a:t>
            </a:r>
          </a:p>
        </p:txBody>
      </p:sp>
    </p:spTree>
    <p:extLst>
      <p:ext uri="{BB962C8B-B14F-4D97-AF65-F5344CB8AC3E}">
        <p14:creationId xmlns:p14="http://schemas.microsoft.com/office/powerpoint/2010/main" val="38831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9"/>
            <a:ext cx="6875819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5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6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4" y="1201312"/>
            <a:ext cx="4808303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68C1BA-CBF8-4B41-A5AA-4EEABE7D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5" y="356879"/>
            <a:ext cx="3371416" cy="3071907"/>
          </a:xfrm>
        </p:spPr>
        <p:txBody>
          <a:bodyPr anchor="t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b="1" dirty="0">
                <a:solidFill>
                  <a:srgbClr val="FFFFFF"/>
                </a:solidFill>
              </a:rPr>
              <a:t>Thank you!</a:t>
            </a:r>
            <a:br>
              <a:rPr lang="en-US" sz="2667">
                <a:solidFill>
                  <a:srgbClr val="FFFFFF"/>
                </a:solidFill>
              </a:rPr>
            </a:br>
            <a:br>
              <a:rPr lang="en-US" sz="2667">
                <a:solidFill>
                  <a:srgbClr val="FFFFFF"/>
                </a:solidFill>
              </a:rPr>
            </a:br>
            <a:r>
              <a:rPr lang="en-US" sz="2133" b="1" dirty="0">
                <a:solidFill>
                  <a:srgbClr val="FFFFFF"/>
                </a:solidFill>
              </a:rPr>
              <a:t>Contact </a:t>
            </a:r>
            <a:r>
              <a:rPr lang="en-US" sz="2133" b="1">
                <a:solidFill>
                  <a:srgbClr val="FFFFFF"/>
                </a:solidFill>
              </a:rPr>
              <a:t>details:</a:t>
            </a:r>
            <a:br>
              <a:rPr lang="en-US" sz="2133" b="1" u="sng">
                <a:solidFill>
                  <a:schemeClr val="bg1"/>
                </a:solidFill>
              </a:rPr>
            </a:br>
            <a:r>
              <a:rPr lang="en-US" sz="2133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riccardo.soldan@fao.org</a:t>
            </a:r>
            <a:br>
              <a:rPr lang="en-US" sz="2133" b="1" u="sng">
                <a:solidFill>
                  <a:srgbClr val="FFFFFF"/>
                </a:solidFill>
              </a:rPr>
            </a:br>
            <a:endParaRPr lang="en-US" sz="2133" b="1" i="1" u="sn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419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1_Tema de Office</vt:lpstr>
      <vt:lpstr>PowerPoint Presentation</vt:lpstr>
      <vt:lpstr>PowerPoint Presentation</vt:lpstr>
      <vt:lpstr>PowerPoint Presentation</vt:lpstr>
      <vt:lpstr>PowerPoint Presentation</vt:lpstr>
      <vt:lpstr>Thank you!  Contact details: riccardo.soldan@fao.org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Soldan</dc:creator>
  <cp:lastModifiedBy>riccardo soldan</cp:lastModifiedBy>
  <cp:revision>869</cp:revision>
  <dcterms:created xsi:type="dcterms:W3CDTF">2022-11-10T13:03:58Z</dcterms:created>
  <dcterms:modified xsi:type="dcterms:W3CDTF">2023-03-17T15:22:00Z</dcterms:modified>
</cp:coreProperties>
</file>