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69" r:id="rId2"/>
    <p:sldMasterId id="2147483757" r:id="rId3"/>
    <p:sldMasterId id="2147483745" r:id="rId4"/>
  </p:sldMasterIdLst>
  <p:notesMasterIdLst>
    <p:notesMasterId r:id="rId41"/>
  </p:notesMasterIdLst>
  <p:handoutMasterIdLst>
    <p:handoutMasterId r:id="rId42"/>
  </p:handoutMasterIdLst>
  <p:sldIdLst>
    <p:sldId id="668" r:id="rId5"/>
    <p:sldId id="679" r:id="rId6"/>
    <p:sldId id="313" r:id="rId7"/>
    <p:sldId id="616" r:id="rId8"/>
    <p:sldId id="681" r:id="rId9"/>
    <p:sldId id="620" r:id="rId10"/>
    <p:sldId id="621" r:id="rId11"/>
    <p:sldId id="691" r:id="rId12"/>
    <p:sldId id="671" r:id="rId13"/>
    <p:sldId id="670" r:id="rId14"/>
    <p:sldId id="673" r:id="rId15"/>
    <p:sldId id="692" r:id="rId16"/>
    <p:sldId id="693" r:id="rId17"/>
    <p:sldId id="694" r:id="rId18"/>
    <p:sldId id="674" r:id="rId19"/>
    <p:sldId id="570" r:id="rId20"/>
    <p:sldId id="751" r:id="rId21"/>
    <p:sldId id="579" r:id="rId22"/>
    <p:sldId id="581" r:id="rId23"/>
    <p:sldId id="595" r:id="rId24"/>
    <p:sldId id="611" r:id="rId25"/>
    <p:sldId id="661" r:id="rId26"/>
    <p:sldId id="667" r:id="rId27"/>
    <p:sldId id="654" r:id="rId28"/>
    <p:sldId id="660" r:id="rId29"/>
    <p:sldId id="648" r:id="rId30"/>
    <p:sldId id="652" r:id="rId31"/>
    <p:sldId id="258" r:id="rId32"/>
    <p:sldId id="289" r:id="rId33"/>
    <p:sldId id="754" r:id="rId34"/>
    <p:sldId id="756" r:id="rId35"/>
    <p:sldId id="752" r:id="rId36"/>
    <p:sldId id="753" r:id="rId37"/>
    <p:sldId id="755" r:id="rId38"/>
    <p:sldId id="757" r:id="rId39"/>
    <p:sldId id="4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1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4" autoAdjust="0"/>
  </p:normalViewPr>
  <p:slideViewPr>
    <p:cSldViewPr>
      <p:cViewPr>
        <p:scale>
          <a:sx n="91" d="100"/>
          <a:sy n="91" d="100"/>
        </p:scale>
        <p:origin x="978" y="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u, Sankarshan" userId="e188c745-5c41-4fbf-a9d6-866c57ed1bcc" providerId="ADAL" clId="{FFF54BE6-30BD-4595-AA49-395A46CC5462}"/>
    <pc:docChg chg="undo custSel addSld delSld modSld">
      <pc:chgData name="Basu, Sankarshan" userId="e188c745-5c41-4fbf-a9d6-866c57ed1bcc" providerId="ADAL" clId="{FFF54BE6-30BD-4595-AA49-395A46CC5462}" dt="2024-02-12T16:17:45.226" v="4756" actId="14100"/>
      <pc:docMkLst>
        <pc:docMk/>
      </pc:docMkLst>
      <pc:sldChg chg="modSp add del mod">
        <pc:chgData name="Basu, Sankarshan" userId="e188c745-5c41-4fbf-a9d6-866c57ed1bcc" providerId="ADAL" clId="{FFF54BE6-30BD-4595-AA49-395A46CC5462}" dt="2024-02-12T13:12:22.567" v="2679" actId="47"/>
        <pc:sldMkLst>
          <pc:docMk/>
          <pc:sldMk cId="4028411612" sldId="258"/>
        </pc:sldMkLst>
        <pc:spChg chg="mod">
          <ac:chgData name="Basu, Sankarshan" userId="e188c745-5c41-4fbf-a9d6-866c57ed1bcc" providerId="ADAL" clId="{FFF54BE6-30BD-4595-AA49-395A46CC5462}" dt="2024-02-12T13:04:31.108" v="2238" actId="20577"/>
          <ac:spMkLst>
            <pc:docMk/>
            <pc:sldMk cId="4028411612" sldId="258"/>
            <ac:spMk id="2" creationId="{B3C98272-A39B-BA47-884E-8A827B7F6BE1}"/>
          </ac:spMkLst>
        </pc:spChg>
        <pc:spChg chg="mod">
          <ac:chgData name="Basu, Sankarshan" userId="e188c745-5c41-4fbf-a9d6-866c57ed1bcc" providerId="ADAL" clId="{FFF54BE6-30BD-4595-AA49-395A46CC5462}" dt="2024-02-12T13:11:59.572" v="2673" actId="20577"/>
          <ac:spMkLst>
            <pc:docMk/>
            <pc:sldMk cId="4028411612" sldId="258"/>
            <ac:spMk id="3" creationId="{13CF5890-A35A-1B4D-A04E-3FAD0DE8C49E}"/>
          </ac:spMkLst>
        </pc:spChg>
      </pc:sldChg>
      <pc:sldChg chg="del">
        <pc:chgData name="Basu, Sankarshan" userId="e188c745-5c41-4fbf-a9d6-866c57ed1bcc" providerId="ADAL" clId="{FFF54BE6-30BD-4595-AA49-395A46CC5462}" dt="2024-02-12T13:06:28.088" v="2439" actId="47"/>
        <pc:sldMkLst>
          <pc:docMk/>
          <pc:sldMk cId="1400404095" sldId="259"/>
        </pc:sldMkLst>
      </pc:sldChg>
      <pc:sldChg chg="del">
        <pc:chgData name="Basu, Sankarshan" userId="e188c745-5c41-4fbf-a9d6-866c57ed1bcc" providerId="ADAL" clId="{FFF54BE6-30BD-4595-AA49-395A46CC5462}" dt="2024-02-12T13:06:35.157" v="2441" actId="47"/>
        <pc:sldMkLst>
          <pc:docMk/>
          <pc:sldMk cId="1157856641" sldId="261"/>
        </pc:sldMkLst>
      </pc:sldChg>
      <pc:sldChg chg="del">
        <pc:chgData name="Basu, Sankarshan" userId="e188c745-5c41-4fbf-a9d6-866c57ed1bcc" providerId="ADAL" clId="{FFF54BE6-30BD-4595-AA49-395A46CC5462}" dt="2024-02-12T13:06:41.840" v="2442" actId="47"/>
        <pc:sldMkLst>
          <pc:docMk/>
          <pc:sldMk cId="3595828708" sldId="262"/>
        </pc:sldMkLst>
      </pc:sldChg>
      <pc:sldChg chg="del">
        <pc:chgData name="Basu, Sankarshan" userId="e188c745-5c41-4fbf-a9d6-866c57ed1bcc" providerId="ADAL" clId="{FFF54BE6-30BD-4595-AA49-395A46CC5462}" dt="2024-02-12T13:08:56.149" v="2521" actId="47"/>
        <pc:sldMkLst>
          <pc:docMk/>
          <pc:sldMk cId="3947581851" sldId="264"/>
        </pc:sldMkLst>
      </pc:sldChg>
      <pc:sldChg chg="del">
        <pc:chgData name="Basu, Sankarshan" userId="e188c745-5c41-4fbf-a9d6-866c57ed1bcc" providerId="ADAL" clId="{FFF54BE6-30BD-4595-AA49-395A46CC5462}" dt="2024-02-12T13:10:54.542" v="2593" actId="47"/>
        <pc:sldMkLst>
          <pc:docMk/>
          <pc:sldMk cId="3399923473" sldId="272"/>
        </pc:sldMkLst>
      </pc:sldChg>
      <pc:sldChg chg="del">
        <pc:chgData name="Basu, Sankarshan" userId="e188c745-5c41-4fbf-a9d6-866c57ed1bcc" providerId="ADAL" clId="{FFF54BE6-30BD-4595-AA49-395A46CC5462}" dt="2024-02-12T13:12:07.105" v="2674" actId="47"/>
        <pc:sldMkLst>
          <pc:docMk/>
          <pc:sldMk cId="1312607290" sldId="273"/>
        </pc:sldMkLst>
      </pc:sldChg>
      <pc:sldChg chg="del">
        <pc:chgData name="Basu, Sankarshan" userId="e188c745-5c41-4fbf-a9d6-866c57ed1bcc" providerId="ADAL" clId="{FFF54BE6-30BD-4595-AA49-395A46CC5462}" dt="2024-02-12T13:12:09.054" v="2675" actId="47"/>
        <pc:sldMkLst>
          <pc:docMk/>
          <pc:sldMk cId="3961807637" sldId="274"/>
        </pc:sldMkLst>
      </pc:sldChg>
      <pc:sldChg chg="del">
        <pc:chgData name="Basu, Sankarshan" userId="e188c745-5c41-4fbf-a9d6-866c57ed1bcc" providerId="ADAL" clId="{FFF54BE6-30BD-4595-AA49-395A46CC5462}" dt="2024-02-12T13:12:10.597" v="2676" actId="47"/>
        <pc:sldMkLst>
          <pc:docMk/>
          <pc:sldMk cId="2461087389" sldId="277"/>
        </pc:sldMkLst>
      </pc:sldChg>
      <pc:sldChg chg="del">
        <pc:chgData name="Basu, Sankarshan" userId="e188c745-5c41-4fbf-a9d6-866c57ed1bcc" providerId="ADAL" clId="{FFF54BE6-30BD-4595-AA49-395A46CC5462}" dt="2024-02-12T13:12:12.867" v="2677" actId="47"/>
        <pc:sldMkLst>
          <pc:docMk/>
          <pc:sldMk cId="2045416757" sldId="278"/>
        </pc:sldMkLst>
      </pc:sldChg>
      <pc:sldChg chg="del">
        <pc:chgData name="Basu, Sankarshan" userId="e188c745-5c41-4fbf-a9d6-866c57ed1bcc" providerId="ADAL" clId="{FFF54BE6-30BD-4595-AA49-395A46CC5462}" dt="2024-02-12T13:12:30.521" v="2680" actId="47"/>
        <pc:sldMkLst>
          <pc:docMk/>
          <pc:sldMk cId="2433381569" sldId="282"/>
        </pc:sldMkLst>
      </pc:sldChg>
      <pc:sldChg chg="del">
        <pc:chgData name="Basu, Sankarshan" userId="e188c745-5c41-4fbf-a9d6-866c57ed1bcc" providerId="ADAL" clId="{FFF54BE6-30BD-4595-AA49-395A46CC5462}" dt="2024-02-12T13:12:35.838" v="2681" actId="47"/>
        <pc:sldMkLst>
          <pc:docMk/>
          <pc:sldMk cId="46048936" sldId="284"/>
        </pc:sldMkLst>
      </pc:sldChg>
      <pc:sldChg chg="del">
        <pc:chgData name="Basu, Sankarshan" userId="e188c745-5c41-4fbf-a9d6-866c57ed1bcc" providerId="ADAL" clId="{FFF54BE6-30BD-4595-AA49-395A46CC5462}" dt="2024-02-12T13:12:37.721" v="2682" actId="47"/>
        <pc:sldMkLst>
          <pc:docMk/>
          <pc:sldMk cId="949058812" sldId="287"/>
        </pc:sldMkLst>
      </pc:sldChg>
      <pc:sldChg chg="del">
        <pc:chgData name="Basu, Sankarshan" userId="e188c745-5c41-4fbf-a9d6-866c57ed1bcc" providerId="ADAL" clId="{FFF54BE6-30BD-4595-AA49-395A46CC5462}" dt="2024-02-12T13:12:40.041" v="2683" actId="47"/>
        <pc:sldMkLst>
          <pc:docMk/>
          <pc:sldMk cId="3491861696" sldId="288"/>
        </pc:sldMkLst>
      </pc:sldChg>
      <pc:sldChg chg="addSp delSp modSp mod">
        <pc:chgData name="Basu, Sankarshan" userId="e188c745-5c41-4fbf-a9d6-866c57ed1bcc" providerId="ADAL" clId="{FFF54BE6-30BD-4595-AA49-395A46CC5462}" dt="2024-02-12T13:13:45.225" v="2710" actId="6549"/>
        <pc:sldMkLst>
          <pc:docMk/>
          <pc:sldMk cId="1687115560" sldId="289"/>
        </pc:sldMkLst>
        <pc:spChg chg="del">
          <ac:chgData name="Basu, Sankarshan" userId="e188c745-5c41-4fbf-a9d6-866c57ed1bcc" providerId="ADAL" clId="{FFF54BE6-30BD-4595-AA49-395A46CC5462}" dt="2024-02-12T13:13:05.076" v="2685" actId="478"/>
          <ac:spMkLst>
            <pc:docMk/>
            <pc:sldMk cId="1687115560" sldId="289"/>
            <ac:spMk id="2" creationId="{49CA42F4-5A24-7644-AF05-42632867D56E}"/>
          </ac:spMkLst>
        </pc:spChg>
        <pc:spChg chg="mod">
          <ac:chgData name="Basu, Sankarshan" userId="e188c745-5c41-4fbf-a9d6-866c57ed1bcc" providerId="ADAL" clId="{FFF54BE6-30BD-4595-AA49-395A46CC5462}" dt="2024-02-12T13:13:45.225" v="2710" actId="6549"/>
          <ac:spMkLst>
            <pc:docMk/>
            <pc:sldMk cId="1687115560" sldId="289"/>
            <ac:spMk id="3" creationId="{BE156D36-4A0B-E345-8F8C-DBBBC36626AD}"/>
          </ac:spMkLst>
        </pc:spChg>
        <pc:spChg chg="add del mod">
          <ac:chgData name="Basu, Sankarshan" userId="e188c745-5c41-4fbf-a9d6-866c57ed1bcc" providerId="ADAL" clId="{FFF54BE6-30BD-4595-AA49-395A46CC5462}" dt="2024-02-12T13:13:08.702" v="2686" actId="478"/>
          <ac:spMkLst>
            <pc:docMk/>
            <pc:sldMk cId="1687115560" sldId="289"/>
            <ac:spMk id="5" creationId="{C95849D8-442F-8A2A-82D1-21DB7F97E098}"/>
          </ac:spMkLst>
        </pc:spChg>
        <pc:spChg chg="add mod">
          <ac:chgData name="Basu, Sankarshan" userId="e188c745-5c41-4fbf-a9d6-866c57ed1bcc" providerId="ADAL" clId="{FFF54BE6-30BD-4595-AA49-395A46CC5462}" dt="2024-02-12T13:13:09.555" v="2687"/>
          <ac:spMkLst>
            <pc:docMk/>
            <pc:sldMk cId="1687115560" sldId="289"/>
            <ac:spMk id="6" creationId="{A5F28DD5-74C4-C520-8DED-8FF048625D61}"/>
          </ac:spMkLst>
        </pc:spChg>
      </pc:sldChg>
      <pc:sldChg chg="del">
        <pc:chgData name="Basu, Sankarshan" userId="e188c745-5c41-4fbf-a9d6-866c57ed1bcc" providerId="ADAL" clId="{FFF54BE6-30BD-4595-AA49-395A46CC5462}" dt="2024-02-12T13:09:00.112" v="2522" actId="47"/>
        <pc:sldMkLst>
          <pc:docMk/>
          <pc:sldMk cId="2139822460" sldId="293"/>
        </pc:sldMkLst>
      </pc:sldChg>
      <pc:sldChg chg="modSp add del mod">
        <pc:chgData name="Basu, Sankarshan" userId="e188c745-5c41-4fbf-a9d6-866c57ed1bcc" providerId="ADAL" clId="{FFF54BE6-30BD-4595-AA49-395A46CC5462}" dt="2024-02-11T12:00:59.726" v="858" actId="2696"/>
        <pc:sldMkLst>
          <pc:docMk/>
          <pc:sldMk cId="1029090008" sldId="313"/>
        </pc:sldMkLst>
        <pc:spChg chg="mod">
          <ac:chgData name="Basu, Sankarshan" userId="e188c745-5c41-4fbf-a9d6-866c57ed1bcc" providerId="ADAL" clId="{FFF54BE6-30BD-4595-AA49-395A46CC5462}" dt="2024-02-11T11:49:12.507" v="511" actId="20577"/>
          <ac:spMkLst>
            <pc:docMk/>
            <pc:sldMk cId="1029090008" sldId="313"/>
            <ac:spMk id="12291" creationId="{00000000-0000-0000-0000-000000000000}"/>
          </ac:spMkLst>
        </pc:spChg>
      </pc:sldChg>
      <pc:sldChg chg="add">
        <pc:chgData name="Basu, Sankarshan" userId="e188c745-5c41-4fbf-a9d6-866c57ed1bcc" providerId="ADAL" clId="{FFF54BE6-30BD-4595-AA49-395A46CC5462}" dt="2024-02-11T12:01:03.765" v="859"/>
        <pc:sldMkLst>
          <pc:docMk/>
          <pc:sldMk cId="1086417307" sldId="313"/>
        </pc:sldMkLst>
      </pc:sldChg>
      <pc:sldChg chg="modSp mod">
        <pc:chgData name="Basu, Sankarshan" userId="e188c745-5c41-4fbf-a9d6-866c57ed1bcc" providerId="ADAL" clId="{FFF54BE6-30BD-4595-AA49-395A46CC5462}" dt="2024-02-12T12:33:31.329" v="1378" actId="20577"/>
        <pc:sldMkLst>
          <pc:docMk/>
          <pc:sldMk cId="2043900958" sldId="570"/>
        </pc:sldMkLst>
        <pc:spChg chg="mod">
          <ac:chgData name="Basu, Sankarshan" userId="e188c745-5c41-4fbf-a9d6-866c57ed1bcc" providerId="ADAL" clId="{FFF54BE6-30BD-4595-AA49-395A46CC5462}" dt="2024-02-12T12:33:31.329" v="1378" actId="20577"/>
          <ac:spMkLst>
            <pc:docMk/>
            <pc:sldMk cId="2043900958" sldId="570"/>
            <ac:spMk id="66565" creationId="{00000000-0000-0000-0000-000000000000}"/>
          </ac:spMkLst>
        </pc:spChg>
      </pc:sldChg>
      <pc:sldChg chg="add del">
        <pc:chgData name="Basu, Sankarshan" userId="e188c745-5c41-4fbf-a9d6-866c57ed1bcc" providerId="ADAL" clId="{FFF54BE6-30BD-4595-AA49-395A46CC5462}" dt="2024-02-12T12:32:54.668" v="1302" actId="47"/>
        <pc:sldMkLst>
          <pc:docMk/>
          <pc:sldMk cId="4150486341" sldId="578"/>
        </pc:sldMkLst>
      </pc:sldChg>
      <pc:sldChg chg="modSp mod">
        <pc:chgData name="Basu, Sankarshan" userId="e188c745-5c41-4fbf-a9d6-866c57ed1bcc" providerId="ADAL" clId="{FFF54BE6-30BD-4595-AA49-395A46CC5462}" dt="2024-02-12T12:34:34.552" v="1379"/>
        <pc:sldMkLst>
          <pc:docMk/>
          <pc:sldMk cId="3800821221" sldId="579"/>
        </pc:sldMkLst>
        <pc:spChg chg="mod">
          <ac:chgData name="Basu, Sankarshan" userId="e188c745-5c41-4fbf-a9d6-866c57ed1bcc" providerId="ADAL" clId="{FFF54BE6-30BD-4595-AA49-395A46CC5462}" dt="2024-02-12T12:34:34.552" v="1379"/>
          <ac:spMkLst>
            <pc:docMk/>
            <pc:sldMk cId="3800821221" sldId="579"/>
            <ac:spMk id="2" creationId="{00000000-0000-0000-0000-000000000000}"/>
          </ac:spMkLst>
        </pc:spChg>
        <pc:spChg chg="mod">
          <ac:chgData name="Basu, Sankarshan" userId="e188c745-5c41-4fbf-a9d6-866c57ed1bcc" providerId="ADAL" clId="{FFF54BE6-30BD-4595-AA49-395A46CC5462}" dt="2024-02-11T12:11:39.821" v="1013" actId="6549"/>
          <ac:spMkLst>
            <pc:docMk/>
            <pc:sldMk cId="3800821221" sldId="579"/>
            <ac:spMk id="3" creationId="{00000000-0000-0000-0000-000000000000}"/>
          </ac:spMkLst>
        </pc:spChg>
      </pc:sldChg>
      <pc:sldChg chg="modSp del mod modShow">
        <pc:chgData name="Basu, Sankarshan" userId="e188c745-5c41-4fbf-a9d6-866c57ed1bcc" providerId="ADAL" clId="{FFF54BE6-30BD-4595-AA49-395A46CC5462}" dt="2024-02-12T15:57:30.619" v="3836" actId="47"/>
        <pc:sldMkLst>
          <pc:docMk/>
          <pc:sldMk cId="1003047921" sldId="580"/>
        </pc:sldMkLst>
        <pc:spChg chg="mod">
          <ac:chgData name="Basu, Sankarshan" userId="e188c745-5c41-4fbf-a9d6-866c57ed1bcc" providerId="ADAL" clId="{FFF54BE6-30BD-4595-AA49-395A46CC5462}" dt="2024-02-11T12:08:03.728" v="895" actId="20577"/>
          <ac:spMkLst>
            <pc:docMk/>
            <pc:sldMk cId="1003047921" sldId="580"/>
            <ac:spMk id="3" creationId="{00000000-0000-0000-0000-000000000000}"/>
          </ac:spMkLst>
        </pc:spChg>
      </pc:sldChg>
      <pc:sldChg chg="modSp mod">
        <pc:chgData name="Basu, Sankarshan" userId="e188c745-5c41-4fbf-a9d6-866c57ed1bcc" providerId="ADAL" clId="{FFF54BE6-30BD-4595-AA49-395A46CC5462}" dt="2024-02-12T12:38:59.221" v="1470" actId="20577"/>
        <pc:sldMkLst>
          <pc:docMk/>
          <pc:sldMk cId="1684466699" sldId="581"/>
        </pc:sldMkLst>
        <pc:spChg chg="mod">
          <ac:chgData name="Basu, Sankarshan" userId="e188c745-5c41-4fbf-a9d6-866c57ed1bcc" providerId="ADAL" clId="{FFF54BE6-30BD-4595-AA49-395A46CC5462}" dt="2024-02-12T12:38:59.221" v="1470" actId="20577"/>
          <ac:spMkLst>
            <pc:docMk/>
            <pc:sldMk cId="1684466699" sldId="581"/>
            <ac:spMk id="3" creationId="{00000000-0000-0000-0000-000000000000}"/>
          </ac:spMkLst>
        </pc:spChg>
        <pc:spChg chg="mod">
          <ac:chgData name="Basu, Sankarshan" userId="e188c745-5c41-4fbf-a9d6-866c57ed1bcc" providerId="ADAL" clId="{FFF54BE6-30BD-4595-AA49-395A46CC5462}" dt="2024-02-12T12:35:03.233" v="1380"/>
          <ac:spMkLst>
            <pc:docMk/>
            <pc:sldMk cId="1684466699" sldId="581"/>
            <ac:spMk id="4" creationId="{00000000-0000-0000-0000-000000000000}"/>
          </ac:spMkLst>
        </pc:spChg>
      </pc:sldChg>
      <pc:sldChg chg="del">
        <pc:chgData name="Basu, Sankarshan" userId="e188c745-5c41-4fbf-a9d6-866c57ed1bcc" providerId="ADAL" clId="{FFF54BE6-30BD-4595-AA49-395A46CC5462}" dt="2024-02-12T12:36:27.444" v="1409" actId="47"/>
        <pc:sldMkLst>
          <pc:docMk/>
          <pc:sldMk cId="2045052485" sldId="582"/>
        </pc:sldMkLst>
      </pc:sldChg>
      <pc:sldChg chg="del">
        <pc:chgData name="Basu, Sankarshan" userId="e188c745-5c41-4fbf-a9d6-866c57ed1bcc" providerId="ADAL" clId="{FFF54BE6-30BD-4595-AA49-395A46CC5462}" dt="2024-02-12T12:40:48.302" v="1482" actId="47"/>
        <pc:sldMkLst>
          <pc:docMk/>
          <pc:sldMk cId="3512741114" sldId="583"/>
        </pc:sldMkLst>
      </pc:sldChg>
      <pc:sldChg chg="del">
        <pc:chgData name="Basu, Sankarshan" userId="e188c745-5c41-4fbf-a9d6-866c57ed1bcc" providerId="ADAL" clId="{FFF54BE6-30BD-4595-AA49-395A46CC5462}" dt="2024-02-12T12:36:34.643" v="1410" actId="47"/>
        <pc:sldMkLst>
          <pc:docMk/>
          <pc:sldMk cId="4154667912" sldId="591"/>
        </pc:sldMkLst>
      </pc:sldChg>
      <pc:sldChg chg="del">
        <pc:chgData name="Basu, Sankarshan" userId="e188c745-5c41-4fbf-a9d6-866c57ed1bcc" providerId="ADAL" clId="{FFF54BE6-30BD-4595-AA49-395A46CC5462}" dt="2024-02-12T12:39:45.201" v="1477" actId="47"/>
        <pc:sldMkLst>
          <pc:docMk/>
          <pc:sldMk cId="2172789690" sldId="592"/>
        </pc:sldMkLst>
      </pc:sldChg>
      <pc:sldChg chg="modSp mod">
        <pc:chgData name="Basu, Sankarshan" userId="e188c745-5c41-4fbf-a9d6-866c57ed1bcc" providerId="ADAL" clId="{FFF54BE6-30BD-4595-AA49-395A46CC5462}" dt="2024-02-12T12:44:19.624" v="1667" actId="20577"/>
        <pc:sldMkLst>
          <pc:docMk/>
          <pc:sldMk cId="1874147388" sldId="595"/>
        </pc:sldMkLst>
        <pc:spChg chg="mod">
          <ac:chgData name="Basu, Sankarshan" userId="e188c745-5c41-4fbf-a9d6-866c57ed1bcc" providerId="ADAL" clId="{FFF54BE6-30BD-4595-AA49-395A46CC5462}" dt="2024-02-12T12:44:19.624" v="1667" actId="20577"/>
          <ac:spMkLst>
            <pc:docMk/>
            <pc:sldMk cId="1874147388" sldId="595"/>
            <ac:spMk id="3" creationId="{00000000-0000-0000-0000-000000000000}"/>
          </ac:spMkLst>
        </pc:spChg>
        <pc:spChg chg="mod">
          <ac:chgData name="Basu, Sankarshan" userId="e188c745-5c41-4fbf-a9d6-866c57ed1bcc" providerId="ADAL" clId="{FFF54BE6-30BD-4595-AA49-395A46CC5462}" dt="2024-02-12T12:39:39.968" v="1476" actId="14100"/>
          <ac:spMkLst>
            <pc:docMk/>
            <pc:sldMk cId="1874147388" sldId="595"/>
            <ac:spMk id="5" creationId="{00000000-0000-0000-0000-000000000000}"/>
          </ac:spMkLst>
        </pc:spChg>
      </pc:sldChg>
      <pc:sldChg chg="del">
        <pc:chgData name="Basu, Sankarshan" userId="e188c745-5c41-4fbf-a9d6-866c57ed1bcc" providerId="ADAL" clId="{FFF54BE6-30BD-4595-AA49-395A46CC5462}" dt="2024-02-12T12:44:31.867" v="1669" actId="47"/>
        <pc:sldMkLst>
          <pc:docMk/>
          <pc:sldMk cId="149900303" sldId="598"/>
        </pc:sldMkLst>
      </pc:sldChg>
      <pc:sldChg chg="del">
        <pc:chgData name="Basu, Sankarshan" userId="e188c745-5c41-4fbf-a9d6-866c57ed1bcc" providerId="ADAL" clId="{FFF54BE6-30BD-4595-AA49-395A46CC5462}" dt="2024-02-12T12:44:36.113" v="1670" actId="47"/>
        <pc:sldMkLst>
          <pc:docMk/>
          <pc:sldMk cId="3824273828" sldId="599"/>
        </pc:sldMkLst>
      </pc:sldChg>
      <pc:sldChg chg="modSp del mod">
        <pc:chgData name="Basu, Sankarshan" userId="e188c745-5c41-4fbf-a9d6-866c57ed1bcc" providerId="ADAL" clId="{FFF54BE6-30BD-4595-AA49-395A46CC5462}" dt="2024-02-12T12:44:38.054" v="1671" actId="47"/>
        <pc:sldMkLst>
          <pc:docMk/>
          <pc:sldMk cId="1133664622" sldId="600"/>
        </pc:sldMkLst>
        <pc:spChg chg="mod">
          <ac:chgData name="Basu, Sankarshan" userId="e188c745-5c41-4fbf-a9d6-866c57ed1bcc" providerId="ADAL" clId="{FFF54BE6-30BD-4595-AA49-395A46CC5462}" dt="2024-02-11T12:19:56.599" v="1290" actId="255"/>
          <ac:spMkLst>
            <pc:docMk/>
            <pc:sldMk cId="1133664622" sldId="600"/>
            <ac:spMk id="3" creationId="{00000000-0000-0000-0000-000000000000}"/>
          </ac:spMkLst>
        </pc:spChg>
        <pc:spChg chg="mod">
          <ac:chgData name="Basu, Sankarshan" userId="e188c745-5c41-4fbf-a9d6-866c57ed1bcc" providerId="ADAL" clId="{FFF54BE6-30BD-4595-AA49-395A46CC5462}" dt="2024-02-11T12:19:47.368" v="1289" actId="6549"/>
          <ac:spMkLst>
            <pc:docMk/>
            <pc:sldMk cId="1133664622" sldId="600"/>
            <ac:spMk id="5" creationId="{00000000-0000-0000-0000-000000000000}"/>
          </ac:spMkLst>
        </pc:spChg>
      </pc:sldChg>
      <pc:sldChg chg="del mod modShow">
        <pc:chgData name="Basu, Sankarshan" userId="e188c745-5c41-4fbf-a9d6-866c57ed1bcc" providerId="ADAL" clId="{FFF54BE6-30BD-4595-AA49-395A46CC5462}" dt="2024-02-12T15:57:30.619" v="3836" actId="47"/>
        <pc:sldMkLst>
          <pc:docMk/>
          <pc:sldMk cId="2822089371" sldId="601"/>
        </pc:sldMkLst>
      </pc:sldChg>
      <pc:sldChg chg="addSp delSp modSp mod">
        <pc:chgData name="Basu, Sankarshan" userId="e188c745-5c41-4fbf-a9d6-866c57ed1bcc" providerId="ADAL" clId="{FFF54BE6-30BD-4595-AA49-395A46CC5462}" dt="2024-02-12T12:45:01.086" v="1675"/>
        <pc:sldMkLst>
          <pc:docMk/>
          <pc:sldMk cId="3728952928" sldId="611"/>
        </pc:sldMkLst>
        <pc:spChg chg="add mod">
          <ac:chgData name="Basu, Sankarshan" userId="e188c745-5c41-4fbf-a9d6-866c57ed1bcc" providerId="ADAL" clId="{FFF54BE6-30BD-4595-AA49-395A46CC5462}" dt="2024-02-12T12:45:01.086" v="1675"/>
          <ac:spMkLst>
            <pc:docMk/>
            <pc:sldMk cId="3728952928" sldId="611"/>
            <ac:spMk id="2" creationId="{DBE7ABF2-DA2C-0054-CD3B-698E4AA30E10}"/>
          </ac:spMkLst>
        </pc:spChg>
        <pc:spChg chg="del mod">
          <ac:chgData name="Basu, Sankarshan" userId="e188c745-5c41-4fbf-a9d6-866c57ed1bcc" providerId="ADAL" clId="{FFF54BE6-30BD-4595-AA49-395A46CC5462}" dt="2024-02-12T12:45:00.075" v="1674" actId="478"/>
          <ac:spMkLst>
            <pc:docMk/>
            <pc:sldMk cId="3728952928" sldId="611"/>
            <ac:spMk id="5" creationId="{00000000-0000-0000-0000-000000000000}"/>
          </ac:spMkLst>
        </pc:spChg>
      </pc:sldChg>
      <pc:sldChg chg="del mod modShow">
        <pc:chgData name="Basu, Sankarshan" userId="e188c745-5c41-4fbf-a9d6-866c57ed1bcc" providerId="ADAL" clId="{FFF54BE6-30BD-4595-AA49-395A46CC5462}" dt="2024-02-12T15:57:30.619" v="3836" actId="47"/>
        <pc:sldMkLst>
          <pc:docMk/>
          <pc:sldMk cId="1271459279" sldId="612"/>
        </pc:sldMkLst>
      </pc:sldChg>
      <pc:sldChg chg="del">
        <pc:chgData name="Basu, Sankarshan" userId="e188c745-5c41-4fbf-a9d6-866c57ed1bcc" providerId="ADAL" clId="{FFF54BE6-30BD-4595-AA49-395A46CC5462}" dt="2024-02-12T12:44:21.900" v="1668" actId="47"/>
        <pc:sldMkLst>
          <pc:docMk/>
          <pc:sldMk cId="1309142823" sldId="613"/>
        </pc:sldMkLst>
      </pc:sldChg>
      <pc:sldChg chg="modSp add mod">
        <pc:chgData name="Basu, Sankarshan" userId="e188c745-5c41-4fbf-a9d6-866c57ed1bcc" providerId="ADAL" clId="{FFF54BE6-30BD-4595-AA49-395A46CC5462}" dt="2024-02-11T11:52:58.490" v="656" actId="6549"/>
        <pc:sldMkLst>
          <pc:docMk/>
          <pc:sldMk cId="1549440307" sldId="616"/>
        </pc:sldMkLst>
        <pc:spChg chg="mod">
          <ac:chgData name="Basu, Sankarshan" userId="e188c745-5c41-4fbf-a9d6-866c57ed1bcc" providerId="ADAL" clId="{FFF54BE6-30BD-4595-AA49-395A46CC5462}" dt="2024-02-11T11:49:52.315" v="540" actId="20577"/>
          <ac:spMkLst>
            <pc:docMk/>
            <pc:sldMk cId="1549440307" sldId="616"/>
            <ac:spMk id="2" creationId="{00000000-0000-0000-0000-000000000000}"/>
          </ac:spMkLst>
        </pc:spChg>
        <pc:spChg chg="mod">
          <ac:chgData name="Basu, Sankarshan" userId="e188c745-5c41-4fbf-a9d6-866c57ed1bcc" providerId="ADAL" clId="{FFF54BE6-30BD-4595-AA49-395A46CC5462}" dt="2024-02-11T11:52:58.490" v="656" actId="6549"/>
          <ac:spMkLst>
            <pc:docMk/>
            <pc:sldMk cId="1549440307" sldId="616"/>
            <ac:spMk id="3" creationId="{00000000-0000-0000-0000-000000000000}"/>
          </ac:spMkLst>
        </pc:spChg>
      </pc:sldChg>
      <pc:sldChg chg="add del">
        <pc:chgData name="Basu, Sankarshan" userId="e188c745-5c41-4fbf-a9d6-866c57ed1bcc" providerId="ADAL" clId="{FFF54BE6-30BD-4595-AA49-395A46CC5462}" dt="2024-02-11T11:53:30.315" v="657" actId="47"/>
        <pc:sldMkLst>
          <pc:docMk/>
          <pc:sldMk cId="961520521" sldId="617"/>
        </pc:sldMkLst>
      </pc:sldChg>
      <pc:sldChg chg="add del">
        <pc:chgData name="Basu, Sankarshan" userId="e188c745-5c41-4fbf-a9d6-866c57ed1bcc" providerId="ADAL" clId="{FFF54BE6-30BD-4595-AA49-395A46CC5462}" dt="2024-02-11T11:55:19.156" v="748" actId="47"/>
        <pc:sldMkLst>
          <pc:docMk/>
          <pc:sldMk cId="774297844" sldId="618"/>
        </pc:sldMkLst>
      </pc:sldChg>
      <pc:sldChg chg="add del">
        <pc:chgData name="Basu, Sankarshan" userId="e188c745-5c41-4fbf-a9d6-866c57ed1bcc" providerId="ADAL" clId="{FFF54BE6-30BD-4595-AA49-395A46CC5462}" dt="2024-02-11T11:55:21.766" v="749" actId="47"/>
        <pc:sldMkLst>
          <pc:docMk/>
          <pc:sldMk cId="430423999" sldId="619"/>
        </pc:sldMkLst>
      </pc:sldChg>
      <pc:sldChg chg="add">
        <pc:chgData name="Basu, Sankarshan" userId="e188c745-5c41-4fbf-a9d6-866c57ed1bcc" providerId="ADAL" clId="{FFF54BE6-30BD-4595-AA49-395A46CC5462}" dt="2024-02-11T11:49:18.213" v="512"/>
        <pc:sldMkLst>
          <pc:docMk/>
          <pc:sldMk cId="4104828615" sldId="620"/>
        </pc:sldMkLst>
      </pc:sldChg>
      <pc:sldChg chg="add">
        <pc:chgData name="Basu, Sankarshan" userId="e188c745-5c41-4fbf-a9d6-866c57ed1bcc" providerId="ADAL" clId="{FFF54BE6-30BD-4595-AA49-395A46CC5462}" dt="2024-02-11T11:49:18.213" v="512"/>
        <pc:sldMkLst>
          <pc:docMk/>
          <pc:sldMk cId="3946726976" sldId="621"/>
        </pc:sldMkLst>
      </pc:sldChg>
      <pc:sldChg chg="del">
        <pc:chgData name="Basu, Sankarshan" userId="e188c745-5c41-4fbf-a9d6-866c57ed1bcc" providerId="ADAL" clId="{FFF54BE6-30BD-4595-AA49-395A46CC5462}" dt="2024-02-12T12:45:26.523" v="1677" actId="47"/>
        <pc:sldMkLst>
          <pc:docMk/>
          <pc:sldMk cId="1435831582" sldId="646"/>
        </pc:sldMkLst>
      </pc:sldChg>
      <pc:sldChg chg="del">
        <pc:chgData name="Basu, Sankarshan" userId="e188c745-5c41-4fbf-a9d6-866c57ed1bcc" providerId="ADAL" clId="{FFF54BE6-30BD-4595-AA49-395A46CC5462}" dt="2024-02-12T13:01:36.079" v="2180" actId="47"/>
        <pc:sldMkLst>
          <pc:docMk/>
          <pc:sldMk cId="1916405794" sldId="647"/>
        </pc:sldMkLst>
      </pc:sldChg>
      <pc:sldChg chg="modSp mod">
        <pc:chgData name="Basu, Sankarshan" userId="e188c745-5c41-4fbf-a9d6-866c57ed1bcc" providerId="ADAL" clId="{FFF54BE6-30BD-4595-AA49-395A46CC5462}" dt="2024-02-12T13:01:33.379" v="2179"/>
        <pc:sldMkLst>
          <pc:docMk/>
          <pc:sldMk cId="816696260" sldId="648"/>
        </pc:sldMkLst>
        <pc:spChg chg="mod">
          <ac:chgData name="Basu, Sankarshan" userId="e188c745-5c41-4fbf-a9d6-866c57ed1bcc" providerId="ADAL" clId="{FFF54BE6-30BD-4595-AA49-395A46CC5462}" dt="2024-02-12T13:01:33.379" v="2179"/>
          <ac:spMkLst>
            <pc:docMk/>
            <pc:sldMk cId="816696260" sldId="648"/>
            <ac:spMk id="2" creationId="{00000000-0000-0000-0000-000000000000}"/>
          </ac:spMkLst>
        </pc:spChg>
      </pc:sldChg>
      <pc:sldChg chg="del">
        <pc:chgData name="Basu, Sankarshan" userId="e188c745-5c41-4fbf-a9d6-866c57ed1bcc" providerId="ADAL" clId="{FFF54BE6-30BD-4595-AA49-395A46CC5462}" dt="2024-02-12T13:01:48.739" v="2181" actId="47"/>
        <pc:sldMkLst>
          <pc:docMk/>
          <pc:sldMk cId="500682178" sldId="649"/>
        </pc:sldMkLst>
      </pc:sldChg>
      <pc:sldChg chg="del">
        <pc:chgData name="Basu, Sankarshan" userId="e188c745-5c41-4fbf-a9d6-866c57ed1bcc" providerId="ADAL" clId="{FFF54BE6-30BD-4595-AA49-395A46CC5462}" dt="2024-02-12T13:01:50.958" v="2182" actId="47"/>
        <pc:sldMkLst>
          <pc:docMk/>
          <pc:sldMk cId="454457430" sldId="650"/>
        </pc:sldMkLst>
      </pc:sldChg>
      <pc:sldChg chg="del">
        <pc:chgData name="Basu, Sankarshan" userId="e188c745-5c41-4fbf-a9d6-866c57ed1bcc" providerId="ADAL" clId="{FFF54BE6-30BD-4595-AA49-395A46CC5462}" dt="2024-02-12T13:01:52.012" v="2183" actId="47"/>
        <pc:sldMkLst>
          <pc:docMk/>
          <pc:sldMk cId="345124959" sldId="651"/>
        </pc:sldMkLst>
      </pc:sldChg>
      <pc:sldChg chg="modSp mod">
        <pc:chgData name="Basu, Sankarshan" userId="e188c745-5c41-4fbf-a9d6-866c57ed1bcc" providerId="ADAL" clId="{FFF54BE6-30BD-4595-AA49-395A46CC5462}" dt="2024-02-12T13:01:58.325" v="2184"/>
        <pc:sldMkLst>
          <pc:docMk/>
          <pc:sldMk cId="4206881638" sldId="652"/>
        </pc:sldMkLst>
        <pc:spChg chg="mod">
          <ac:chgData name="Basu, Sankarshan" userId="e188c745-5c41-4fbf-a9d6-866c57ed1bcc" providerId="ADAL" clId="{FFF54BE6-30BD-4595-AA49-395A46CC5462}" dt="2024-02-12T13:01:58.325" v="2184"/>
          <ac:spMkLst>
            <pc:docMk/>
            <pc:sldMk cId="4206881638" sldId="652"/>
            <ac:spMk id="2" creationId="{00000000-0000-0000-0000-000000000000}"/>
          </ac:spMkLst>
        </pc:spChg>
      </pc:sldChg>
      <pc:sldChg chg="del">
        <pc:chgData name="Basu, Sankarshan" userId="e188c745-5c41-4fbf-a9d6-866c57ed1bcc" providerId="ADAL" clId="{FFF54BE6-30BD-4595-AA49-395A46CC5462}" dt="2024-02-12T12:50:26.917" v="1766" actId="47"/>
        <pc:sldMkLst>
          <pc:docMk/>
          <pc:sldMk cId="3486083819" sldId="653"/>
        </pc:sldMkLst>
      </pc:sldChg>
      <pc:sldChg chg="modSp mod">
        <pc:chgData name="Basu, Sankarshan" userId="e188c745-5c41-4fbf-a9d6-866c57ed1bcc" providerId="ADAL" clId="{FFF54BE6-30BD-4595-AA49-395A46CC5462}" dt="2024-02-12T13:00:26.524" v="2173" actId="6549"/>
        <pc:sldMkLst>
          <pc:docMk/>
          <pc:sldMk cId="3974843580" sldId="654"/>
        </pc:sldMkLst>
        <pc:spChg chg="mod">
          <ac:chgData name="Basu, Sankarshan" userId="e188c745-5c41-4fbf-a9d6-866c57ed1bcc" providerId="ADAL" clId="{FFF54BE6-30BD-4595-AA49-395A46CC5462}" dt="2024-02-12T12:50:23.781" v="1765"/>
          <ac:spMkLst>
            <pc:docMk/>
            <pc:sldMk cId="3974843580" sldId="654"/>
            <ac:spMk id="2" creationId="{00000000-0000-0000-0000-000000000000}"/>
          </ac:spMkLst>
        </pc:spChg>
        <pc:spChg chg="mod">
          <ac:chgData name="Basu, Sankarshan" userId="e188c745-5c41-4fbf-a9d6-866c57ed1bcc" providerId="ADAL" clId="{FFF54BE6-30BD-4595-AA49-395A46CC5462}" dt="2024-02-12T13:00:26.524" v="2173" actId="6549"/>
          <ac:spMkLst>
            <pc:docMk/>
            <pc:sldMk cId="3974843580" sldId="654"/>
            <ac:spMk id="8" creationId="{00000000-0000-0000-0000-000000000000}"/>
          </ac:spMkLst>
        </pc:spChg>
      </pc:sldChg>
      <pc:sldChg chg="del">
        <pc:chgData name="Basu, Sankarshan" userId="e188c745-5c41-4fbf-a9d6-866c57ed1bcc" providerId="ADAL" clId="{FFF54BE6-30BD-4595-AA49-395A46CC5462}" dt="2024-02-12T12:53:06.247" v="1863" actId="47"/>
        <pc:sldMkLst>
          <pc:docMk/>
          <pc:sldMk cId="1536836014" sldId="655"/>
        </pc:sldMkLst>
      </pc:sldChg>
      <pc:sldChg chg="del">
        <pc:chgData name="Basu, Sankarshan" userId="e188c745-5c41-4fbf-a9d6-866c57ed1bcc" providerId="ADAL" clId="{FFF54BE6-30BD-4595-AA49-395A46CC5462}" dt="2024-02-12T13:00:34.408" v="2174" actId="47"/>
        <pc:sldMkLst>
          <pc:docMk/>
          <pc:sldMk cId="985700271" sldId="656"/>
        </pc:sldMkLst>
      </pc:sldChg>
      <pc:sldChg chg="del">
        <pc:chgData name="Basu, Sankarshan" userId="e188c745-5c41-4fbf-a9d6-866c57ed1bcc" providerId="ADAL" clId="{FFF54BE6-30BD-4595-AA49-395A46CC5462}" dt="2024-02-12T13:00:36.222" v="2175" actId="47"/>
        <pc:sldMkLst>
          <pc:docMk/>
          <pc:sldMk cId="1881885199" sldId="657"/>
        </pc:sldMkLst>
      </pc:sldChg>
      <pc:sldChg chg="del">
        <pc:chgData name="Basu, Sankarshan" userId="e188c745-5c41-4fbf-a9d6-866c57ed1bcc" providerId="ADAL" clId="{FFF54BE6-30BD-4595-AA49-395A46CC5462}" dt="2024-02-12T13:00:38.340" v="2176" actId="47"/>
        <pc:sldMkLst>
          <pc:docMk/>
          <pc:sldMk cId="503435056" sldId="658"/>
        </pc:sldMkLst>
      </pc:sldChg>
      <pc:sldChg chg="del">
        <pc:chgData name="Basu, Sankarshan" userId="e188c745-5c41-4fbf-a9d6-866c57ed1bcc" providerId="ADAL" clId="{FFF54BE6-30BD-4595-AA49-395A46CC5462}" dt="2024-02-12T13:00:40.544" v="2177" actId="47"/>
        <pc:sldMkLst>
          <pc:docMk/>
          <pc:sldMk cId="3435717284" sldId="659"/>
        </pc:sldMkLst>
      </pc:sldChg>
      <pc:sldChg chg="modSp mod">
        <pc:chgData name="Basu, Sankarshan" userId="e188c745-5c41-4fbf-a9d6-866c57ed1bcc" providerId="ADAL" clId="{FFF54BE6-30BD-4595-AA49-395A46CC5462}" dt="2024-02-12T13:00:57.093" v="2178"/>
        <pc:sldMkLst>
          <pc:docMk/>
          <pc:sldMk cId="2215478080" sldId="660"/>
        </pc:sldMkLst>
        <pc:spChg chg="mod">
          <ac:chgData name="Basu, Sankarshan" userId="e188c745-5c41-4fbf-a9d6-866c57ed1bcc" providerId="ADAL" clId="{FFF54BE6-30BD-4595-AA49-395A46CC5462}" dt="2024-02-12T13:00:57.093" v="2178"/>
          <ac:spMkLst>
            <pc:docMk/>
            <pc:sldMk cId="2215478080" sldId="660"/>
            <ac:spMk id="2" creationId="{00000000-0000-0000-0000-000000000000}"/>
          </ac:spMkLst>
        </pc:spChg>
      </pc:sldChg>
      <pc:sldChg chg="modSp mod">
        <pc:chgData name="Basu, Sankarshan" userId="e188c745-5c41-4fbf-a9d6-866c57ed1bcc" providerId="ADAL" clId="{FFF54BE6-30BD-4595-AA49-395A46CC5462}" dt="2024-02-12T12:47:36.279" v="1747" actId="20577"/>
        <pc:sldMkLst>
          <pc:docMk/>
          <pc:sldMk cId="1002543368" sldId="661"/>
        </pc:sldMkLst>
        <pc:spChg chg="mod">
          <ac:chgData name="Basu, Sankarshan" userId="e188c745-5c41-4fbf-a9d6-866c57ed1bcc" providerId="ADAL" clId="{FFF54BE6-30BD-4595-AA49-395A46CC5462}" dt="2024-02-12T12:45:22.949" v="1676"/>
          <ac:spMkLst>
            <pc:docMk/>
            <pc:sldMk cId="1002543368" sldId="661"/>
            <ac:spMk id="2" creationId="{00000000-0000-0000-0000-000000000000}"/>
          </ac:spMkLst>
        </pc:spChg>
        <pc:spChg chg="mod">
          <ac:chgData name="Basu, Sankarshan" userId="e188c745-5c41-4fbf-a9d6-866c57ed1bcc" providerId="ADAL" clId="{FFF54BE6-30BD-4595-AA49-395A46CC5462}" dt="2024-02-12T12:47:36.279" v="1747" actId="20577"/>
          <ac:spMkLst>
            <pc:docMk/>
            <pc:sldMk cId="1002543368" sldId="661"/>
            <ac:spMk id="3" creationId="{00000000-0000-0000-0000-000000000000}"/>
          </ac:spMkLst>
        </pc:spChg>
      </pc:sldChg>
      <pc:sldChg chg="del">
        <pc:chgData name="Basu, Sankarshan" userId="e188c745-5c41-4fbf-a9d6-866c57ed1bcc" providerId="ADAL" clId="{FFF54BE6-30BD-4595-AA49-395A46CC5462}" dt="2024-02-12T12:45:43.464" v="1678" actId="47"/>
        <pc:sldMkLst>
          <pc:docMk/>
          <pc:sldMk cId="3917242960" sldId="662"/>
        </pc:sldMkLst>
      </pc:sldChg>
      <pc:sldChg chg="del">
        <pc:chgData name="Basu, Sankarshan" userId="e188c745-5c41-4fbf-a9d6-866c57ed1bcc" providerId="ADAL" clId="{FFF54BE6-30BD-4595-AA49-395A46CC5462}" dt="2024-02-12T12:45:46.752" v="1679" actId="47"/>
        <pc:sldMkLst>
          <pc:docMk/>
          <pc:sldMk cId="2051233502" sldId="663"/>
        </pc:sldMkLst>
      </pc:sldChg>
      <pc:sldChg chg="del">
        <pc:chgData name="Basu, Sankarshan" userId="e188c745-5c41-4fbf-a9d6-866c57ed1bcc" providerId="ADAL" clId="{FFF54BE6-30BD-4595-AA49-395A46CC5462}" dt="2024-02-12T12:47:50.941" v="1748" actId="47"/>
        <pc:sldMkLst>
          <pc:docMk/>
          <pc:sldMk cId="2187336097" sldId="664"/>
        </pc:sldMkLst>
      </pc:sldChg>
      <pc:sldChg chg="del">
        <pc:chgData name="Basu, Sankarshan" userId="e188c745-5c41-4fbf-a9d6-866c57ed1bcc" providerId="ADAL" clId="{FFF54BE6-30BD-4595-AA49-395A46CC5462}" dt="2024-02-12T12:47:53.058" v="1749" actId="47"/>
        <pc:sldMkLst>
          <pc:docMk/>
          <pc:sldMk cId="212421158" sldId="665"/>
        </pc:sldMkLst>
      </pc:sldChg>
      <pc:sldChg chg="del">
        <pc:chgData name="Basu, Sankarshan" userId="e188c745-5c41-4fbf-a9d6-866c57ed1bcc" providerId="ADAL" clId="{FFF54BE6-30BD-4595-AA49-395A46CC5462}" dt="2024-02-12T12:48:11.557" v="1750" actId="47"/>
        <pc:sldMkLst>
          <pc:docMk/>
          <pc:sldMk cId="4177682507" sldId="666"/>
        </pc:sldMkLst>
      </pc:sldChg>
      <pc:sldChg chg="modSp mod">
        <pc:chgData name="Basu, Sankarshan" userId="e188c745-5c41-4fbf-a9d6-866c57ed1bcc" providerId="ADAL" clId="{FFF54BE6-30BD-4595-AA49-395A46CC5462}" dt="2024-02-12T12:48:54.734" v="1764" actId="20577"/>
        <pc:sldMkLst>
          <pc:docMk/>
          <pc:sldMk cId="1950670810" sldId="667"/>
        </pc:sldMkLst>
        <pc:spChg chg="mod">
          <ac:chgData name="Basu, Sankarshan" userId="e188c745-5c41-4fbf-a9d6-866c57ed1bcc" providerId="ADAL" clId="{FFF54BE6-30BD-4595-AA49-395A46CC5462}" dt="2024-02-12T12:48:30.443" v="1754"/>
          <ac:spMkLst>
            <pc:docMk/>
            <pc:sldMk cId="1950670810" sldId="667"/>
            <ac:spMk id="2" creationId="{00000000-0000-0000-0000-000000000000}"/>
          </ac:spMkLst>
        </pc:spChg>
        <pc:spChg chg="mod">
          <ac:chgData name="Basu, Sankarshan" userId="e188c745-5c41-4fbf-a9d6-866c57ed1bcc" providerId="ADAL" clId="{FFF54BE6-30BD-4595-AA49-395A46CC5462}" dt="2024-02-12T12:48:54.734" v="1764" actId="20577"/>
          <ac:spMkLst>
            <pc:docMk/>
            <pc:sldMk cId="1950670810" sldId="667"/>
            <ac:spMk id="3" creationId="{00000000-0000-0000-0000-000000000000}"/>
          </ac:spMkLst>
        </pc:spChg>
      </pc:sldChg>
      <pc:sldChg chg="modSp mod">
        <pc:chgData name="Basu, Sankarshan" userId="e188c745-5c41-4fbf-a9d6-866c57ed1bcc" providerId="ADAL" clId="{FFF54BE6-30BD-4595-AA49-395A46CC5462}" dt="2024-02-11T11:37:03.075" v="35" actId="20577"/>
        <pc:sldMkLst>
          <pc:docMk/>
          <pc:sldMk cId="0" sldId="668"/>
        </pc:sldMkLst>
        <pc:spChg chg="mod">
          <ac:chgData name="Basu, Sankarshan" userId="e188c745-5c41-4fbf-a9d6-866c57ed1bcc" providerId="ADAL" clId="{FFF54BE6-30BD-4595-AA49-395A46CC5462}" dt="2024-02-11T11:37:03.075" v="35" actId="20577"/>
          <ac:spMkLst>
            <pc:docMk/>
            <pc:sldMk cId="0" sldId="668"/>
            <ac:spMk id="2" creationId="{00000000-0000-0000-0000-000000000000}"/>
          </ac:spMkLst>
        </pc:spChg>
      </pc:sldChg>
      <pc:sldChg chg="addSp modSp mod">
        <pc:chgData name="Basu, Sankarshan" userId="e188c745-5c41-4fbf-a9d6-866c57ed1bcc" providerId="ADAL" clId="{FFF54BE6-30BD-4595-AA49-395A46CC5462}" dt="2024-02-11T11:40:42.739" v="108" actId="13926"/>
        <pc:sldMkLst>
          <pc:docMk/>
          <pc:sldMk cId="2118646425" sldId="670"/>
        </pc:sldMkLst>
        <pc:spChg chg="add mod">
          <ac:chgData name="Basu, Sankarshan" userId="e188c745-5c41-4fbf-a9d6-866c57ed1bcc" providerId="ADAL" clId="{FFF54BE6-30BD-4595-AA49-395A46CC5462}" dt="2024-02-11T11:40:42.739" v="108" actId="13926"/>
          <ac:spMkLst>
            <pc:docMk/>
            <pc:sldMk cId="2118646425" sldId="670"/>
            <ac:spMk id="10" creationId="{9DD32921-C80D-FAE4-7776-973B85CB43B8}"/>
          </ac:spMkLst>
        </pc:spChg>
      </pc:sldChg>
      <pc:sldChg chg="modSp mod">
        <pc:chgData name="Basu, Sankarshan" userId="e188c745-5c41-4fbf-a9d6-866c57ed1bcc" providerId="ADAL" clId="{FFF54BE6-30BD-4595-AA49-395A46CC5462}" dt="2024-02-11T11:38:39.818" v="44" actId="14100"/>
        <pc:sldMkLst>
          <pc:docMk/>
          <pc:sldMk cId="953174821" sldId="671"/>
        </pc:sldMkLst>
        <pc:spChg chg="mod">
          <ac:chgData name="Basu, Sankarshan" userId="e188c745-5c41-4fbf-a9d6-866c57ed1bcc" providerId="ADAL" clId="{FFF54BE6-30BD-4595-AA49-395A46CC5462}" dt="2024-02-11T11:38:39.818" v="44" actId="14100"/>
          <ac:spMkLst>
            <pc:docMk/>
            <pc:sldMk cId="953174821" sldId="671"/>
            <ac:spMk id="3" creationId="{2D5B039F-6804-4753-B68F-83050ADAF025}"/>
          </ac:spMkLst>
        </pc:spChg>
      </pc:sldChg>
      <pc:sldChg chg="del">
        <pc:chgData name="Basu, Sankarshan" userId="e188c745-5c41-4fbf-a9d6-866c57ed1bcc" providerId="ADAL" clId="{FFF54BE6-30BD-4595-AA49-395A46CC5462}" dt="2024-02-11T12:04:01.369" v="863" actId="47"/>
        <pc:sldMkLst>
          <pc:docMk/>
          <pc:sldMk cId="774408077" sldId="672"/>
        </pc:sldMkLst>
      </pc:sldChg>
      <pc:sldChg chg="add">
        <pc:chgData name="Basu, Sankarshan" userId="e188c745-5c41-4fbf-a9d6-866c57ed1bcc" providerId="ADAL" clId="{FFF54BE6-30BD-4595-AA49-395A46CC5462}" dt="2024-02-11T12:05:23.931" v="878"/>
        <pc:sldMkLst>
          <pc:docMk/>
          <pc:sldMk cId="2157246941" sldId="673"/>
        </pc:sldMkLst>
      </pc:sldChg>
      <pc:sldChg chg="modSp add del mod">
        <pc:chgData name="Basu, Sankarshan" userId="e188c745-5c41-4fbf-a9d6-866c57ed1bcc" providerId="ADAL" clId="{FFF54BE6-30BD-4595-AA49-395A46CC5462}" dt="2024-02-11T12:05:18.705" v="877" actId="2696"/>
        <pc:sldMkLst>
          <pc:docMk/>
          <pc:sldMk cId="2654918616" sldId="673"/>
        </pc:sldMkLst>
        <pc:spChg chg="mod">
          <ac:chgData name="Basu, Sankarshan" userId="e188c745-5c41-4fbf-a9d6-866c57ed1bcc" providerId="ADAL" clId="{FFF54BE6-30BD-4595-AA49-395A46CC5462}" dt="2024-02-11T11:42:52.169" v="202" actId="27636"/>
          <ac:spMkLst>
            <pc:docMk/>
            <pc:sldMk cId="2654918616" sldId="673"/>
            <ac:spMk id="3" creationId="{D67B7036-E85A-444D-88BF-3BBF2599AFE0}"/>
          </ac:spMkLst>
        </pc:spChg>
      </pc:sldChg>
      <pc:sldChg chg="modSp mod">
        <pc:chgData name="Basu, Sankarshan" userId="e188c745-5c41-4fbf-a9d6-866c57ed1bcc" providerId="ADAL" clId="{FFF54BE6-30BD-4595-AA49-395A46CC5462}" dt="2024-02-11T12:06:15.464" v="891" actId="20577"/>
        <pc:sldMkLst>
          <pc:docMk/>
          <pc:sldMk cId="3917591475" sldId="674"/>
        </pc:sldMkLst>
        <pc:spChg chg="mod">
          <ac:chgData name="Basu, Sankarshan" userId="e188c745-5c41-4fbf-a9d6-866c57ed1bcc" providerId="ADAL" clId="{FFF54BE6-30BD-4595-AA49-395A46CC5462}" dt="2024-02-11T12:06:15.464" v="891" actId="20577"/>
          <ac:spMkLst>
            <pc:docMk/>
            <pc:sldMk cId="3917591475" sldId="674"/>
            <ac:spMk id="3" creationId="{5F196447-9674-464D-92B1-B714563ECE1B}"/>
          </ac:spMkLst>
        </pc:spChg>
      </pc:sldChg>
      <pc:sldChg chg="del">
        <pc:chgData name="Basu, Sankarshan" userId="e188c745-5c41-4fbf-a9d6-866c57ed1bcc" providerId="ADAL" clId="{FFF54BE6-30BD-4595-AA49-395A46CC5462}" dt="2024-02-12T13:12:53.298" v="2684" actId="47"/>
        <pc:sldMkLst>
          <pc:docMk/>
          <pc:sldMk cId="2212220964" sldId="675"/>
        </pc:sldMkLst>
      </pc:sldChg>
      <pc:sldChg chg="del">
        <pc:chgData name="Basu, Sankarshan" userId="e188c745-5c41-4fbf-a9d6-866c57ed1bcc" providerId="ADAL" clId="{FFF54BE6-30BD-4595-AA49-395A46CC5462}" dt="2024-02-12T12:33:00.778" v="1303" actId="47"/>
        <pc:sldMkLst>
          <pc:docMk/>
          <pc:sldMk cId="492594523" sldId="676"/>
        </pc:sldMkLst>
      </pc:sldChg>
      <pc:sldChg chg="del">
        <pc:chgData name="Basu, Sankarshan" userId="e188c745-5c41-4fbf-a9d6-866c57ed1bcc" providerId="ADAL" clId="{FFF54BE6-30BD-4595-AA49-395A46CC5462}" dt="2024-02-12T13:06:31.417" v="2440" actId="47"/>
        <pc:sldMkLst>
          <pc:docMk/>
          <pc:sldMk cId="1763151681" sldId="678"/>
        </pc:sldMkLst>
      </pc:sldChg>
      <pc:sldChg chg="modSp add mod">
        <pc:chgData name="Basu, Sankarshan" userId="e188c745-5c41-4fbf-a9d6-866c57ed1bcc" providerId="ADAL" clId="{FFF54BE6-30BD-4595-AA49-395A46CC5462}" dt="2024-02-11T11:40:01.293" v="67" actId="20577"/>
        <pc:sldMkLst>
          <pc:docMk/>
          <pc:sldMk cId="3855486465" sldId="679"/>
        </pc:sldMkLst>
        <pc:spChg chg="mod">
          <ac:chgData name="Basu, Sankarshan" userId="e188c745-5c41-4fbf-a9d6-866c57ed1bcc" providerId="ADAL" clId="{FFF54BE6-30BD-4595-AA49-395A46CC5462}" dt="2024-02-11T11:38:59.123" v="55" actId="20577"/>
          <ac:spMkLst>
            <pc:docMk/>
            <pc:sldMk cId="3855486465" sldId="679"/>
            <ac:spMk id="2" creationId="{CB3F800C-13A8-7C9C-E5F7-38F540410B93}"/>
          </ac:spMkLst>
        </pc:spChg>
        <pc:spChg chg="mod">
          <ac:chgData name="Basu, Sankarshan" userId="e188c745-5c41-4fbf-a9d6-866c57ed1bcc" providerId="ADAL" clId="{FFF54BE6-30BD-4595-AA49-395A46CC5462}" dt="2024-02-11T11:40:01.293" v="67" actId="20577"/>
          <ac:spMkLst>
            <pc:docMk/>
            <pc:sldMk cId="3855486465" sldId="679"/>
            <ac:spMk id="3" creationId="{E89F9D10-B0FB-6D31-DC06-8844EDE5937A}"/>
          </ac:spMkLst>
        </pc:spChg>
      </pc:sldChg>
      <pc:sldChg chg="add del">
        <pc:chgData name="Basu, Sankarshan" userId="e188c745-5c41-4fbf-a9d6-866c57ed1bcc" providerId="ADAL" clId="{FFF54BE6-30BD-4595-AA49-395A46CC5462}" dt="2024-02-11T12:02:41.535" v="860" actId="47"/>
        <pc:sldMkLst>
          <pc:docMk/>
          <pc:sldMk cId="0" sldId="680"/>
        </pc:sldMkLst>
      </pc:sldChg>
      <pc:sldChg chg="modSp new mod">
        <pc:chgData name="Basu, Sankarshan" userId="e188c745-5c41-4fbf-a9d6-866c57ed1bcc" providerId="ADAL" clId="{FFF54BE6-30BD-4595-AA49-395A46CC5462}" dt="2024-02-11T12:00:10.882" v="857" actId="20577"/>
        <pc:sldMkLst>
          <pc:docMk/>
          <pc:sldMk cId="3432112249" sldId="681"/>
        </pc:sldMkLst>
        <pc:spChg chg="mod">
          <ac:chgData name="Basu, Sankarshan" userId="e188c745-5c41-4fbf-a9d6-866c57ed1bcc" providerId="ADAL" clId="{FFF54BE6-30BD-4595-AA49-395A46CC5462}" dt="2024-02-11T11:55:16.328" v="747" actId="20577"/>
          <ac:spMkLst>
            <pc:docMk/>
            <pc:sldMk cId="3432112249" sldId="681"/>
            <ac:spMk id="2" creationId="{939485ED-4E3B-3138-B769-C93691B179C1}"/>
          </ac:spMkLst>
        </pc:spChg>
        <pc:spChg chg="mod">
          <ac:chgData name="Basu, Sankarshan" userId="e188c745-5c41-4fbf-a9d6-866c57ed1bcc" providerId="ADAL" clId="{FFF54BE6-30BD-4595-AA49-395A46CC5462}" dt="2024-02-11T11:56:00.327" v="756" actId="207"/>
          <ac:spMkLst>
            <pc:docMk/>
            <pc:sldMk cId="3432112249" sldId="681"/>
            <ac:spMk id="3" creationId="{12CEC24D-0912-B93B-92C3-400ACCC9C8DE}"/>
          </ac:spMkLst>
        </pc:spChg>
        <pc:spChg chg="mod">
          <ac:chgData name="Basu, Sankarshan" userId="e188c745-5c41-4fbf-a9d6-866c57ed1bcc" providerId="ADAL" clId="{FFF54BE6-30BD-4595-AA49-395A46CC5462}" dt="2024-02-11T11:56:59.109" v="763" actId="255"/>
          <ac:spMkLst>
            <pc:docMk/>
            <pc:sldMk cId="3432112249" sldId="681"/>
            <ac:spMk id="4" creationId="{6546B537-E02F-905D-5085-07AC0FAB0506}"/>
          </ac:spMkLst>
        </pc:spChg>
        <pc:spChg chg="mod">
          <ac:chgData name="Basu, Sankarshan" userId="e188c745-5c41-4fbf-a9d6-866c57ed1bcc" providerId="ADAL" clId="{FFF54BE6-30BD-4595-AA49-395A46CC5462}" dt="2024-02-11T11:56:03.611" v="757" actId="207"/>
          <ac:spMkLst>
            <pc:docMk/>
            <pc:sldMk cId="3432112249" sldId="681"/>
            <ac:spMk id="5" creationId="{5F944134-B7F6-951B-C365-CEF6752EA59A}"/>
          </ac:spMkLst>
        </pc:spChg>
        <pc:spChg chg="mod">
          <ac:chgData name="Basu, Sankarshan" userId="e188c745-5c41-4fbf-a9d6-866c57ed1bcc" providerId="ADAL" clId="{FFF54BE6-30BD-4595-AA49-395A46CC5462}" dt="2024-02-11T12:00:10.882" v="857" actId="20577"/>
          <ac:spMkLst>
            <pc:docMk/>
            <pc:sldMk cId="3432112249" sldId="681"/>
            <ac:spMk id="6" creationId="{8DDB9669-489B-776F-EEAC-0FAE6CE8D620}"/>
          </ac:spMkLst>
        </pc:spChg>
      </pc:sldChg>
      <pc:sldChg chg="add">
        <pc:chgData name="Basu, Sankarshan" userId="e188c745-5c41-4fbf-a9d6-866c57ed1bcc" providerId="ADAL" clId="{FFF54BE6-30BD-4595-AA49-395A46CC5462}" dt="2024-02-11T12:02:52.048" v="861"/>
        <pc:sldMkLst>
          <pc:docMk/>
          <pc:sldMk cId="1393740262" sldId="691"/>
        </pc:sldMkLst>
      </pc:sldChg>
      <pc:sldChg chg="add">
        <pc:chgData name="Basu, Sankarshan" userId="e188c745-5c41-4fbf-a9d6-866c57ed1bcc" providerId="ADAL" clId="{FFF54BE6-30BD-4595-AA49-395A46CC5462}" dt="2024-02-11T12:03:49.116" v="862"/>
        <pc:sldMkLst>
          <pc:docMk/>
          <pc:sldMk cId="3735844018" sldId="692"/>
        </pc:sldMkLst>
      </pc:sldChg>
      <pc:sldChg chg="modSp add mod">
        <pc:chgData name="Basu, Sankarshan" userId="e188c745-5c41-4fbf-a9d6-866c57ed1bcc" providerId="ADAL" clId="{FFF54BE6-30BD-4595-AA49-395A46CC5462}" dt="2024-02-11T12:04:25.902" v="867" actId="255"/>
        <pc:sldMkLst>
          <pc:docMk/>
          <pc:sldMk cId="2055271869" sldId="693"/>
        </pc:sldMkLst>
        <pc:spChg chg="mod">
          <ac:chgData name="Basu, Sankarshan" userId="e188c745-5c41-4fbf-a9d6-866c57ed1bcc" providerId="ADAL" clId="{FFF54BE6-30BD-4595-AA49-395A46CC5462}" dt="2024-02-11T12:04:25.902" v="867" actId="255"/>
          <ac:spMkLst>
            <pc:docMk/>
            <pc:sldMk cId="2055271869" sldId="693"/>
            <ac:spMk id="3" creationId="{D67B7036-E85A-444D-88BF-3BBF2599AFE0}"/>
          </ac:spMkLst>
        </pc:spChg>
      </pc:sldChg>
      <pc:sldChg chg="modSp add mod">
        <pc:chgData name="Basu, Sankarshan" userId="e188c745-5c41-4fbf-a9d6-866c57ed1bcc" providerId="ADAL" clId="{FFF54BE6-30BD-4595-AA49-395A46CC5462}" dt="2024-02-11T12:04:47.427" v="873" actId="20577"/>
        <pc:sldMkLst>
          <pc:docMk/>
          <pc:sldMk cId="3350304694" sldId="694"/>
        </pc:sldMkLst>
        <pc:spChg chg="mod">
          <ac:chgData name="Basu, Sankarshan" userId="e188c745-5c41-4fbf-a9d6-866c57ed1bcc" providerId="ADAL" clId="{FFF54BE6-30BD-4595-AA49-395A46CC5462}" dt="2024-02-11T12:04:47.427" v="873" actId="20577"/>
          <ac:spMkLst>
            <pc:docMk/>
            <pc:sldMk cId="3350304694" sldId="694"/>
            <ac:spMk id="3" creationId="{D67B7036-E85A-444D-88BF-3BBF2599AFE0}"/>
          </ac:spMkLst>
        </pc:spChg>
      </pc:sldChg>
      <pc:sldChg chg="delSp modSp add del mod modShow">
        <pc:chgData name="Basu, Sankarshan" userId="e188c745-5c41-4fbf-a9d6-866c57ed1bcc" providerId="ADAL" clId="{FFF54BE6-30BD-4595-AA49-395A46CC5462}" dt="2024-02-12T15:57:30.619" v="3836" actId="47"/>
        <pc:sldMkLst>
          <pc:docMk/>
          <pc:sldMk cId="267837779" sldId="695"/>
        </pc:sldMkLst>
        <pc:spChg chg="mod">
          <ac:chgData name="Basu, Sankarshan" userId="e188c745-5c41-4fbf-a9d6-866c57ed1bcc" providerId="ADAL" clId="{FFF54BE6-30BD-4595-AA49-395A46CC5462}" dt="2024-02-12T12:31:23.311" v="1300" actId="20577"/>
          <ac:spMkLst>
            <pc:docMk/>
            <pc:sldMk cId="267837779" sldId="695"/>
            <ac:spMk id="3" creationId="{DA889387-0639-5F7B-0A47-BC3BAE204D70}"/>
          </ac:spMkLst>
        </pc:spChg>
        <pc:spChg chg="del">
          <ac:chgData name="Basu, Sankarshan" userId="e188c745-5c41-4fbf-a9d6-866c57ed1bcc" providerId="ADAL" clId="{FFF54BE6-30BD-4595-AA49-395A46CC5462}" dt="2024-02-12T12:31:26.477" v="1301" actId="478"/>
          <ac:spMkLst>
            <pc:docMk/>
            <pc:sldMk cId="267837779" sldId="695"/>
            <ac:spMk id="4" creationId="{38934AA0-40A1-720A-04D3-9FEC4B3A369E}"/>
          </ac:spMkLst>
        </pc:spChg>
      </pc:sldChg>
      <pc:sldChg chg="add del">
        <pc:chgData name="Basu, Sankarshan" userId="e188c745-5c41-4fbf-a9d6-866c57ed1bcc" providerId="ADAL" clId="{FFF54BE6-30BD-4595-AA49-395A46CC5462}" dt="2024-02-11T12:05:07.611" v="874" actId="47"/>
        <pc:sldMkLst>
          <pc:docMk/>
          <pc:sldMk cId="3210522944" sldId="695"/>
        </pc:sldMkLst>
      </pc:sldChg>
      <pc:sldChg chg="del mod modShow">
        <pc:chgData name="Basu, Sankarshan" userId="e188c745-5c41-4fbf-a9d6-866c57ed1bcc" providerId="ADAL" clId="{FFF54BE6-30BD-4595-AA49-395A46CC5462}" dt="2024-02-12T15:57:30.619" v="3836" actId="47"/>
        <pc:sldMkLst>
          <pc:docMk/>
          <pc:sldMk cId="1984192175" sldId="696"/>
        </pc:sldMkLst>
      </pc:sldChg>
      <pc:sldChg chg="add del">
        <pc:chgData name="Basu, Sankarshan" userId="e188c745-5c41-4fbf-a9d6-866c57ed1bcc" providerId="ADAL" clId="{FFF54BE6-30BD-4595-AA49-395A46CC5462}" dt="2024-02-11T12:05:43.886" v="879" actId="47"/>
        <pc:sldMkLst>
          <pc:docMk/>
          <pc:sldMk cId="3596254369" sldId="696"/>
        </pc:sldMkLst>
      </pc:sldChg>
      <pc:sldChg chg="del mod modShow">
        <pc:chgData name="Basu, Sankarshan" userId="e188c745-5c41-4fbf-a9d6-866c57ed1bcc" providerId="ADAL" clId="{FFF54BE6-30BD-4595-AA49-395A46CC5462}" dt="2024-02-12T15:57:30.619" v="3836" actId="47"/>
        <pc:sldMkLst>
          <pc:docMk/>
          <pc:sldMk cId="815149950" sldId="697"/>
        </pc:sldMkLst>
      </pc:sldChg>
      <pc:sldChg chg="del mod modShow">
        <pc:chgData name="Basu, Sankarshan" userId="e188c745-5c41-4fbf-a9d6-866c57ed1bcc" providerId="ADAL" clId="{FFF54BE6-30BD-4595-AA49-395A46CC5462}" dt="2024-02-12T15:57:30.619" v="3836" actId="47"/>
        <pc:sldMkLst>
          <pc:docMk/>
          <pc:sldMk cId="2981656653" sldId="698"/>
        </pc:sldMkLst>
      </pc:sldChg>
      <pc:sldChg chg="del mod modShow">
        <pc:chgData name="Basu, Sankarshan" userId="e188c745-5c41-4fbf-a9d6-866c57ed1bcc" providerId="ADAL" clId="{FFF54BE6-30BD-4595-AA49-395A46CC5462}" dt="2024-02-12T15:57:30.619" v="3836" actId="47"/>
        <pc:sldMkLst>
          <pc:docMk/>
          <pc:sldMk cId="4199126646" sldId="699"/>
        </pc:sldMkLst>
      </pc:sldChg>
      <pc:sldChg chg="del mod modShow">
        <pc:chgData name="Basu, Sankarshan" userId="e188c745-5c41-4fbf-a9d6-866c57ed1bcc" providerId="ADAL" clId="{FFF54BE6-30BD-4595-AA49-395A46CC5462}" dt="2024-02-12T15:57:30.619" v="3836" actId="47"/>
        <pc:sldMkLst>
          <pc:docMk/>
          <pc:sldMk cId="1241863596" sldId="700"/>
        </pc:sldMkLst>
      </pc:sldChg>
      <pc:sldChg chg="del mod modShow">
        <pc:chgData name="Basu, Sankarshan" userId="e188c745-5c41-4fbf-a9d6-866c57ed1bcc" providerId="ADAL" clId="{FFF54BE6-30BD-4595-AA49-395A46CC5462}" dt="2024-02-12T15:57:30.619" v="3836" actId="47"/>
        <pc:sldMkLst>
          <pc:docMk/>
          <pc:sldMk cId="105859510" sldId="701"/>
        </pc:sldMkLst>
      </pc:sldChg>
      <pc:sldChg chg="del mod modShow">
        <pc:chgData name="Basu, Sankarshan" userId="e188c745-5c41-4fbf-a9d6-866c57ed1bcc" providerId="ADAL" clId="{FFF54BE6-30BD-4595-AA49-395A46CC5462}" dt="2024-02-12T15:57:30.619" v="3836" actId="47"/>
        <pc:sldMkLst>
          <pc:docMk/>
          <pc:sldMk cId="2561054684" sldId="702"/>
        </pc:sldMkLst>
      </pc:sldChg>
      <pc:sldChg chg="del mod modShow">
        <pc:chgData name="Basu, Sankarshan" userId="e188c745-5c41-4fbf-a9d6-866c57ed1bcc" providerId="ADAL" clId="{FFF54BE6-30BD-4595-AA49-395A46CC5462}" dt="2024-02-12T15:57:30.619" v="3836" actId="47"/>
        <pc:sldMkLst>
          <pc:docMk/>
          <pc:sldMk cId="1213663846" sldId="703"/>
        </pc:sldMkLst>
      </pc:sldChg>
      <pc:sldChg chg="del mod modShow">
        <pc:chgData name="Basu, Sankarshan" userId="e188c745-5c41-4fbf-a9d6-866c57ed1bcc" providerId="ADAL" clId="{FFF54BE6-30BD-4595-AA49-395A46CC5462}" dt="2024-02-12T15:57:30.619" v="3836" actId="47"/>
        <pc:sldMkLst>
          <pc:docMk/>
          <pc:sldMk cId="1605472696" sldId="704"/>
        </pc:sldMkLst>
      </pc:sldChg>
      <pc:sldChg chg="del mod modShow">
        <pc:chgData name="Basu, Sankarshan" userId="e188c745-5c41-4fbf-a9d6-866c57ed1bcc" providerId="ADAL" clId="{FFF54BE6-30BD-4595-AA49-395A46CC5462}" dt="2024-02-12T15:57:30.619" v="3836" actId="47"/>
        <pc:sldMkLst>
          <pc:docMk/>
          <pc:sldMk cId="2027935714" sldId="705"/>
        </pc:sldMkLst>
      </pc:sldChg>
      <pc:sldChg chg="del mod modShow">
        <pc:chgData name="Basu, Sankarshan" userId="e188c745-5c41-4fbf-a9d6-866c57ed1bcc" providerId="ADAL" clId="{FFF54BE6-30BD-4595-AA49-395A46CC5462}" dt="2024-02-12T15:57:30.619" v="3836" actId="47"/>
        <pc:sldMkLst>
          <pc:docMk/>
          <pc:sldMk cId="809474430" sldId="706"/>
        </pc:sldMkLst>
      </pc:sldChg>
      <pc:sldChg chg="del mod modShow">
        <pc:chgData name="Basu, Sankarshan" userId="e188c745-5c41-4fbf-a9d6-866c57ed1bcc" providerId="ADAL" clId="{FFF54BE6-30BD-4595-AA49-395A46CC5462}" dt="2024-02-12T15:57:30.619" v="3836" actId="47"/>
        <pc:sldMkLst>
          <pc:docMk/>
          <pc:sldMk cId="932131729" sldId="707"/>
        </pc:sldMkLst>
      </pc:sldChg>
      <pc:sldChg chg="del mod modShow">
        <pc:chgData name="Basu, Sankarshan" userId="e188c745-5c41-4fbf-a9d6-866c57ed1bcc" providerId="ADAL" clId="{FFF54BE6-30BD-4595-AA49-395A46CC5462}" dt="2024-02-12T15:57:30.619" v="3836" actId="47"/>
        <pc:sldMkLst>
          <pc:docMk/>
          <pc:sldMk cId="1646611116" sldId="708"/>
        </pc:sldMkLst>
      </pc:sldChg>
      <pc:sldChg chg="del mod modShow">
        <pc:chgData name="Basu, Sankarshan" userId="e188c745-5c41-4fbf-a9d6-866c57ed1bcc" providerId="ADAL" clId="{FFF54BE6-30BD-4595-AA49-395A46CC5462}" dt="2024-02-12T15:57:30.619" v="3836" actId="47"/>
        <pc:sldMkLst>
          <pc:docMk/>
          <pc:sldMk cId="1917130595" sldId="709"/>
        </pc:sldMkLst>
      </pc:sldChg>
      <pc:sldChg chg="del mod modShow">
        <pc:chgData name="Basu, Sankarshan" userId="e188c745-5c41-4fbf-a9d6-866c57ed1bcc" providerId="ADAL" clId="{FFF54BE6-30BD-4595-AA49-395A46CC5462}" dt="2024-02-12T15:57:30.619" v="3836" actId="47"/>
        <pc:sldMkLst>
          <pc:docMk/>
          <pc:sldMk cId="2355499894" sldId="710"/>
        </pc:sldMkLst>
      </pc:sldChg>
      <pc:sldChg chg="del mod modShow">
        <pc:chgData name="Basu, Sankarshan" userId="e188c745-5c41-4fbf-a9d6-866c57ed1bcc" providerId="ADAL" clId="{FFF54BE6-30BD-4595-AA49-395A46CC5462}" dt="2024-02-12T15:57:30.619" v="3836" actId="47"/>
        <pc:sldMkLst>
          <pc:docMk/>
          <pc:sldMk cId="284183057" sldId="711"/>
        </pc:sldMkLst>
      </pc:sldChg>
      <pc:sldChg chg="del mod modShow">
        <pc:chgData name="Basu, Sankarshan" userId="e188c745-5c41-4fbf-a9d6-866c57ed1bcc" providerId="ADAL" clId="{FFF54BE6-30BD-4595-AA49-395A46CC5462}" dt="2024-02-12T15:57:30.619" v="3836" actId="47"/>
        <pc:sldMkLst>
          <pc:docMk/>
          <pc:sldMk cId="1726795422" sldId="712"/>
        </pc:sldMkLst>
      </pc:sldChg>
      <pc:sldChg chg="del mod modShow">
        <pc:chgData name="Basu, Sankarshan" userId="e188c745-5c41-4fbf-a9d6-866c57ed1bcc" providerId="ADAL" clId="{FFF54BE6-30BD-4595-AA49-395A46CC5462}" dt="2024-02-12T15:57:30.619" v="3836" actId="47"/>
        <pc:sldMkLst>
          <pc:docMk/>
          <pc:sldMk cId="1425658703" sldId="713"/>
        </pc:sldMkLst>
      </pc:sldChg>
      <pc:sldChg chg="del mod modShow">
        <pc:chgData name="Basu, Sankarshan" userId="e188c745-5c41-4fbf-a9d6-866c57ed1bcc" providerId="ADAL" clId="{FFF54BE6-30BD-4595-AA49-395A46CC5462}" dt="2024-02-12T15:57:30.619" v="3836" actId="47"/>
        <pc:sldMkLst>
          <pc:docMk/>
          <pc:sldMk cId="1464212873" sldId="714"/>
        </pc:sldMkLst>
      </pc:sldChg>
      <pc:sldChg chg="del mod modShow">
        <pc:chgData name="Basu, Sankarshan" userId="e188c745-5c41-4fbf-a9d6-866c57ed1bcc" providerId="ADAL" clId="{FFF54BE6-30BD-4595-AA49-395A46CC5462}" dt="2024-02-12T15:57:30.619" v="3836" actId="47"/>
        <pc:sldMkLst>
          <pc:docMk/>
          <pc:sldMk cId="82690807" sldId="715"/>
        </pc:sldMkLst>
      </pc:sldChg>
      <pc:sldChg chg="del mod modShow">
        <pc:chgData name="Basu, Sankarshan" userId="e188c745-5c41-4fbf-a9d6-866c57ed1bcc" providerId="ADAL" clId="{FFF54BE6-30BD-4595-AA49-395A46CC5462}" dt="2024-02-12T15:57:30.619" v="3836" actId="47"/>
        <pc:sldMkLst>
          <pc:docMk/>
          <pc:sldMk cId="2308889332" sldId="716"/>
        </pc:sldMkLst>
      </pc:sldChg>
      <pc:sldChg chg="del mod modShow">
        <pc:chgData name="Basu, Sankarshan" userId="e188c745-5c41-4fbf-a9d6-866c57ed1bcc" providerId="ADAL" clId="{FFF54BE6-30BD-4595-AA49-395A46CC5462}" dt="2024-02-12T15:57:30.619" v="3836" actId="47"/>
        <pc:sldMkLst>
          <pc:docMk/>
          <pc:sldMk cId="2939438419" sldId="717"/>
        </pc:sldMkLst>
      </pc:sldChg>
      <pc:sldChg chg="del mod modShow">
        <pc:chgData name="Basu, Sankarshan" userId="e188c745-5c41-4fbf-a9d6-866c57ed1bcc" providerId="ADAL" clId="{FFF54BE6-30BD-4595-AA49-395A46CC5462}" dt="2024-02-12T15:57:30.619" v="3836" actId="47"/>
        <pc:sldMkLst>
          <pc:docMk/>
          <pc:sldMk cId="3270761214" sldId="718"/>
        </pc:sldMkLst>
      </pc:sldChg>
      <pc:sldChg chg="del mod modShow">
        <pc:chgData name="Basu, Sankarshan" userId="e188c745-5c41-4fbf-a9d6-866c57ed1bcc" providerId="ADAL" clId="{FFF54BE6-30BD-4595-AA49-395A46CC5462}" dt="2024-02-12T15:57:30.619" v="3836" actId="47"/>
        <pc:sldMkLst>
          <pc:docMk/>
          <pc:sldMk cId="625603887" sldId="719"/>
        </pc:sldMkLst>
      </pc:sldChg>
      <pc:sldChg chg="del mod modShow">
        <pc:chgData name="Basu, Sankarshan" userId="e188c745-5c41-4fbf-a9d6-866c57ed1bcc" providerId="ADAL" clId="{FFF54BE6-30BD-4595-AA49-395A46CC5462}" dt="2024-02-12T15:57:30.619" v="3836" actId="47"/>
        <pc:sldMkLst>
          <pc:docMk/>
          <pc:sldMk cId="1791581678" sldId="720"/>
        </pc:sldMkLst>
      </pc:sldChg>
      <pc:sldChg chg="del mod modShow">
        <pc:chgData name="Basu, Sankarshan" userId="e188c745-5c41-4fbf-a9d6-866c57ed1bcc" providerId="ADAL" clId="{FFF54BE6-30BD-4595-AA49-395A46CC5462}" dt="2024-02-12T15:57:30.619" v="3836" actId="47"/>
        <pc:sldMkLst>
          <pc:docMk/>
          <pc:sldMk cId="3898718609" sldId="721"/>
        </pc:sldMkLst>
      </pc:sldChg>
      <pc:sldChg chg="del mod modShow">
        <pc:chgData name="Basu, Sankarshan" userId="e188c745-5c41-4fbf-a9d6-866c57ed1bcc" providerId="ADAL" clId="{FFF54BE6-30BD-4595-AA49-395A46CC5462}" dt="2024-02-12T15:57:30.619" v="3836" actId="47"/>
        <pc:sldMkLst>
          <pc:docMk/>
          <pc:sldMk cId="893879573" sldId="722"/>
        </pc:sldMkLst>
      </pc:sldChg>
      <pc:sldChg chg="del mod modShow">
        <pc:chgData name="Basu, Sankarshan" userId="e188c745-5c41-4fbf-a9d6-866c57ed1bcc" providerId="ADAL" clId="{FFF54BE6-30BD-4595-AA49-395A46CC5462}" dt="2024-02-12T15:57:30.619" v="3836" actId="47"/>
        <pc:sldMkLst>
          <pc:docMk/>
          <pc:sldMk cId="2855393317" sldId="723"/>
        </pc:sldMkLst>
      </pc:sldChg>
      <pc:sldChg chg="del mod modShow">
        <pc:chgData name="Basu, Sankarshan" userId="e188c745-5c41-4fbf-a9d6-866c57ed1bcc" providerId="ADAL" clId="{FFF54BE6-30BD-4595-AA49-395A46CC5462}" dt="2024-02-12T15:57:30.619" v="3836" actId="47"/>
        <pc:sldMkLst>
          <pc:docMk/>
          <pc:sldMk cId="4136804308" sldId="724"/>
        </pc:sldMkLst>
      </pc:sldChg>
      <pc:sldChg chg="del mod modShow">
        <pc:chgData name="Basu, Sankarshan" userId="e188c745-5c41-4fbf-a9d6-866c57ed1bcc" providerId="ADAL" clId="{FFF54BE6-30BD-4595-AA49-395A46CC5462}" dt="2024-02-12T15:57:30.619" v="3836" actId="47"/>
        <pc:sldMkLst>
          <pc:docMk/>
          <pc:sldMk cId="1932743527" sldId="725"/>
        </pc:sldMkLst>
      </pc:sldChg>
      <pc:sldChg chg="del mod modShow">
        <pc:chgData name="Basu, Sankarshan" userId="e188c745-5c41-4fbf-a9d6-866c57ed1bcc" providerId="ADAL" clId="{FFF54BE6-30BD-4595-AA49-395A46CC5462}" dt="2024-02-12T15:57:30.619" v="3836" actId="47"/>
        <pc:sldMkLst>
          <pc:docMk/>
          <pc:sldMk cId="3612753057" sldId="726"/>
        </pc:sldMkLst>
      </pc:sldChg>
      <pc:sldChg chg="del mod modShow">
        <pc:chgData name="Basu, Sankarshan" userId="e188c745-5c41-4fbf-a9d6-866c57ed1bcc" providerId="ADAL" clId="{FFF54BE6-30BD-4595-AA49-395A46CC5462}" dt="2024-02-12T15:57:30.619" v="3836" actId="47"/>
        <pc:sldMkLst>
          <pc:docMk/>
          <pc:sldMk cId="3820395915" sldId="727"/>
        </pc:sldMkLst>
      </pc:sldChg>
      <pc:sldChg chg="del mod modShow">
        <pc:chgData name="Basu, Sankarshan" userId="e188c745-5c41-4fbf-a9d6-866c57ed1bcc" providerId="ADAL" clId="{FFF54BE6-30BD-4595-AA49-395A46CC5462}" dt="2024-02-12T15:57:30.619" v="3836" actId="47"/>
        <pc:sldMkLst>
          <pc:docMk/>
          <pc:sldMk cId="1871401810" sldId="728"/>
        </pc:sldMkLst>
      </pc:sldChg>
      <pc:sldChg chg="del mod modShow">
        <pc:chgData name="Basu, Sankarshan" userId="e188c745-5c41-4fbf-a9d6-866c57ed1bcc" providerId="ADAL" clId="{FFF54BE6-30BD-4595-AA49-395A46CC5462}" dt="2024-02-12T15:57:30.619" v="3836" actId="47"/>
        <pc:sldMkLst>
          <pc:docMk/>
          <pc:sldMk cId="3103243379" sldId="729"/>
        </pc:sldMkLst>
      </pc:sldChg>
      <pc:sldChg chg="del mod modShow">
        <pc:chgData name="Basu, Sankarshan" userId="e188c745-5c41-4fbf-a9d6-866c57ed1bcc" providerId="ADAL" clId="{FFF54BE6-30BD-4595-AA49-395A46CC5462}" dt="2024-02-12T15:57:30.619" v="3836" actId="47"/>
        <pc:sldMkLst>
          <pc:docMk/>
          <pc:sldMk cId="1231695557" sldId="730"/>
        </pc:sldMkLst>
      </pc:sldChg>
      <pc:sldChg chg="del mod modShow">
        <pc:chgData name="Basu, Sankarshan" userId="e188c745-5c41-4fbf-a9d6-866c57ed1bcc" providerId="ADAL" clId="{FFF54BE6-30BD-4595-AA49-395A46CC5462}" dt="2024-02-12T15:57:30.619" v="3836" actId="47"/>
        <pc:sldMkLst>
          <pc:docMk/>
          <pc:sldMk cId="503872376" sldId="731"/>
        </pc:sldMkLst>
      </pc:sldChg>
      <pc:sldChg chg="del mod modShow">
        <pc:chgData name="Basu, Sankarshan" userId="e188c745-5c41-4fbf-a9d6-866c57ed1bcc" providerId="ADAL" clId="{FFF54BE6-30BD-4595-AA49-395A46CC5462}" dt="2024-02-12T15:57:30.619" v="3836" actId="47"/>
        <pc:sldMkLst>
          <pc:docMk/>
          <pc:sldMk cId="1805791106" sldId="732"/>
        </pc:sldMkLst>
      </pc:sldChg>
      <pc:sldChg chg="del mod modShow">
        <pc:chgData name="Basu, Sankarshan" userId="e188c745-5c41-4fbf-a9d6-866c57ed1bcc" providerId="ADAL" clId="{FFF54BE6-30BD-4595-AA49-395A46CC5462}" dt="2024-02-12T15:57:30.619" v="3836" actId="47"/>
        <pc:sldMkLst>
          <pc:docMk/>
          <pc:sldMk cId="1445683783" sldId="733"/>
        </pc:sldMkLst>
      </pc:sldChg>
      <pc:sldChg chg="del mod modShow">
        <pc:chgData name="Basu, Sankarshan" userId="e188c745-5c41-4fbf-a9d6-866c57ed1bcc" providerId="ADAL" clId="{FFF54BE6-30BD-4595-AA49-395A46CC5462}" dt="2024-02-12T15:57:30.619" v="3836" actId="47"/>
        <pc:sldMkLst>
          <pc:docMk/>
          <pc:sldMk cId="3187273035" sldId="734"/>
        </pc:sldMkLst>
      </pc:sldChg>
      <pc:sldChg chg="del mod modShow">
        <pc:chgData name="Basu, Sankarshan" userId="e188c745-5c41-4fbf-a9d6-866c57ed1bcc" providerId="ADAL" clId="{FFF54BE6-30BD-4595-AA49-395A46CC5462}" dt="2024-02-12T15:57:30.619" v="3836" actId="47"/>
        <pc:sldMkLst>
          <pc:docMk/>
          <pc:sldMk cId="1739555508" sldId="735"/>
        </pc:sldMkLst>
      </pc:sldChg>
      <pc:sldChg chg="del mod modShow">
        <pc:chgData name="Basu, Sankarshan" userId="e188c745-5c41-4fbf-a9d6-866c57ed1bcc" providerId="ADAL" clId="{FFF54BE6-30BD-4595-AA49-395A46CC5462}" dt="2024-02-12T15:57:30.619" v="3836" actId="47"/>
        <pc:sldMkLst>
          <pc:docMk/>
          <pc:sldMk cId="1619202492" sldId="736"/>
        </pc:sldMkLst>
      </pc:sldChg>
      <pc:sldChg chg="del mod modShow">
        <pc:chgData name="Basu, Sankarshan" userId="e188c745-5c41-4fbf-a9d6-866c57ed1bcc" providerId="ADAL" clId="{FFF54BE6-30BD-4595-AA49-395A46CC5462}" dt="2024-02-12T15:57:30.619" v="3836" actId="47"/>
        <pc:sldMkLst>
          <pc:docMk/>
          <pc:sldMk cId="662537695" sldId="737"/>
        </pc:sldMkLst>
      </pc:sldChg>
      <pc:sldChg chg="del mod modShow">
        <pc:chgData name="Basu, Sankarshan" userId="e188c745-5c41-4fbf-a9d6-866c57ed1bcc" providerId="ADAL" clId="{FFF54BE6-30BD-4595-AA49-395A46CC5462}" dt="2024-02-12T15:57:30.619" v="3836" actId="47"/>
        <pc:sldMkLst>
          <pc:docMk/>
          <pc:sldMk cId="1395461305" sldId="738"/>
        </pc:sldMkLst>
      </pc:sldChg>
      <pc:sldChg chg="del mod modShow">
        <pc:chgData name="Basu, Sankarshan" userId="e188c745-5c41-4fbf-a9d6-866c57ed1bcc" providerId="ADAL" clId="{FFF54BE6-30BD-4595-AA49-395A46CC5462}" dt="2024-02-12T15:57:30.619" v="3836" actId="47"/>
        <pc:sldMkLst>
          <pc:docMk/>
          <pc:sldMk cId="3562817671" sldId="739"/>
        </pc:sldMkLst>
      </pc:sldChg>
      <pc:sldChg chg="del mod modShow">
        <pc:chgData name="Basu, Sankarshan" userId="e188c745-5c41-4fbf-a9d6-866c57ed1bcc" providerId="ADAL" clId="{FFF54BE6-30BD-4595-AA49-395A46CC5462}" dt="2024-02-12T15:57:30.619" v="3836" actId="47"/>
        <pc:sldMkLst>
          <pc:docMk/>
          <pc:sldMk cId="1085808904" sldId="740"/>
        </pc:sldMkLst>
      </pc:sldChg>
      <pc:sldChg chg="del mod modShow">
        <pc:chgData name="Basu, Sankarshan" userId="e188c745-5c41-4fbf-a9d6-866c57ed1bcc" providerId="ADAL" clId="{FFF54BE6-30BD-4595-AA49-395A46CC5462}" dt="2024-02-12T15:57:30.619" v="3836" actId="47"/>
        <pc:sldMkLst>
          <pc:docMk/>
          <pc:sldMk cId="2682945819" sldId="741"/>
        </pc:sldMkLst>
      </pc:sldChg>
      <pc:sldChg chg="del mod modShow">
        <pc:chgData name="Basu, Sankarshan" userId="e188c745-5c41-4fbf-a9d6-866c57ed1bcc" providerId="ADAL" clId="{FFF54BE6-30BD-4595-AA49-395A46CC5462}" dt="2024-02-12T15:57:30.619" v="3836" actId="47"/>
        <pc:sldMkLst>
          <pc:docMk/>
          <pc:sldMk cId="3040346070" sldId="742"/>
        </pc:sldMkLst>
      </pc:sldChg>
      <pc:sldChg chg="del mod modShow">
        <pc:chgData name="Basu, Sankarshan" userId="e188c745-5c41-4fbf-a9d6-866c57ed1bcc" providerId="ADAL" clId="{FFF54BE6-30BD-4595-AA49-395A46CC5462}" dt="2024-02-12T15:57:30.619" v="3836" actId="47"/>
        <pc:sldMkLst>
          <pc:docMk/>
          <pc:sldMk cId="465311233" sldId="743"/>
        </pc:sldMkLst>
      </pc:sldChg>
      <pc:sldChg chg="del mod modShow">
        <pc:chgData name="Basu, Sankarshan" userId="e188c745-5c41-4fbf-a9d6-866c57ed1bcc" providerId="ADAL" clId="{FFF54BE6-30BD-4595-AA49-395A46CC5462}" dt="2024-02-12T15:57:30.619" v="3836" actId="47"/>
        <pc:sldMkLst>
          <pc:docMk/>
          <pc:sldMk cId="1686413966" sldId="744"/>
        </pc:sldMkLst>
      </pc:sldChg>
      <pc:sldChg chg="del mod modShow">
        <pc:chgData name="Basu, Sankarshan" userId="e188c745-5c41-4fbf-a9d6-866c57ed1bcc" providerId="ADAL" clId="{FFF54BE6-30BD-4595-AA49-395A46CC5462}" dt="2024-02-12T15:57:30.619" v="3836" actId="47"/>
        <pc:sldMkLst>
          <pc:docMk/>
          <pc:sldMk cId="380327038" sldId="745"/>
        </pc:sldMkLst>
      </pc:sldChg>
      <pc:sldChg chg="del mod modShow">
        <pc:chgData name="Basu, Sankarshan" userId="e188c745-5c41-4fbf-a9d6-866c57ed1bcc" providerId="ADAL" clId="{FFF54BE6-30BD-4595-AA49-395A46CC5462}" dt="2024-02-12T15:57:30.619" v="3836" actId="47"/>
        <pc:sldMkLst>
          <pc:docMk/>
          <pc:sldMk cId="3344252194" sldId="746"/>
        </pc:sldMkLst>
      </pc:sldChg>
      <pc:sldChg chg="del mod modShow">
        <pc:chgData name="Basu, Sankarshan" userId="e188c745-5c41-4fbf-a9d6-866c57ed1bcc" providerId="ADAL" clId="{FFF54BE6-30BD-4595-AA49-395A46CC5462}" dt="2024-02-12T15:57:30.619" v="3836" actId="47"/>
        <pc:sldMkLst>
          <pc:docMk/>
          <pc:sldMk cId="1429853460" sldId="747"/>
        </pc:sldMkLst>
      </pc:sldChg>
      <pc:sldChg chg="del mod modShow">
        <pc:chgData name="Basu, Sankarshan" userId="e188c745-5c41-4fbf-a9d6-866c57ed1bcc" providerId="ADAL" clId="{FFF54BE6-30BD-4595-AA49-395A46CC5462}" dt="2024-02-12T15:57:30.619" v="3836" actId="47"/>
        <pc:sldMkLst>
          <pc:docMk/>
          <pc:sldMk cId="976167062" sldId="748"/>
        </pc:sldMkLst>
      </pc:sldChg>
      <pc:sldChg chg="del mod modShow">
        <pc:chgData name="Basu, Sankarshan" userId="e188c745-5c41-4fbf-a9d6-866c57ed1bcc" providerId="ADAL" clId="{FFF54BE6-30BD-4595-AA49-395A46CC5462}" dt="2024-02-12T15:57:30.619" v="3836" actId="47"/>
        <pc:sldMkLst>
          <pc:docMk/>
          <pc:sldMk cId="4130292210" sldId="749"/>
        </pc:sldMkLst>
      </pc:sldChg>
      <pc:sldChg chg="modSp new del mod">
        <pc:chgData name="Basu, Sankarshan" userId="e188c745-5c41-4fbf-a9d6-866c57ed1bcc" providerId="ADAL" clId="{FFF54BE6-30BD-4595-AA49-395A46CC5462}" dt="2024-02-12T15:37:24.393" v="2786" actId="47"/>
        <pc:sldMkLst>
          <pc:docMk/>
          <pc:sldMk cId="3322819870" sldId="750"/>
        </pc:sldMkLst>
        <pc:spChg chg="mod">
          <ac:chgData name="Basu, Sankarshan" userId="e188c745-5c41-4fbf-a9d6-866c57ed1bcc" providerId="ADAL" clId="{FFF54BE6-30BD-4595-AA49-395A46CC5462}" dt="2024-02-12T15:37:07.646" v="2783" actId="20577"/>
          <ac:spMkLst>
            <pc:docMk/>
            <pc:sldMk cId="3322819870" sldId="750"/>
            <ac:spMk id="2" creationId="{02D03188-E051-88AC-7588-575888B68218}"/>
          </ac:spMkLst>
        </pc:spChg>
      </pc:sldChg>
      <pc:sldChg chg="modSp new mod">
        <pc:chgData name="Basu, Sankarshan" userId="e188c745-5c41-4fbf-a9d6-866c57ed1bcc" providerId="ADAL" clId="{FFF54BE6-30BD-4595-AA49-395A46CC5462}" dt="2024-02-12T15:41:05.925" v="3342" actId="27636"/>
        <pc:sldMkLst>
          <pc:docMk/>
          <pc:sldMk cId="793370149" sldId="751"/>
        </pc:sldMkLst>
        <pc:spChg chg="mod">
          <ac:chgData name="Basu, Sankarshan" userId="e188c745-5c41-4fbf-a9d6-866c57ed1bcc" providerId="ADAL" clId="{FFF54BE6-30BD-4595-AA49-395A46CC5462}" dt="2024-02-12T15:40:20.922" v="3251" actId="20577"/>
          <ac:spMkLst>
            <pc:docMk/>
            <pc:sldMk cId="793370149" sldId="751"/>
            <ac:spMk id="2" creationId="{CB8541FA-3F71-80F5-BED3-5C32E772EA63}"/>
          </ac:spMkLst>
        </pc:spChg>
        <pc:spChg chg="mod">
          <ac:chgData name="Basu, Sankarshan" userId="e188c745-5c41-4fbf-a9d6-866c57ed1bcc" providerId="ADAL" clId="{FFF54BE6-30BD-4595-AA49-395A46CC5462}" dt="2024-02-12T15:41:05.925" v="3342" actId="27636"/>
          <ac:spMkLst>
            <pc:docMk/>
            <pc:sldMk cId="793370149" sldId="751"/>
            <ac:spMk id="3" creationId="{053A4F20-1419-630F-E4F5-D3C7493A26C9}"/>
          </ac:spMkLst>
        </pc:spChg>
      </pc:sldChg>
      <pc:sldChg chg="modSp new del mod">
        <pc:chgData name="Basu, Sankarshan" userId="e188c745-5c41-4fbf-a9d6-866c57ed1bcc" providerId="ADAL" clId="{FFF54BE6-30BD-4595-AA49-395A46CC5462}" dt="2024-02-12T16:03:25.112" v="3959" actId="2696"/>
        <pc:sldMkLst>
          <pc:docMk/>
          <pc:sldMk cId="368189128" sldId="752"/>
        </pc:sldMkLst>
        <pc:spChg chg="mod">
          <ac:chgData name="Basu, Sankarshan" userId="e188c745-5c41-4fbf-a9d6-866c57ed1bcc" providerId="ADAL" clId="{FFF54BE6-30BD-4595-AA49-395A46CC5462}" dt="2024-02-12T15:48:01.274" v="3579" actId="20577"/>
          <ac:spMkLst>
            <pc:docMk/>
            <pc:sldMk cId="368189128" sldId="752"/>
            <ac:spMk id="2" creationId="{52F98736-BE4D-83B6-F728-32B23D01987E}"/>
          </ac:spMkLst>
        </pc:spChg>
        <pc:spChg chg="mod">
          <ac:chgData name="Basu, Sankarshan" userId="e188c745-5c41-4fbf-a9d6-866c57ed1bcc" providerId="ADAL" clId="{FFF54BE6-30BD-4595-AA49-395A46CC5462}" dt="2024-02-12T15:49:14.324" v="3624" actId="20577"/>
          <ac:spMkLst>
            <pc:docMk/>
            <pc:sldMk cId="368189128" sldId="752"/>
            <ac:spMk id="3" creationId="{427B49DD-3786-2FBD-ECDA-EC8A0CD6CA04}"/>
          </ac:spMkLst>
        </pc:spChg>
      </pc:sldChg>
      <pc:sldChg chg="add">
        <pc:chgData name="Basu, Sankarshan" userId="e188c745-5c41-4fbf-a9d6-866c57ed1bcc" providerId="ADAL" clId="{FFF54BE6-30BD-4595-AA49-395A46CC5462}" dt="2024-02-12T16:03:27.668" v="3960"/>
        <pc:sldMkLst>
          <pc:docMk/>
          <pc:sldMk cId="3735250080" sldId="752"/>
        </pc:sldMkLst>
      </pc:sldChg>
      <pc:sldChg chg="add">
        <pc:chgData name="Basu, Sankarshan" userId="e188c745-5c41-4fbf-a9d6-866c57ed1bcc" providerId="ADAL" clId="{FFF54BE6-30BD-4595-AA49-395A46CC5462}" dt="2024-02-12T16:03:27.668" v="3960"/>
        <pc:sldMkLst>
          <pc:docMk/>
          <pc:sldMk cId="1525986855" sldId="753"/>
        </pc:sldMkLst>
      </pc:sldChg>
      <pc:sldChg chg="addSp delSp new del mod">
        <pc:chgData name="Basu, Sankarshan" userId="e188c745-5c41-4fbf-a9d6-866c57ed1bcc" providerId="ADAL" clId="{FFF54BE6-30BD-4595-AA49-395A46CC5462}" dt="2024-02-12T15:50:04.969" v="3628" actId="47"/>
        <pc:sldMkLst>
          <pc:docMk/>
          <pc:sldMk cId="1762434322" sldId="753"/>
        </pc:sldMkLst>
        <pc:spChg chg="add del">
          <ac:chgData name="Basu, Sankarshan" userId="e188c745-5c41-4fbf-a9d6-866c57ed1bcc" providerId="ADAL" clId="{FFF54BE6-30BD-4595-AA49-395A46CC5462}" dt="2024-02-12T15:50:02.083" v="3627" actId="22"/>
          <ac:spMkLst>
            <pc:docMk/>
            <pc:sldMk cId="1762434322" sldId="753"/>
            <ac:spMk id="3" creationId="{49B93CE6-585D-3B0F-D9F9-BAC844DA0129}"/>
          </ac:spMkLst>
        </pc:spChg>
      </pc:sldChg>
      <pc:sldChg chg="modSp new del mod">
        <pc:chgData name="Basu, Sankarshan" userId="e188c745-5c41-4fbf-a9d6-866c57ed1bcc" providerId="ADAL" clId="{FFF54BE6-30BD-4595-AA49-395A46CC5462}" dt="2024-02-12T16:03:25.112" v="3959" actId="2696"/>
        <pc:sldMkLst>
          <pc:docMk/>
          <pc:sldMk cId="3125395793" sldId="753"/>
        </pc:sldMkLst>
        <pc:spChg chg="mod">
          <ac:chgData name="Basu, Sankarshan" userId="e188c745-5c41-4fbf-a9d6-866c57ed1bcc" providerId="ADAL" clId="{FFF54BE6-30BD-4595-AA49-395A46CC5462}" dt="2024-02-12T15:50:55.030" v="3631"/>
          <ac:spMkLst>
            <pc:docMk/>
            <pc:sldMk cId="3125395793" sldId="753"/>
            <ac:spMk id="2" creationId="{46F17E78-C0EA-3B0F-D56C-D5344271623A}"/>
          </ac:spMkLst>
        </pc:spChg>
        <pc:spChg chg="mod">
          <ac:chgData name="Basu, Sankarshan" userId="e188c745-5c41-4fbf-a9d6-866c57ed1bcc" providerId="ADAL" clId="{FFF54BE6-30BD-4595-AA49-395A46CC5462}" dt="2024-02-12T15:52:26.034" v="3745" actId="20577"/>
          <ac:spMkLst>
            <pc:docMk/>
            <pc:sldMk cId="3125395793" sldId="753"/>
            <ac:spMk id="3" creationId="{0CA8149F-9BEB-3A5E-88E2-F82233DE5882}"/>
          </ac:spMkLst>
        </pc:spChg>
      </pc:sldChg>
      <pc:sldChg chg="modSp new mod">
        <pc:chgData name="Basu, Sankarshan" userId="e188c745-5c41-4fbf-a9d6-866c57ed1bcc" providerId="ADAL" clId="{FFF54BE6-30BD-4595-AA49-395A46CC5462}" dt="2024-02-12T15:55:34.611" v="3835" actId="20577"/>
        <pc:sldMkLst>
          <pc:docMk/>
          <pc:sldMk cId="198724815" sldId="754"/>
        </pc:sldMkLst>
        <pc:spChg chg="mod">
          <ac:chgData name="Basu, Sankarshan" userId="e188c745-5c41-4fbf-a9d6-866c57ed1bcc" providerId="ADAL" clId="{FFF54BE6-30BD-4595-AA49-395A46CC5462}" dt="2024-02-12T15:53:50.237" v="3750" actId="20577"/>
          <ac:spMkLst>
            <pc:docMk/>
            <pc:sldMk cId="198724815" sldId="754"/>
            <ac:spMk id="2" creationId="{F249E98B-10AD-C128-C3A8-D114977C555D}"/>
          </ac:spMkLst>
        </pc:spChg>
        <pc:spChg chg="mod">
          <ac:chgData name="Basu, Sankarshan" userId="e188c745-5c41-4fbf-a9d6-866c57ed1bcc" providerId="ADAL" clId="{FFF54BE6-30BD-4595-AA49-395A46CC5462}" dt="2024-02-12T15:55:34.611" v="3835" actId="20577"/>
          <ac:spMkLst>
            <pc:docMk/>
            <pc:sldMk cId="198724815" sldId="754"/>
            <ac:spMk id="3" creationId="{60CE2572-8509-9E88-4428-404F109C6D42}"/>
          </ac:spMkLst>
        </pc:spChg>
      </pc:sldChg>
      <pc:sldChg chg="modSp new mod">
        <pc:chgData name="Basu, Sankarshan" userId="e188c745-5c41-4fbf-a9d6-866c57ed1bcc" providerId="ADAL" clId="{FFF54BE6-30BD-4595-AA49-395A46CC5462}" dt="2024-02-12T16:03:15.300" v="3958" actId="20577"/>
        <pc:sldMkLst>
          <pc:docMk/>
          <pc:sldMk cId="1553153489" sldId="755"/>
        </pc:sldMkLst>
        <pc:spChg chg="mod">
          <ac:chgData name="Basu, Sankarshan" userId="e188c745-5c41-4fbf-a9d6-866c57ed1bcc" providerId="ADAL" clId="{FFF54BE6-30BD-4595-AA49-395A46CC5462}" dt="2024-02-12T15:59:14.032" v="3841" actId="20577"/>
          <ac:spMkLst>
            <pc:docMk/>
            <pc:sldMk cId="1553153489" sldId="755"/>
            <ac:spMk id="2" creationId="{90324307-CD73-9235-83E8-D231D6F732A9}"/>
          </ac:spMkLst>
        </pc:spChg>
        <pc:spChg chg="mod">
          <ac:chgData name="Basu, Sankarshan" userId="e188c745-5c41-4fbf-a9d6-866c57ed1bcc" providerId="ADAL" clId="{FFF54BE6-30BD-4595-AA49-395A46CC5462}" dt="2024-02-12T16:03:15.300" v="3958" actId="20577"/>
          <ac:spMkLst>
            <pc:docMk/>
            <pc:sldMk cId="1553153489" sldId="755"/>
            <ac:spMk id="3" creationId="{DD04D90F-9E6F-FA71-467C-869311BEBC24}"/>
          </ac:spMkLst>
        </pc:spChg>
      </pc:sldChg>
      <pc:sldChg chg="modSp new mod">
        <pc:chgData name="Basu, Sankarshan" userId="e188c745-5c41-4fbf-a9d6-866c57ed1bcc" providerId="ADAL" clId="{FFF54BE6-30BD-4595-AA49-395A46CC5462}" dt="2024-02-12T16:08:00.307" v="4128" actId="20577"/>
        <pc:sldMkLst>
          <pc:docMk/>
          <pc:sldMk cId="3411566536" sldId="756"/>
        </pc:sldMkLst>
        <pc:spChg chg="mod">
          <ac:chgData name="Basu, Sankarshan" userId="e188c745-5c41-4fbf-a9d6-866c57ed1bcc" providerId="ADAL" clId="{FFF54BE6-30BD-4595-AA49-395A46CC5462}" dt="2024-02-12T16:04:47.152" v="3967" actId="108"/>
          <ac:spMkLst>
            <pc:docMk/>
            <pc:sldMk cId="3411566536" sldId="756"/>
            <ac:spMk id="2" creationId="{F245602C-B814-2E1C-58DE-87C05CD9E472}"/>
          </ac:spMkLst>
        </pc:spChg>
        <pc:spChg chg="mod">
          <ac:chgData name="Basu, Sankarshan" userId="e188c745-5c41-4fbf-a9d6-866c57ed1bcc" providerId="ADAL" clId="{FFF54BE6-30BD-4595-AA49-395A46CC5462}" dt="2024-02-12T16:08:00.307" v="4128" actId="20577"/>
          <ac:spMkLst>
            <pc:docMk/>
            <pc:sldMk cId="3411566536" sldId="756"/>
            <ac:spMk id="3" creationId="{679EFD03-B7E5-3C59-1719-A1CC06AEDE40}"/>
          </ac:spMkLst>
        </pc:spChg>
      </pc:sldChg>
      <pc:sldChg chg="modSp new mod">
        <pc:chgData name="Basu, Sankarshan" userId="e188c745-5c41-4fbf-a9d6-866c57ed1bcc" providerId="ADAL" clId="{FFF54BE6-30BD-4595-AA49-395A46CC5462}" dt="2024-02-12T16:17:45.226" v="4756" actId="14100"/>
        <pc:sldMkLst>
          <pc:docMk/>
          <pc:sldMk cId="2604756719" sldId="757"/>
        </pc:sldMkLst>
        <pc:spChg chg="mod">
          <ac:chgData name="Basu, Sankarshan" userId="e188c745-5c41-4fbf-a9d6-866c57ed1bcc" providerId="ADAL" clId="{FFF54BE6-30BD-4595-AA49-395A46CC5462}" dt="2024-02-12T16:08:44.894" v="4155" actId="20577"/>
          <ac:spMkLst>
            <pc:docMk/>
            <pc:sldMk cId="2604756719" sldId="757"/>
            <ac:spMk id="2" creationId="{BE968030-754A-E09B-4C01-77EF74E3F6A0}"/>
          </ac:spMkLst>
        </pc:spChg>
        <pc:spChg chg="mod">
          <ac:chgData name="Basu, Sankarshan" userId="e188c745-5c41-4fbf-a9d6-866c57ed1bcc" providerId="ADAL" clId="{FFF54BE6-30BD-4595-AA49-395A46CC5462}" dt="2024-02-12T16:17:45.226" v="4756" actId="14100"/>
          <ac:spMkLst>
            <pc:docMk/>
            <pc:sldMk cId="2604756719" sldId="757"/>
            <ac:spMk id="3" creationId="{F40631F5-9185-7BBC-6D58-B16263AE6B6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EE866D-1626-4B4F-9C45-D9E7E54157FD}" type="datetimeFigureOut">
              <a:rPr lang="en-US" smtClean="0"/>
              <a:pPr/>
              <a:t>2/11/2024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404D05-EC03-4502-BEDC-44F0F5903FBF}" type="slidenum">
              <a:rPr lang="en-US" smtClean="0"/>
              <a:pPr/>
              <a:t>‹#›</a:t>
            </a:fld>
            <a:endParaRPr lang="en-US"/>
          </a:p>
        </p:txBody>
      </p:sp>
    </p:spTree>
    <p:extLst>
      <p:ext uri="{BB962C8B-B14F-4D97-AF65-F5344CB8AC3E}">
        <p14:creationId xmlns:p14="http://schemas.microsoft.com/office/powerpoint/2010/main" val="3937062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CBFC72-2911-4FE0-B9CB-72E43A8C17B7}" type="datetimeFigureOut">
              <a:rPr lang="en-US" smtClean="0"/>
              <a:pPr/>
              <a:t>2/11/2024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B1EA9-2361-4E17-A94F-A3643EBC0A2B}" type="slidenum">
              <a:rPr lang="en-US" smtClean="0"/>
              <a:pPr/>
              <a:t>‹#›</a:t>
            </a:fld>
            <a:endParaRPr lang="en-US"/>
          </a:p>
        </p:txBody>
      </p:sp>
    </p:spTree>
    <p:extLst>
      <p:ext uri="{BB962C8B-B14F-4D97-AF65-F5344CB8AC3E}">
        <p14:creationId xmlns:p14="http://schemas.microsoft.com/office/powerpoint/2010/main" val="870409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7285E-D20A-98E8-45AA-B39BF4D237F3}"/>
            </a:ext>
          </a:extLst>
        </p:cNvPr>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E2327EF9-41D5-0E96-717D-A03EA5553024}"/>
              </a:ext>
            </a:extLst>
          </p:cNvPr>
          <p:cNvSpPr>
            <a:spLocks noGrp="1" noRot="1" noChangeAspect="1" noTextEdit="1"/>
          </p:cNvSpPr>
          <p:nvPr>
            <p:ph type="sldImg"/>
          </p:nvPr>
        </p:nvSpPr>
        <p:spPr bwMode="auto">
          <a:noFill/>
          <a:ln>
            <a:solidFill>
              <a:srgbClr val="000000"/>
            </a:solidFill>
            <a:miter lim="800000"/>
            <a:headEnd/>
            <a:tailEnd/>
          </a:ln>
        </p:spPr>
      </p:sp>
      <p:sp>
        <p:nvSpPr>
          <p:cNvPr id="46083" name="Notes Placeholder 2">
            <a:extLst>
              <a:ext uri="{FF2B5EF4-FFF2-40B4-BE49-F238E27FC236}">
                <a16:creationId xmlns:a16="http://schemas.microsoft.com/office/drawing/2014/main" id="{ADD2F96F-9683-2388-F08B-FE043D8E4735}"/>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6084" name="Slide Number Placeholder 3">
            <a:extLst>
              <a:ext uri="{FF2B5EF4-FFF2-40B4-BE49-F238E27FC236}">
                <a16:creationId xmlns:a16="http://schemas.microsoft.com/office/drawing/2014/main" id="{A6B7BC81-D389-0345-AD19-950E2766207B}"/>
              </a:ext>
            </a:extLst>
          </p:cNvPr>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76D0CA-3E9A-4C35-98CB-1CF43443037B}" type="slidenum">
              <a:rPr lang="en-US" smtClean="0"/>
              <a:pPr/>
              <a:t>3</a:t>
            </a:fld>
            <a:endParaRPr lang="en-US"/>
          </a:p>
        </p:txBody>
      </p:sp>
    </p:spTree>
    <p:extLst>
      <p:ext uri="{BB962C8B-B14F-4D97-AF65-F5344CB8AC3E}">
        <p14:creationId xmlns:p14="http://schemas.microsoft.com/office/powerpoint/2010/main" val="4234503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B1EA9-2361-4E17-A94F-A3643EBC0A2B}" type="slidenum">
              <a:rPr lang="en-US" smtClean="0"/>
              <a:pPr/>
              <a:t>8</a:t>
            </a:fld>
            <a:endParaRPr lang="en-US"/>
          </a:p>
        </p:txBody>
      </p:sp>
    </p:spTree>
    <p:extLst>
      <p:ext uri="{BB962C8B-B14F-4D97-AF65-F5344CB8AC3E}">
        <p14:creationId xmlns:p14="http://schemas.microsoft.com/office/powerpoint/2010/main" val="13563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63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FECFCFA-E5B4-44DC-8E5E-C7254CA6881E}" type="slidenum">
              <a:rPr lang="en-US" altLang="en-US">
                <a:latin typeface="Arial" panose="020B0604020202020204" pitchFamily="34" charset="0"/>
              </a:rPr>
              <a:pPr/>
              <a:t>16</a:t>
            </a:fld>
            <a:endParaRPr lang="en-US" altLang="en-US">
              <a:latin typeface="Arial" panose="020B0604020202020204" pitchFamily="34" charset="0"/>
            </a:endParaRPr>
          </a:p>
        </p:txBody>
      </p:sp>
    </p:spTree>
    <p:extLst>
      <p:ext uri="{BB962C8B-B14F-4D97-AF65-F5344CB8AC3E}">
        <p14:creationId xmlns:p14="http://schemas.microsoft.com/office/powerpoint/2010/main" val="244533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0578CD-C68C-4CA3-98DE-CEF221795C24}"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EDD66737-C5E4-4C63-8944-82063ACE69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1560EB-290C-4B11-8CD5-C07A4B594629}"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EDD66737-C5E4-4C63-8944-82063ACE69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11" name="Group 10"/>
          <p:cNvGrpSpPr/>
          <p:nvPr userDrawn="1"/>
        </p:nvGrpSpPr>
        <p:grpSpPr>
          <a:xfrm>
            <a:off x="0" y="0"/>
            <a:ext cx="9144000" cy="304800"/>
            <a:chOff x="0" y="0"/>
            <a:chExt cx="9144000" cy="304800"/>
          </a:xfrm>
        </p:grpSpPr>
        <p:sp>
          <p:nvSpPr>
            <p:cNvPr id="8" name="Rectangle 7"/>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userDrawn="1"/>
        </p:nvGrpSpPr>
        <p:grpSpPr>
          <a:xfrm>
            <a:off x="0" y="6553200"/>
            <a:ext cx="9144000" cy="304800"/>
            <a:chOff x="0" y="0"/>
            <a:chExt cx="9144000" cy="304800"/>
          </a:xfrm>
        </p:grpSpPr>
        <p:sp>
          <p:nvSpPr>
            <p:cNvPr id="13" name="Rectangle 1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8547DA-CCAE-4468-851F-29B9FF225863}"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EDD66737-C5E4-4C63-8944-82063ACE69A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A12B1A-A325-4FD9-990D-FC600D39401A}"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69EA26E8-2EEF-4F4B-9AB9-D2C4A459028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5A8F8D-9370-4886-A183-DDEF06830270}"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69EA26E8-2EEF-4F4B-9AB9-D2C4A459028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90EC43-B9BD-4175-8E42-CC857D35AF61}"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69EA26E8-2EEF-4F4B-9AB9-D2C4A459028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C1C9EB-F41E-403F-9787-24CB2BFFA69E}" type="datetime3">
              <a:rPr lang="en-US" smtClean="0"/>
              <a:t>11 February 2024</a:t>
            </a:fld>
            <a:endParaRPr lang="en-US"/>
          </a:p>
        </p:txBody>
      </p:sp>
      <p:sp>
        <p:nvSpPr>
          <p:cNvPr id="6" name="Footer Placeholder 5"/>
          <p:cNvSpPr>
            <a:spLocks noGrp="1"/>
          </p:cNvSpPr>
          <p:nvPr>
            <p:ph type="ftr" sz="quarter" idx="11"/>
          </p:nvPr>
        </p:nvSpPr>
        <p:spPr/>
        <p:txBody>
          <a:bodyPr/>
          <a:lstStyle/>
          <a:p>
            <a:r>
              <a:rPr lang="en-US"/>
              <a:t>Sankarshan Basu, IIM Bangalore</a:t>
            </a:r>
          </a:p>
        </p:txBody>
      </p:sp>
      <p:sp>
        <p:nvSpPr>
          <p:cNvPr id="7" name="Slide Number Placeholder 6"/>
          <p:cNvSpPr>
            <a:spLocks noGrp="1"/>
          </p:cNvSpPr>
          <p:nvPr>
            <p:ph type="sldNum" sz="quarter" idx="12"/>
          </p:nvPr>
        </p:nvSpPr>
        <p:spPr/>
        <p:txBody>
          <a:bodyPr/>
          <a:lstStyle/>
          <a:p>
            <a:fld id="{69EA26E8-2EEF-4F4B-9AB9-D2C4A459028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5853F6-3EC5-450E-A485-34FFF0B3D61E}" type="datetime3">
              <a:rPr lang="en-US" smtClean="0"/>
              <a:t>11 February 2024</a:t>
            </a:fld>
            <a:endParaRPr lang="en-US"/>
          </a:p>
        </p:txBody>
      </p:sp>
      <p:sp>
        <p:nvSpPr>
          <p:cNvPr id="8" name="Footer Placeholder 7"/>
          <p:cNvSpPr>
            <a:spLocks noGrp="1"/>
          </p:cNvSpPr>
          <p:nvPr>
            <p:ph type="ftr" sz="quarter" idx="11"/>
          </p:nvPr>
        </p:nvSpPr>
        <p:spPr/>
        <p:txBody>
          <a:bodyPr/>
          <a:lstStyle/>
          <a:p>
            <a:r>
              <a:rPr lang="en-US"/>
              <a:t>Sankarshan Basu, IIM Bangalore</a:t>
            </a:r>
          </a:p>
        </p:txBody>
      </p:sp>
      <p:sp>
        <p:nvSpPr>
          <p:cNvPr id="9" name="Slide Number Placeholder 8"/>
          <p:cNvSpPr>
            <a:spLocks noGrp="1"/>
          </p:cNvSpPr>
          <p:nvPr>
            <p:ph type="sldNum" sz="quarter" idx="12"/>
          </p:nvPr>
        </p:nvSpPr>
        <p:spPr/>
        <p:txBody>
          <a:bodyPr/>
          <a:lstStyle/>
          <a:p>
            <a:fld id="{69EA26E8-2EEF-4F4B-9AB9-D2C4A459028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02162D-BD3B-48FC-8BD4-399A2582F153}" type="datetime3">
              <a:rPr lang="en-US" smtClean="0"/>
              <a:t>11 February 2024</a:t>
            </a:fld>
            <a:endParaRPr lang="en-US"/>
          </a:p>
        </p:txBody>
      </p:sp>
      <p:sp>
        <p:nvSpPr>
          <p:cNvPr id="4" name="Footer Placeholder 3"/>
          <p:cNvSpPr>
            <a:spLocks noGrp="1"/>
          </p:cNvSpPr>
          <p:nvPr>
            <p:ph type="ftr" sz="quarter" idx="11"/>
          </p:nvPr>
        </p:nvSpPr>
        <p:spPr/>
        <p:txBody>
          <a:bodyPr/>
          <a:lstStyle/>
          <a:p>
            <a:r>
              <a:rPr lang="en-US"/>
              <a:t>Sankarshan Basu, IIM Bangalore</a:t>
            </a:r>
          </a:p>
        </p:txBody>
      </p:sp>
      <p:sp>
        <p:nvSpPr>
          <p:cNvPr id="5" name="Slide Number Placeholder 4"/>
          <p:cNvSpPr>
            <a:spLocks noGrp="1"/>
          </p:cNvSpPr>
          <p:nvPr>
            <p:ph type="sldNum" sz="quarter" idx="12"/>
          </p:nvPr>
        </p:nvSpPr>
        <p:spPr/>
        <p:txBody>
          <a:bodyPr/>
          <a:lstStyle/>
          <a:p>
            <a:fld id="{69EA26E8-2EEF-4F4B-9AB9-D2C4A459028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9700C-2495-449E-BCD7-134D18E191A4}" type="datetime3">
              <a:rPr lang="en-US" smtClean="0"/>
              <a:t>11 February 2024</a:t>
            </a:fld>
            <a:endParaRPr lang="en-US"/>
          </a:p>
        </p:txBody>
      </p:sp>
      <p:sp>
        <p:nvSpPr>
          <p:cNvPr id="3" name="Footer Placeholder 2"/>
          <p:cNvSpPr>
            <a:spLocks noGrp="1"/>
          </p:cNvSpPr>
          <p:nvPr>
            <p:ph type="ftr" sz="quarter" idx="11"/>
          </p:nvPr>
        </p:nvSpPr>
        <p:spPr/>
        <p:txBody>
          <a:bodyPr/>
          <a:lstStyle/>
          <a:p>
            <a:r>
              <a:rPr lang="en-US"/>
              <a:t>Sankarshan Basu, IIM Bangalore</a:t>
            </a:r>
          </a:p>
        </p:txBody>
      </p:sp>
      <p:sp>
        <p:nvSpPr>
          <p:cNvPr id="4" name="Slide Number Placeholder 3"/>
          <p:cNvSpPr>
            <a:spLocks noGrp="1"/>
          </p:cNvSpPr>
          <p:nvPr>
            <p:ph type="sldNum" sz="quarter" idx="12"/>
          </p:nvPr>
        </p:nvSpPr>
        <p:spPr/>
        <p:txBody>
          <a:bodyPr/>
          <a:lstStyle/>
          <a:p>
            <a:fld id="{69EA26E8-2EEF-4F4B-9AB9-D2C4A4590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57400"/>
            <a:ext cx="7772400" cy="1362075"/>
          </a:xfrm>
        </p:spPr>
        <p:txBody>
          <a:bodyPr anchor="b" anchorCtr="0"/>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3429000"/>
            <a:ext cx="7772400" cy="1500187"/>
          </a:xfrm>
        </p:spPr>
        <p:txBody>
          <a:bodyPr anchor="t" anchorCtr="0"/>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2947E38-ABF2-496A-A15B-A2FD43C85A63}"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EDD66737-C5E4-4C63-8944-82063ACE69A5}" type="slidenum">
              <a:rPr lang="en-US" smtClean="0"/>
              <a:pPr/>
              <a:t>‹#›</a:t>
            </a:fld>
            <a:endParaRPr lang="en-US"/>
          </a:p>
        </p:txBody>
      </p:sp>
      <p:sp>
        <p:nvSpPr>
          <p:cNvPr id="7" name="Text Placeholder 2"/>
          <p:cNvSpPr txBox="1">
            <a:spLocks/>
          </p:cNvSpPr>
          <p:nvPr userDrawn="1"/>
        </p:nvSpPr>
        <p:spPr>
          <a:xfrm>
            <a:off x="722313" y="4953000"/>
            <a:ext cx="3849687" cy="1500187"/>
          </a:xfrm>
          <a:prstGeom prst="rect">
            <a:avLst/>
          </a:prstGeom>
        </p:spPr>
        <p:txBody>
          <a:bodyPr vert="horz" lIns="91440" tIns="45720" rIns="91440" bIns="45720" rtlCol="0" anchor="t" anchorCtr="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7221AF-E7EB-460A-8457-0A37F70A2A6F}" type="datetime3">
              <a:rPr lang="en-US" smtClean="0"/>
              <a:t>11 February 2024</a:t>
            </a:fld>
            <a:endParaRPr lang="en-US"/>
          </a:p>
        </p:txBody>
      </p:sp>
      <p:sp>
        <p:nvSpPr>
          <p:cNvPr id="6" name="Footer Placeholder 5"/>
          <p:cNvSpPr>
            <a:spLocks noGrp="1"/>
          </p:cNvSpPr>
          <p:nvPr>
            <p:ph type="ftr" sz="quarter" idx="11"/>
          </p:nvPr>
        </p:nvSpPr>
        <p:spPr/>
        <p:txBody>
          <a:bodyPr/>
          <a:lstStyle/>
          <a:p>
            <a:r>
              <a:rPr lang="en-US"/>
              <a:t>Sankarshan Basu, IIM Bangalore</a:t>
            </a:r>
          </a:p>
        </p:txBody>
      </p:sp>
      <p:sp>
        <p:nvSpPr>
          <p:cNvPr id="7" name="Slide Number Placeholder 6"/>
          <p:cNvSpPr>
            <a:spLocks noGrp="1"/>
          </p:cNvSpPr>
          <p:nvPr>
            <p:ph type="sldNum" sz="quarter" idx="12"/>
          </p:nvPr>
        </p:nvSpPr>
        <p:spPr/>
        <p:txBody>
          <a:bodyPr/>
          <a:lstStyle/>
          <a:p>
            <a:fld id="{69EA26E8-2EEF-4F4B-9AB9-D2C4A459028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452755-50C9-4072-AFFC-953A5E11DD30}" type="datetime3">
              <a:rPr lang="en-US" smtClean="0"/>
              <a:t>11 February 2024</a:t>
            </a:fld>
            <a:endParaRPr lang="en-US"/>
          </a:p>
        </p:txBody>
      </p:sp>
      <p:sp>
        <p:nvSpPr>
          <p:cNvPr id="6" name="Footer Placeholder 5"/>
          <p:cNvSpPr>
            <a:spLocks noGrp="1"/>
          </p:cNvSpPr>
          <p:nvPr>
            <p:ph type="ftr" sz="quarter" idx="11"/>
          </p:nvPr>
        </p:nvSpPr>
        <p:spPr/>
        <p:txBody>
          <a:bodyPr/>
          <a:lstStyle/>
          <a:p>
            <a:r>
              <a:rPr lang="en-US"/>
              <a:t>Sankarshan Basu, IIM Bangalore</a:t>
            </a:r>
          </a:p>
        </p:txBody>
      </p:sp>
      <p:sp>
        <p:nvSpPr>
          <p:cNvPr id="7" name="Slide Number Placeholder 6"/>
          <p:cNvSpPr>
            <a:spLocks noGrp="1"/>
          </p:cNvSpPr>
          <p:nvPr>
            <p:ph type="sldNum" sz="quarter" idx="12"/>
          </p:nvPr>
        </p:nvSpPr>
        <p:spPr/>
        <p:txBody>
          <a:bodyPr/>
          <a:lstStyle/>
          <a:p>
            <a:fld id="{69EA26E8-2EEF-4F4B-9AB9-D2C4A459028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B51538-E992-42BB-845D-ED5457E8510B}"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69EA26E8-2EEF-4F4B-9AB9-D2C4A459028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25540F-D5E7-40E6-A2F7-2E23F96CF9F9}"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69EA26E8-2EEF-4F4B-9AB9-D2C4A4590284}"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93504E-4E72-427B-BA15-AB7A6AB21CFA}"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B5C8C68F-3D87-4BD8-85B6-E3750DAA5E69}"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5C655C-C0C7-4451-B2C5-89ACB1F33EAF}"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B5C8C68F-3D87-4BD8-85B6-E3750DAA5E69}"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FE2A44-3259-450A-8BCA-82D0DF4576ED}"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B5C8C68F-3D87-4BD8-85B6-E3750DAA5E69}"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0BABD6-9BFA-4157-A0BE-6A71B4CBE48E}" type="datetime3">
              <a:rPr lang="en-US" smtClean="0"/>
              <a:t>11 February 2024</a:t>
            </a:fld>
            <a:endParaRPr lang="en-US"/>
          </a:p>
        </p:txBody>
      </p:sp>
      <p:sp>
        <p:nvSpPr>
          <p:cNvPr id="6" name="Footer Placeholder 5"/>
          <p:cNvSpPr>
            <a:spLocks noGrp="1"/>
          </p:cNvSpPr>
          <p:nvPr>
            <p:ph type="ftr" sz="quarter" idx="11"/>
          </p:nvPr>
        </p:nvSpPr>
        <p:spPr/>
        <p:txBody>
          <a:bodyPr/>
          <a:lstStyle/>
          <a:p>
            <a:r>
              <a:rPr lang="en-US"/>
              <a:t>Sankarshan Basu, IIM Bangalore</a:t>
            </a:r>
          </a:p>
        </p:txBody>
      </p:sp>
      <p:sp>
        <p:nvSpPr>
          <p:cNvPr id="7" name="Slide Number Placeholder 6"/>
          <p:cNvSpPr>
            <a:spLocks noGrp="1"/>
          </p:cNvSpPr>
          <p:nvPr>
            <p:ph type="sldNum" sz="quarter" idx="12"/>
          </p:nvPr>
        </p:nvSpPr>
        <p:spPr/>
        <p:txBody>
          <a:bodyPr/>
          <a:lstStyle/>
          <a:p>
            <a:fld id="{B5C8C68F-3D87-4BD8-85B6-E3750DAA5E69}"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C40FC2-6F36-4250-8A3E-310C3DC5FCBF}" type="datetime3">
              <a:rPr lang="en-US" smtClean="0"/>
              <a:t>11 February 2024</a:t>
            </a:fld>
            <a:endParaRPr lang="en-US"/>
          </a:p>
        </p:txBody>
      </p:sp>
      <p:sp>
        <p:nvSpPr>
          <p:cNvPr id="8" name="Footer Placeholder 7"/>
          <p:cNvSpPr>
            <a:spLocks noGrp="1"/>
          </p:cNvSpPr>
          <p:nvPr>
            <p:ph type="ftr" sz="quarter" idx="11"/>
          </p:nvPr>
        </p:nvSpPr>
        <p:spPr/>
        <p:txBody>
          <a:bodyPr/>
          <a:lstStyle/>
          <a:p>
            <a:r>
              <a:rPr lang="en-US"/>
              <a:t>Sankarshan Basu, IIM Bangalore</a:t>
            </a:r>
          </a:p>
        </p:txBody>
      </p:sp>
      <p:sp>
        <p:nvSpPr>
          <p:cNvPr id="9" name="Slide Number Placeholder 8"/>
          <p:cNvSpPr>
            <a:spLocks noGrp="1"/>
          </p:cNvSpPr>
          <p:nvPr>
            <p:ph type="sldNum" sz="quarter" idx="12"/>
          </p:nvPr>
        </p:nvSpPr>
        <p:spPr/>
        <p:txBody>
          <a:bodyPr/>
          <a:lstStyle/>
          <a:p>
            <a:fld id="{B5C8C68F-3D87-4BD8-85B6-E3750DAA5E69}"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8EA018-7429-4DAB-AF6B-B10923D1980E}" type="datetime3">
              <a:rPr lang="en-US" smtClean="0"/>
              <a:t>11 February 2024</a:t>
            </a:fld>
            <a:endParaRPr lang="en-US"/>
          </a:p>
        </p:txBody>
      </p:sp>
      <p:sp>
        <p:nvSpPr>
          <p:cNvPr id="4" name="Footer Placeholder 3"/>
          <p:cNvSpPr>
            <a:spLocks noGrp="1"/>
          </p:cNvSpPr>
          <p:nvPr>
            <p:ph type="ftr" sz="quarter" idx="11"/>
          </p:nvPr>
        </p:nvSpPr>
        <p:spPr/>
        <p:txBody>
          <a:bodyPr/>
          <a:lstStyle/>
          <a:p>
            <a:r>
              <a:rPr lang="en-US"/>
              <a:t>Sankarshan Basu, IIM Bangalore</a:t>
            </a:r>
          </a:p>
        </p:txBody>
      </p:sp>
      <p:sp>
        <p:nvSpPr>
          <p:cNvPr id="5" name="Slide Number Placeholder 4"/>
          <p:cNvSpPr>
            <a:spLocks noGrp="1"/>
          </p:cNvSpPr>
          <p:nvPr>
            <p:ph type="sldNum" sz="quarter" idx="12"/>
          </p:nvPr>
        </p:nvSpPr>
        <p:spPr/>
        <p:txBody>
          <a:bodyPr/>
          <a:lstStyle/>
          <a:p>
            <a:fld id="{B5C8C68F-3D87-4BD8-85B6-E3750DAA5E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5C3C91-8500-48A9-9280-A833E12BC268}" type="datetime3">
              <a:rPr lang="en-US" smtClean="0"/>
              <a:t>11 February 2024</a:t>
            </a:fld>
            <a:endParaRPr lang="en-US"/>
          </a:p>
        </p:txBody>
      </p:sp>
      <p:sp>
        <p:nvSpPr>
          <p:cNvPr id="6" name="Footer Placeholder 5"/>
          <p:cNvSpPr>
            <a:spLocks noGrp="1"/>
          </p:cNvSpPr>
          <p:nvPr>
            <p:ph type="ftr" sz="quarter" idx="11"/>
          </p:nvPr>
        </p:nvSpPr>
        <p:spPr/>
        <p:txBody>
          <a:bodyPr/>
          <a:lstStyle/>
          <a:p>
            <a:r>
              <a:rPr lang="en-US"/>
              <a:t>Sankarshan Basu, IIM Bangalore</a:t>
            </a:r>
          </a:p>
        </p:txBody>
      </p:sp>
      <p:sp>
        <p:nvSpPr>
          <p:cNvPr id="7" name="Slide Number Placeholder 6"/>
          <p:cNvSpPr>
            <a:spLocks noGrp="1"/>
          </p:cNvSpPr>
          <p:nvPr>
            <p:ph type="sldNum" sz="quarter" idx="12"/>
          </p:nvPr>
        </p:nvSpPr>
        <p:spPr/>
        <p:txBody>
          <a:bodyPr/>
          <a:lstStyle/>
          <a:p>
            <a:fld id="{EDD66737-C5E4-4C63-8944-82063ACE69A5}"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8AD79-417B-4F6C-AB5B-99AEAF46B45D}" type="datetime3">
              <a:rPr lang="en-US" smtClean="0"/>
              <a:t>11 February 2024</a:t>
            </a:fld>
            <a:endParaRPr lang="en-US"/>
          </a:p>
        </p:txBody>
      </p:sp>
      <p:sp>
        <p:nvSpPr>
          <p:cNvPr id="3" name="Footer Placeholder 2"/>
          <p:cNvSpPr>
            <a:spLocks noGrp="1"/>
          </p:cNvSpPr>
          <p:nvPr>
            <p:ph type="ftr" sz="quarter" idx="11"/>
          </p:nvPr>
        </p:nvSpPr>
        <p:spPr/>
        <p:txBody>
          <a:bodyPr/>
          <a:lstStyle/>
          <a:p>
            <a:r>
              <a:rPr lang="en-US"/>
              <a:t>Sankarshan Basu, IIM Bangalore</a:t>
            </a:r>
          </a:p>
        </p:txBody>
      </p:sp>
      <p:sp>
        <p:nvSpPr>
          <p:cNvPr id="4" name="Slide Number Placeholder 3"/>
          <p:cNvSpPr>
            <a:spLocks noGrp="1"/>
          </p:cNvSpPr>
          <p:nvPr>
            <p:ph type="sldNum" sz="quarter" idx="12"/>
          </p:nvPr>
        </p:nvSpPr>
        <p:spPr/>
        <p:txBody>
          <a:bodyPr/>
          <a:lstStyle/>
          <a:p>
            <a:fld id="{B5C8C68F-3D87-4BD8-85B6-E3750DAA5E69}"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C4979-EA95-4ECE-91DA-77F6A1764DB9}" type="datetime3">
              <a:rPr lang="en-US" smtClean="0"/>
              <a:t>11 February 2024</a:t>
            </a:fld>
            <a:endParaRPr lang="en-US"/>
          </a:p>
        </p:txBody>
      </p:sp>
      <p:sp>
        <p:nvSpPr>
          <p:cNvPr id="6" name="Footer Placeholder 5"/>
          <p:cNvSpPr>
            <a:spLocks noGrp="1"/>
          </p:cNvSpPr>
          <p:nvPr>
            <p:ph type="ftr" sz="quarter" idx="11"/>
          </p:nvPr>
        </p:nvSpPr>
        <p:spPr/>
        <p:txBody>
          <a:bodyPr/>
          <a:lstStyle/>
          <a:p>
            <a:r>
              <a:rPr lang="en-US"/>
              <a:t>Sankarshan Basu, IIM Bangalore</a:t>
            </a:r>
          </a:p>
        </p:txBody>
      </p:sp>
      <p:sp>
        <p:nvSpPr>
          <p:cNvPr id="7" name="Slide Number Placeholder 6"/>
          <p:cNvSpPr>
            <a:spLocks noGrp="1"/>
          </p:cNvSpPr>
          <p:nvPr>
            <p:ph type="sldNum" sz="quarter" idx="12"/>
          </p:nvPr>
        </p:nvSpPr>
        <p:spPr/>
        <p:txBody>
          <a:bodyPr/>
          <a:lstStyle/>
          <a:p>
            <a:fld id="{B5C8C68F-3D87-4BD8-85B6-E3750DAA5E69}"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52B2D-2BC1-41F4-9F16-72440348D6C3}" type="datetime3">
              <a:rPr lang="en-US" smtClean="0"/>
              <a:t>11 February 2024</a:t>
            </a:fld>
            <a:endParaRPr lang="en-US"/>
          </a:p>
        </p:txBody>
      </p:sp>
      <p:sp>
        <p:nvSpPr>
          <p:cNvPr id="6" name="Footer Placeholder 5"/>
          <p:cNvSpPr>
            <a:spLocks noGrp="1"/>
          </p:cNvSpPr>
          <p:nvPr>
            <p:ph type="ftr" sz="quarter" idx="11"/>
          </p:nvPr>
        </p:nvSpPr>
        <p:spPr/>
        <p:txBody>
          <a:bodyPr/>
          <a:lstStyle/>
          <a:p>
            <a:r>
              <a:rPr lang="en-US"/>
              <a:t>Sankarshan Basu, IIM Bangalore</a:t>
            </a:r>
          </a:p>
        </p:txBody>
      </p:sp>
      <p:sp>
        <p:nvSpPr>
          <p:cNvPr id="7" name="Slide Number Placeholder 6"/>
          <p:cNvSpPr>
            <a:spLocks noGrp="1"/>
          </p:cNvSpPr>
          <p:nvPr>
            <p:ph type="sldNum" sz="quarter" idx="12"/>
          </p:nvPr>
        </p:nvSpPr>
        <p:spPr/>
        <p:txBody>
          <a:bodyPr/>
          <a:lstStyle/>
          <a:p>
            <a:fld id="{B5C8C68F-3D87-4BD8-85B6-E3750DAA5E69}"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469D5B-FC4D-46A7-8108-BAA50A708E1F}"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B5C8C68F-3D87-4BD8-85B6-E3750DAA5E69}"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BDBE3-B978-454D-8A9C-7CC1FA4DE2BD}"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B5C8C68F-3D87-4BD8-85B6-E3750DAA5E69}"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ED0E65-0155-4AE9-BE88-FA492A1E4D97}"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AA2E4FBA-B4F9-44CB-929E-68B85B713BE2}"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F52854-38BC-4671-9D1B-796425AEA36E}"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AA2E4FBA-B4F9-44CB-929E-68B85B713BE2}"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2D08B-8567-491F-8E9E-BCA4FBCE10C7}"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AA2E4FBA-B4F9-44CB-929E-68B85B713BE2}"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6D4669-2146-4A7F-95A5-E8C064B28BB9}" type="datetime3">
              <a:rPr lang="en-US" smtClean="0"/>
              <a:t>11 February 2024</a:t>
            </a:fld>
            <a:endParaRPr lang="en-US"/>
          </a:p>
        </p:txBody>
      </p:sp>
      <p:sp>
        <p:nvSpPr>
          <p:cNvPr id="6" name="Footer Placeholder 5"/>
          <p:cNvSpPr>
            <a:spLocks noGrp="1"/>
          </p:cNvSpPr>
          <p:nvPr>
            <p:ph type="ftr" sz="quarter" idx="11"/>
          </p:nvPr>
        </p:nvSpPr>
        <p:spPr/>
        <p:txBody>
          <a:bodyPr/>
          <a:lstStyle/>
          <a:p>
            <a:r>
              <a:rPr lang="en-US"/>
              <a:t>Sankarshan Basu, IIM Bangalore</a:t>
            </a:r>
          </a:p>
        </p:txBody>
      </p:sp>
      <p:sp>
        <p:nvSpPr>
          <p:cNvPr id="7" name="Slide Number Placeholder 6"/>
          <p:cNvSpPr>
            <a:spLocks noGrp="1"/>
          </p:cNvSpPr>
          <p:nvPr>
            <p:ph type="sldNum" sz="quarter" idx="12"/>
          </p:nvPr>
        </p:nvSpPr>
        <p:spPr/>
        <p:txBody>
          <a:bodyPr/>
          <a:lstStyle/>
          <a:p>
            <a:fld id="{AA2E4FBA-B4F9-44CB-929E-68B85B713BE2}"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2286F1-FCFE-4CAA-9F7E-E44D88908424}" type="datetime3">
              <a:rPr lang="en-US" smtClean="0"/>
              <a:t>11 February 2024</a:t>
            </a:fld>
            <a:endParaRPr lang="en-US"/>
          </a:p>
        </p:txBody>
      </p:sp>
      <p:sp>
        <p:nvSpPr>
          <p:cNvPr id="8" name="Footer Placeholder 7"/>
          <p:cNvSpPr>
            <a:spLocks noGrp="1"/>
          </p:cNvSpPr>
          <p:nvPr>
            <p:ph type="ftr" sz="quarter" idx="11"/>
          </p:nvPr>
        </p:nvSpPr>
        <p:spPr/>
        <p:txBody>
          <a:bodyPr/>
          <a:lstStyle/>
          <a:p>
            <a:r>
              <a:rPr lang="en-US"/>
              <a:t>Sankarshan Basu, IIM Bangalore</a:t>
            </a:r>
          </a:p>
        </p:txBody>
      </p:sp>
      <p:sp>
        <p:nvSpPr>
          <p:cNvPr id="9" name="Slide Number Placeholder 8"/>
          <p:cNvSpPr>
            <a:spLocks noGrp="1"/>
          </p:cNvSpPr>
          <p:nvPr>
            <p:ph type="sldNum" sz="quarter" idx="12"/>
          </p:nvPr>
        </p:nvSpPr>
        <p:spPr/>
        <p:txBody>
          <a:bodyPr/>
          <a:lstStyle/>
          <a:p>
            <a:fld id="{AA2E4FBA-B4F9-44CB-929E-68B85B713BE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BE80D2-7F50-450F-9F0F-BB3CE3A82AB2}" type="datetime3">
              <a:rPr lang="en-US" smtClean="0"/>
              <a:t>11 February 2024</a:t>
            </a:fld>
            <a:endParaRPr lang="en-US"/>
          </a:p>
        </p:txBody>
      </p:sp>
      <p:sp>
        <p:nvSpPr>
          <p:cNvPr id="8" name="Footer Placeholder 7"/>
          <p:cNvSpPr>
            <a:spLocks noGrp="1"/>
          </p:cNvSpPr>
          <p:nvPr>
            <p:ph type="ftr" sz="quarter" idx="11"/>
          </p:nvPr>
        </p:nvSpPr>
        <p:spPr/>
        <p:txBody>
          <a:bodyPr/>
          <a:lstStyle/>
          <a:p>
            <a:r>
              <a:rPr lang="en-US"/>
              <a:t>Sankarshan Basu, IIM Bangalore</a:t>
            </a:r>
          </a:p>
        </p:txBody>
      </p:sp>
      <p:sp>
        <p:nvSpPr>
          <p:cNvPr id="9" name="Slide Number Placeholder 8"/>
          <p:cNvSpPr>
            <a:spLocks noGrp="1"/>
          </p:cNvSpPr>
          <p:nvPr>
            <p:ph type="sldNum" sz="quarter" idx="12"/>
          </p:nvPr>
        </p:nvSpPr>
        <p:spPr/>
        <p:txBody>
          <a:bodyPr/>
          <a:lstStyle/>
          <a:p>
            <a:fld id="{EDD66737-C5E4-4C63-8944-82063ACE69A5}"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044D97-4E83-45B4-8996-461CE07BB5C1}" type="datetime3">
              <a:rPr lang="en-US" smtClean="0"/>
              <a:t>11 February 2024</a:t>
            </a:fld>
            <a:endParaRPr lang="en-US"/>
          </a:p>
        </p:txBody>
      </p:sp>
      <p:sp>
        <p:nvSpPr>
          <p:cNvPr id="4" name="Footer Placeholder 3"/>
          <p:cNvSpPr>
            <a:spLocks noGrp="1"/>
          </p:cNvSpPr>
          <p:nvPr>
            <p:ph type="ftr" sz="quarter" idx="11"/>
          </p:nvPr>
        </p:nvSpPr>
        <p:spPr/>
        <p:txBody>
          <a:bodyPr/>
          <a:lstStyle/>
          <a:p>
            <a:r>
              <a:rPr lang="en-US"/>
              <a:t>Sankarshan Basu, IIM Bangalore</a:t>
            </a:r>
          </a:p>
        </p:txBody>
      </p:sp>
      <p:sp>
        <p:nvSpPr>
          <p:cNvPr id="5" name="Slide Number Placeholder 4"/>
          <p:cNvSpPr>
            <a:spLocks noGrp="1"/>
          </p:cNvSpPr>
          <p:nvPr>
            <p:ph type="sldNum" sz="quarter" idx="12"/>
          </p:nvPr>
        </p:nvSpPr>
        <p:spPr/>
        <p:txBody>
          <a:bodyPr/>
          <a:lstStyle/>
          <a:p>
            <a:fld id="{AA2E4FBA-B4F9-44CB-929E-68B85B713BE2}"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0A72E-DB8E-47E0-A72F-DF368DB5A62E}" type="datetime3">
              <a:rPr lang="en-US" smtClean="0"/>
              <a:t>11 February 2024</a:t>
            </a:fld>
            <a:endParaRPr lang="en-US"/>
          </a:p>
        </p:txBody>
      </p:sp>
      <p:sp>
        <p:nvSpPr>
          <p:cNvPr id="3" name="Footer Placeholder 2"/>
          <p:cNvSpPr>
            <a:spLocks noGrp="1"/>
          </p:cNvSpPr>
          <p:nvPr>
            <p:ph type="ftr" sz="quarter" idx="11"/>
          </p:nvPr>
        </p:nvSpPr>
        <p:spPr/>
        <p:txBody>
          <a:bodyPr/>
          <a:lstStyle/>
          <a:p>
            <a:r>
              <a:rPr lang="en-US"/>
              <a:t>Sankarshan Basu, IIM Bangalore</a:t>
            </a:r>
          </a:p>
        </p:txBody>
      </p:sp>
      <p:sp>
        <p:nvSpPr>
          <p:cNvPr id="4" name="Slide Number Placeholder 3"/>
          <p:cNvSpPr>
            <a:spLocks noGrp="1"/>
          </p:cNvSpPr>
          <p:nvPr>
            <p:ph type="sldNum" sz="quarter" idx="12"/>
          </p:nvPr>
        </p:nvSpPr>
        <p:spPr/>
        <p:txBody>
          <a:bodyPr/>
          <a:lstStyle/>
          <a:p>
            <a:fld id="{AA2E4FBA-B4F9-44CB-929E-68B85B713BE2}"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86F03C-9076-4D60-B838-543A0D8E56A6}" type="datetime3">
              <a:rPr lang="en-US" smtClean="0"/>
              <a:t>11 February 2024</a:t>
            </a:fld>
            <a:endParaRPr lang="en-US"/>
          </a:p>
        </p:txBody>
      </p:sp>
      <p:sp>
        <p:nvSpPr>
          <p:cNvPr id="6" name="Footer Placeholder 5"/>
          <p:cNvSpPr>
            <a:spLocks noGrp="1"/>
          </p:cNvSpPr>
          <p:nvPr>
            <p:ph type="ftr" sz="quarter" idx="11"/>
          </p:nvPr>
        </p:nvSpPr>
        <p:spPr/>
        <p:txBody>
          <a:bodyPr/>
          <a:lstStyle/>
          <a:p>
            <a:r>
              <a:rPr lang="en-US"/>
              <a:t>Sankarshan Basu, IIM Bangalore</a:t>
            </a:r>
          </a:p>
        </p:txBody>
      </p:sp>
      <p:sp>
        <p:nvSpPr>
          <p:cNvPr id="7" name="Slide Number Placeholder 6"/>
          <p:cNvSpPr>
            <a:spLocks noGrp="1"/>
          </p:cNvSpPr>
          <p:nvPr>
            <p:ph type="sldNum" sz="quarter" idx="12"/>
          </p:nvPr>
        </p:nvSpPr>
        <p:spPr/>
        <p:txBody>
          <a:bodyPr/>
          <a:lstStyle/>
          <a:p>
            <a:fld id="{AA2E4FBA-B4F9-44CB-929E-68B85B713BE2}"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112BFF-DE98-4C90-BE68-BA08814B91AF}" type="datetime3">
              <a:rPr lang="en-US" smtClean="0"/>
              <a:t>11 February 2024</a:t>
            </a:fld>
            <a:endParaRPr lang="en-US"/>
          </a:p>
        </p:txBody>
      </p:sp>
      <p:sp>
        <p:nvSpPr>
          <p:cNvPr id="6" name="Footer Placeholder 5"/>
          <p:cNvSpPr>
            <a:spLocks noGrp="1"/>
          </p:cNvSpPr>
          <p:nvPr>
            <p:ph type="ftr" sz="quarter" idx="11"/>
          </p:nvPr>
        </p:nvSpPr>
        <p:spPr/>
        <p:txBody>
          <a:bodyPr/>
          <a:lstStyle/>
          <a:p>
            <a:r>
              <a:rPr lang="en-US"/>
              <a:t>Sankarshan Basu, IIM Bangalore</a:t>
            </a:r>
          </a:p>
        </p:txBody>
      </p:sp>
      <p:sp>
        <p:nvSpPr>
          <p:cNvPr id="7" name="Slide Number Placeholder 6"/>
          <p:cNvSpPr>
            <a:spLocks noGrp="1"/>
          </p:cNvSpPr>
          <p:nvPr>
            <p:ph type="sldNum" sz="quarter" idx="12"/>
          </p:nvPr>
        </p:nvSpPr>
        <p:spPr/>
        <p:txBody>
          <a:bodyPr/>
          <a:lstStyle/>
          <a:p>
            <a:fld id="{AA2E4FBA-B4F9-44CB-929E-68B85B713BE2}"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30B41F-C827-466D-88EB-F0BCBB5A881A}"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AA2E4FBA-B4F9-44CB-929E-68B85B713BE2}"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26E8B6-EA4E-4A34-881E-4A53AB9398BE}"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AA2E4FBA-B4F9-44CB-929E-68B85B713B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1CC683-B8E7-4DE3-B924-73D0038332EA}" type="datetime3">
              <a:rPr lang="en-US" smtClean="0"/>
              <a:t>11 February 2024</a:t>
            </a:fld>
            <a:endParaRPr lang="en-US"/>
          </a:p>
        </p:txBody>
      </p:sp>
      <p:sp>
        <p:nvSpPr>
          <p:cNvPr id="4" name="Footer Placeholder 3"/>
          <p:cNvSpPr>
            <a:spLocks noGrp="1"/>
          </p:cNvSpPr>
          <p:nvPr>
            <p:ph type="ftr" sz="quarter" idx="11"/>
          </p:nvPr>
        </p:nvSpPr>
        <p:spPr/>
        <p:txBody>
          <a:bodyPr/>
          <a:lstStyle/>
          <a:p>
            <a:r>
              <a:rPr lang="en-US"/>
              <a:t>Sankarshan Basu, IIM Bangalore</a:t>
            </a:r>
          </a:p>
        </p:txBody>
      </p:sp>
      <p:sp>
        <p:nvSpPr>
          <p:cNvPr id="5" name="Slide Number Placeholder 4"/>
          <p:cNvSpPr>
            <a:spLocks noGrp="1"/>
          </p:cNvSpPr>
          <p:nvPr>
            <p:ph type="sldNum" sz="quarter" idx="12"/>
          </p:nvPr>
        </p:nvSpPr>
        <p:spPr/>
        <p:txBody>
          <a:bodyPr/>
          <a:lstStyle/>
          <a:p>
            <a:fld id="{EDD66737-C5E4-4C63-8944-82063ACE69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17E62-83C5-4A9E-B620-BFDE8D761A9C}" type="datetime3">
              <a:rPr lang="en-US" smtClean="0"/>
              <a:t>11 February 2024</a:t>
            </a:fld>
            <a:endParaRPr lang="en-US"/>
          </a:p>
        </p:txBody>
      </p:sp>
      <p:sp>
        <p:nvSpPr>
          <p:cNvPr id="3" name="Footer Placeholder 2"/>
          <p:cNvSpPr>
            <a:spLocks noGrp="1"/>
          </p:cNvSpPr>
          <p:nvPr>
            <p:ph type="ftr" sz="quarter" idx="11"/>
          </p:nvPr>
        </p:nvSpPr>
        <p:spPr/>
        <p:txBody>
          <a:bodyPr/>
          <a:lstStyle/>
          <a:p>
            <a:r>
              <a:rPr lang="en-US"/>
              <a:t>Sankarshan Basu, IIM Bangalore</a:t>
            </a:r>
          </a:p>
        </p:txBody>
      </p:sp>
      <p:sp>
        <p:nvSpPr>
          <p:cNvPr id="4" name="Slide Number Placeholder 3"/>
          <p:cNvSpPr>
            <a:spLocks noGrp="1"/>
          </p:cNvSpPr>
          <p:nvPr>
            <p:ph type="sldNum" sz="quarter" idx="12"/>
          </p:nvPr>
        </p:nvSpPr>
        <p:spPr/>
        <p:txBody>
          <a:bodyPr/>
          <a:lstStyle/>
          <a:p>
            <a:fld id="{EDD66737-C5E4-4C63-8944-82063ACE69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83F763-17D5-46D1-92A4-8F6D2FB4E63F}" type="datetime3">
              <a:rPr lang="en-US" smtClean="0"/>
              <a:t>11 February 2024</a:t>
            </a:fld>
            <a:endParaRPr lang="en-US"/>
          </a:p>
        </p:txBody>
      </p:sp>
      <p:sp>
        <p:nvSpPr>
          <p:cNvPr id="6" name="Footer Placeholder 5"/>
          <p:cNvSpPr>
            <a:spLocks noGrp="1"/>
          </p:cNvSpPr>
          <p:nvPr>
            <p:ph type="ftr" sz="quarter" idx="11"/>
          </p:nvPr>
        </p:nvSpPr>
        <p:spPr/>
        <p:txBody>
          <a:bodyPr/>
          <a:lstStyle/>
          <a:p>
            <a:r>
              <a:rPr lang="en-US"/>
              <a:t>Sankarshan Basu, IIM Bangalore</a:t>
            </a:r>
          </a:p>
        </p:txBody>
      </p:sp>
      <p:sp>
        <p:nvSpPr>
          <p:cNvPr id="7" name="Slide Number Placeholder 6"/>
          <p:cNvSpPr>
            <a:spLocks noGrp="1"/>
          </p:cNvSpPr>
          <p:nvPr>
            <p:ph type="sldNum" sz="quarter" idx="12"/>
          </p:nvPr>
        </p:nvSpPr>
        <p:spPr/>
        <p:txBody>
          <a:bodyPr/>
          <a:lstStyle/>
          <a:p>
            <a:fld id="{EDD66737-C5E4-4C63-8944-82063ACE69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B71B6-98AB-49E4-A2A8-CDD2EA581672}" type="datetime3">
              <a:rPr lang="en-US" smtClean="0"/>
              <a:t>11 February 2024</a:t>
            </a:fld>
            <a:endParaRPr lang="en-US"/>
          </a:p>
        </p:txBody>
      </p:sp>
      <p:sp>
        <p:nvSpPr>
          <p:cNvPr id="6" name="Footer Placeholder 5"/>
          <p:cNvSpPr>
            <a:spLocks noGrp="1"/>
          </p:cNvSpPr>
          <p:nvPr>
            <p:ph type="ftr" sz="quarter" idx="11"/>
          </p:nvPr>
        </p:nvSpPr>
        <p:spPr/>
        <p:txBody>
          <a:bodyPr/>
          <a:lstStyle/>
          <a:p>
            <a:r>
              <a:rPr lang="en-US"/>
              <a:t>Sankarshan Basu, IIM Bangalore</a:t>
            </a:r>
          </a:p>
        </p:txBody>
      </p:sp>
      <p:sp>
        <p:nvSpPr>
          <p:cNvPr id="7" name="Slide Number Placeholder 6"/>
          <p:cNvSpPr>
            <a:spLocks noGrp="1"/>
          </p:cNvSpPr>
          <p:nvPr>
            <p:ph type="sldNum" sz="quarter" idx="12"/>
          </p:nvPr>
        </p:nvSpPr>
        <p:spPr/>
        <p:txBody>
          <a:bodyPr/>
          <a:lstStyle/>
          <a:p>
            <a:fld id="{EDD66737-C5E4-4C63-8944-82063ACE69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6561E-3D8C-4AA5-B30C-0ED7C9C14684}"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EDD66737-C5E4-4C63-8944-82063ACE69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874BA-C17E-44DB-AB4C-CC2453131EB0}" type="datetime3">
              <a:rPr lang="en-US" smtClean="0"/>
              <a:t>11 February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Sankarshan Basu, IIM Bangalore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66737-C5E4-4C63-8944-82063ACE69A5}" type="slidenum">
              <a:rPr lang="en-US" smtClean="0"/>
              <a:pPr/>
              <a:t>‹#›</a:t>
            </a:fld>
            <a:endParaRPr lang="en-US"/>
          </a:p>
        </p:txBody>
      </p:sp>
      <p:pic>
        <p:nvPicPr>
          <p:cNvPr id="7" name="Picture 6" descr="IIMB symbol final low res.jpg"/>
          <p:cNvPicPr>
            <a:picLocks noChangeAspect="1"/>
          </p:cNvPicPr>
          <p:nvPr userDrawn="1"/>
        </p:nvPicPr>
        <p:blipFill>
          <a:blip r:embed="rId13" cstate="print"/>
          <a:stretch>
            <a:fillRect/>
          </a:stretch>
        </p:blipFill>
        <p:spPr>
          <a:xfrm>
            <a:off x="8077200" y="5696298"/>
            <a:ext cx="914400" cy="802189"/>
          </a:xfrm>
          <a:prstGeom prst="rect">
            <a:avLst/>
          </a:prstGeom>
        </p:spPr>
      </p:pic>
      <p:grpSp>
        <p:nvGrpSpPr>
          <p:cNvPr id="8" name="Group 7"/>
          <p:cNvGrpSpPr/>
          <p:nvPr userDrawn="1"/>
        </p:nvGrpSpPr>
        <p:grpSpPr>
          <a:xfrm>
            <a:off x="0" y="0"/>
            <a:ext cx="9144000" cy="304800"/>
            <a:chOff x="0" y="0"/>
            <a:chExt cx="9144000" cy="304800"/>
          </a:xfrm>
        </p:grpSpPr>
        <p:sp>
          <p:nvSpPr>
            <p:cNvPr id="9" name="Rectangle 8"/>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0" y="6553200"/>
            <a:ext cx="9144000" cy="304800"/>
            <a:chOff x="0" y="0"/>
            <a:chExt cx="9144000" cy="304800"/>
          </a:xfrm>
        </p:grpSpPr>
        <p:sp>
          <p:nvSpPr>
            <p:cNvPr id="12" name="Rectangle 11"/>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p:txStyles>
    <p:titleStyle>
      <a:lvl1pPr algn="l" defTabSz="914400" rtl="0" eaLnBrk="1" latinLnBrk="0" hangingPunct="1">
        <a:spcBef>
          <a:spcPct val="0"/>
        </a:spcBef>
        <a:buNone/>
        <a:defRPr sz="2800" b="1" kern="1200">
          <a:solidFill>
            <a:srgbClr val="B11117"/>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E0536-0818-4A06-B5D5-50C0DF6B9404}" type="datetime3">
              <a:rPr lang="en-US" smtClean="0"/>
              <a:t>11 February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Sankarshan Basu, IIM Bangalore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A26E8-2EEF-4F4B-9AB9-D2C4A45902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6AAAC-FC85-4C6D-B576-9C56F3902EAD}" type="datetime3">
              <a:rPr lang="en-US" smtClean="0"/>
              <a:t>11 February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Sankarshan Basu, IIM Bangalore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8C68F-3D87-4BD8-85B6-E3750DAA5E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050D7-E760-4741-8E3F-38EA1DA19D48}" type="datetime3">
              <a:rPr lang="en-US" smtClean="0"/>
              <a:t>11 February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Sankarshan Basu, IIM Bangalore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E4FBA-B4F9-44CB-929E-68B85B713B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sankarshan.basu@iimb.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http://www.iimb.ernet.in/"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676400"/>
            <a:ext cx="8991600" cy="1295401"/>
          </a:xfrm>
        </p:spPr>
        <p:txBody>
          <a:bodyPr>
            <a:normAutofit fontScale="90000"/>
          </a:bodyPr>
          <a:lstStyle/>
          <a:p>
            <a:pPr algn="ctr"/>
            <a:r>
              <a:rPr lang="en-GB" dirty="0">
                <a:effectLst>
                  <a:outerShdw blurRad="38100" dist="38100" dir="2700000" algn="tl">
                    <a:srgbClr val="000000">
                      <a:alpha val="43137"/>
                    </a:srgbClr>
                  </a:outerShdw>
                </a:effectLst>
              </a:rPr>
              <a:t>application of quantitative techniques in finance </a:t>
            </a:r>
            <a:r>
              <a:rPr lang="en-US" dirty="0"/>
              <a:t> </a:t>
            </a:r>
          </a:p>
        </p:txBody>
      </p:sp>
      <p:sp>
        <p:nvSpPr>
          <p:cNvPr id="3" name="Text Placeholder 2"/>
          <p:cNvSpPr>
            <a:spLocks noGrp="1"/>
          </p:cNvSpPr>
          <p:nvPr>
            <p:ph type="body" idx="1"/>
          </p:nvPr>
        </p:nvSpPr>
        <p:spPr>
          <a:xfrm>
            <a:off x="685800" y="3276600"/>
            <a:ext cx="7772400" cy="1500187"/>
          </a:xfrm>
        </p:spPr>
        <p:txBody>
          <a:bodyPr/>
          <a:lstStyle/>
          <a:p>
            <a:r>
              <a:rPr lang="en-US" dirty="0"/>
              <a:t>Sankarshan Basu</a:t>
            </a:r>
          </a:p>
          <a:p>
            <a:r>
              <a:rPr lang="en-US" dirty="0"/>
              <a:t>Professor, Finance and Accounting Area</a:t>
            </a:r>
          </a:p>
          <a:p>
            <a:r>
              <a:rPr lang="en-US" dirty="0"/>
              <a:t>Indian Institute of Management Bangalore</a:t>
            </a:r>
          </a:p>
          <a:p>
            <a:r>
              <a:rPr lang="en-US" dirty="0"/>
              <a:t>Email</a:t>
            </a:r>
            <a:r>
              <a:rPr lang="en-US"/>
              <a:t>: </a:t>
            </a:r>
            <a:r>
              <a:rPr lang="en-US">
                <a:hlinkClick r:id="rId2"/>
              </a:rPr>
              <a:t>sankarshan.basu@iimb.ac.in</a:t>
            </a:r>
            <a:r>
              <a:rPr lang="en-US"/>
              <a:t> </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5410200"/>
            <a:ext cx="5419725" cy="110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1683-A40C-4956-AB32-B711B7054603}"/>
              </a:ext>
            </a:extLst>
          </p:cNvPr>
          <p:cNvSpPr>
            <a:spLocks noGrp="1"/>
          </p:cNvSpPr>
          <p:nvPr>
            <p:ph type="title"/>
          </p:nvPr>
        </p:nvSpPr>
        <p:spPr/>
        <p:txBody>
          <a:bodyPr/>
          <a:lstStyle/>
          <a:p>
            <a:r>
              <a:rPr lang="en-GB" dirty="0"/>
              <a:t>Two schools of thought</a:t>
            </a:r>
          </a:p>
        </p:txBody>
      </p:sp>
      <p:sp>
        <p:nvSpPr>
          <p:cNvPr id="3" name="Text Placeholder 2">
            <a:extLst>
              <a:ext uri="{FF2B5EF4-FFF2-40B4-BE49-F238E27FC236}">
                <a16:creationId xmlns:a16="http://schemas.microsoft.com/office/drawing/2014/main" id="{00D40EB0-DCE6-4AB6-8E8B-9E9DA779230F}"/>
              </a:ext>
            </a:extLst>
          </p:cNvPr>
          <p:cNvSpPr>
            <a:spLocks noGrp="1"/>
          </p:cNvSpPr>
          <p:nvPr>
            <p:ph type="body" idx="1"/>
          </p:nvPr>
        </p:nvSpPr>
        <p:spPr/>
        <p:txBody>
          <a:bodyPr/>
          <a:lstStyle/>
          <a:p>
            <a:r>
              <a:rPr lang="en-GB" dirty="0"/>
              <a:t>Time Series based</a:t>
            </a:r>
          </a:p>
        </p:txBody>
      </p:sp>
      <p:sp>
        <p:nvSpPr>
          <p:cNvPr id="4" name="Content Placeholder 3">
            <a:extLst>
              <a:ext uri="{FF2B5EF4-FFF2-40B4-BE49-F238E27FC236}">
                <a16:creationId xmlns:a16="http://schemas.microsoft.com/office/drawing/2014/main" id="{FDC5199D-1410-4F28-B319-CCEA8D1CDDE0}"/>
              </a:ext>
            </a:extLst>
          </p:cNvPr>
          <p:cNvSpPr>
            <a:spLocks noGrp="1"/>
          </p:cNvSpPr>
          <p:nvPr>
            <p:ph sz="half" idx="2"/>
          </p:nvPr>
        </p:nvSpPr>
        <p:spPr/>
        <p:txBody>
          <a:bodyPr>
            <a:normAutofit/>
          </a:bodyPr>
          <a:lstStyle/>
          <a:p>
            <a:pPr algn="just"/>
            <a:r>
              <a:rPr lang="en-GB" sz="2000" dirty="0"/>
              <a:t>History repeats itself, i.e. an event in the past has some probability of recurring in the future. </a:t>
            </a:r>
          </a:p>
          <a:p>
            <a:pPr algn="just"/>
            <a:r>
              <a:rPr lang="en-GB" sz="2000" dirty="0"/>
              <a:t>Belief is that any event in the financial markets shall repeat itself at some point of time in the future.</a:t>
            </a:r>
          </a:p>
          <a:p>
            <a:pPr algn="just"/>
            <a:r>
              <a:rPr lang="en-GB" sz="2000" dirty="0"/>
              <a:t>“History” might not be just short or long - the length of time of the “history” could be significantly long as well. </a:t>
            </a:r>
          </a:p>
        </p:txBody>
      </p:sp>
      <p:sp>
        <p:nvSpPr>
          <p:cNvPr id="5" name="Text Placeholder 4">
            <a:extLst>
              <a:ext uri="{FF2B5EF4-FFF2-40B4-BE49-F238E27FC236}">
                <a16:creationId xmlns:a16="http://schemas.microsoft.com/office/drawing/2014/main" id="{7B5554F0-AE53-40CE-B70B-E0722B298904}"/>
              </a:ext>
            </a:extLst>
          </p:cNvPr>
          <p:cNvSpPr>
            <a:spLocks noGrp="1"/>
          </p:cNvSpPr>
          <p:nvPr>
            <p:ph type="body" sz="quarter" idx="3"/>
          </p:nvPr>
        </p:nvSpPr>
        <p:spPr/>
        <p:txBody>
          <a:bodyPr/>
          <a:lstStyle/>
          <a:p>
            <a:r>
              <a:rPr lang="en-GB" dirty="0"/>
              <a:t>Stochastic Process based</a:t>
            </a:r>
          </a:p>
        </p:txBody>
      </p:sp>
      <p:sp>
        <p:nvSpPr>
          <p:cNvPr id="6" name="Content Placeholder 5">
            <a:extLst>
              <a:ext uri="{FF2B5EF4-FFF2-40B4-BE49-F238E27FC236}">
                <a16:creationId xmlns:a16="http://schemas.microsoft.com/office/drawing/2014/main" id="{A2363A9D-60EA-46AA-859E-16B9595A32A6}"/>
              </a:ext>
            </a:extLst>
          </p:cNvPr>
          <p:cNvSpPr>
            <a:spLocks noGrp="1"/>
          </p:cNvSpPr>
          <p:nvPr>
            <p:ph sz="quarter" idx="4"/>
          </p:nvPr>
        </p:nvSpPr>
        <p:spPr/>
        <p:txBody>
          <a:bodyPr>
            <a:normAutofit/>
          </a:bodyPr>
          <a:lstStyle/>
          <a:p>
            <a:pPr algn="just"/>
            <a:r>
              <a:rPr lang="en-GB" sz="2000" dirty="0"/>
              <a:t>Believes that the probability of recurrence of past events is very small and that there is no “history” that is retained - in a sense the underlying process follows a purely “Markov” process. </a:t>
            </a:r>
          </a:p>
          <a:p>
            <a:pPr algn="just"/>
            <a:r>
              <a:rPr lang="en-GB" sz="2000" dirty="0"/>
              <a:t>Under this assumption, the only relevant information is the current information - any other information is not relevant for any future prediction purposes.</a:t>
            </a:r>
          </a:p>
        </p:txBody>
      </p:sp>
      <p:sp>
        <p:nvSpPr>
          <p:cNvPr id="7" name="Date Placeholder 6">
            <a:extLst>
              <a:ext uri="{FF2B5EF4-FFF2-40B4-BE49-F238E27FC236}">
                <a16:creationId xmlns:a16="http://schemas.microsoft.com/office/drawing/2014/main" id="{A81E9028-ED2F-4228-B7C3-579EECF358FB}"/>
              </a:ext>
            </a:extLst>
          </p:cNvPr>
          <p:cNvSpPr>
            <a:spLocks noGrp="1"/>
          </p:cNvSpPr>
          <p:nvPr>
            <p:ph type="dt" sz="half" idx="10"/>
          </p:nvPr>
        </p:nvSpPr>
        <p:spPr/>
        <p:txBody>
          <a:bodyPr/>
          <a:lstStyle/>
          <a:p>
            <a:fld id="{40BE80D2-7F50-450F-9F0F-BB3CE3A82AB2}" type="datetime3">
              <a:rPr lang="en-US" smtClean="0"/>
              <a:t>11 February 2024</a:t>
            </a:fld>
            <a:endParaRPr lang="en-US"/>
          </a:p>
        </p:txBody>
      </p:sp>
      <p:sp>
        <p:nvSpPr>
          <p:cNvPr id="8" name="Footer Placeholder 7">
            <a:extLst>
              <a:ext uri="{FF2B5EF4-FFF2-40B4-BE49-F238E27FC236}">
                <a16:creationId xmlns:a16="http://schemas.microsoft.com/office/drawing/2014/main" id="{30F6C003-8795-485A-95FB-049188570B87}"/>
              </a:ext>
            </a:extLst>
          </p:cNvPr>
          <p:cNvSpPr>
            <a:spLocks noGrp="1"/>
          </p:cNvSpPr>
          <p:nvPr>
            <p:ph type="ftr" sz="quarter" idx="11"/>
          </p:nvPr>
        </p:nvSpPr>
        <p:spPr/>
        <p:txBody>
          <a:bodyPr/>
          <a:lstStyle/>
          <a:p>
            <a:r>
              <a:rPr lang="en-US"/>
              <a:t>Sankarshan Basu, IIM Bangalore</a:t>
            </a:r>
          </a:p>
        </p:txBody>
      </p:sp>
      <p:sp>
        <p:nvSpPr>
          <p:cNvPr id="9" name="Slide Number Placeholder 8">
            <a:extLst>
              <a:ext uri="{FF2B5EF4-FFF2-40B4-BE49-F238E27FC236}">
                <a16:creationId xmlns:a16="http://schemas.microsoft.com/office/drawing/2014/main" id="{5974C28B-878C-4F39-814A-ADBE042522DE}"/>
              </a:ext>
            </a:extLst>
          </p:cNvPr>
          <p:cNvSpPr>
            <a:spLocks noGrp="1"/>
          </p:cNvSpPr>
          <p:nvPr>
            <p:ph type="sldNum" sz="quarter" idx="12"/>
          </p:nvPr>
        </p:nvSpPr>
        <p:spPr/>
        <p:txBody>
          <a:bodyPr/>
          <a:lstStyle/>
          <a:p>
            <a:fld id="{EDD66737-C5E4-4C63-8944-82063ACE69A5}" type="slidenum">
              <a:rPr lang="en-US" smtClean="0"/>
              <a:pPr/>
              <a:t>10</a:t>
            </a:fld>
            <a:endParaRPr lang="en-US"/>
          </a:p>
        </p:txBody>
      </p:sp>
      <p:sp>
        <p:nvSpPr>
          <p:cNvPr id="10" name="TextBox 9">
            <a:extLst>
              <a:ext uri="{FF2B5EF4-FFF2-40B4-BE49-F238E27FC236}">
                <a16:creationId xmlns:a16="http://schemas.microsoft.com/office/drawing/2014/main" id="{9DD32921-C80D-FAE4-7776-973B85CB43B8}"/>
              </a:ext>
            </a:extLst>
          </p:cNvPr>
          <p:cNvSpPr txBox="1"/>
          <p:nvPr/>
        </p:nvSpPr>
        <p:spPr>
          <a:xfrm>
            <a:off x="2667000" y="6019800"/>
            <a:ext cx="3657600" cy="369332"/>
          </a:xfrm>
          <a:prstGeom prst="rect">
            <a:avLst/>
          </a:prstGeom>
          <a:noFill/>
        </p:spPr>
        <p:txBody>
          <a:bodyPr wrap="square" rtlCol="0">
            <a:spAutoFit/>
          </a:bodyPr>
          <a:lstStyle/>
          <a:p>
            <a:r>
              <a:rPr lang="en-US" dirty="0">
                <a:highlight>
                  <a:srgbClr val="FFFF00"/>
                </a:highlight>
              </a:rPr>
              <a:t>Both equally important and relevant</a:t>
            </a:r>
          </a:p>
        </p:txBody>
      </p:sp>
    </p:spTree>
    <p:extLst>
      <p:ext uri="{BB962C8B-B14F-4D97-AF65-F5344CB8AC3E}">
        <p14:creationId xmlns:p14="http://schemas.microsoft.com/office/powerpoint/2010/main" val="2118646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AD4DD-E0FE-80E3-D0DE-ADBDAE3619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B2B691-C246-D923-162F-4F5E6D2D6B44}"/>
              </a:ext>
            </a:extLst>
          </p:cNvPr>
          <p:cNvSpPr>
            <a:spLocks noGrp="1"/>
          </p:cNvSpPr>
          <p:nvPr>
            <p:ph type="title"/>
          </p:nvPr>
        </p:nvSpPr>
        <p:spPr/>
        <p:txBody>
          <a:bodyPr/>
          <a:lstStyle/>
          <a:p>
            <a:r>
              <a:rPr lang="en-GB" dirty="0"/>
              <a:t>Some special characteristics of financial data</a:t>
            </a:r>
          </a:p>
        </p:txBody>
      </p:sp>
      <p:sp>
        <p:nvSpPr>
          <p:cNvPr id="3" name="Content Placeholder 2">
            <a:extLst>
              <a:ext uri="{FF2B5EF4-FFF2-40B4-BE49-F238E27FC236}">
                <a16:creationId xmlns:a16="http://schemas.microsoft.com/office/drawing/2014/main" id="{4F6284FA-985F-5381-B672-8F304C535D39}"/>
              </a:ext>
            </a:extLst>
          </p:cNvPr>
          <p:cNvSpPr>
            <a:spLocks noGrp="1"/>
          </p:cNvSpPr>
          <p:nvPr>
            <p:ph idx="1"/>
          </p:nvPr>
        </p:nvSpPr>
        <p:spPr/>
        <p:txBody>
          <a:bodyPr>
            <a:normAutofit fontScale="92500" lnSpcReduction="10000"/>
          </a:bodyPr>
          <a:lstStyle/>
          <a:p>
            <a:pPr algn="just"/>
            <a:r>
              <a:rPr lang="en-GB" altLang="en-US" i="1" dirty="0">
                <a:cs typeface="Times New Roman" panose="02020603050405020304" pitchFamily="18" charset="0"/>
              </a:rPr>
              <a:t>Frequency &amp; quantity of data</a:t>
            </a:r>
            <a:r>
              <a:rPr lang="en-GB" altLang="en-US" dirty="0">
                <a:cs typeface="Times New Roman" panose="02020603050405020304" pitchFamily="18" charset="0"/>
              </a:rPr>
              <a:t> </a:t>
            </a:r>
          </a:p>
          <a:p>
            <a:pPr lvl="1" algn="just"/>
            <a:r>
              <a:rPr lang="en-GB" altLang="en-US" sz="2200" dirty="0">
                <a:cs typeface="Times New Roman" panose="02020603050405020304" pitchFamily="18" charset="0"/>
              </a:rPr>
              <a:t>Market prices are measured every time there is a trade or somebody posts a new quote. </a:t>
            </a:r>
          </a:p>
          <a:p>
            <a:pPr algn="just">
              <a:buNone/>
            </a:pPr>
            <a:endParaRPr lang="en-GB" altLang="en-US" dirty="0">
              <a:cs typeface="Times New Roman" panose="02020603050405020304" pitchFamily="18" charset="0"/>
            </a:endParaRPr>
          </a:p>
          <a:p>
            <a:pPr algn="just"/>
            <a:r>
              <a:rPr lang="en-GB" altLang="en-US" i="1" dirty="0">
                <a:cs typeface="Times New Roman" panose="02020603050405020304" pitchFamily="18" charset="0"/>
              </a:rPr>
              <a:t>Quality</a:t>
            </a:r>
          </a:p>
          <a:p>
            <a:pPr lvl="1" algn="just"/>
            <a:r>
              <a:rPr lang="en-GB" altLang="en-US" sz="2400" dirty="0">
                <a:cs typeface="Times New Roman" panose="02020603050405020304" pitchFamily="18" charset="0"/>
              </a:rPr>
              <a:t>Recorded asset prices are usually those at which the transaction took place. No possibility for measurement error but financial data is “noisy”.</a:t>
            </a:r>
          </a:p>
          <a:p>
            <a:pPr algn="just"/>
            <a:endParaRPr lang="en-GB" altLang="en-US" i="1" dirty="0">
              <a:cs typeface="Times New Roman" panose="02020603050405020304" pitchFamily="18" charset="0"/>
            </a:endParaRPr>
          </a:p>
          <a:p>
            <a:pPr algn="just"/>
            <a:r>
              <a:rPr lang="en-GB" altLang="en-US" i="1" dirty="0">
                <a:cs typeface="Times New Roman" panose="02020603050405020304" pitchFamily="18" charset="0"/>
              </a:rPr>
              <a:t>Price data is a compromise value and hence valid for short periods of time</a:t>
            </a:r>
            <a:endParaRPr lang="en-GB" altLang="en-US" dirty="0">
              <a:latin typeface="Times New Roman" panose="02020603050405020304" pitchFamily="18" charset="0"/>
              <a:cs typeface="Times New Roman" panose="02020603050405020304" pitchFamily="18" charset="0"/>
            </a:endParaRPr>
          </a:p>
          <a:p>
            <a:endParaRPr lang="en-GB" dirty="0"/>
          </a:p>
        </p:txBody>
      </p:sp>
      <p:sp>
        <p:nvSpPr>
          <p:cNvPr id="4" name="Date Placeholder 3">
            <a:extLst>
              <a:ext uri="{FF2B5EF4-FFF2-40B4-BE49-F238E27FC236}">
                <a16:creationId xmlns:a16="http://schemas.microsoft.com/office/drawing/2014/main" id="{43B42667-57B8-5B3A-0BE8-60282DBFAF38}"/>
              </a:ext>
            </a:extLst>
          </p:cNvPr>
          <p:cNvSpPr>
            <a:spLocks noGrp="1"/>
          </p:cNvSpPr>
          <p:nvPr>
            <p:ph type="dt" sz="half" idx="10"/>
          </p:nvPr>
        </p:nvSpPr>
        <p:spPr/>
        <p:txBody>
          <a:bodyPr/>
          <a:lstStyle/>
          <a:p>
            <a:fld id="{EC0578CD-C68C-4CA3-98DE-CEF221795C24}" type="datetime3">
              <a:rPr lang="en-US" smtClean="0"/>
              <a:t>11 February 2024</a:t>
            </a:fld>
            <a:endParaRPr lang="en-US"/>
          </a:p>
        </p:txBody>
      </p:sp>
      <p:sp>
        <p:nvSpPr>
          <p:cNvPr id="5" name="Footer Placeholder 4">
            <a:extLst>
              <a:ext uri="{FF2B5EF4-FFF2-40B4-BE49-F238E27FC236}">
                <a16:creationId xmlns:a16="http://schemas.microsoft.com/office/drawing/2014/main" id="{8A6462E0-EE3E-41D4-CDA8-A70DC5AB3075}"/>
              </a:ext>
            </a:extLst>
          </p:cNvPr>
          <p:cNvSpPr>
            <a:spLocks noGrp="1"/>
          </p:cNvSpPr>
          <p:nvPr>
            <p:ph type="ftr" sz="quarter" idx="11"/>
          </p:nvPr>
        </p:nvSpPr>
        <p:spPr/>
        <p:txBody>
          <a:bodyPr/>
          <a:lstStyle/>
          <a:p>
            <a:r>
              <a:rPr lang="en-US"/>
              <a:t>Sankarshan Basu, IIM Bangalore</a:t>
            </a:r>
          </a:p>
        </p:txBody>
      </p:sp>
      <p:sp>
        <p:nvSpPr>
          <p:cNvPr id="6" name="Slide Number Placeholder 5">
            <a:extLst>
              <a:ext uri="{FF2B5EF4-FFF2-40B4-BE49-F238E27FC236}">
                <a16:creationId xmlns:a16="http://schemas.microsoft.com/office/drawing/2014/main" id="{B01CEF49-927A-D77E-326A-243492D7355C}"/>
              </a:ext>
            </a:extLst>
          </p:cNvPr>
          <p:cNvSpPr>
            <a:spLocks noGrp="1"/>
          </p:cNvSpPr>
          <p:nvPr>
            <p:ph type="sldNum" sz="quarter" idx="12"/>
          </p:nvPr>
        </p:nvSpPr>
        <p:spPr/>
        <p:txBody>
          <a:bodyPr/>
          <a:lstStyle/>
          <a:p>
            <a:fld id="{EDD66737-C5E4-4C63-8944-82063ACE69A5}" type="slidenum">
              <a:rPr lang="en-US" smtClean="0"/>
              <a:pPr/>
              <a:t>11</a:t>
            </a:fld>
            <a:endParaRPr lang="en-US"/>
          </a:p>
        </p:txBody>
      </p:sp>
    </p:spTree>
    <p:extLst>
      <p:ext uri="{BB962C8B-B14F-4D97-AF65-F5344CB8AC3E}">
        <p14:creationId xmlns:p14="http://schemas.microsoft.com/office/powerpoint/2010/main" val="215724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5245-F664-48F5-9513-C61E20A3D691}"/>
              </a:ext>
            </a:extLst>
          </p:cNvPr>
          <p:cNvSpPr>
            <a:spLocks noGrp="1"/>
          </p:cNvSpPr>
          <p:nvPr>
            <p:ph type="title"/>
          </p:nvPr>
        </p:nvSpPr>
        <p:spPr/>
        <p:txBody>
          <a:bodyPr/>
          <a:lstStyle/>
          <a:p>
            <a:r>
              <a:rPr lang="en-GB" dirty="0"/>
              <a:t>Some Typical Problems</a:t>
            </a:r>
          </a:p>
        </p:txBody>
      </p:sp>
      <p:sp>
        <p:nvSpPr>
          <p:cNvPr id="3" name="Content Placeholder 2">
            <a:extLst>
              <a:ext uri="{FF2B5EF4-FFF2-40B4-BE49-F238E27FC236}">
                <a16:creationId xmlns:a16="http://schemas.microsoft.com/office/drawing/2014/main" id="{6C73FF02-0B89-4238-9B2F-238CCF174010}"/>
              </a:ext>
            </a:extLst>
          </p:cNvPr>
          <p:cNvSpPr>
            <a:spLocks noGrp="1"/>
          </p:cNvSpPr>
          <p:nvPr>
            <p:ph idx="1"/>
          </p:nvPr>
        </p:nvSpPr>
        <p:spPr/>
        <p:txBody>
          <a:bodyPr>
            <a:normAutofit fontScale="92500"/>
          </a:bodyPr>
          <a:lstStyle/>
          <a:p>
            <a:pPr marL="514350" indent="-514350" algn="just">
              <a:lnSpc>
                <a:spcPct val="90000"/>
              </a:lnSpc>
              <a:buFont typeface="+mj-lt"/>
              <a:buAutoNum type="arabicPeriod"/>
            </a:pPr>
            <a:r>
              <a:rPr lang="en-GB" altLang="en-US" sz="2000" dirty="0"/>
              <a:t>Testing whether financial markets are weak-form informationally efficient.</a:t>
            </a:r>
          </a:p>
          <a:p>
            <a:pPr marL="514350" indent="-514350" algn="just">
              <a:lnSpc>
                <a:spcPct val="90000"/>
              </a:lnSpc>
              <a:buFont typeface="+mj-lt"/>
              <a:buAutoNum type="arabicPeriod"/>
            </a:pPr>
            <a:r>
              <a:rPr lang="en-GB" altLang="en-US" sz="2000" dirty="0"/>
              <a:t>Testing whether the CAPM or APT represent superior models for the determination of returns on risky assets.</a:t>
            </a:r>
          </a:p>
          <a:p>
            <a:pPr marL="514350" indent="-514350" algn="just">
              <a:lnSpc>
                <a:spcPct val="90000"/>
              </a:lnSpc>
              <a:buFont typeface="+mj-lt"/>
              <a:buAutoNum type="arabicPeriod"/>
            </a:pPr>
            <a:r>
              <a:rPr lang="en-GB" altLang="en-US" sz="2000" dirty="0"/>
              <a:t>Measuring and forecasting the volatility of bond returns.</a:t>
            </a:r>
          </a:p>
          <a:p>
            <a:pPr marL="514350" indent="-514350" algn="just">
              <a:lnSpc>
                <a:spcPct val="90000"/>
              </a:lnSpc>
              <a:buFont typeface="+mj-lt"/>
              <a:buAutoNum type="arabicPeriod"/>
            </a:pPr>
            <a:r>
              <a:rPr lang="en-GB" altLang="en-US" sz="2000" dirty="0"/>
              <a:t>Explaining the determinants of bond credit ratings used by the ratings agencies.</a:t>
            </a:r>
          </a:p>
          <a:p>
            <a:pPr marL="514350" indent="-514350" algn="just">
              <a:lnSpc>
                <a:spcPct val="90000"/>
              </a:lnSpc>
              <a:buFont typeface="+mj-lt"/>
              <a:buAutoNum type="arabicPeriod"/>
            </a:pPr>
            <a:r>
              <a:rPr lang="en-GB" altLang="en-US" sz="2000" dirty="0"/>
              <a:t>Modelling long-term relationships between prices and exchange rates</a:t>
            </a:r>
          </a:p>
          <a:p>
            <a:pPr marL="514350" indent="-514350" algn="just">
              <a:lnSpc>
                <a:spcPct val="90000"/>
              </a:lnSpc>
              <a:buFont typeface="+mj-lt"/>
              <a:buAutoNum type="arabicPeriod"/>
            </a:pPr>
            <a:r>
              <a:rPr lang="en-GB" altLang="en-US" sz="2000" dirty="0"/>
              <a:t>Determining the optimal hedge ratio for a spot position in oil.</a:t>
            </a:r>
          </a:p>
          <a:p>
            <a:pPr marL="514350" indent="-514350" algn="just">
              <a:lnSpc>
                <a:spcPct val="90000"/>
              </a:lnSpc>
              <a:buFont typeface="+mj-lt"/>
              <a:buAutoNum type="arabicPeriod"/>
            </a:pPr>
            <a:r>
              <a:rPr lang="en-GB" altLang="en-US" sz="2000" dirty="0"/>
              <a:t>Testing technical trading rules to determine which makes the most money.</a:t>
            </a:r>
          </a:p>
          <a:p>
            <a:pPr marL="514350" indent="-514350" algn="just">
              <a:lnSpc>
                <a:spcPct val="90000"/>
              </a:lnSpc>
              <a:buFont typeface="+mj-lt"/>
              <a:buAutoNum type="arabicPeriod"/>
            </a:pPr>
            <a:r>
              <a:rPr lang="en-GB" altLang="en-US" sz="2000" dirty="0"/>
              <a:t>Testing the hypothesis that earnings or dividend announcements have no effect on stock prices.</a:t>
            </a:r>
          </a:p>
          <a:p>
            <a:pPr marL="514350" indent="-514350" algn="just">
              <a:lnSpc>
                <a:spcPct val="90000"/>
              </a:lnSpc>
              <a:buFont typeface="+mj-lt"/>
              <a:buAutoNum type="arabicPeriod"/>
            </a:pPr>
            <a:r>
              <a:rPr lang="en-GB" altLang="en-US" sz="2000" dirty="0"/>
              <a:t>Testing whether spot or futures markets react more rapidly to news.</a:t>
            </a:r>
          </a:p>
          <a:p>
            <a:pPr marL="514350" indent="-514350" algn="just">
              <a:lnSpc>
                <a:spcPct val="90000"/>
              </a:lnSpc>
              <a:buFont typeface="+mj-lt"/>
              <a:buAutoNum type="arabicPeriod"/>
            </a:pPr>
            <a:r>
              <a:rPr lang="en-GB" altLang="en-US" sz="2000" dirty="0"/>
              <a:t>Forecasting the correlation between the returns to the stock indices of two countries.</a:t>
            </a:r>
          </a:p>
        </p:txBody>
      </p:sp>
      <p:sp>
        <p:nvSpPr>
          <p:cNvPr id="4" name="Date Placeholder 3">
            <a:extLst>
              <a:ext uri="{FF2B5EF4-FFF2-40B4-BE49-F238E27FC236}">
                <a16:creationId xmlns:a16="http://schemas.microsoft.com/office/drawing/2014/main" id="{D0904220-E601-4C98-8885-FEA81BB815CC}"/>
              </a:ext>
            </a:extLst>
          </p:cNvPr>
          <p:cNvSpPr>
            <a:spLocks noGrp="1"/>
          </p:cNvSpPr>
          <p:nvPr>
            <p:ph type="dt" sz="half" idx="10"/>
          </p:nvPr>
        </p:nvSpPr>
        <p:spPr/>
        <p:txBody>
          <a:bodyPr/>
          <a:lstStyle/>
          <a:p>
            <a:fld id="{EC0578CD-C68C-4CA3-98DE-CEF221795C24}" type="datetime3">
              <a:rPr lang="en-US" smtClean="0"/>
              <a:t>11 February 2024</a:t>
            </a:fld>
            <a:endParaRPr lang="en-US"/>
          </a:p>
        </p:txBody>
      </p:sp>
      <p:sp>
        <p:nvSpPr>
          <p:cNvPr id="5" name="Footer Placeholder 4">
            <a:extLst>
              <a:ext uri="{FF2B5EF4-FFF2-40B4-BE49-F238E27FC236}">
                <a16:creationId xmlns:a16="http://schemas.microsoft.com/office/drawing/2014/main" id="{880826B2-1B93-48DA-905F-9683B0CB15DE}"/>
              </a:ext>
            </a:extLst>
          </p:cNvPr>
          <p:cNvSpPr>
            <a:spLocks noGrp="1"/>
          </p:cNvSpPr>
          <p:nvPr>
            <p:ph type="ftr" sz="quarter" idx="11"/>
          </p:nvPr>
        </p:nvSpPr>
        <p:spPr/>
        <p:txBody>
          <a:bodyPr/>
          <a:lstStyle/>
          <a:p>
            <a:r>
              <a:rPr lang="en-US"/>
              <a:t>Sankarshan Basu, IIM Bangalore</a:t>
            </a:r>
          </a:p>
        </p:txBody>
      </p:sp>
      <p:sp>
        <p:nvSpPr>
          <p:cNvPr id="6" name="Slide Number Placeholder 5">
            <a:extLst>
              <a:ext uri="{FF2B5EF4-FFF2-40B4-BE49-F238E27FC236}">
                <a16:creationId xmlns:a16="http://schemas.microsoft.com/office/drawing/2014/main" id="{3228C2D6-A9D8-4163-A10F-13468676C717}"/>
              </a:ext>
            </a:extLst>
          </p:cNvPr>
          <p:cNvSpPr>
            <a:spLocks noGrp="1"/>
          </p:cNvSpPr>
          <p:nvPr>
            <p:ph type="sldNum" sz="quarter" idx="12"/>
          </p:nvPr>
        </p:nvSpPr>
        <p:spPr/>
        <p:txBody>
          <a:bodyPr/>
          <a:lstStyle/>
          <a:p>
            <a:fld id="{EDD66737-C5E4-4C63-8944-82063ACE69A5}" type="slidenum">
              <a:rPr lang="en-US" smtClean="0"/>
              <a:pPr/>
              <a:t>12</a:t>
            </a:fld>
            <a:endParaRPr lang="en-US"/>
          </a:p>
        </p:txBody>
      </p:sp>
    </p:spTree>
    <p:extLst>
      <p:ext uri="{BB962C8B-B14F-4D97-AF65-F5344CB8AC3E}">
        <p14:creationId xmlns:p14="http://schemas.microsoft.com/office/powerpoint/2010/main" val="373584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5601-FA53-445B-BB67-211155F7851D}"/>
              </a:ext>
            </a:extLst>
          </p:cNvPr>
          <p:cNvSpPr>
            <a:spLocks noGrp="1"/>
          </p:cNvSpPr>
          <p:nvPr>
            <p:ph type="title"/>
          </p:nvPr>
        </p:nvSpPr>
        <p:spPr/>
        <p:txBody>
          <a:bodyPr/>
          <a:lstStyle/>
          <a:p>
            <a:r>
              <a:rPr lang="en-GB" dirty="0"/>
              <a:t>Some interesting areas</a:t>
            </a:r>
          </a:p>
        </p:txBody>
      </p:sp>
      <p:sp>
        <p:nvSpPr>
          <p:cNvPr id="3" name="Content Placeholder 2">
            <a:extLst>
              <a:ext uri="{FF2B5EF4-FFF2-40B4-BE49-F238E27FC236}">
                <a16:creationId xmlns:a16="http://schemas.microsoft.com/office/drawing/2014/main" id="{D67B7036-E85A-444D-88BF-3BBF2599AFE0}"/>
              </a:ext>
            </a:extLst>
          </p:cNvPr>
          <p:cNvSpPr>
            <a:spLocks noGrp="1"/>
          </p:cNvSpPr>
          <p:nvPr>
            <p:ph idx="1"/>
          </p:nvPr>
        </p:nvSpPr>
        <p:spPr/>
        <p:txBody>
          <a:bodyPr>
            <a:normAutofit/>
          </a:bodyPr>
          <a:lstStyle/>
          <a:p>
            <a:r>
              <a:rPr lang="en-GB" sz="2000" dirty="0"/>
              <a:t>Market microstructure and the change in the same in the current environment</a:t>
            </a:r>
          </a:p>
          <a:p>
            <a:r>
              <a:rPr lang="en-GB" sz="2000" dirty="0"/>
              <a:t>Country specific and cross – country for better visibility and applicability</a:t>
            </a:r>
          </a:p>
          <a:p>
            <a:r>
              <a:rPr lang="en-GB" sz="2000" dirty="0"/>
              <a:t>Economic Implications</a:t>
            </a:r>
          </a:p>
          <a:p>
            <a:r>
              <a:rPr lang="en-GB" sz="2000" dirty="0"/>
              <a:t>Political Economy and its implications on financial markets</a:t>
            </a:r>
          </a:p>
          <a:p>
            <a:r>
              <a:rPr lang="en-GB" sz="2000" dirty="0"/>
              <a:t>Correlation and / or Cointegration of financial markets as well as other economic factors with financial markets</a:t>
            </a:r>
          </a:p>
          <a:p>
            <a:r>
              <a:rPr lang="en-GB" sz="2000" dirty="0"/>
              <a:t>Financial inclusion and its impact on the society</a:t>
            </a:r>
          </a:p>
          <a:p>
            <a:r>
              <a:rPr lang="en-GB" sz="2000" dirty="0"/>
              <a:t>Corporate Finance including Working Capital Management</a:t>
            </a:r>
          </a:p>
          <a:p>
            <a:r>
              <a:rPr lang="en-GB" sz="2000" dirty="0"/>
              <a:t>Currency Markets </a:t>
            </a:r>
          </a:p>
          <a:p>
            <a:r>
              <a:rPr lang="en-GB" sz="2000" dirty="0"/>
              <a:t>Retail Markets </a:t>
            </a:r>
          </a:p>
          <a:p>
            <a:pPr lvl="1"/>
            <a:r>
              <a:rPr lang="en-GB" sz="1800" dirty="0"/>
              <a:t>Mortgages and MBS</a:t>
            </a:r>
          </a:p>
        </p:txBody>
      </p:sp>
      <p:sp>
        <p:nvSpPr>
          <p:cNvPr id="4" name="Date Placeholder 3">
            <a:extLst>
              <a:ext uri="{FF2B5EF4-FFF2-40B4-BE49-F238E27FC236}">
                <a16:creationId xmlns:a16="http://schemas.microsoft.com/office/drawing/2014/main" id="{6D1F8215-BA54-4D54-8584-D78B86619A66}"/>
              </a:ext>
            </a:extLst>
          </p:cNvPr>
          <p:cNvSpPr>
            <a:spLocks noGrp="1"/>
          </p:cNvSpPr>
          <p:nvPr>
            <p:ph type="dt" sz="half" idx="10"/>
          </p:nvPr>
        </p:nvSpPr>
        <p:spPr/>
        <p:txBody>
          <a:bodyPr/>
          <a:lstStyle/>
          <a:p>
            <a:fld id="{EC0578CD-C68C-4CA3-98DE-CEF221795C24}" type="datetime3">
              <a:rPr lang="en-US" smtClean="0"/>
              <a:t>11 February 2024</a:t>
            </a:fld>
            <a:endParaRPr lang="en-US"/>
          </a:p>
        </p:txBody>
      </p:sp>
      <p:sp>
        <p:nvSpPr>
          <p:cNvPr id="5" name="Footer Placeholder 4">
            <a:extLst>
              <a:ext uri="{FF2B5EF4-FFF2-40B4-BE49-F238E27FC236}">
                <a16:creationId xmlns:a16="http://schemas.microsoft.com/office/drawing/2014/main" id="{405919F3-0E47-44C0-A9EF-9E5757303EC5}"/>
              </a:ext>
            </a:extLst>
          </p:cNvPr>
          <p:cNvSpPr>
            <a:spLocks noGrp="1"/>
          </p:cNvSpPr>
          <p:nvPr>
            <p:ph type="ftr" sz="quarter" idx="11"/>
          </p:nvPr>
        </p:nvSpPr>
        <p:spPr/>
        <p:txBody>
          <a:bodyPr/>
          <a:lstStyle/>
          <a:p>
            <a:r>
              <a:rPr lang="en-US"/>
              <a:t>Sankarshan Basu, IIM Bangalore</a:t>
            </a:r>
          </a:p>
        </p:txBody>
      </p:sp>
      <p:sp>
        <p:nvSpPr>
          <p:cNvPr id="6" name="Slide Number Placeholder 5">
            <a:extLst>
              <a:ext uri="{FF2B5EF4-FFF2-40B4-BE49-F238E27FC236}">
                <a16:creationId xmlns:a16="http://schemas.microsoft.com/office/drawing/2014/main" id="{F339A7B7-6442-4120-957B-8CF44319ACF4}"/>
              </a:ext>
            </a:extLst>
          </p:cNvPr>
          <p:cNvSpPr>
            <a:spLocks noGrp="1"/>
          </p:cNvSpPr>
          <p:nvPr>
            <p:ph type="sldNum" sz="quarter" idx="12"/>
          </p:nvPr>
        </p:nvSpPr>
        <p:spPr/>
        <p:txBody>
          <a:bodyPr/>
          <a:lstStyle/>
          <a:p>
            <a:fld id="{EDD66737-C5E4-4C63-8944-82063ACE69A5}" type="slidenum">
              <a:rPr lang="en-US" smtClean="0"/>
              <a:pPr/>
              <a:t>13</a:t>
            </a:fld>
            <a:endParaRPr lang="en-US"/>
          </a:p>
        </p:txBody>
      </p:sp>
    </p:spTree>
    <p:extLst>
      <p:ext uri="{BB962C8B-B14F-4D97-AF65-F5344CB8AC3E}">
        <p14:creationId xmlns:p14="http://schemas.microsoft.com/office/powerpoint/2010/main" val="205527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5601-FA53-445B-BB67-211155F7851D}"/>
              </a:ext>
            </a:extLst>
          </p:cNvPr>
          <p:cNvSpPr>
            <a:spLocks noGrp="1"/>
          </p:cNvSpPr>
          <p:nvPr>
            <p:ph type="title"/>
          </p:nvPr>
        </p:nvSpPr>
        <p:spPr/>
        <p:txBody>
          <a:bodyPr/>
          <a:lstStyle/>
          <a:p>
            <a:r>
              <a:rPr lang="en-GB" dirty="0"/>
              <a:t>Some interesting areas (Continued) </a:t>
            </a:r>
          </a:p>
        </p:txBody>
      </p:sp>
      <p:sp>
        <p:nvSpPr>
          <p:cNvPr id="3" name="Content Placeholder 2">
            <a:extLst>
              <a:ext uri="{FF2B5EF4-FFF2-40B4-BE49-F238E27FC236}">
                <a16:creationId xmlns:a16="http://schemas.microsoft.com/office/drawing/2014/main" id="{D67B7036-E85A-444D-88BF-3BBF2599AFE0}"/>
              </a:ext>
            </a:extLst>
          </p:cNvPr>
          <p:cNvSpPr>
            <a:spLocks noGrp="1"/>
          </p:cNvSpPr>
          <p:nvPr>
            <p:ph idx="1"/>
          </p:nvPr>
        </p:nvSpPr>
        <p:spPr/>
        <p:txBody>
          <a:bodyPr>
            <a:normAutofit fontScale="70000" lnSpcReduction="20000"/>
          </a:bodyPr>
          <a:lstStyle/>
          <a:p>
            <a:r>
              <a:rPr lang="en-GB" dirty="0"/>
              <a:t>Accounting </a:t>
            </a:r>
          </a:p>
          <a:p>
            <a:pPr lvl="1"/>
            <a:r>
              <a:rPr lang="en-GB" dirty="0"/>
              <a:t>New Accounting standards and its implications</a:t>
            </a:r>
          </a:p>
          <a:p>
            <a:pPr lvl="1"/>
            <a:r>
              <a:rPr lang="en-GB" dirty="0"/>
              <a:t>Challenges in implementing new standards and the validity with respect to existing standards</a:t>
            </a:r>
          </a:p>
          <a:p>
            <a:pPr lvl="1"/>
            <a:r>
              <a:rPr lang="en-GB" dirty="0"/>
              <a:t>Earnings Management</a:t>
            </a:r>
          </a:p>
          <a:p>
            <a:r>
              <a:rPr lang="en-GB" dirty="0"/>
              <a:t>Banking</a:t>
            </a:r>
          </a:p>
          <a:p>
            <a:pPr lvl="1"/>
            <a:r>
              <a:rPr lang="en-GB" dirty="0"/>
              <a:t>Non – Performing Assets</a:t>
            </a:r>
          </a:p>
          <a:p>
            <a:pPr lvl="1"/>
            <a:r>
              <a:rPr lang="en-GB" dirty="0"/>
              <a:t>Shadow Banking</a:t>
            </a:r>
          </a:p>
          <a:p>
            <a:r>
              <a:rPr lang="en-GB" dirty="0"/>
              <a:t>Credit markets</a:t>
            </a:r>
          </a:p>
          <a:p>
            <a:r>
              <a:rPr lang="en-GB" dirty="0"/>
              <a:t>Derivatives</a:t>
            </a:r>
          </a:p>
          <a:p>
            <a:r>
              <a:rPr lang="en-GB" dirty="0"/>
              <a:t>Insurance and Pension markets</a:t>
            </a:r>
          </a:p>
          <a:p>
            <a:pPr lvl="1"/>
            <a:r>
              <a:rPr lang="en-GB" dirty="0"/>
              <a:t>Impact of longevity on financial needs</a:t>
            </a:r>
          </a:p>
          <a:p>
            <a:r>
              <a:rPr lang="en-GB" dirty="0"/>
              <a:t>Financial planning </a:t>
            </a:r>
          </a:p>
          <a:p>
            <a:pPr lvl="1"/>
            <a:r>
              <a:rPr lang="en-GB" dirty="0"/>
              <a:t>Impact of demographics on financial markets</a:t>
            </a:r>
          </a:p>
        </p:txBody>
      </p:sp>
      <p:sp>
        <p:nvSpPr>
          <p:cNvPr id="4" name="Date Placeholder 3">
            <a:extLst>
              <a:ext uri="{FF2B5EF4-FFF2-40B4-BE49-F238E27FC236}">
                <a16:creationId xmlns:a16="http://schemas.microsoft.com/office/drawing/2014/main" id="{6D1F8215-BA54-4D54-8584-D78B86619A66}"/>
              </a:ext>
            </a:extLst>
          </p:cNvPr>
          <p:cNvSpPr>
            <a:spLocks noGrp="1"/>
          </p:cNvSpPr>
          <p:nvPr>
            <p:ph type="dt" sz="half" idx="10"/>
          </p:nvPr>
        </p:nvSpPr>
        <p:spPr/>
        <p:txBody>
          <a:bodyPr/>
          <a:lstStyle/>
          <a:p>
            <a:fld id="{EC0578CD-C68C-4CA3-98DE-CEF221795C24}" type="datetime3">
              <a:rPr lang="en-US" smtClean="0"/>
              <a:t>11 February 2024</a:t>
            </a:fld>
            <a:endParaRPr lang="en-US"/>
          </a:p>
        </p:txBody>
      </p:sp>
      <p:sp>
        <p:nvSpPr>
          <p:cNvPr id="5" name="Footer Placeholder 4">
            <a:extLst>
              <a:ext uri="{FF2B5EF4-FFF2-40B4-BE49-F238E27FC236}">
                <a16:creationId xmlns:a16="http://schemas.microsoft.com/office/drawing/2014/main" id="{405919F3-0E47-44C0-A9EF-9E5757303EC5}"/>
              </a:ext>
            </a:extLst>
          </p:cNvPr>
          <p:cNvSpPr>
            <a:spLocks noGrp="1"/>
          </p:cNvSpPr>
          <p:nvPr>
            <p:ph type="ftr" sz="quarter" idx="11"/>
          </p:nvPr>
        </p:nvSpPr>
        <p:spPr/>
        <p:txBody>
          <a:bodyPr/>
          <a:lstStyle/>
          <a:p>
            <a:r>
              <a:rPr lang="en-US"/>
              <a:t>Sankarshan Basu, IIM Bangalore</a:t>
            </a:r>
          </a:p>
        </p:txBody>
      </p:sp>
      <p:sp>
        <p:nvSpPr>
          <p:cNvPr id="6" name="Slide Number Placeholder 5">
            <a:extLst>
              <a:ext uri="{FF2B5EF4-FFF2-40B4-BE49-F238E27FC236}">
                <a16:creationId xmlns:a16="http://schemas.microsoft.com/office/drawing/2014/main" id="{F339A7B7-6442-4120-957B-8CF44319ACF4}"/>
              </a:ext>
            </a:extLst>
          </p:cNvPr>
          <p:cNvSpPr>
            <a:spLocks noGrp="1"/>
          </p:cNvSpPr>
          <p:nvPr>
            <p:ph type="sldNum" sz="quarter" idx="12"/>
          </p:nvPr>
        </p:nvSpPr>
        <p:spPr/>
        <p:txBody>
          <a:bodyPr/>
          <a:lstStyle/>
          <a:p>
            <a:fld id="{EDD66737-C5E4-4C63-8944-82063ACE69A5}" type="slidenum">
              <a:rPr lang="en-US" smtClean="0"/>
              <a:pPr/>
              <a:t>14</a:t>
            </a:fld>
            <a:endParaRPr lang="en-US"/>
          </a:p>
        </p:txBody>
      </p:sp>
    </p:spTree>
    <p:extLst>
      <p:ext uri="{BB962C8B-B14F-4D97-AF65-F5344CB8AC3E}">
        <p14:creationId xmlns:p14="http://schemas.microsoft.com/office/powerpoint/2010/main" val="3350304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D88E-99FC-4683-92B9-34FF031EF611}"/>
              </a:ext>
            </a:extLst>
          </p:cNvPr>
          <p:cNvSpPr>
            <a:spLocks noGrp="1"/>
          </p:cNvSpPr>
          <p:nvPr>
            <p:ph type="title"/>
          </p:nvPr>
        </p:nvSpPr>
        <p:spPr/>
        <p:txBody>
          <a:bodyPr/>
          <a:lstStyle/>
          <a:p>
            <a:r>
              <a:rPr lang="en-GB" dirty="0"/>
              <a:t>Some Main Techniques used</a:t>
            </a:r>
          </a:p>
        </p:txBody>
      </p:sp>
      <p:sp>
        <p:nvSpPr>
          <p:cNvPr id="3" name="Content Placeholder 2">
            <a:extLst>
              <a:ext uri="{FF2B5EF4-FFF2-40B4-BE49-F238E27FC236}">
                <a16:creationId xmlns:a16="http://schemas.microsoft.com/office/drawing/2014/main" id="{5F196447-9674-464D-92B1-B714563ECE1B}"/>
              </a:ext>
            </a:extLst>
          </p:cNvPr>
          <p:cNvSpPr>
            <a:spLocks noGrp="1"/>
          </p:cNvSpPr>
          <p:nvPr>
            <p:ph idx="1"/>
          </p:nvPr>
        </p:nvSpPr>
        <p:spPr/>
        <p:txBody>
          <a:bodyPr>
            <a:normAutofit/>
          </a:bodyPr>
          <a:lstStyle/>
          <a:p>
            <a:r>
              <a:rPr lang="en-GB" sz="2400" dirty="0"/>
              <a:t>Stochastic Processes</a:t>
            </a:r>
          </a:p>
          <a:p>
            <a:pPr lvl="1"/>
            <a:r>
              <a:rPr lang="en-GB" sz="2000" dirty="0"/>
              <a:t>Brownian Motion </a:t>
            </a:r>
          </a:p>
          <a:p>
            <a:pPr lvl="1"/>
            <a:r>
              <a:rPr lang="en-GB" sz="2000" dirty="0"/>
              <a:t>Jump Diffusion Processes</a:t>
            </a:r>
          </a:p>
          <a:p>
            <a:r>
              <a:rPr lang="en-GB" sz="2400" dirty="0"/>
              <a:t>Time Series techniques</a:t>
            </a:r>
          </a:p>
          <a:p>
            <a:pPr lvl="1"/>
            <a:r>
              <a:rPr lang="en-GB" sz="2000" dirty="0"/>
              <a:t>Regression</a:t>
            </a:r>
          </a:p>
          <a:p>
            <a:pPr lvl="1"/>
            <a:r>
              <a:rPr lang="en-GB" sz="2000" dirty="0"/>
              <a:t>Univariate and Multivariate modelling</a:t>
            </a:r>
          </a:p>
          <a:p>
            <a:pPr lvl="1"/>
            <a:r>
              <a:rPr lang="en-GB" sz="2000" dirty="0"/>
              <a:t>Moving Averages / ARCH / GARCH</a:t>
            </a:r>
          </a:p>
          <a:p>
            <a:pPr lvl="1"/>
            <a:r>
              <a:rPr lang="en-GB" sz="2000" dirty="0"/>
              <a:t>Long term relationships – Cointegration / ARDL</a:t>
            </a:r>
          </a:p>
          <a:p>
            <a:pPr lvl="1"/>
            <a:r>
              <a:rPr lang="en-GB" sz="2000" dirty="0"/>
              <a:t>Event Study</a:t>
            </a:r>
          </a:p>
          <a:p>
            <a:r>
              <a:rPr lang="en-GB" sz="2400" dirty="0"/>
              <a:t>Artificial Intelligence &amp; Machine Learning approaches</a:t>
            </a:r>
          </a:p>
        </p:txBody>
      </p:sp>
      <p:sp>
        <p:nvSpPr>
          <p:cNvPr id="4" name="Date Placeholder 3">
            <a:extLst>
              <a:ext uri="{FF2B5EF4-FFF2-40B4-BE49-F238E27FC236}">
                <a16:creationId xmlns:a16="http://schemas.microsoft.com/office/drawing/2014/main" id="{15BC04E7-B7EC-4FC2-B681-F79D50A14187}"/>
              </a:ext>
            </a:extLst>
          </p:cNvPr>
          <p:cNvSpPr>
            <a:spLocks noGrp="1"/>
          </p:cNvSpPr>
          <p:nvPr>
            <p:ph type="dt" sz="half" idx="10"/>
          </p:nvPr>
        </p:nvSpPr>
        <p:spPr/>
        <p:txBody>
          <a:bodyPr/>
          <a:lstStyle/>
          <a:p>
            <a:fld id="{EC0578CD-C68C-4CA3-98DE-CEF221795C24}" type="datetime3">
              <a:rPr lang="en-US" smtClean="0"/>
              <a:t>11 February 2024</a:t>
            </a:fld>
            <a:endParaRPr lang="en-US"/>
          </a:p>
        </p:txBody>
      </p:sp>
      <p:sp>
        <p:nvSpPr>
          <p:cNvPr id="5" name="Footer Placeholder 4">
            <a:extLst>
              <a:ext uri="{FF2B5EF4-FFF2-40B4-BE49-F238E27FC236}">
                <a16:creationId xmlns:a16="http://schemas.microsoft.com/office/drawing/2014/main" id="{3DC4BC15-28DE-4920-9667-94030E4D1A74}"/>
              </a:ext>
            </a:extLst>
          </p:cNvPr>
          <p:cNvSpPr>
            <a:spLocks noGrp="1"/>
          </p:cNvSpPr>
          <p:nvPr>
            <p:ph type="ftr" sz="quarter" idx="11"/>
          </p:nvPr>
        </p:nvSpPr>
        <p:spPr/>
        <p:txBody>
          <a:bodyPr/>
          <a:lstStyle/>
          <a:p>
            <a:r>
              <a:rPr lang="en-US"/>
              <a:t>Sankarshan Basu, IIM Bangalore</a:t>
            </a:r>
          </a:p>
        </p:txBody>
      </p:sp>
      <p:sp>
        <p:nvSpPr>
          <p:cNvPr id="6" name="Slide Number Placeholder 5">
            <a:extLst>
              <a:ext uri="{FF2B5EF4-FFF2-40B4-BE49-F238E27FC236}">
                <a16:creationId xmlns:a16="http://schemas.microsoft.com/office/drawing/2014/main" id="{BAF55203-3E76-4FE6-8A1F-AEEC82B4ADE8}"/>
              </a:ext>
            </a:extLst>
          </p:cNvPr>
          <p:cNvSpPr>
            <a:spLocks noGrp="1"/>
          </p:cNvSpPr>
          <p:nvPr>
            <p:ph type="sldNum" sz="quarter" idx="12"/>
          </p:nvPr>
        </p:nvSpPr>
        <p:spPr/>
        <p:txBody>
          <a:bodyPr/>
          <a:lstStyle/>
          <a:p>
            <a:fld id="{EDD66737-C5E4-4C63-8944-82063ACE69A5}" type="slidenum">
              <a:rPr lang="en-US" smtClean="0"/>
              <a:pPr/>
              <a:t>15</a:t>
            </a:fld>
            <a:endParaRPr lang="en-US"/>
          </a:p>
        </p:txBody>
      </p:sp>
    </p:spTree>
    <p:extLst>
      <p:ext uri="{BB962C8B-B14F-4D97-AF65-F5344CB8AC3E}">
        <p14:creationId xmlns:p14="http://schemas.microsoft.com/office/powerpoint/2010/main" val="3917591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dirty="0">
                <a:solidFill>
                  <a:schemeClr val="tx1">
                    <a:tint val="75000"/>
                  </a:schemeClr>
                </a:solidFill>
                <a:latin typeface="+mn-lt"/>
              </a:rPr>
              <a:t>Sankarshan Basu, IIM Bangalore</a:t>
            </a:r>
          </a:p>
        </p:txBody>
      </p:sp>
      <p:sp>
        <p:nvSpPr>
          <p:cNvPr id="6656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0550C74-E5C7-4511-A3C9-280C58F5F41E}" type="slidenum">
              <a:rPr lang="en-US" altLang="en-US"/>
              <a:pPr/>
              <a:t>16</a:t>
            </a:fld>
            <a:endParaRPr lang="en-US" altLang="en-US"/>
          </a:p>
        </p:txBody>
      </p:sp>
      <p:sp>
        <p:nvSpPr>
          <p:cNvPr id="66565" name="Rectangle 2"/>
          <p:cNvSpPr>
            <a:spLocks noGrp="1" noChangeArrowheads="1"/>
          </p:cNvSpPr>
          <p:nvPr>
            <p:ph type="title"/>
          </p:nvPr>
        </p:nvSpPr>
        <p:spPr>
          <a:xfrm>
            <a:off x="457200" y="2667000"/>
            <a:ext cx="8077200" cy="1143000"/>
          </a:xfrm>
        </p:spPr>
        <p:txBody>
          <a:bodyPr>
            <a:normAutofit/>
          </a:bodyPr>
          <a:lstStyle/>
          <a:p>
            <a:pPr algn="ctr"/>
            <a:r>
              <a:rPr lang="en-US" dirty="0">
                <a:solidFill>
                  <a:srgbClr val="990033"/>
                </a:solidFill>
              </a:rPr>
              <a:t>Some examples of quantitative technique applications in finance research</a:t>
            </a:r>
            <a:endParaRPr lang="en-US" altLang="en-US" b="1" dirty="0">
              <a:solidFill>
                <a:srgbClr val="990033"/>
              </a:solidFill>
            </a:endParaRPr>
          </a:p>
        </p:txBody>
      </p:sp>
      <p:sp>
        <p:nvSpPr>
          <p:cNvPr id="2" name="Date Placeholder 1"/>
          <p:cNvSpPr>
            <a:spLocks noGrp="1"/>
          </p:cNvSpPr>
          <p:nvPr>
            <p:ph type="dt" sz="half" idx="10"/>
          </p:nvPr>
        </p:nvSpPr>
        <p:spPr/>
        <p:txBody>
          <a:bodyPr/>
          <a:lstStyle/>
          <a:p>
            <a:fld id="{1969A629-EACC-4CF7-86B5-A805E5185D52}" type="datetime3">
              <a:rPr lang="en-US" smtClean="0"/>
              <a:t>11 February 2024</a:t>
            </a:fld>
            <a:endParaRPr lang="en-US"/>
          </a:p>
        </p:txBody>
      </p:sp>
    </p:spTree>
    <p:extLst>
      <p:ext uri="{BB962C8B-B14F-4D97-AF65-F5344CB8AC3E}">
        <p14:creationId xmlns:p14="http://schemas.microsoft.com/office/powerpoint/2010/main" val="2043900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41FA-3F71-80F5-BED3-5C32E772EA63}"/>
              </a:ext>
            </a:extLst>
          </p:cNvPr>
          <p:cNvSpPr>
            <a:spLocks noGrp="1"/>
          </p:cNvSpPr>
          <p:nvPr>
            <p:ph type="title"/>
          </p:nvPr>
        </p:nvSpPr>
        <p:spPr/>
        <p:txBody>
          <a:bodyPr/>
          <a:lstStyle/>
          <a:p>
            <a:r>
              <a:rPr lang="en-US" dirty="0"/>
              <a:t>Option Pricing / Bond Valuation / Interest Rate Modelling / Volatility Modelling</a:t>
            </a:r>
          </a:p>
        </p:txBody>
      </p:sp>
      <p:sp>
        <p:nvSpPr>
          <p:cNvPr id="3" name="Content Placeholder 2">
            <a:extLst>
              <a:ext uri="{FF2B5EF4-FFF2-40B4-BE49-F238E27FC236}">
                <a16:creationId xmlns:a16="http://schemas.microsoft.com/office/drawing/2014/main" id="{053A4F20-1419-630F-E4F5-D3C7493A26C9}"/>
              </a:ext>
            </a:extLst>
          </p:cNvPr>
          <p:cNvSpPr>
            <a:spLocks noGrp="1"/>
          </p:cNvSpPr>
          <p:nvPr>
            <p:ph idx="1"/>
          </p:nvPr>
        </p:nvSpPr>
        <p:spPr/>
        <p:txBody>
          <a:bodyPr>
            <a:normAutofit fontScale="55000" lnSpcReduction="20000"/>
          </a:bodyPr>
          <a:lstStyle/>
          <a:p>
            <a:r>
              <a:rPr lang="en-US" dirty="0"/>
              <a:t>Volatility Modelling</a:t>
            </a:r>
          </a:p>
          <a:p>
            <a:pPr lvl="1"/>
            <a:r>
              <a:rPr lang="en-US" dirty="0"/>
              <a:t>Stochastic volatility</a:t>
            </a:r>
          </a:p>
          <a:p>
            <a:pPr lvl="1"/>
            <a:r>
              <a:rPr lang="en-US" dirty="0"/>
              <a:t>Jump Diffusion processes</a:t>
            </a:r>
          </a:p>
          <a:p>
            <a:r>
              <a:rPr lang="en-US" dirty="0"/>
              <a:t>Option Pricing</a:t>
            </a:r>
          </a:p>
          <a:p>
            <a:pPr lvl="1"/>
            <a:r>
              <a:rPr lang="en-US" dirty="0"/>
              <a:t>Black – Scholes – Merton </a:t>
            </a:r>
          </a:p>
          <a:p>
            <a:pPr lvl="1"/>
            <a:r>
              <a:rPr lang="en-US" dirty="0"/>
              <a:t>Binomial Tree</a:t>
            </a:r>
          </a:p>
          <a:p>
            <a:pPr lvl="1"/>
            <a:r>
              <a:rPr lang="en-US" dirty="0"/>
              <a:t>Stochastic Volatility based valuation</a:t>
            </a:r>
          </a:p>
          <a:p>
            <a:r>
              <a:rPr lang="en-US" dirty="0"/>
              <a:t>Bond Valuation</a:t>
            </a:r>
          </a:p>
          <a:p>
            <a:r>
              <a:rPr lang="en-US" dirty="0"/>
              <a:t>Interest Rate Modelling</a:t>
            </a:r>
          </a:p>
          <a:p>
            <a:pPr lvl="1"/>
            <a:r>
              <a:rPr lang="en-US" dirty="0"/>
              <a:t>Parametric Models</a:t>
            </a:r>
          </a:p>
          <a:p>
            <a:pPr lvl="1"/>
            <a:r>
              <a:rPr lang="en-US" dirty="0"/>
              <a:t>Non – parametric models</a:t>
            </a:r>
          </a:p>
          <a:p>
            <a:pPr lvl="1"/>
            <a:r>
              <a:rPr lang="en-US" dirty="0"/>
              <a:t>Rates possibly being negative</a:t>
            </a:r>
          </a:p>
          <a:p>
            <a:r>
              <a:rPr lang="en-US" dirty="0"/>
              <a:t>Fixed Income Derivatives</a:t>
            </a:r>
          </a:p>
          <a:p>
            <a:pPr lvl="1"/>
            <a:r>
              <a:rPr lang="en-US" dirty="0"/>
              <a:t>Black’s Formula</a:t>
            </a:r>
          </a:p>
          <a:p>
            <a:pPr lvl="1"/>
            <a:r>
              <a:rPr lang="en-US" dirty="0"/>
              <a:t>Trinomial trees</a:t>
            </a:r>
          </a:p>
          <a:p>
            <a:pPr lvl="1"/>
            <a:r>
              <a:rPr lang="en-US" dirty="0"/>
              <a:t>Swaps and Swaptions</a:t>
            </a:r>
          </a:p>
          <a:p>
            <a:r>
              <a:rPr lang="en-US" dirty="0"/>
              <a:t>Commodity Price and Commodity Derivatives</a:t>
            </a:r>
          </a:p>
          <a:p>
            <a:pPr lvl="1"/>
            <a:r>
              <a:rPr lang="en-US" dirty="0"/>
              <a:t>Price possibly turning negative</a:t>
            </a:r>
          </a:p>
        </p:txBody>
      </p:sp>
      <p:sp>
        <p:nvSpPr>
          <p:cNvPr id="4" name="Date Placeholder 3">
            <a:extLst>
              <a:ext uri="{FF2B5EF4-FFF2-40B4-BE49-F238E27FC236}">
                <a16:creationId xmlns:a16="http://schemas.microsoft.com/office/drawing/2014/main" id="{D47B4840-9215-25E2-3ABE-426108D85C1A}"/>
              </a:ext>
            </a:extLst>
          </p:cNvPr>
          <p:cNvSpPr>
            <a:spLocks noGrp="1"/>
          </p:cNvSpPr>
          <p:nvPr>
            <p:ph type="dt" sz="half" idx="10"/>
          </p:nvPr>
        </p:nvSpPr>
        <p:spPr/>
        <p:txBody>
          <a:bodyPr/>
          <a:lstStyle/>
          <a:p>
            <a:fld id="{EC0578CD-C68C-4CA3-98DE-CEF221795C24}" type="datetime3">
              <a:rPr lang="en-US" smtClean="0"/>
              <a:t>12 February 2024</a:t>
            </a:fld>
            <a:endParaRPr lang="en-US"/>
          </a:p>
        </p:txBody>
      </p:sp>
      <p:sp>
        <p:nvSpPr>
          <p:cNvPr id="5" name="Footer Placeholder 4">
            <a:extLst>
              <a:ext uri="{FF2B5EF4-FFF2-40B4-BE49-F238E27FC236}">
                <a16:creationId xmlns:a16="http://schemas.microsoft.com/office/drawing/2014/main" id="{535E45F5-C026-59A4-67F9-BB99BCA894D2}"/>
              </a:ext>
            </a:extLst>
          </p:cNvPr>
          <p:cNvSpPr>
            <a:spLocks noGrp="1"/>
          </p:cNvSpPr>
          <p:nvPr>
            <p:ph type="ftr" sz="quarter" idx="11"/>
          </p:nvPr>
        </p:nvSpPr>
        <p:spPr/>
        <p:txBody>
          <a:bodyPr/>
          <a:lstStyle/>
          <a:p>
            <a:r>
              <a:rPr lang="en-US"/>
              <a:t>Sankarshan Basu, IIM Bangalore</a:t>
            </a:r>
          </a:p>
        </p:txBody>
      </p:sp>
      <p:sp>
        <p:nvSpPr>
          <p:cNvPr id="6" name="Slide Number Placeholder 5">
            <a:extLst>
              <a:ext uri="{FF2B5EF4-FFF2-40B4-BE49-F238E27FC236}">
                <a16:creationId xmlns:a16="http://schemas.microsoft.com/office/drawing/2014/main" id="{18C2B28E-B222-E25B-71F4-FE96B49CE813}"/>
              </a:ext>
            </a:extLst>
          </p:cNvPr>
          <p:cNvSpPr>
            <a:spLocks noGrp="1"/>
          </p:cNvSpPr>
          <p:nvPr>
            <p:ph type="sldNum" sz="quarter" idx="12"/>
          </p:nvPr>
        </p:nvSpPr>
        <p:spPr/>
        <p:txBody>
          <a:bodyPr/>
          <a:lstStyle/>
          <a:p>
            <a:fld id="{EDD66737-C5E4-4C63-8944-82063ACE69A5}" type="slidenum">
              <a:rPr lang="en-US" smtClean="0"/>
              <a:pPr/>
              <a:t>17</a:t>
            </a:fld>
            <a:endParaRPr lang="en-US"/>
          </a:p>
        </p:txBody>
      </p:sp>
    </p:spTree>
    <p:extLst>
      <p:ext uri="{BB962C8B-B14F-4D97-AF65-F5344CB8AC3E}">
        <p14:creationId xmlns:p14="http://schemas.microsoft.com/office/powerpoint/2010/main" val="793370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rgbClr val="990033"/>
                </a:solidFill>
              </a:rPr>
              <a:t>An analysis of NPAs of Indian banks: Using a comprehensive framework of 31 financial ratios </a:t>
            </a:r>
          </a:p>
        </p:txBody>
      </p:sp>
      <p:sp>
        <p:nvSpPr>
          <p:cNvPr id="3" name="Content Placeholder 2"/>
          <p:cNvSpPr>
            <a:spLocks noGrp="1"/>
          </p:cNvSpPr>
          <p:nvPr>
            <p:ph idx="1"/>
          </p:nvPr>
        </p:nvSpPr>
        <p:spPr>
          <a:xfrm>
            <a:off x="457200" y="1417638"/>
            <a:ext cx="8229600" cy="4708525"/>
          </a:xfrm>
        </p:spPr>
        <p:txBody>
          <a:bodyPr>
            <a:noAutofit/>
          </a:bodyPr>
          <a:lstStyle/>
          <a:p>
            <a:pPr algn="just"/>
            <a:r>
              <a:rPr lang="en-US" sz="1800" dirty="0"/>
              <a:t>Non-recovery or partial recovery of loans impact banks balance sheet and income statements in the form of:</a:t>
            </a:r>
          </a:p>
          <a:p>
            <a:pPr lvl="1" algn="just"/>
            <a:r>
              <a:rPr lang="en-US" sz="1600" dirty="0"/>
              <a:t>Reduction in interest earned on loan assets</a:t>
            </a:r>
          </a:p>
          <a:p>
            <a:pPr lvl="1" algn="just"/>
            <a:r>
              <a:rPr lang="en-US" sz="1600" dirty="0"/>
              <a:t>Increase in provision on NPAs leading to higher capital requirement</a:t>
            </a:r>
          </a:p>
          <a:p>
            <a:pPr lvl="1" algn="just"/>
            <a:r>
              <a:rPr lang="en-US" sz="1600" dirty="0"/>
              <a:t>Lower profits.</a:t>
            </a:r>
          </a:p>
          <a:p>
            <a:pPr algn="just"/>
            <a:r>
              <a:rPr lang="en-US" sz="1800" dirty="0"/>
              <a:t>Rising NPAs are a concern for a bank and determinants of NPAs should be identified prior to loans turning into NPAs. </a:t>
            </a:r>
            <a:endParaRPr lang="en-IN" sz="1800" dirty="0"/>
          </a:p>
          <a:p>
            <a:pPr algn="just"/>
            <a:r>
              <a:rPr lang="en-US" sz="1800" dirty="0"/>
              <a:t>Study examines a panel data for 46 Indian banks with 31 bank specific financial ratios over eight years (2007 to 2014). These ratios reflect operating, liquidity, solvency, profitability, capital adequacy and business development capacity aspects across Indian banks that affect NPAs. </a:t>
            </a:r>
          </a:p>
          <a:p>
            <a:pPr algn="just"/>
            <a:r>
              <a:rPr lang="en-US" sz="1800" dirty="0"/>
              <a:t>Analyzed using a GMM model that dealt with endogeneity issues in the data. </a:t>
            </a:r>
          </a:p>
          <a:p>
            <a:pPr algn="just"/>
            <a:r>
              <a:rPr lang="en-US" sz="1800" dirty="0"/>
              <a:t>Findings:</a:t>
            </a:r>
          </a:p>
          <a:p>
            <a:pPr lvl="1" algn="just"/>
            <a:r>
              <a:rPr lang="en-US" sz="1600" dirty="0"/>
              <a:t>Negative significant relationship between intermediation cost ratio, Return on Assets and NPAs. </a:t>
            </a:r>
          </a:p>
          <a:p>
            <a:pPr lvl="1" algn="just"/>
            <a:r>
              <a:rPr lang="en-US" sz="1600" dirty="0"/>
              <a:t>Positive relationship between NPAs and Asset growth, lagged NPAs, total liabilities by total assets.</a:t>
            </a:r>
          </a:p>
        </p:txBody>
      </p:sp>
      <p:sp>
        <p:nvSpPr>
          <p:cNvPr id="7" name="Date Placeholder 6"/>
          <p:cNvSpPr>
            <a:spLocks noGrp="1"/>
          </p:cNvSpPr>
          <p:nvPr>
            <p:ph type="dt" sz="half" idx="10"/>
          </p:nvPr>
        </p:nvSpPr>
        <p:spPr/>
        <p:txBody>
          <a:bodyPr/>
          <a:lstStyle/>
          <a:p>
            <a:fld id="{9677C165-0C69-400C-911E-302FE24115B7}" type="datetime3">
              <a:rPr lang="en-US" smtClean="0"/>
              <a:t>11 February 2024</a:t>
            </a:fld>
            <a:endParaRPr lang="en-US" dirty="0"/>
          </a:p>
        </p:txBody>
      </p:sp>
      <p:sp>
        <p:nvSpPr>
          <p:cNvPr id="8" name="Footer Placeholder 7"/>
          <p:cNvSpPr>
            <a:spLocks noGrp="1"/>
          </p:cNvSpPr>
          <p:nvPr>
            <p:ph type="ftr" sz="quarter" idx="11"/>
          </p:nvPr>
        </p:nvSpPr>
        <p:spPr/>
        <p:txBody>
          <a:bodyPr/>
          <a:lstStyle/>
          <a:p>
            <a:r>
              <a:rPr lang="en-US"/>
              <a:t>Sankarshan Basu, IIM Bangalore</a:t>
            </a:r>
          </a:p>
        </p:txBody>
      </p:sp>
      <p:sp>
        <p:nvSpPr>
          <p:cNvPr id="9" name="Slide Number Placeholder 8"/>
          <p:cNvSpPr>
            <a:spLocks noGrp="1"/>
          </p:cNvSpPr>
          <p:nvPr>
            <p:ph type="sldNum" sz="quarter" idx="12"/>
          </p:nvPr>
        </p:nvSpPr>
        <p:spPr/>
        <p:txBody>
          <a:bodyPr/>
          <a:lstStyle/>
          <a:p>
            <a:fld id="{EDD66737-C5E4-4C63-8944-82063ACE69A5}" type="slidenum">
              <a:rPr lang="en-US" smtClean="0"/>
              <a:pPr/>
              <a:t>18</a:t>
            </a:fld>
            <a:endParaRPr lang="en-US"/>
          </a:p>
        </p:txBody>
      </p:sp>
    </p:spTree>
    <p:extLst>
      <p:ext uri="{BB962C8B-B14F-4D97-AF65-F5344CB8AC3E}">
        <p14:creationId xmlns:p14="http://schemas.microsoft.com/office/powerpoint/2010/main" val="3800821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dirty="0">
                <a:solidFill>
                  <a:srgbClr val="990033"/>
                </a:solidFill>
              </a:rPr>
              <a:t>An analysis of NPAs of Indian banks: Using a comprehensive framework of 31 financial ratios </a:t>
            </a:r>
          </a:p>
        </p:txBody>
      </p:sp>
      <p:sp>
        <p:nvSpPr>
          <p:cNvPr id="3" name="Content Placeholder 2"/>
          <p:cNvSpPr>
            <a:spLocks noGrp="1"/>
          </p:cNvSpPr>
          <p:nvPr>
            <p:ph idx="1"/>
          </p:nvPr>
        </p:nvSpPr>
        <p:spPr/>
        <p:txBody>
          <a:bodyPr>
            <a:noAutofit/>
          </a:bodyPr>
          <a:lstStyle/>
          <a:p>
            <a:pPr algn="just"/>
            <a:r>
              <a:rPr lang="en-US" sz="1800" dirty="0"/>
              <a:t>Use Arellano-Bond (1991) two-step General Method of Moments (GMM) approach to resolve errors and biases due to the exogeneity problem introduced by the lagged dependent variable and the lagged return on assets. </a:t>
            </a:r>
          </a:p>
          <a:p>
            <a:pPr algn="just"/>
            <a:r>
              <a:rPr lang="en-US" sz="1800" dirty="0"/>
              <a:t>Explanatory power at 85.9% under the GMM (2SLS) cross-section weight model. </a:t>
            </a:r>
          </a:p>
          <a:p>
            <a:pPr algn="just"/>
            <a:r>
              <a:rPr lang="en-US" sz="1800" dirty="0"/>
              <a:t>The co-efficient for non-interest income to total assets, intermediation cost to total assets, non – interest income, business per employee, total </a:t>
            </a:r>
            <a:r>
              <a:rPr lang="en-US" sz="1800" dirty="0" err="1"/>
              <a:t>assets</a:t>
            </a:r>
            <a:r>
              <a:rPr lang="en-US" sz="1800" baseline="-25000" dirty="0" err="1"/>
              <a:t>t</a:t>
            </a:r>
            <a:r>
              <a:rPr lang="en-US" sz="1800" dirty="0"/>
              <a:t> to total assets</a:t>
            </a:r>
            <a:r>
              <a:rPr lang="en-US" sz="1800" baseline="-25000" dirty="0"/>
              <a:t>t-1</a:t>
            </a:r>
            <a:r>
              <a:rPr lang="en-US" sz="1800" dirty="0"/>
              <a:t> and return on assets were significant under the GMM model. </a:t>
            </a:r>
          </a:p>
          <a:p>
            <a:pPr algn="just"/>
            <a:r>
              <a:rPr lang="en-US" sz="1800" dirty="0"/>
              <a:t>Non-interest income signified diversification of the bank business. The coefficient that this variable had was positive. </a:t>
            </a:r>
          </a:p>
        </p:txBody>
      </p:sp>
      <p:sp>
        <p:nvSpPr>
          <p:cNvPr id="7" name="Date Placeholder 6"/>
          <p:cNvSpPr>
            <a:spLocks noGrp="1"/>
          </p:cNvSpPr>
          <p:nvPr>
            <p:ph type="dt" sz="half" idx="10"/>
          </p:nvPr>
        </p:nvSpPr>
        <p:spPr/>
        <p:txBody>
          <a:bodyPr/>
          <a:lstStyle/>
          <a:p>
            <a:fld id="{5B6A3A3B-2F06-4206-9E9B-FCAFB0CE6DE0}" type="datetime3">
              <a:rPr lang="en-US" smtClean="0"/>
              <a:t>11 February 2024</a:t>
            </a:fld>
            <a:endParaRPr lang="en-US"/>
          </a:p>
        </p:txBody>
      </p:sp>
      <p:sp>
        <p:nvSpPr>
          <p:cNvPr id="8" name="Footer Placeholder 7"/>
          <p:cNvSpPr>
            <a:spLocks noGrp="1"/>
          </p:cNvSpPr>
          <p:nvPr>
            <p:ph type="ftr" sz="quarter" idx="11"/>
          </p:nvPr>
        </p:nvSpPr>
        <p:spPr/>
        <p:txBody>
          <a:bodyPr/>
          <a:lstStyle/>
          <a:p>
            <a:r>
              <a:rPr lang="en-US"/>
              <a:t>Sankarshan Basu, IIM Bangalore</a:t>
            </a:r>
          </a:p>
        </p:txBody>
      </p:sp>
      <p:sp>
        <p:nvSpPr>
          <p:cNvPr id="9" name="Slide Number Placeholder 8"/>
          <p:cNvSpPr>
            <a:spLocks noGrp="1"/>
          </p:cNvSpPr>
          <p:nvPr>
            <p:ph type="sldNum" sz="quarter" idx="12"/>
          </p:nvPr>
        </p:nvSpPr>
        <p:spPr/>
        <p:txBody>
          <a:bodyPr/>
          <a:lstStyle/>
          <a:p>
            <a:fld id="{EDD66737-C5E4-4C63-8944-82063ACE69A5}" type="slidenum">
              <a:rPr lang="en-US" smtClean="0"/>
              <a:pPr/>
              <a:t>19</a:t>
            </a:fld>
            <a:endParaRPr lang="en-US"/>
          </a:p>
        </p:txBody>
      </p:sp>
    </p:spTree>
    <p:extLst>
      <p:ext uri="{BB962C8B-B14F-4D97-AF65-F5344CB8AC3E}">
        <p14:creationId xmlns:p14="http://schemas.microsoft.com/office/powerpoint/2010/main" val="168446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0FD08-89FD-0646-7389-ACF31A7D7B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3F800C-13A8-7C9C-E5F7-38F540410B93}"/>
              </a:ext>
            </a:extLst>
          </p:cNvPr>
          <p:cNvSpPr>
            <a:spLocks noGrp="1"/>
          </p:cNvSpPr>
          <p:nvPr>
            <p:ph type="title"/>
          </p:nvPr>
        </p:nvSpPr>
        <p:spPr/>
        <p:txBody>
          <a:bodyPr/>
          <a:lstStyle/>
          <a:p>
            <a:r>
              <a:rPr lang="en-GB" dirty="0"/>
              <a:t>Abstract</a:t>
            </a:r>
          </a:p>
        </p:txBody>
      </p:sp>
      <p:sp>
        <p:nvSpPr>
          <p:cNvPr id="3" name="Content Placeholder 2">
            <a:extLst>
              <a:ext uri="{FF2B5EF4-FFF2-40B4-BE49-F238E27FC236}">
                <a16:creationId xmlns:a16="http://schemas.microsoft.com/office/drawing/2014/main" id="{E89F9D10-B0FB-6D31-DC06-8844EDE5937A}"/>
              </a:ext>
            </a:extLst>
          </p:cNvPr>
          <p:cNvSpPr>
            <a:spLocks noGrp="1"/>
          </p:cNvSpPr>
          <p:nvPr>
            <p:ph idx="1"/>
          </p:nvPr>
        </p:nvSpPr>
        <p:spPr>
          <a:xfrm>
            <a:off x="457200" y="1219200"/>
            <a:ext cx="8229600" cy="4953000"/>
          </a:xfrm>
        </p:spPr>
        <p:txBody>
          <a:bodyPr>
            <a:noAutofit/>
          </a:bodyPr>
          <a:lstStyle/>
          <a:p>
            <a:pPr algn="just">
              <a:spcBef>
                <a:spcPts val="0"/>
              </a:spcBef>
            </a:pPr>
            <a:r>
              <a:rPr lang="en-US" sz="1800" dirty="0">
                <a:effectLst/>
                <a:latin typeface="Calibri" panose="020F0502020204030204" pitchFamily="34" charset="0"/>
                <a:ea typeface="Calibri" panose="020F0502020204030204" pitchFamily="34" charset="0"/>
              </a:rPr>
              <a:t>The talk shall cover the applications of various quantitative techniques in the finance – both from an academic point of view as well as the industry level applications. </a:t>
            </a:r>
          </a:p>
          <a:p>
            <a:pPr algn="just">
              <a:spcBef>
                <a:spcPts val="0"/>
              </a:spcBef>
            </a:pPr>
            <a:r>
              <a:rPr lang="en-US" sz="1800" dirty="0">
                <a:effectLst/>
                <a:latin typeface="Calibri" panose="020F0502020204030204" pitchFamily="34" charset="0"/>
                <a:ea typeface="Calibri" panose="020F0502020204030204" pitchFamily="34" charset="0"/>
              </a:rPr>
              <a:t>We shall also delve in to the current buzzword of </a:t>
            </a:r>
            <a:r>
              <a:rPr lang="en-US" sz="1800" b="1" i="1" dirty="0">
                <a:effectLst/>
                <a:latin typeface="Calibri" panose="020F0502020204030204" pitchFamily="34" charset="0"/>
                <a:ea typeface="Calibri" panose="020F0502020204030204" pitchFamily="34" charset="0"/>
              </a:rPr>
              <a:t>“FINTECH”</a:t>
            </a:r>
            <a:r>
              <a:rPr lang="en-US" sz="1800" dirty="0">
                <a:effectLst/>
                <a:latin typeface="Calibri" panose="020F0502020204030204" pitchFamily="34" charset="0"/>
                <a:ea typeface="Calibri" panose="020F0502020204030204" pitchFamily="34" charset="0"/>
              </a:rPr>
              <a:t> and discuss how quantitative techniques and technology as used in Finance for a long time and how some major technological advances have made such usage more commonplace. </a:t>
            </a:r>
          </a:p>
          <a:p>
            <a:pPr algn="just">
              <a:spcBef>
                <a:spcPts val="0"/>
              </a:spcBef>
            </a:pPr>
            <a:r>
              <a:rPr lang="en-US" sz="1800" dirty="0">
                <a:effectLst/>
                <a:latin typeface="Calibri" panose="020F0502020204030204" pitchFamily="34" charset="0"/>
                <a:ea typeface="Calibri" panose="020F0502020204030204" pitchFamily="34" charset="0"/>
              </a:rPr>
              <a:t>In particular, we shall be linking the applications with work that have been done in that space – work ranging from bond and option valuation to risk management issues in banks and financial institutions to interconnectedness issues within firms, in particular financial firms, and its resultant impact on the overall market to text analysis and its impact on financial markets. </a:t>
            </a:r>
          </a:p>
          <a:p>
            <a:pPr algn="just">
              <a:spcBef>
                <a:spcPts val="0"/>
              </a:spcBef>
            </a:pPr>
            <a:r>
              <a:rPr lang="en-US" sz="1800" dirty="0">
                <a:effectLst/>
                <a:latin typeface="Calibri" panose="020F0502020204030204" pitchFamily="34" charset="0"/>
                <a:ea typeface="Calibri" panose="020F0502020204030204" pitchFamily="34" charset="0"/>
              </a:rPr>
              <a:t>The talk will cover broad theoretical aspects in this space and its applications in practice and highlight some potential areas going forward.</a:t>
            </a:r>
          </a:p>
        </p:txBody>
      </p:sp>
      <p:sp>
        <p:nvSpPr>
          <p:cNvPr id="4" name="Date Placeholder 3">
            <a:extLst>
              <a:ext uri="{FF2B5EF4-FFF2-40B4-BE49-F238E27FC236}">
                <a16:creationId xmlns:a16="http://schemas.microsoft.com/office/drawing/2014/main" id="{E28BB4A3-CEE8-31EE-99FB-846B442C8607}"/>
              </a:ext>
            </a:extLst>
          </p:cNvPr>
          <p:cNvSpPr>
            <a:spLocks noGrp="1"/>
          </p:cNvSpPr>
          <p:nvPr>
            <p:ph type="dt" sz="half" idx="10"/>
          </p:nvPr>
        </p:nvSpPr>
        <p:spPr/>
        <p:txBody>
          <a:bodyPr/>
          <a:lstStyle/>
          <a:p>
            <a:fld id="{EC0578CD-C68C-4CA3-98DE-CEF221795C24}" type="datetime3">
              <a:rPr lang="en-US" smtClean="0"/>
              <a:t>11 February 2024</a:t>
            </a:fld>
            <a:endParaRPr lang="en-US"/>
          </a:p>
        </p:txBody>
      </p:sp>
      <p:sp>
        <p:nvSpPr>
          <p:cNvPr id="5" name="Footer Placeholder 4">
            <a:extLst>
              <a:ext uri="{FF2B5EF4-FFF2-40B4-BE49-F238E27FC236}">
                <a16:creationId xmlns:a16="http://schemas.microsoft.com/office/drawing/2014/main" id="{6ADE525E-DE73-A851-E5A8-5CD42C8C4DC1}"/>
              </a:ext>
            </a:extLst>
          </p:cNvPr>
          <p:cNvSpPr>
            <a:spLocks noGrp="1"/>
          </p:cNvSpPr>
          <p:nvPr>
            <p:ph type="ftr" sz="quarter" idx="11"/>
          </p:nvPr>
        </p:nvSpPr>
        <p:spPr/>
        <p:txBody>
          <a:bodyPr/>
          <a:lstStyle/>
          <a:p>
            <a:r>
              <a:rPr lang="en-US"/>
              <a:t>Sankarshan Basu, IIM Bangalore</a:t>
            </a:r>
          </a:p>
        </p:txBody>
      </p:sp>
      <p:sp>
        <p:nvSpPr>
          <p:cNvPr id="6" name="Slide Number Placeholder 5">
            <a:extLst>
              <a:ext uri="{FF2B5EF4-FFF2-40B4-BE49-F238E27FC236}">
                <a16:creationId xmlns:a16="http://schemas.microsoft.com/office/drawing/2014/main" id="{A35D6195-0E5E-2ABC-BD5D-62960FD35960}"/>
              </a:ext>
            </a:extLst>
          </p:cNvPr>
          <p:cNvSpPr>
            <a:spLocks noGrp="1"/>
          </p:cNvSpPr>
          <p:nvPr>
            <p:ph type="sldNum" sz="quarter" idx="12"/>
          </p:nvPr>
        </p:nvSpPr>
        <p:spPr/>
        <p:txBody>
          <a:bodyPr/>
          <a:lstStyle/>
          <a:p>
            <a:fld id="{EDD66737-C5E4-4C63-8944-82063ACE69A5}" type="slidenum">
              <a:rPr lang="en-US" smtClean="0"/>
              <a:pPr/>
              <a:t>2</a:t>
            </a:fld>
            <a:endParaRPr lang="en-US"/>
          </a:p>
        </p:txBody>
      </p:sp>
    </p:spTree>
    <p:extLst>
      <p:ext uri="{BB962C8B-B14F-4D97-AF65-F5344CB8AC3E}">
        <p14:creationId xmlns:p14="http://schemas.microsoft.com/office/powerpoint/2010/main" val="3855486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766" y="1447800"/>
            <a:ext cx="8760823" cy="4908550"/>
          </a:xfrm>
        </p:spPr>
        <p:txBody>
          <a:bodyPr>
            <a:noAutofit/>
          </a:bodyPr>
          <a:lstStyle/>
          <a:p>
            <a:pPr algn="just"/>
            <a:r>
              <a:rPr lang="en-US" sz="1600" dirty="0">
                <a:latin typeface="Times New Roman" pitchFamily="18" charset="0"/>
                <a:cs typeface="Times New Roman" pitchFamily="18" charset="0"/>
              </a:rPr>
              <a:t>Complete evaporation of liquidity during financial crisis and the subsequent global recession of 2008-2012 led to collapse of many institutions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Most common risk measure is Value at Risk (</a:t>
            </a: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popularized by </a:t>
            </a:r>
            <a:r>
              <a:rPr lang="en-US" sz="1600" b="1" dirty="0" err="1">
                <a:latin typeface="Times New Roman" pitchFamily="18" charset="0"/>
                <a:cs typeface="Times New Roman" pitchFamily="18" charset="0"/>
              </a:rPr>
              <a:t>RiskMetrics</a:t>
            </a:r>
            <a:r>
              <a:rPr lang="en-US" sz="1600" b="1" dirty="0">
                <a:latin typeface="Times New Roman" pitchFamily="18" charset="0"/>
                <a:cs typeface="Times New Roman" pitchFamily="18" charset="0"/>
              </a:rPr>
              <a:t> (1994). </a:t>
            </a:r>
            <a:r>
              <a:rPr lang="en-US" sz="1600" dirty="0">
                <a:latin typeface="Times New Roman" pitchFamily="18" charset="0"/>
                <a:cs typeface="Times New Roman" pitchFamily="18" charset="0"/>
              </a:rPr>
              <a:t>However, </a:t>
            </a: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is calculated based on the following assumptions </a:t>
            </a:r>
          </a:p>
          <a:p>
            <a:pPr marL="914400" lvl="1" indent="-457200">
              <a:buFont typeface="+mj-lt"/>
              <a:buAutoNum type="arabicPeriod"/>
            </a:pPr>
            <a:r>
              <a:rPr lang="en-US" sz="1200" dirty="0">
                <a:latin typeface="Times New Roman" pitchFamily="18" charset="0"/>
                <a:cs typeface="Times New Roman" pitchFamily="18" charset="0"/>
              </a:rPr>
              <a:t>the positions concerned can be liquidated or hedged within a fixed and a fairly short timeframe</a:t>
            </a:r>
          </a:p>
          <a:p>
            <a:pPr marL="914400" lvl="1" indent="-457200">
              <a:buFont typeface="+mj-lt"/>
              <a:buAutoNum type="arabicPeriod"/>
            </a:pPr>
            <a:r>
              <a:rPr lang="en-US" sz="1200" dirty="0">
                <a:latin typeface="Times New Roman" pitchFamily="18" charset="0"/>
                <a:cs typeface="Times New Roman" pitchFamily="18" charset="0"/>
              </a:rPr>
              <a:t>the liquidation of positions will have no impact on the market </a:t>
            </a:r>
          </a:p>
          <a:p>
            <a:pPr marL="914400" lvl="1" indent="-457200">
              <a:buFont typeface="+mj-lt"/>
              <a:buAutoNum type="arabicPeriod"/>
            </a:pPr>
            <a:r>
              <a:rPr lang="en-US" sz="1200" dirty="0">
                <a:latin typeface="Times New Roman" pitchFamily="18" charset="0"/>
                <a:cs typeface="Times New Roman" pitchFamily="18" charset="0"/>
              </a:rPr>
              <a:t>the bid-ask spread will remain stable irrespective of  position size</a:t>
            </a:r>
          </a:p>
          <a:p>
            <a:pPr marL="514350" indent="-457200"/>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Distributional properties of asset returns &amp; liquidity measures are a major issue in all liquidity risk models. While </a:t>
            </a: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assumes normality of asset returns, most financial asset returns are non-normally distributed displaying fat tails &amp; skewness; this argument holds equally for liquidity costs.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Large and random price movements during financial crises cause liquidity gaps leading to failure of most hedging strategies and highlighting the importance of liquidity risk in the </a:t>
            </a:r>
            <a:r>
              <a:rPr lang="en-US" sz="1600" dirty="0" err="1">
                <a:latin typeface="Times New Roman" pitchFamily="18" charset="0"/>
                <a:cs typeface="Times New Roman" pitchFamily="18" charset="0"/>
              </a:rPr>
              <a:t>VaR</a:t>
            </a:r>
            <a:r>
              <a:rPr lang="en-US" sz="1600" dirty="0">
                <a:latin typeface="Times New Roman" pitchFamily="18" charset="0"/>
                <a:cs typeface="Times New Roman" pitchFamily="18" charset="0"/>
              </a:rPr>
              <a:t> framework</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Objective is to formulate a portfolio-level Liquidity Adjusted Value at Risk (</a:t>
            </a:r>
            <a:r>
              <a:rPr lang="en-US" sz="1600" dirty="0" err="1">
                <a:latin typeface="Times New Roman" pitchFamily="18" charset="0"/>
                <a:cs typeface="Times New Roman" pitchFamily="18" charset="0"/>
              </a:rPr>
              <a:t>LVaR</a:t>
            </a:r>
            <a:r>
              <a:rPr lang="en-US" sz="1600" dirty="0">
                <a:latin typeface="Times New Roman" pitchFamily="18" charset="0"/>
                <a:cs typeface="Times New Roman" pitchFamily="18" charset="0"/>
              </a:rPr>
              <a:t>) model using Cornish-Fisher expansion technique to account for non-normality in liquidity risk with focus on emerging markets where liquidity is a bigger concern.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
        <p:nvSpPr>
          <p:cNvPr id="5" name="Content Placeholder 2"/>
          <p:cNvSpPr txBox="1">
            <a:spLocks/>
          </p:cNvSpPr>
          <p:nvPr/>
        </p:nvSpPr>
        <p:spPr bwMode="auto">
          <a:xfrm>
            <a:off x="241662" y="457200"/>
            <a:ext cx="852133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2800" b="1" dirty="0">
                <a:solidFill>
                  <a:srgbClr val="990033"/>
                </a:solidFill>
                <a:latin typeface="+mj-lt"/>
                <a:ea typeface="+mj-ea"/>
                <a:cs typeface="+mj-cs"/>
              </a:rPr>
              <a:t>Assessing Performance of Liquidity Adjusted Value-at-Risk Models</a:t>
            </a:r>
          </a:p>
        </p:txBody>
      </p:sp>
    </p:spTree>
    <p:extLst>
      <p:ext uri="{BB962C8B-B14F-4D97-AF65-F5344CB8AC3E}">
        <p14:creationId xmlns:p14="http://schemas.microsoft.com/office/powerpoint/2010/main" val="1874147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423" y="1524000"/>
            <a:ext cx="8688977" cy="3962400"/>
          </a:xfrm>
        </p:spPr>
        <p:txBody>
          <a:bodyPr>
            <a:noAutofit/>
          </a:bodyPr>
          <a:lstStyle/>
          <a:p>
            <a:pPr algn="just"/>
            <a:r>
              <a:rPr lang="en-US" sz="2200" dirty="0">
                <a:latin typeface="Times New Roman" pitchFamily="18" charset="0"/>
                <a:cs typeface="Times New Roman" pitchFamily="18" charset="0"/>
              </a:rPr>
              <a:t>The empirical evidence shows that modified </a:t>
            </a:r>
            <a:r>
              <a:rPr lang="en-US" sz="2200" dirty="0" err="1">
                <a:latin typeface="Times New Roman" pitchFamily="18" charset="0"/>
                <a:cs typeface="Times New Roman" pitchFamily="18" charset="0"/>
              </a:rPr>
              <a:t>LVaR</a:t>
            </a:r>
            <a:r>
              <a:rPr lang="en-US" sz="2200" dirty="0">
                <a:latin typeface="Times New Roman" pitchFamily="18" charset="0"/>
                <a:cs typeface="Times New Roman" pitchFamily="18" charset="0"/>
              </a:rPr>
              <a:t> measure provides the highest risk estimates at portfolio-level. </a:t>
            </a:r>
          </a:p>
          <a:p>
            <a:pPr lvl="1" algn="just"/>
            <a:r>
              <a:rPr lang="en-US" sz="1800" dirty="0" err="1">
                <a:latin typeface="Times New Roman" pitchFamily="18" charset="0"/>
                <a:cs typeface="Times New Roman" pitchFamily="18" charset="0"/>
              </a:rPr>
              <a:t>Backtesting</a:t>
            </a:r>
            <a:r>
              <a:rPr lang="en-US" sz="1800" dirty="0">
                <a:latin typeface="Times New Roman" pitchFamily="18" charset="0"/>
                <a:cs typeface="Times New Roman" pitchFamily="18" charset="0"/>
              </a:rPr>
              <a:t> results also demonstrate the superiority of the modified </a:t>
            </a:r>
            <a:r>
              <a:rPr lang="en-US" sz="1800" dirty="0" err="1">
                <a:latin typeface="Times New Roman" pitchFamily="18" charset="0"/>
                <a:cs typeface="Times New Roman" pitchFamily="18" charset="0"/>
              </a:rPr>
              <a:t>LVaR</a:t>
            </a:r>
            <a:r>
              <a:rPr lang="en-US" sz="1800" dirty="0">
                <a:latin typeface="Times New Roman" pitchFamily="18" charset="0"/>
                <a:cs typeface="Times New Roman" pitchFamily="18" charset="0"/>
              </a:rPr>
              <a:t> estimate.</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Overall, the results prove that neglecting liquidity risk or assuming Gaussian distribution leads to a severe underestimation of the total risk.</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The Cornish-Fisher is simple to implement in practice, fast &amp; traceable but it gains accuracy with the length of the estimation horizon hence future research could address this limitation. </a:t>
            </a:r>
          </a:p>
          <a:p>
            <a:pPr lvl="1" algn="just"/>
            <a:endParaRPr lang="en-US" sz="2200" i="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2" name="Content Placeholder 2">
            <a:extLst>
              <a:ext uri="{FF2B5EF4-FFF2-40B4-BE49-F238E27FC236}">
                <a16:creationId xmlns:a16="http://schemas.microsoft.com/office/drawing/2014/main" id="{DBE7ABF2-DA2C-0054-CD3B-698E4AA30E10}"/>
              </a:ext>
            </a:extLst>
          </p:cNvPr>
          <p:cNvSpPr txBox="1">
            <a:spLocks/>
          </p:cNvSpPr>
          <p:nvPr/>
        </p:nvSpPr>
        <p:spPr bwMode="auto">
          <a:xfrm>
            <a:off x="241662" y="457200"/>
            <a:ext cx="852133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2800" b="1" dirty="0">
                <a:solidFill>
                  <a:srgbClr val="990033"/>
                </a:solidFill>
                <a:latin typeface="+mj-lt"/>
                <a:ea typeface="+mj-ea"/>
                <a:cs typeface="+mj-cs"/>
              </a:rPr>
              <a:t>Assessing Performance of Liquidity Adjusted Value-at-Risk Models</a:t>
            </a:r>
          </a:p>
        </p:txBody>
      </p:sp>
    </p:spTree>
    <p:extLst>
      <p:ext uri="{BB962C8B-B14F-4D97-AF65-F5344CB8AC3E}">
        <p14:creationId xmlns:p14="http://schemas.microsoft.com/office/powerpoint/2010/main" val="3728952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990033"/>
                </a:solidFill>
              </a:rPr>
              <a:t>Corporate Hedging and Value Maximization in the Indian Context</a:t>
            </a:r>
            <a:endParaRPr lang="en-US" sz="3100" dirty="0">
              <a:solidFill>
                <a:srgbClr val="990033"/>
              </a:solidFill>
            </a:endParaRPr>
          </a:p>
        </p:txBody>
      </p:sp>
      <p:sp>
        <p:nvSpPr>
          <p:cNvPr id="3" name="Content Placeholder 2"/>
          <p:cNvSpPr>
            <a:spLocks noGrp="1"/>
          </p:cNvSpPr>
          <p:nvPr>
            <p:ph idx="1"/>
          </p:nvPr>
        </p:nvSpPr>
        <p:spPr/>
        <p:txBody>
          <a:bodyPr>
            <a:noAutofit/>
          </a:bodyPr>
          <a:lstStyle/>
          <a:p>
            <a:pPr algn="just"/>
            <a:r>
              <a:rPr lang="en-US" sz="2000" dirty="0">
                <a:cs typeface="Times New Roman" pitchFamily="18" charset="0"/>
              </a:rPr>
              <a:t>Firms use derivatives for risk management, in order to obtain funding and for investment purposes with banks being the major counterparties. </a:t>
            </a:r>
          </a:p>
          <a:p>
            <a:pPr algn="just"/>
            <a:r>
              <a:rPr lang="en-US" sz="2000" dirty="0">
                <a:cs typeface="Times New Roman" pitchFamily="18" charset="0"/>
              </a:rPr>
              <a:t>Existing studies show that hedging with derivatives increases firm value. </a:t>
            </a:r>
          </a:p>
          <a:p>
            <a:pPr algn="just"/>
            <a:r>
              <a:rPr lang="en-US" sz="2000" dirty="0">
                <a:cs typeface="Times New Roman" pitchFamily="18" charset="0"/>
              </a:rPr>
              <a:t>Traditionally, Indian firms were not allowed to use derivatives. The economic liberalization of the early 1990s facilitated the rapid growth of FX market in India. Permissions were expanded &amp; major changes were observed in the period 2002 – 2013.</a:t>
            </a:r>
          </a:p>
          <a:p>
            <a:pPr algn="just"/>
            <a:r>
              <a:rPr lang="en-US" sz="2000" dirty="0">
                <a:cs typeface="Times New Roman" pitchFamily="18" charset="0"/>
              </a:rPr>
              <a:t>Surveys indicate that among the firms using derivatives foreign-exchange risk is the most commonly managed risk with derivatives. </a:t>
            </a:r>
          </a:p>
          <a:p>
            <a:pPr algn="just"/>
            <a:r>
              <a:rPr lang="en-US" sz="2000" dirty="0">
                <a:cs typeface="Times New Roman" pitchFamily="18" charset="0"/>
              </a:rPr>
              <a:t>Use 2SLS for estimating the link between leverage and hedging decisions of firms.</a:t>
            </a:r>
          </a:p>
          <a:p>
            <a:pPr algn="just"/>
            <a:endParaRPr lang="en-US" sz="2000" dirty="0">
              <a:cs typeface="Times New Roman" pitchFamily="18" charset="0"/>
            </a:endParaRPr>
          </a:p>
        </p:txBody>
      </p:sp>
      <p:sp>
        <p:nvSpPr>
          <p:cNvPr id="4" name="Date Placeholder 3"/>
          <p:cNvSpPr>
            <a:spLocks noGrp="1"/>
          </p:cNvSpPr>
          <p:nvPr>
            <p:ph type="dt" sz="half" idx="10"/>
          </p:nvPr>
        </p:nvSpPr>
        <p:spPr/>
        <p:txBody>
          <a:bodyPr/>
          <a:lstStyle/>
          <a:p>
            <a:fld id="{EC0578CD-C68C-4CA3-98DE-CEF221795C24}"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EDD66737-C5E4-4C63-8944-82063ACE69A5}" type="slidenum">
              <a:rPr lang="en-US" smtClean="0"/>
              <a:pPr/>
              <a:t>22</a:t>
            </a:fld>
            <a:endParaRPr lang="en-US"/>
          </a:p>
        </p:txBody>
      </p:sp>
    </p:spTree>
    <p:extLst>
      <p:ext uri="{BB962C8B-B14F-4D97-AF65-F5344CB8AC3E}">
        <p14:creationId xmlns:p14="http://schemas.microsoft.com/office/powerpoint/2010/main" val="1002543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990033"/>
                </a:solidFill>
              </a:rPr>
              <a:t>Corporate Hedging and Value Maximization in the Indian Context</a:t>
            </a:r>
            <a:endParaRPr lang="en-US" sz="3100" dirty="0">
              <a:solidFill>
                <a:srgbClr val="990033"/>
              </a:solidFill>
            </a:endParaRPr>
          </a:p>
        </p:txBody>
      </p:sp>
      <p:sp>
        <p:nvSpPr>
          <p:cNvPr id="3" name="Content Placeholder 2"/>
          <p:cNvSpPr>
            <a:spLocks noGrp="1"/>
          </p:cNvSpPr>
          <p:nvPr>
            <p:ph idx="1"/>
          </p:nvPr>
        </p:nvSpPr>
        <p:spPr/>
        <p:txBody>
          <a:bodyPr>
            <a:normAutofit/>
          </a:bodyPr>
          <a:lstStyle/>
          <a:p>
            <a:pPr algn="just"/>
            <a:r>
              <a:rPr lang="en-US" sz="2000" dirty="0">
                <a:cs typeface="Times New Roman" pitchFamily="18" charset="0"/>
              </a:rPr>
              <a:t>Results are consistent with the prior literature and show that after regulatory reforms in India (2004 – 2005) a positive relationship exists between hedging and leverage for moderately leveraged firms and it reverses for highly leveraged firms but are not very significant. </a:t>
            </a:r>
          </a:p>
          <a:p>
            <a:pPr algn="just"/>
            <a:r>
              <a:rPr lang="en-US" sz="2000" dirty="0">
                <a:cs typeface="Times New Roman" pitchFamily="18" charset="0"/>
              </a:rPr>
              <a:t>Further, it is observed that firms exposed to a moderate increase in leverage increase their hedging positions and firms exposed to a very high increase in leverage decrease their hedging intensities.</a:t>
            </a:r>
          </a:p>
          <a:p>
            <a:pPr algn="just"/>
            <a:r>
              <a:rPr lang="en-US" sz="2000" dirty="0">
                <a:cs typeface="Times New Roman" pitchFamily="18" charset="0"/>
              </a:rPr>
              <a:t>However, the results change when foreign currency borrowers are included in the sample showing that there is further scope for foreign currency borrowers to hedge their currency risk effectively. </a:t>
            </a:r>
          </a:p>
          <a:p>
            <a:pPr algn="just"/>
            <a:r>
              <a:rPr lang="en-GB" sz="2000" dirty="0">
                <a:cs typeface="Times New Roman" pitchFamily="18" charset="0"/>
              </a:rPr>
              <a:t>Since the banks are the major counterparties to the firms in question, the results are also applicable to them in terms of product design and market exposure as well as risks taken</a:t>
            </a:r>
            <a:endParaRPr lang="en-US" sz="2000" dirty="0">
              <a:cs typeface="Times New Roman" pitchFamily="18" charset="0"/>
            </a:endParaRPr>
          </a:p>
        </p:txBody>
      </p:sp>
      <p:sp>
        <p:nvSpPr>
          <p:cNvPr id="4" name="Date Placeholder 3"/>
          <p:cNvSpPr>
            <a:spLocks noGrp="1"/>
          </p:cNvSpPr>
          <p:nvPr>
            <p:ph type="dt" sz="half" idx="10"/>
          </p:nvPr>
        </p:nvSpPr>
        <p:spPr/>
        <p:txBody>
          <a:bodyPr/>
          <a:lstStyle/>
          <a:p>
            <a:fld id="{EC0578CD-C68C-4CA3-98DE-CEF221795C24}"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EDD66737-C5E4-4C63-8944-82063ACE69A5}" type="slidenum">
              <a:rPr lang="en-US" smtClean="0"/>
              <a:pPr/>
              <a:t>23</a:t>
            </a:fld>
            <a:endParaRPr lang="en-US"/>
          </a:p>
        </p:txBody>
      </p:sp>
    </p:spTree>
    <p:extLst>
      <p:ext uri="{BB962C8B-B14F-4D97-AF65-F5344CB8AC3E}">
        <p14:creationId xmlns:p14="http://schemas.microsoft.com/office/powerpoint/2010/main" val="1950670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rgbClr val="990033"/>
                </a:solidFill>
              </a:rPr>
              <a:t>Bank Efficiency and Productivity: A review</a:t>
            </a:r>
            <a:endParaRPr lang="en-US" dirty="0">
              <a:solidFill>
                <a:srgbClr val="990033"/>
              </a:solidFill>
            </a:endParaRPr>
          </a:p>
        </p:txBody>
      </p:sp>
      <p:sp>
        <p:nvSpPr>
          <p:cNvPr id="4" name="Date Placeholder 3"/>
          <p:cNvSpPr>
            <a:spLocks noGrp="1"/>
          </p:cNvSpPr>
          <p:nvPr>
            <p:ph type="dt" sz="half" idx="10"/>
          </p:nvPr>
        </p:nvSpPr>
        <p:spPr/>
        <p:txBody>
          <a:bodyPr/>
          <a:lstStyle/>
          <a:p>
            <a:fld id="{EC0578CD-C68C-4CA3-98DE-CEF221795C24}"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EDD66737-C5E4-4C63-8944-82063ACE69A5}" type="slidenum">
              <a:rPr lang="en-US" smtClean="0"/>
              <a:pPr/>
              <a:t>24</a:t>
            </a:fld>
            <a:endParaRPr lang="en-US"/>
          </a:p>
        </p:txBody>
      </p:sp>
      <p:sp>
        <p:nvSpPr>
          <p:cNvPr id="8" name="Content Placeholder 7"/>
          <p:cNvSpPr>
            <a:spLocks noGrp="1"/>
          </p:cNvSpPr>
          <p:nvPr>
            <p:ph idx="1"/>
          </p:nvPr>
        </p:nvSpPr>
        <p:spPr>
          <a:xfrm>
            <a:off x="457200" y="1295400"/>
            <a:ext cx="8229600" cy="4800600"/>
          </a:xfrm>
        </p:spPr>
        <p:txBody>
          <a:bodyPr>
            <a:noAutofit/>
          </a:bodyPr>
          <a:lstStyle/>
          <a:p>
            <a:pPr algn="just"/>
            <a:r>
              <a:rPr lang="en-GB" sz="1600" dirty="0"/>
              <a:t>Banks differ from other financial or non-financial institutions as </a:t>
            </a:r>
          </a:p>
          <a:p>
            <a:pPr lvl="1" algn="just"/>
            <a:r>
              <a:rPr lang="en-GB" sz="1400" dirty="0"/>
              <a:t>Banks offer transaction accounts</a:t>
            </a:r>
          </a:p>
          <a:p>
            <a:pPr lvl="1" algn="just"/>
            <a:r>
              <a:rPr lang="en-GB" sz="1400" dirty="0"/>
              <a:t>Banks are the backup source of liquidity for all other institutions; and </a:t>
            </a:r>
          </a:p>
          <a:p>
            <a:pPr lvl="1" algn="just"/>
            <a:r>
              <a:rPr lang="en-GB" sz="1400" dirty="0"/>
              <a:t>Banks are the transmission belt for monetary policy</a:t>
            </a:r>
          </a:p>
          <a:p>
            <a:pPr lvl="1" algn="just"/>
            <a:r>
              <a:rPr lang="en-GB" sz="1400" dirty="0"/>
              <a:t>Banking activities directly or indirectly impact the economic stability</a:t>
            </a:r>
          </a:p>
          <a:p>
            <a:pPr lvl="1" algn="just"/>
            <a:r>
              <a:rPr lang="en-GB" sz="1400" dirty="0"/>
              <a:t>Bank failures can result in systemic crisis</a:t>
            </a:r>
          </a:p>
          <a:p>
            <a:pPr algn="just"/>
            <a:r>
              <a:rPr lang="en-GB" sz="1600" dirty="0"/>
              <a:t>Banking activities are not limited to traditional roles, non – traditional activities also constitute a significant part of their books of accounts. Banks may </a:t>
            </a:r>
          </a:p>
          <a:p>
            <a:pPr lvl="1" algn="just"/>
            <a:r>
              <a:rPr lang="en-GB" sz="1400" dirty="0"/>
              <a:t>Offer saving deposit facility and advances (traditional activities); </a:t>
            </a:r>
          </a:p>
          <a:p>
            <a:pPr lvl="1" algn="just"/>
            <a:r>
              <a:rPr lang="en-GB" sz="1400" dirty="0"/>
              <a:t>Offer dematerialized accounts and write derivative contracts (non-traditional activities)</a:t>
            </a:r>
          </a:p>
          <a:p>
            <a:pPr algn="just"/>
            <a:r>
              <a:rPr lang="en-GB" sz="1600" dirty="0"/>
              <a:t>Not restricted to the country of origin; exposed to fluctuations in global markets. </a:t>
            </a:r>
          </a:p>
          <a:p>
            <a:pPr algn="just"/>
            <a:r>
              <a:rPr lang="en-GB" sz="1600" dirty="0"/>
              <a:t>Most regulated yet most vulnerable sector worldwide – the vulnerability makes it necessary to device a mechanism to analyse the bank performance from time to time. To ensure stability.</a:t>
            </a:r>
          </a:p>
          <a:p>
            <a:pPr algn="just"/>
            <a:r>
              <a:rPr lang="en-GB" sz="1600" dirty="0"/>
              <a:t>Number of factors contribute to systemic risk; for example, bank size, institutions’ specific probability of default and various risk factors that interact in non-linear fashion. </a:t>
            </a:r>
          </a:p>
          <a:p>
            <a:pPr algn="just"/>
            <a:r>
              <a:rPr lang="en-GB" sz="1600" dirty="0"/>
              <a:t>Performance analysis can evaluate the impact of various policy measures like bank mergers, deregulation impact or changes in market structure as well as banking operational efficiency. </a:t>
            </a:r>
          </a:p>
        </p:txBody>
      </p:sp>
    </p:spTree>
    <p:extLst>
      <p:ext uri="{BB962C8B-B14F-4D97-AF65-F5344CB8AC3E}">
        <p14:creationId xmlns:p14="http://schemas.microsoft.com/office/powerpoint/2010/main" val="3974843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rgbClr val="990033"/>
                </a:solidFill>
              </a:rPr>
              <a:t>Bank Efficiency and Productivity: A review</a:t>
            </a:r>
            <a:endParaRPr lang="en-US" dirty="0">
              <a:solidFill>
                <a:srgbClr val="990033"/>
              </a:solidFill>
            </a:endParaRPr>
          </a:p>
        </p:txBody>
      </p:sp>
      <p:sp>
        <p:nvSpPr>
          <p:cNvPr id="3" name="Content Placeholder 2"/>
          <p:cNvSpPr>
            <a:spLocks noGrp="1"/>
          </p:cNvSpPr>
          <p:nvPr>
            <p:ph idx="1"/>
          </p:nvPr>
        </p:nvSpPr>
        <p:spPr>
          <a:xfrm>
            <a:off x="457200" y="1371600"/>
            <a:ext cx="8229600" cy="4724400"/>
          </a:xfrm>
        </p:spPr>
        <p:txBody>
          <a:bodyPr>
            <a:noAutofit/>
          </a:bodyPr>
          <a:lstStyle/>
          <a:p>
            <a:pPr algn="just"/>
            <a:r>
              <a:rPr lang="en-GB" sz="1600" dirty="0"/>
              <a:t>Cross border differences in performance have been analysed but given the differences in the macroeconomic environment, a lot more can be done. </a:t>
            </a:r>
          </a:p>
          <a:p>
            <a:pPr algn="just"/>
            <a:r>
              <a:rPr lang="en-GB" sz="1600" dirty="0"/>
              <a:t>Branch level analysis has started gaining the interest of researchers, but this theme is still developing. Branch level analysis can also be studied by employing the undesirable output (non-performing loans) into consideration. </a:t>
            </a:r>
          </a:p>
          <a:p>
            <a:pPr algn="just"/>
            <a:r>
              <a:rPr lang="en-GB" sz="1600" dirty="0"/>
              <a:t>Off balance sheet activities of the banks are rising due to increased exposure to non-traditional activities. It would be interesting to study the impact of individual components on the bank performance. </a:t>
            </a:r>
          </a:p>
          <a:p>
            <a:pPr algn="just"/>
            <a:r>
              <a:rPr lang="en-GB" sz="1600" dirty="0"/>
              <a:t>The impact of Basel norms have been studied, but to a limited extent in the case of performance analysis. Different types of risks have been studied in the case of banking, but in terms of performance and efficiency, studies are largely limited to credit risk </a:t>
            </a:r>
          </a:p>
          <a:p>
            <a:pPr algn="just"/>
            <a:r>
              <a:rPr lang="en-GB" sz="1600" dirty="0"/>
              <a:t>Efficiency and productivity studies provide an opportunity for the banks to analyse performance with respect to the best performers in the industry – they can identify the issues related to the below average performance as well as utilize the opportunities created by increased efficiency for governments and regulatory institutions to identify the best practices and promote them to the rest of the banking industry. </a:t>
            </a:r>
          </a:p>
          <a:p>
            <a:pPr algn="just"/>
            <a:r>
              <a:rPr lang="en-GB" sz="1600" dirty="0"/>
              <a:t>Finally, the impact of any policy change can be studied by analysing the change in performance of the banking sector.</a:t>
            </a:r>
          </a:p>
        </p:txBody>
      </p:sp>
      <p:sp>
        <p:nvSpPr>
          <p:cNvPr id="4" name="Date Placeholder 3"/>
          <p:cNvSpPr>
            <a:spLocks noGrp="1"/>
          </p:cNvSpPr>
          <p:nvPr>
            <p:ph type="dt" sz="half" idx="10"/>
          </p:nvPr>
        </p:nvSpPr>
        <p:spPr/>
        <p:txBody>
          <a:bodyPr/>
          <a:lstStyle/>
          <a:p>
            <a:fld id="{EC0578CD-C68C-4CA3-98DE-CEF221795C24}" type="datetime3">
              <a:rPr lang="en-US" smtClean="0"/>
              <a:t>11 February 2024</a:t>
            </a:fld>
            <a:endParaRPr lang="en-US"/>
          </a:p>
        </p:txBody>
      </p:sp>
      <p:sp>
        <p:nvSpPr>
          <p:cNvPr id="5" name="Footer Placeholder 4"/>
          <p:cNvSpPr>
            <a:spLocks noGrp="1"/>
          </p:cNvSpPr>
          <p:nvPr>
            <p:ph type="ftr" sz="quarter" idx="11"/>
          </p:nvPr>
        </p:nvSpPr>
        <p:spPr/>
        <p:txBody>
          <a:bodyPr/>
          <a:lstStyle/>
          <a:p>
            <a:r>
              <a:rPr lang="en-US"/>
              <a:t>Sankarshan Basu, IIM Bangalore</a:t>
            </a:r>
          </a:p>
        </p:txBody>
      </p:sp>
      <p:sp>
        <p:nvSpPr>
          <p:cNvPr id="6" name="Slide Number Placeholder 5"/>
          <p:cNvSpPr>
            <a:spLocks noGrp="1"/>
          </p:cNvSpPr>
          <p:nvPr>
            <p:ph type="sldNum" sz="quarter" idx="12"/>
          </p:nvPr>
        </p:nvSpPr>
        <p:spPr/>
        <p:txBody>
          <a:bodyPr/>
          <a:lstStyle/>
          <a:p>
            <a:fld id="{EDD66737-C5E4-4C63-8944-82063ACE69A5}" type="slidenum">
              <a:rPr lang="en-US" smtClean="0"/>
              <a:pPr/>
              <a:t>25</a:t>
            </a:fld>
            <a:endParaRPr lang="en-US"/>
          </a:p>
        </p:txBody>
      </p:sp>
    </p:spTree>
    <p:extLst>
      <p:ext uri="{BB962C8B-B14F-4D97-AF65-F5344CB8AC3E}">
        <p14:creationId xmlns:p14="http://schemas.microsoft.com/office/powerpoint/2010/main" val="2215478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rgbClr val="990033"/>
                </a:solidFill>
              </a:rPr>
              <a:t>Impact of Credit Ratings on Loan Instruments</a:t>
            </a:r>
            <a:endParaRPr lang="en-IN" dirty="0">
              <a:solidFill>
                <a:srgbClr val="990033"/>
              </a:solidFill>
            </a:endParaRPr>
          </a:p>
        </p:txBody>
      </p:sp>
      <p:sp>
        <p:nvSpPr>
          <p:cNvPr id="3" name="Content Placeholder 2"/>
          <p:cNvSpPr>
            <a:spLocks noGrp="1"/>
          </p:cNvSpPr>
          <p:nvPr>
            <p:ph idx="1"/>
          </p:nvPr>
        </p:nvSpPr>
        <p:spPr>
          <a:xfrm>
            <a:off x="457200" y="1295401"/>
            <a:ext cx="8229600" cy="3886200"/>
          </a:xfrm>
        </p:spPr>
        <p:txBody>
          <a:bodyPr>
            <a:normAutofit/>
          </a:bodyPr>
          <a:lstStyle/>
          <a:p>
            <a:pPr algn="just"/>
            <a:r>
              <a:rPr lang="en-US" sz="2400" dirty="0">
                <a:cs typeface="Times New Roman" pitchFamily="18" charset="0"/>
              </a:rPr>
              <a:t>Is there a difference in the stock market reaction to rating announcements for bank-based and market-based instruments?</a:t>
            </a:r>
          </a:p>
          <a:p>
            <a:pPr algn="just"/>
            <a:endParaRPr lang="en-US" sz="2400" dirty="0">
              <a:cs typeface="Times New Roman" pitchFamily="18" charset="0"/>
            </a:endParaRPr>
          </a:p>
          <a:p>
            <a:pPr algn="just"/>
            <a:r>
              <a:rPr lang="en-US" sz="2400" dirty="0">
                <a:cs typeface="Times New Roman" pitchFamily="18" charset="0"/>
              </a:rPr>
              <a:t>Does the market reacts more to downgrade announcement of bank loan rating compared to downgrade announcement of market </a:t>
            </a:r>
            <a:r>
              <a:rPr lang="en-US" sz="2400">
                <a:cs typeface="Times New Roman" pitchFamily="18" charset="0"/>
              </a:rPr>
              <a:t>instrument?</a:t>
            </a:r>
            <a:endParaRPr lang="en-US" sz="2400" dirty="0">
              <a:cs typeface="Times New Roman" pitchFamily="18" charset="0"/>
            </a:endParaRPr>
          </a:p>
        </p:txBody>
      </p:sp>
      <p:sp>
        <p:nvSpPr>
          <p:cNvPr id="7" name="Date Placeholder 6"/>
          <p:cNvSpPr>
            <a:spLocks noGrp="1"/>
          </p:cNvSpPr>
          <p:nvPr>
            <p:ph type="dt" sz="half" idx="10"/>
          </p:nvPr>
        </p:nvSpPr>
        <p:spPr/>
        <p:txBody>
          <a:bodyPr/>
          <a:lstStyle/>
          <a:p>
            <a:fld id="{2E8C1D08-D74A-479D-986F-D785806908AA}" type="datetime3">
              <a:rPr lang="en-US" smtClean="0"/>
              <a:t>11 February 2024</a:t>
            </a:fld>
            <a:endParaRPr lang="en-US"/>
          </a:p>
        </p:txBody>
      </p:sp>
      <p:sp>
        <p:nvSpPr>
          <p:cNvPr id="8" name="Footer Placeholder 7"/>
          <p:cNvSpPr>
            <a:spLocks noGrp="1"/>
          </p:cNvSpPr>
          <p:nvPr>
            <p:ph type="ftr" sz="quarter" idx="11"/>
          </p:nvPr>
        </p:nvSpPr>
        <p:spPr/>
        <p:txBody>
          <a:bodyPr/>
          <a:lstStyle/>
          <a:p>
            <a:r>
              <a:rPr lang="en-US"/>
              <a:t>Sankarshan Basu, IIM Bangalore</a:t>
            </a:r>
          </a:p>
        </p:txBody>
      </p:sp>
      <p:sp>
        <p:nvSpPr>
          <p:cNvPr id="9" name="Slide Number Placeholder 8"/>
          <p:cNvSpPr>
            <a:spLocks noGrp="1"/>
          </p:cNvSpPr>
          <p:nvPr>
            <p:ph type="sldNum" sz="quarter" idx="12"/>
          </p:nvPr>
        </p:nvSpPr>
        <p:spPr/>
        <p:txBody>
          <a:bodyPr/>
          <a:lstStyle/>
          <a:p>
            <a:fld id="{EDD66737-C5E4-4C63-8944-82063ACE69A5}" type="slidenum">
              <a:rPr lang="en-US" smtClean="0"/>
              <a:pPr/>
              <a:t>26</a:t>
            </a:fld>
            <a:endParaRPr lang="en-US"/>
          </a:p>
        </p:txBody>
      </p:sp>
    </p:spTree>
    <p:extLst>
      <p:ext uri="{BB962C8B-B14F-4D97-AF65-F5344CB8AC3E}">
        <p14:creationId xmlns:p14="http://schemas.microsoft.com/office/powerpoint/2010/main" val="816696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3200" dirty="0">
                <a:solidFill>
                  <a:srgbClr val="990033"/>
                </a:solidFill>
              </a:rPr>
              <a:t>Impact of Credit Ratings on Loan Instruments</a:t>
            </a:r>
            <a:endParaRPr lang="en-IN" sz="3100" dirty="0">
              <a:solidFill>
                <a:srgbClr val="990033"/>
              </a:solidFill>
            </a:endParaRPr>
          </a:p>
        </p:txBody>
      </p:sp>
      <p:sp>
        <p:nvSpPr>
          <p:cNvPr id="3" name="Content Placeholder 2"/>
          <p:cNvSpPr>
            <a:spLocks noGrp="1"/>
          </p:cNvSpPr>
          <p:nvPr>
            <p:ph idx="1"/>
          </p:nvPr>
        </p:nvSpPr>
        <p:spPr>
          <a:xfrm>
            <a:off x="381000" y="1066800"/>
            <a:ext cx="8305800" cy="5059363"/>
          </a:xfrm>
        </p:spPr>
        <p:txBody>
          <a:bodyPr>
            <a:normAutofit/>
          </a:bodyPr>
          <a:lstStyle/>
          <a:p>
            <a:pPr algn="just"/>
            <a:r>
              <a:rPr lang="en-US" sz="2000" dirty="0">
                <a:cs typeface="Times New Roman" pitchFamily="18" charset="0"/>
              </a:rPr>
              <a:t>The overall market reaction to rating revisions is more pronounced for bank-based instruments compared to market-based instruments.</a:t>
            </a:r>
          </a:p>
          <a:p>
            <a:pPr marL="0" indent="0" algn="just">
              <a:buNone/>
            </a:pPr>
            <a:endParaRPr lang="en-US" sz="2000" dirty="0">
              <a:cs typeface="Times New Roman" pitchFamily="18" charset="0"/>
            </a:endParaRPr>
          </a:p>
          <a:p>
            <a:pPr algn="just"/>
            <a:r>
              <a:rPr lang="en-US" sz="2000" dirty="0">
                <a:cs typeface="Times New Roman" pitchFamily="18" charset="0"/>
              </a:rPr>
              <a:t>The negative market reaction to downgrades of bank-based ratings is greater in magnitude as against market instruments.</a:t>
            </a:r>
          </a:p>
          <a:p>
            <a:pPr algn="just"/>
            <a:endParaRPr lang="en-US" sz="2000" dirty="0">
              <a:cs typeface="Times New Roman" pitchFamily="18" charset="0"/>
            </a:endParaRPr>
          </a:p>
          <a:p>
            <a:pPr algn="just"/>
            <a:r>
              <a:rPr lang="en-US" sz="2000" dirty="0">
                <a:cs typeface="Times New Roman" pitchFamily="18" charset="0"/>
              </a:rPr>
              <a:t>The market reacts negatively to even rating reaffirmations of bank loan ratings.</a:t>
            </a:r>
          </a:p>
          <a:p>
            <a:pPr marL="0" indent="0" algn="just">
              <a:buNone/>
            </a:pPr>
            <a:endParaRPr lang="en-US" sz="2000" dirty="0">
              <a:cs typeface="Times New Roman" pitchFamily="18" charset="0"/>
            </a:endParaRPr>
          </a:p>
          <a:p>
            <a:pPr algn="just"/>
            <a:r>
              <a:rPr lang="en-US" sz="2000" dirty="0">
                <a:cs typeface="Times New Roman" pitchFamily="18" charset="0"/>
              </a:rPr>
              <a:t>This could be due to the limited information availability of bank instruments as opposed to market instruments.</a:t>
            </a:r>
          </a:p>
          <a:p>
            <a:pPr algn="just"/>
            <a:endParaRPr lang="en-US" sz="2000" dirty="0">
              <a:cs typeface="Times New Roman" pitchFamily="18" charset="0"/>
            </a:endParaRPr>
          </a:p>
          <a:p>
            <a:pPr algn="just"/>
            <a:r>
              <a:rPr lang="en-US" sz="2000" dirty="0">
                <a:cs typeface="Times New Roman" pitchFamily="18" charset="0"/>
              </a:rPr>
              <a:t>The greater information disclosure by rating agencies / banks will help the market participants to gauge the credit risk in these instruments. </a:t>
            </a:r>
          </a:p>
          <a:p>
            <a:pPr algn="just"/>
            <a:endParaRPr lang="en-IN" sz="2000"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8A268C08-CBA2-4BAD-BB7C-7FCEB93C683A}" type="datetime3">
              <a:rPr lang="en-US" smtClean="0"/>
              <a:t>11 February 2024</a:t>
            </a:fld>
            <a:endParaRPr lang="en-US"/>
          </a:p>
        </p:txBody>
      </p:sp>
      <p:sp>
        <p:nvSpPr>
          <p:cNvPr id="8" name="Footer Placeholder 7"/>
          <p:cNvSpPr>
            <a:spLocks noGrp="1"/>
          </p:cNvSpPr>
          <p:nvPr>
            <p:ph type="ftr" sz="quarter" idx="11"/>
          </p:nvPr>
        </p:nvSpPr>
        <p:spPr/>
        <p:txBody>
          <a:bodyPr/>
          <a:lstStyle/>
          <a:p>
            <a:r>
              <a:rPr lang="en-US"/>
              <a:t>Sankarshan Basu, IIM Bangalore</a:t>
            </a:r>
          </a:p>
        </p:txBody>
      </p:sp>
      <p:sp>
        <p:nvSpPr>
          <p:cNvPr id="9" name="Slide Number Placeholder 8"/>
          <p:cNvSpPr>
            <a:spLocks noGrp="1"/>
          </p:cNvSpPr>
          <p:nvPr>
            <p:ph type="sldNum" sz="quarter" idx="12"/>
          </p:nvPr>
        </p:nvSpPr>
        <p:spPr/>
        <p:txBody>
          <a:bodyPr/>
          <a:lstStyle/>
          <a:p>
            <a:fld id="{EDD66737-C5E4-4C63-8944-82063ACE69A5}" type="slidenum">
              <a:rPr lang="en-US" smtClean="0"/>
              <a:pPr/>
              <a:t>27</a:t>
            </a:fld>
            <a:endParaRPr lang="en-US"/>
          </a:p>
        </p:txBody>
      </p:sp>
    </p:spTree>
    <p:extLst>
      <p:ext uri="{BB962C8B-B14F-4D97-AF65-F5344CB8AC3E}">
        <p14:creationId xmlns:p14="http://schemas.microsoft.com/office/powerpoint/2010/main" val="4206881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8272-A39B-BA47-884E-8A827B7F6BE1}"/>
              </a:ext>
            </a:extLst>
          </p:cNvPr>
          <p:cNvSpPr>
            <a:spLocks noGrp="1"/>
          </p:cNvSpPr>
          <p:nvPr>
            <p:ph type="title"/>
          </p:nvPr>
        </p:nvSpPr>
        <p:spPr>
          <a:xfrm>
            <a:off x="457200" y="457200"/>
            <a:ext cx="8229600" cy="1143000"/>
          </a:xfrm>
        </p:spPr>
        <p:txBody>
          <a:bodyPr>
            <a:normAutofit fontScale="90000"/>
          </a:bodyPr>
          <a:lstStyle/>
          <a:p>
            <a:pPr algn="just"/>
            <a:r>
              <a:rPr lang="en-IN" sz="2800" b="1" dirty="0">
                <a:solidFill>
                  <a:srgbClr val="990033"/>
                </a:solidFill>
                <a:latin typeface="+mj-lt"/>
                <a:ea typeface="+mj-ea"/>
                <a:cs typeface="+mj-cs"/>
              </a:rPr>
              <a:t>Shadow banking in India: Do bank run AMCs do liquidity transformation through exposure to NBFCs in their debt – oriented schemes leading to an increase the systemic risk due to a possible joint exposure to NBFCs?</a:t>
            </a:r>
            <a:endParaRPr lang="en-GB" sz="2800" b="1" dirty="0">
              <a:solidFill>
                <a:srgbClr val="990033"/>
              </a:solidFill>
              <a:latin typeface="+mj-lt"/>
              <a:ea typeface="+mj-ea"/>
              <a:cs typeface="+mj-cs"/>
            </a:endParaRPr>
          </a:p>
        </p:txBody>
      </p:sp>
      <p:sp>
        <p:nvSpPr>
          <p:cNvPr id="3" name="Content Placeholder 2">
            <a:extLst>
              <a:ext uri="{FF2B5EF4-FFF2-40B4-BE49-F238E27FC236}">
                <a16:creationId xmlns:a16="http://schemas.microsoft.com/office/drawing/2014/main" id="{13CF5890-A35A-1B4D-A04E-3FAD0DE8C49E}"/>
              </a:ext>
            </a:extLst>
          </p:cNvPr>
          <p:cNvSpPr>
            <a:spLocks noGrp="1"/>
          </p:cNvSpPr>
          <p:nvPr>
            <p:ph idx="1"/>
          </p:nvPr>
        </p:nvSpPr>
        <p:spPr>
          <a:xfrm>
            <a:off x="457200" y="1905000"/>
            <a:ext cx="8229600" cy="4221163"/>
          </a:xfrm>
        </p:spPr>
        <p:txBody>
          <a:bodyPr>
            <a:normAutofit/>
          </a:bodyPr>
          <a:lstStyle/>
          <a:p>
            <a:pPr marL="257175" indent="-257175" algn="just">
              <a:buFont typeface="Wingdings" panose="05000000000000000000" pitchFamily="2" charset="2"/>
              <a:buChar char="§"/>
            </a:pPr>
            <a:r>
              <a:rPr lang="en-US" sz="1600" dirty="0"/>
              <a:t>During the Global Financial Crisis, a number of hedge funds, mutual funds and financial institutions had undertaken liquidity and maturity transformation like a traditional bank. i.e. Shadow Banking. </a:t>
            </a:r>
          </a:p>
          <a:p>
            <a:pPr marL="257175" indent="-257175" algn="just">
              <a:buFont typeface="Wingdings" panose="05000000000000000000" pitchFamily="2" charset="2"/>
              <a:buChar char="§"/>
            </a:pPr>
            <a:r>
              <a:rPr lang="en-US" sz="1600" dirty="0"/>
              <a:t>NPAs in India have been high (come down in recent times) and hence does this lead to a similar propensity amongst the banks?</a:t>
            </a:r>
          </a:p>
          <a:p>
            <a:pPr algn="just"/>
            <a:r>
              <a:rPr lang="en-US" sz="1600" dirty="0"/>
              <a:t>Does </a:t>
            </a:r>
            <a:r>
              <a:rPr lang="en-US" sz="1600" b="1" dirty="0"/>
              <a:t>dual exposure to a credit intermediation firm (</a:t>
            </a:r>
            <a:r>
              <a:rPr lang="en-US" sz="1600" dirty="0"/>
              <a:t>NBFC) at the bank level and through a banks’ AMC result in higher systemic risk for the entire financial system. </a:t>
            </a:r>
          </a:p>
          <a:p>
            <a:pPr marL="150876" lvl="1" indent="0" algn="just">
              <a:buNone/>
            </a:pPr>
            <a:endParaRPr lang="en-US" sz="1600" dirty="0"/>
          </a:p>
          <a:p>
            <a:pPr algn="just"/>
            <a:r>
              <a:rPr lang="en-US" sz="1600" dirty="0"/>
              <a:t>Does </a:t>
            </a:r>
            <a:r>
              <a:rPr lang="en-US" sz="1600" b="1" dirty="0"/>
              <a:t>interdependency between the NBFCs and Banks</a:t>
            </a:r>
            <a:r>
              <a:rPr lang="en-US" sz="1600" dirty="0"/>
              <a:t> that may have exposure to a common borrower and to other peer financial institutions impact the systemic risk?</a:t>
            </a:r>
          </a:p>
          <a:p>
            <a:pPr algn="just"/>
            <a:r>
              <a:rPr lang="en-IN" sz="1600" dirty="0"/>
              <a:t>Use GMM and Least Squares with Bai – Perron (1998) tests to endogenously determine the points of break with no prior knowledge.  Also, use VAR, with network connectedness measures based on variance decompositions (Diebold and Yilmaz (2009), Diebold and Yilmaz (2012), and Diebold and Yilmaz (2014)) to test for interconnectedness.</a:t>
            </a:r>
            <a:endParaRPr lang="en-US" sz="1600" dirty="0"/>
          </a:p>
        </p:txBody>
      </p:sp>
      <p:sp>
        <p:nvSpPr>
          <p:cNvPr id="6" name="Slide Number Placeholder 5">
            <a:extLst>
              <a:ext uri="{FF2B5EF4-FFF2-40B4-BE49-F238E27FC236}">
                <a16:creationId xmlns:a16="http://schemas.microsoft.com/office/drawing/2014/main" id="{CCE0068B-3141-5E4B-959E-C13CA4994D5E}"/>
              </a:ext>
            </a:extLst>
          </p:cNvPr>
          <p:cNvSpPr>
            <a:spLocks noGrp="1"/>
          </p:cNvSpPr>
          <p:nvPr>
            <p:ph type="sldNum" sz="quarter" idx="12"/>
          </p:nvPr>
        </p:nvSpPr>
        <p:spPr/>
        <p:txBody>
          <a:bodyPr/>
          <a:lstStyle/>
          <a:p>
            <a:fld id="{40715D95-EE4A-9142-87D8-81FA4E8B88BB}" type="slidenum">
              <a:rPr lang="en-US" smtClean="0"/>
              <a:t>28</a:t>
            </a:fld>
            <a:endParaRPr lang="en-US"/>
          </a:p>
        </p:txBody>
      </p:sp>
    </p:spTree>
    <p:extLst>
      <p:ext uri="{BB962C8B-B14F-4D97-AF65-F5344CB8AC3E}">
        <p14:creationId xmlns:p14="http://schemas.microsoft.com/office/powerpoint/2010/main" val="4028411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156D36-4A0B-E345-8F8C-DBBBC36626AD}"/>
              </a:ext>
            </a:extLst>
          </p:cNvPr>
          <p:cNvSpPr>
            <a:spLocks noGrp="1"/>
          </p:cNvSpPr>
          <p:nvPr>
            <p:ph idx="1"/>
          </p:nvPr>
        </p:nvSpPr>
        <p:spPr>
          <a:xfrm>
            <a:off x="533400" y="1904999"/>
            <a:ext cx="7682902" cy="3921951"/>
          </a:xfrm>
        </p:spPr>
        <p:txBody>
          <a:bodyPr>
            <a:normAutofit fontScale="47500" lnSpcReduction="20000"/>
          </a:bodyPr>
          <a:lstStyle/>
          <a:p>
            <a:pPr marL="0" indent="0" algn="just">
              <a:lnSpc>
                <a:spcPct val="150000"/>
              </a:lnSpc>
              <a:buNone/>
            </a:pPr>
            <a:r>
              <a:rPr lang="en-IN" b="1" dirty="0"/>
              <a:t>Joint Exposure</a:t>
            </a:r>
          </a:p>
          <a:p>
            <a:pPr algn="just">
              <a:lnSpc>
                <a:spcPct val="150000"/>
              </a:lnSpc>
            </a:pPr>
            <a:r>
              <a:rPr lang="en-IN" dirty="0"/>
              <a:t>NBFCs have an exposure to parent bank, other banks, other bank sponsored NBFCs</a:t>
            </a:r>
          </a:p>
          <a:p>
            <a:pPr algn="just">
              <a:lnSpc>
                <a:spcPct val="150000"/>
              </a:lnSpc>
            </a:pPr>
            <a:r>
              <a:rPr lang="en-IN" dirty="0"/>
              <a:t>The exposure is within RBI limits</a:t>
            </a:r>
          </a:p>
          <a:p>
            <a:pPr marL="0" indent="0" algn="just">
              <a:lnSpc>
                <a:spcPct val="150000"/>
              </a:lnSpc>
              <a:buNone/>
            </a:pPr>
            <a:r>
              <a:rPr lang="en-IN" b="1" dirty="0"/>
              <a:t>Liquidity Transformation</a:t>
            </a:r>
          </a:p>
          <a:p>
            <a:pPr algn="just">
              <a:lnSpc>
                <a:spcPct val="150000"/>
              </a:lnSpc>
            </a:pPr>
            <a:r>
              <a:rPr lang="en-IN" dirty="0"/>
              <a:t>NBFCs display a positive relation with Cash holdings, indicating liquidity transformation</a:t>
            </a:r>
          </a:p>
          <a:p>
            <a:pPr marL="0" indent="0" algn="just">
              <a:lnSpc>
                <a:spcPct val="150000"/>
              </a:lnSpc>
              <a:buNone/>
            </a:pPr>
            <a:r>
              <a:rPr lang="en-IN" b="1" dirty="0"/>
              <a:t>Interdependence and risk</a:t>
            </a:r>
          </a:p>
          <a:p>
            <a:pPr algn="just">
              <a:lnSpc>
                <a:spcPct val="150000"/>
              </a:lnSpc>
            </a:pPr>
            <a:r>
              <a:rPr lang="en-IN" dirty="0"/>
              <a:t>The spill over among private sector banks has increased. The same has occurred in public sector banks and NBFCs. </a:t>
            </a:r>
          </a:p>
          <a:p>
            <a:pPr algn="just">
              <a:lnSpc>
                <a:spcPct val="150000"/>
              </a:lnSpc>
            </a:pPr>
            <a:r>
              <a:rPr lang="en-IN" dirty="0"/>
              <a:t>We have observed that bank sponsored NBFC  and parent bank indicate a risk spill over. </a:t>
            </a:r>
          </a:p>
          <a:p>
            <a:pPr algn="just">
              <a:lnSpc>
                <a:spcPct val="150000"/>
              </a:lnSpc>
            </a:pPr>
            <a:r>
              <a:rPr lang="en-IN" dirty="0"/>
              <a:t>This indicates that the concentration risk has increased. However, the overall </a:t>
            </a:r>
            <a:r>
              <a:rPr lang="en-IN" dirty="0" err="1"/>
              <a:t>spillover</a:t>
            </a:r>
            <a:r>
              <a:rPr lang="en-IN" dirty="0"/>
              <a:t> between private sector banks, public sector banks and NBFCs has reduced </a:t>
            </a:r>
            <a:endParaRPr lang="en-US" dirty="0"/>
          </a:p>
        </p:txBody>
      </p:sp>
      <p:sp>
        <p:nvSpPr>
          <p:cNvPr id="8" name="Slide Number Placeholder 7">
            <a:extLst>
              <a:ext uri="{FF2B5EF4-FFF2-40B4-BE49-F238E27FC236}">
                <a16:creationId xmlns:a16="http://schemas.microsoft.com/office/drawing/2014/main" id="{FA12382E-5FDD-B846-ABAC-3858EE518AFF}"/>
              </a:ext>
            </a:extLst>
          </p:cNvPr>
          <p:cNvSpPr>
            <a:spLocks noGrp="1"/>
          </p:cNvSpPr>
          <p:nvPr>
            <p:ph type="sldNum" sz="quarter" idx="12"/>
          </p:nvPr>
        </p:nvSpPr>
        <p:spPr/>
        <p:txBody>
          <a:bodyPr/>
          <a:lstStyle/>
          <a:p>
            <a:fld id="{40715D95-EE4A-9142-87D8-81FA4E8B88BB}" type="slidenum">
              <a:rPr lang="en-US" smtClean="0"/>
              <a:t>29</a:t>
            </a:fld>
            <a:endParaRPr lang="en-US"/>
          </a:p>
        </p:txBody>
      </p:sp>
      <p:sp>
        <p:nvSpPr>
          <p:cNvPr id="6" name="Title 1">
            <a:extLst>
              <a:ext uri="{FF2B5EF4-FFF2-40B4-BE49-F238E27FC236}">
                <a16:creationId xmlns:a16="http://schemas.microsoft.com/office/drawing/2014/main" id="{A5F28DD5-74C4-C520-8DED-8FF048625D61}"/>
              </a:ext>
            </a:extLst>
          </p:cNvPr>
          <p:cNvSpPr>
            <a:spLocks noGrp="1"/>
          </p:cNvSpPr>
          <p:nvPr>
            <p:ph type="title"/>
          </p:nvPr>
        </p:nvSpPr>
        <p:spPr>
          <a:xfrm>
            <a:off x="457200" y="457200"/>
            <a:ext cx="8229600" cy="1143000"/>
          </a:xfrm>
        </p:spPr>
        <p:txBody>
          <a:bodyPr>
            <a:normAutofit fontScale="90000"/>
          </a:bodyPr>
          <a:lstStyle/>
          <a:p>
            <a:pPr algn="just"/>
            <a:r>
              <a:rPr lang="en-IN" sz="2800" b="1" dirty="0">
                <a:solidFill>
                  <a:srgbClr val="990033"/>
                </a:solidFill>
                <a:latin typeface="+mj-lt"/>
                <a:ea typeface="+mj-ea"/>
                <a:cs typeface="+mj-cs"/>
              </a:rPr>
              <a:t>Shadow banking in India: Do bank run AMCs do liquidity transformation through exposure to NBFCs in their debt – oriented schemes leading to an increase the systemic risk due to a possible joint exposure to NBFCs?</a:t>
            </a:r>
            <a:endParaRPr lang="en-GB" sz="2800" b="1" dirty="0">
              <a:solidFill>
                <a:srgbClr val="990033"/>
              </a:solidFill>
              <a:latin typeface="+mj-lt"/>
              <a:ea typeface="+mj-ea"/>
              <a:cs typeface="+mj-cs"/>
            </a:endParaRPr>
          </a:p>
        </p:txBody>
      </p:sp>
    </p:spTree>
    <p:extLst>
      <p:ext uri="{BB962C8B-B14F-4D97-AF65-F5344CB8AC3E}">
        <p14:creationId xmlns:p14="http://schemas.microsoft.com/office/powerpoint/2010/main" val="168711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9C53E-9F84-3191-4AA6-5131B104DDBD}"/>
            </a:ext>
          </a:extLst>
        </p:cNvPr>
        <p:cNvGrpSpPr/>
        <p:nvPr/>
      </p:nvGrpSpPr>
      <p:grpSpPr>
        <a:xfrm>
          <a:off x="0" y="0"/>
          <a:ext cx="0" cy="0"/>
          <a:chOff x="0" y="0"/>
          <a:chExt cx="0" cy="0"/>
        </a:xfrm>
      </p:grpSpPr>
      <p:sp>
        <p:nvSpPr>
          <p:cNvPr id="12290" name="Title 1">
            <a:extLst>
              <a:ext uri="{FF2B5EF4-FFF2-40B4-BE49-F238E27FC236}">
                <a16:creationId xmlns:a16="http://schemas.microsoft.com/office/drawing/2014/main" id="{12A1EB11-9774-1CD7-8BC7-F283835A5D3B}"/>
              </a:ext>
            </a:extLst>
          </p:cNvPr>
          <p:cNvSpPr>
            <a:spLocks noGrp="1"/>
          </p:cNvSpPr>
          <p:nvPr>
            <p:ph type="title"/>
          </p:nvPr>
        </p:nvSpPr>
        <p:spPr/>
        <p:txBody>
          <a:bodyPr/>
          <a:lstStyle/>
          <a:p>
            <a:r>
              <a:rPr lang="en-US" dirty="0"/>
              <a:t>Some background</a:t>
            </a:r>
          </a:p>
        </p:txBody>
      </p:sp>
      <p:sp>
        <p:nvSpPr>
          <p:cNvPr id="12291" name="Content Placeholder 2">
            <a:extLst>
              <a:ext uri="{FF2B5EF4-FFF2-40B4-BE49-F238E27FC236}">
                <a16:creationId xmlns:a16="http://schemas.microsoft.com/office/drawing/2014/main" id="{16F6C042-64B3-86EE-CEA7-B542EEF8F76F}"/>
              </a:ext>
            </a:extLst>
          </p:cNvPr>
          <p:cNvSpPr>
            <a:spLocks noGrp="1"/>
          </p:cNvSpPr>
          <p:nvPr>
            <p:ph idx="1"/>
          </p:nvPr>
        </p:nvSpPr>
        <p:spPr>
          <a:xfrm>
            <a:off x="457200" y="1371600"/>
            <a:ext cx="8229600" cy="4525963"/>
          </a:xfrm>
        </p:spPr>
        <p:txBody>
          <a:bodyPr>
            <a:noAutofit/>
          </a:bodyPr>
          <a:lstStyle/>
          <a:p>
            <a:pPr marL="457200" indent="-457200" algn="just">
              <a:spcBef>
                <a:spcPct val="50000"/>
              </a:spcBef>
            </a:pPr>
            <a:r>
              <a:rPr lang="en-US" sz="2400" dirty="0"/>
              <a:t>The last five decades in particular, have been characterized by :</a:t>
            </a:r>
          </a:p>
          <a:p>
            <a:pPr marL="857250" lvl="1" indent="-457200" algn="just">
              <a:spcBef>
                <a:spcPct val="50000"/>
              </a:spcBef>
            </a:pPr>
            <a:r>
              <a:rPr lang="en-US" sz="2000" dirty="0"/>
              <a:t>Globalization of financial markets</a:t>
            </a:r>
          </a:p>
          <a:p>
            <a:pPr marL="857250" lvl="1" indent="-457200" algn="just">
              <a:spcBef>
                <a:spcPct val="50000"/>
              </a:spcBef>
            </a:pPr>
            <a:r>
              <a:rPr lang="en-US" sz="2000" dirty="0"/>
              <a:t>Massive increase in the volumes of trade in various markets</a:t>
            </a:r>
          </a:p>
          <a:p>
            <a:pPr marL="857250" lvl="1" indent="-457200" algn="just">
              <a:spcBef>
                <a:spcPct val="50000"/>
              </a:spcBef>
            </a:pPr>
            <a:r>
              <a:rPr lang="en-US" sz="2000" dirty="0"/>
              <a:t>Tremendous increase in the volatility of financial markets – currency markets, equity markets, debt markets as well as commodity markets</a:t>
            </a:r>
          </a:p>
          <a:p>
            <a:pPr marL="857250" lvl="1" indent="-457200" algn="just">
              <a:spcBef>
                <a:spcPct val="50000"/>
              </a:spcBef>
            </a:pPr>
            <a:r>
              <a:rPr lang="en-US" sz="2000" dirty="0"/>
              <a:t>Emergence of exotic financial and commodity related products</a:t>
            </a:r>
          </a:p>
          <a:p>
            <a:pPr marL="857250" lvl="1" indent="-457200" algn="just">
              <a:spcBef>
                <a:spcPct val="50000"/>
              </a:spcBef>
            </a:pPr>
            <a:r>
              <a:rPr lang="en-US" sz="2000" dirty="0"/>
              <a:t>Extensive use of technology in the process of trading and regulation of markets</a:t>
            </a:r>
          </a:p>
          <a:p>
            <a:pPr marL="457200" indent="-457200" algn="just">
              <a:spcBef>
                <a:spcPct val="50000"/>
              </a:spcBef>
            </a:pPr>
            <a:r>
              <a:rPr lang="en-US" sz="2400" dirty="0"/>
              <a:t>As a result, understanding and consequently modelling the nature of financial products and the functioning of markets has become essential</a:t>
            </a:r>
          </a:p>
        </p:txBody>
      </p:sp>
    </p:spTree>
    <p:extLst>
      <p:ext uri="{BB962C8B-B14F-4D97-AF65-F5344CB8AC3E}">
        <p14:creationId xmlns:p14="http://schemas.microsoft.com/office/powerpoint/2010/main" val="1086417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E98B-10AD-C128-C3A8-D114977C555D}"/>
              </a:ext>
            </a:extLst>
          </p:cNvPr>
          <p:cNvSpPr>
            <a:spLocks noGrp="1"/>
          </p:cNvSpPr>
          <p:nvPr>
            <p:ph type="title"/>
          </p:nvPr>
        </p:nvSpPr>
        <p:spPr/>
        <p:txBody>
          <a:bodyPr>
            <a:normAutofit fontScale="90000"/>
          </a:bodyPr>
          <a:lstStyle/>
          <a:p>
            <a:br>
              <a:rPr lang="en-US" sz="1800" b="0" i="0" u="none" strike="noStrike" baseline="0" dirty="0">
                <a:solidFill>
                  <a:srgbClr val="000000"/>
                </a:solidFill>
                <a:latin typeface="Charis SIL"/>
              </a:rPr>
            </a:br>
            <a:r>
              <a:rPr lang="en-US" dirty="0"/>
              <a:t>Causality-in-quantiles between crude oil and stock markets: Evidence from emerging economies </a:t>
            </a:r>
          </a:p>
        </p:txBody>
      </p:sp>
      <p:sp>
        <p:nvSpPr>
          <p:cNvPr id="3" name="Content Placeholder 2">
            <a:extLst>
              <a:ext uri="{FF2B5EF4-FFF2-40B4-BE49-F238E27FC236}">
                <a16:creationId xmlns:a16="http://schemas.microsoft.com/office/drawing/2014/main" id="{60CE2572-8509-9E88-4428-404F109C6D42}"/>
              </a:ext>
            </a:extLst>
          </p:cNvPr>
          <p:cNvSpPr>
            <a:spLocks noGrp="1"/>
          </p:cNvSpPr>
          <p:nvPr>
            <p:ph idx="1"/>
          </p:nvPr>
        </p:nvSpPr>
        <p:spPr/>
        <p:txBody>
          <a:bodyPr/>
          <a:lstStyle/>
          <a:p>
            <a:pPr algn="just"/>
            <a:r>
              <a:rPr lang="en-US" sz="1800" b="0" i="0" u="none" strike="noStrike" baseline="0" dirty="0">
                <a:solidFill>
                  <a:srgbClr val="000000"/>
                </a:solidFill>
                <a:latin typeface="Charis SIL"/>
              </a:rPr>
              <a:t>Investigates the asymmetric effect of crude oil shocks on emerging sectoral stock indices using a non-parametric causality-in-quantiles approach. </a:t>
            </a:r>
          </a:p>
          <a:p>
            <a:pPr algn="just"/>
            <a:r>
              <a:rPr lang="en-US" sz="1800" dirty="0">
                <a:solidFill>
                  <a:srgbClr val="000000"/>
                </a:solidFill>
                <a:latin typeface="Charis SIL"/>
              </a:rPr>
              <a:t>C</a:t>
            </a:r>
            <a:r>
              <a:rPr lang="en-US" sz="1800" b="0" i="0" u="none" strike="noStrike" baseline="0" dirty="0">
                <a:solidFill>
                  <a:srgbClr val="000000"/>
                </a:solidFill>
                <a:latin typeface="Charis SIL"/>
              </a:rPr>
              <a:t>onsiders the origin of the oil shock i.e. demand shock or supply shock to investigate its impact on various sectors in mean and volatility. </a:t>
            </a:r>
          </a:p>
          <a:p>
            <a:pPr algn="just"/>
            <a:r>
              <a:rPr lang="en-US" sz="1800" dirty="0">
                <a:solidFill>
                  <a:srgbClr val="000000"/>
                </a:solidFill>
                <a:latin typeface="Charis SIL"/>
              </a:rPr>
              <a:t>I</a:t>
            </a:r>
            <a:r>
              <a:rPr lang="en-US" sz="1800" b="0" i="0" u="none" strike="noStrike" baseline="0" dirty="0">
                <a:solidFill>
                  <a:srgbClr val="000000"/>
                </a:solidFill>
                <a:latin typeface="Charis SIL"/>
              </a:rPr>
              <a:t>mpact of crude oil is heterogeneous across shocks (demand or supply), market states (bullish, bearish and normal) and to a limited extent across sectors. </a:t>
            </a:r>
          </a:p>
          <a:p>
            <a:pPr algn="just"/>
            <a:r>
              <a:rPr lang="en-US" sz="1800" dirty="0">
                <a:solidFill>
                  <a:srgbClr val="000000"/>
                </a:solidFill>
                <a:latin typeface="Charis SIL"/>
              </a:rPr>
              <a:t>S</a:t>
            </a:r>
            <a:r>
              <a:rPr lang="en-US" sz="1800" b="0" i="0" u="none" strike="noStrike" baseline="0" dirty="0">
                <a:solidFill>
                  <a:srgbClr val="000000"/>
                </a:solidFill>
                <a:latin typeface="Charis SIL"/>
              </a:rPr>
              <a:t>imilar pattern of crude oil</a:t>
            </a:r>
            <a:r>
              <a:rPr lang="en-US" sz="1800" b="0" i="0" u="none" strike="noStrike" baseline="0" dirty="0">
                <a:solidFill>
                  <a:srgbClr val="000000"/>
                </a:solidFill>
                <a:latin typeface="STIX"/>
              </a:rPr>
              <a:t>’</a:t>
            </a:r>
            <a:r>
              <a:rPr lang="en-US" sz="1800" b="0" i="0" u="none" strike="noStrike" baseline="0" dirty="0">
                <a:solidFill>
                  <a:srgbClr val="000000"/>
                </a:solidFill>
                <a:latin typeface="Charis SIL"/>
              </a:rPr>
              <a:t>s impact on emerging sectors is observed, hence the argument that the influence of crude oil shocks extends beyond energy – intensive sectors as well</a:t>
            </a:r>
            <a:endParaRPr lang="en-US" b="1" dirty="0"/>
          </a:p>
        </p:txBody>
      </p:sp>
      <p:sp>
        <p:nvSpPr>
          <p:cNvPr id="4" name="Date Placeholder 3">
            <a:extLst>
              <a:ext uri="{FF2B5EF4-FFF2-40B4-BE49-F238E27FC236}">
                <a16:creationId xmlns:a16="http://schemas.microsoft.com/office/drawing/2014/main" id="{F2E58973-5133-8923-6F69-4805A7955076}"/>
              </a:ext>
            </a:extLst>
          </p:cNvPr>
          <p:cNvSpPr>
            <a:spLocks noGrp="1"/>
          </p:cNvSpPr>
          <p:nvPr>
            <p:ph type="dt" sz="half" idx="10"/>
          </p:nvPr>
        </p:nvSpPr>
        <p:spPr/>
        <p:txBody>
          <a:bodyPr/>
          <a:lstStyle/>
          <a:p>
            <a:fld id="{EC0578CD-C68C-4CA3-98DE-CEF221795C24}" type="datetime3">
              <a:rPr lang="en-US" smtClean="0"/>
              <a:t>12 February 2024</a:t>
            </a:fld>
            <a:endParaRPr lang="en-US"/>
          </a:p>
        </p:txBody>
      </p:sp>
      <p:sp>
        <p:nvSpPr>
          <p:cNvPr id="5" name="Footer Placeholder 4">
            <a:extLst>
              <a:ext uri="{FF2B5EF4-FFF2-40B4-BE49-F238E27FC236}">
                <a16:creationId xmlns:a16="http://schemas.microsoft.com/office/drawing/2014/main" id="{5ECC5B06-80B0-B87F-9770-85C8BD529AEC}"/>
              </a:ext>
            </a:extLst>
          </p:cNvPr>
          <p:cNvSpPr>
            <a:spLocks noGrp="1"/>
          </p:cNvSpPr>
          <p:nvPr>
            <p:ph type="ftr" sz="quarter" idx="11"/>
          </p:nvPr>
        </p:nvSpPr>
        <p:spPr/>
        <p:txBody>
          <a:bodyPr/>
          <a:lstStyle/>
          <a:p>
            <a:r>
              <a:rPr lang="en-US"/>
              <a:t>Sankarshan Basu, IIM Bangalore</a:t>
            </a:r>
          </a:p>
        </p:txBody>
      </p:sp>
      <p:sp>
        <p:nvSpPr>
          <p:cNvPr id="6" name="Slide Number Placeholder 5">
            <a:extLst>
              <a:ext uri="{FF2B5EF4-FFF2-40B4-BE49-F238E27FC236}">
                <a16:creationId xmlns:a16="http://schemas.microsoft.com/office/drawing/2014/main" id="{AC77F174-8C92-82E3-A00D-58BEE45675A9}"/>
              </a:ext>
            </a:extLst>
          </p:cNvPr>
          <p:cNvSpPr>
            <a:spLocks noGrp="1"/>
          </p:cNvSpPr>
          <p:nvPr>
            <p:ph type="sldNum" sz="quarter" idx="12"/>
          </p:nvPr>
        </p:nvSpPr>
        <p:spPr/>
        <p:txBody>
          <a:bodyPr/>
          <a:lstStyle/>
          <a:p>
            <a:fld id="{EDD66737-C5E4-4C63-8944-82063ACE69A5}" type="slidenum">
              <a:rPr lang="en-US" smtClean="0"/>
              <a:pPr/>
              <a:t>30</a:t>
            </a:fld>
            <a:endParaRPr lang="en-US"/>
          </a:p>
        </p:txBody>
      </p:sp>
    </p:spTree>
    <p:extLst>
      <p:ext uri="{BB962C8B-B14F-4D97-AF65-F5344CB8AC3E}">
        <p14:creationId xmlns:p14="http://schemas.microsoft.com/office/powerpoint/2010/main" val="198724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602C-B814-2E1C-58DE-87C05CD9E472}"/>
              </a:ext>
            </a:extLst>
          </p:cNvPr>
          <p:cNvSpPr>
            <a:spLocks noGrp="1"/>
          </p:cNvSpPr>
          <p:nvPr>
            <p:ph type="title"/>
          </p:nvPr>
        </p:nvSpPr>
        <p:spPr/>
        <p:txBody>
          <a:bodyPr/>
          <a:lstStyle/>
          <a:p>
            <a:r>
              <a:rPr lang="en-US" dirty="0"/>
              <a:t>Effect of the U.S. quantitative easing policy on institutional investor flows of an emerging country</a:t>
            </a:r>
          </a:p>
        </p:txBody>
      </p:sp>
      <p:sp>
        <p:nvSpPr>
          <p:cNvPr id="3" name="Content Placeholder 2">
            <a:extLst>
              <a:ext uri="{FF2B5EF4-FFF2-40B4-BE49-F238E27FC236}">
                <a16:creationId xmlns:a16="http://schemas.microsoft.com/office/drawing/2014/main" id="{679EFD03-B7E5-3C59-1719-A1CC06AEDE40}"/>
              </a:ext>
            </a:extLst>
          </p:cNvPr>
          <p:cNvSpPr>
            <a:spLocks noGrp="1"/>
          </p:cNvSpPr>
          <p:nvPr>
            <p:ph idx="1"/>
          </p:nvPr>
        </p:nvSpPr>
        <p:spPr/>
        <p:txBody>
          <a:bodyPr/>
          <a:lstStyle/>
          <a:p>
            <a:pPr algn="just"/>
            <a:r>
              <a:rPr lang="en-US" sz="1800" dirty="0">
                <a:latin typeface="AdvOTde236c8a"/>
              </a:rPr>
              <a:t>I</a:t>
            </a:r>
            <a:r>
              <a:rPr lang="en-US" sz="1800" b="0" i="0" u="none" strike="noStrike" baseline="0" dirty="0">
                <a:latin typeface="AdvOTde236c8a"/>
              </a:rPr>
              <a:t>nvestigate the impact of an unconventional monetary policy of the U.S. on the institutional investor flows in India. </a:t>
            </a:r>
          </a:p>
          <a:p>
            <a:pPr algn="just"/>
            <a:r>
              <a:rPr lang="en-US" sz="1800" dirty="0">
                <a:latin typeface="AdvOTde236c8a"/>
              </a:rPr>
              <a:t>A</a:t>
            </a:r>
            <a:r>
              <a:rPr lang="en-US" sz="1800" b="0" i="0" u="none" strike="noStrike" baseline="0" dirty="0">
                <a:latin typeface="AdvOTde236c8a"/>
              </a:rPr>
              <a:t>ssess the relationship between institutional investor flows and market returns before, during and after the U.S. quantitative easing (QE) period. </a:t>
            </a:r>
          </a:p>
          <a:p>
            <a:pPr algn="just"/>
            <a:r>
              <a:rPr lang="en-US" sz="1800" dirty="0">
                <a:latin typeface="AdvOTde236c8a"/>
              </a:rPr>
              <a:t>B</a:t>
            </a:r>
            <a:r>
              <a:rPr lang="en-US" sz="1800" b="0" i="0" u="none" strike="noStrike" baseline="0" dirty="0">
                <a:latin typeface="AdvOTde236c8a"/>
              </a:rPr>
              <a:t>i-directional Granger causality observed between </a:t>
            </a:r>
          </a:p>
          <a:p>
            <a:pPr lvl="1" algn="just"/>
            <a:r>
              <a:rPr lang="en-US" sz="1400" b="0" i="0" u="none" strike="noStrike" baseline="0" dirty="0">
                <a:latin typeface="AdvOTde236c8a"/>
              </a:rPr>
              <a:t>Domestic institutional investor flows and market returns in the pre QE period</a:t>
            </a:r>
          </a:p>
          <a:p>
            <a:pPr lvl="1" algn="just"/>
            <a:r>
              <a:rPr lang="en-US" sz="1400" b="0" i="0" u="none" strike="noStrike" baseline="0" dirty="0">
                <a:latin typeface="AdvOTde236c8a"/>
              </a:rPr>
              <a:t>Between foreign institutional investor flows and market returns in the post QE period</a:t>
            </a:r>
          </a:p>
          <a:p>
            <a:pPr algn="just"/>
            <a:r>
              <a:rPr lang="en-US" sz="1800" b="0" i="0" u="none" strike="noStrike" baseline="0" dirty="0">
                <a:latin typeface="AdvOTde236c8a"/>
              </a:rPr>
              <a:t>Implication is that the power to influence market returns in India has shifted from the domestic institutional investors to foreign institutional investors during the QE period. </a:t>
            </a:r>
          </a:p>
          <a:p>
            <a:pPr algn="just"/>
            <a:r>
              <a:rPr lang="en-US" sz="1800" b="0" i="0" u="none" strike="noStrike" baseline="0" dirty="0">
                <a:latin typeface="AdvOTde236c8a"/>
              </a:rPr>
              <a:t>Evidence for a change in the market dynamics of an emerging country due to spillover effects of an unconventional monetary policy of a foreign country observed.</a:t>
            </a:r>
            <a:endParaRPr lang="en-US" dirty="0"/>
          </a:p>
        </p:txBody>
      </p:sp>
      <p:sp>
        <p:nvSpPr>
          <p:cNvPr id="4" name="Date Placeholder 3">
            <a:extLst>
              <a:ext uri="{FF2B5EF4-FFF2-40B4-BE49-F238E27FC236}">
                <a16:creationId xmlns:a16="http://schemas.microsoft.com/office/drawing/2014/main" id="{3BE2A02C-BB5D-1975-9896-2A99AE9EDCE7}"/>
              </a:ext>
            </a:extLst>
          </p:cNvPr>
          <p:cNvSpPr>
            <a:spLocks noGrp="1"/>
          </p:cNvSpPr>
          <p:nvPr>
            <p:ph type="dt" sz="half" idx="10"/>
          </p:nvPr>
        </p:nvSpPr>
        <p:spPr/>
        <p:txBody>
          <a:bodyPr/>
          <a:lstStyle/>
          <a:p>
            <a:fld id="{EC0578CD-C68C-4CA3-98DE-CEF221795C24}" type="datetime3">
              <a:rPr lang="en-US" smtClean="0"/>
              <a:t>12 February 2024</a:t>
            </a:fld>
            <a:endParaRPr lang="en-US"/>
          </a:p>
        </p:txBody>
      </p:sp>
      <p:sp>
        <p:nvSpPr>
          <p:cNvPr id="5" name="Footer Placeholder 4">
            <a:extLst>
              <a:ext uri="{FF2B5EF4-FFF2-40B4-BE49-F238E27FC236}">
                <a16:creationId xmlns:a16="http://schemas.microsoft.com/office/drawing/2014/main" id="{BD8569ED-A861-39C8-B469-C4A7DD94CEFE}"/>
              </a:ext>
            </a:extLst>
          </p:cNvPr>
          <p:cNvSpPr>
            <a:spLocks noGrp="1"/>
          </p:cNvSpPr>
          <p:nvPr>
            <p:ph type="ftr" sz="quarter" idx="11"/>
          </p:nvPr>
        </p:nvSpPr>
        <p:spPr/>
        <p:txBody>
          <a:bodyPr/>
          <a:lstStyle/>
          <a:p>
            <a:r>
              <a:rPr lang="en-US"/>
              <a:t>Sankarshan Basu, IIM Bangalore</a:t>
            </a:r>
          </a:p>
        </p:txBody>
      </p:sp>
      <p:sp>
        <p:nvSpPr>
          <p:cNvPr id="6" name="Slide Number Placeholder 5">
            <a:extLst>
              <a:ext uri="{FF2B5EF4-FFF2-40B4-BE49-F238E27FC236}">
                <a16:creationId xmlns:a16="http://schemas.microsoft.com/office/drawing/2014/main" id="{264CB4EA-EFDC-D384-618F-796E185194A9}"/>
              </a:ext>
            </a:extLst>
          </p:cNvPr>
          <p:cNvSpPr>
            <a:spLocks noGrp="1"/>
          </p:cNvSpPr>
          <p:nvPr>
            <p:ph type="sldNum" sz="quarter" idx="12"/>
          </p:nvPr>
        </p:nvSpPr>
        <p:spPr/>
        <p:txBody>
          <a:bodyPr/>
          <a:lstStyle/>
          <a:p>
            <a:fld id="{EDD66737-C5E4-4C63-8944-82063ACE69A5}" type="slidenum">
              <a:rPr lang="en-US" smtClean="0"/>
              <a:pPr/>
              <a:t>31</a:t>
            </a:fld>
            <a:endParaRPr lang="en-US"/>
          </a:p>
        </p:txBody>
      </p:sp>
    </p:spTree>
    <p:extLst>
      <p:ext uri="{BB962C8B-B14F-4D97-AF65-F5344CB8AC3E}">
        <p14:creationId xmlns:p14="http://schemas.microsoft.com/office/powerpoint/2010/main" val="3411566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47555-5991-F29B-B05A-C8397BB0DF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CD9903-A15D-5638-F56E-469D18B63CEA}"/>
              </a:ext>
            </a:extLst>
          </p:cNvPr>
          <p:cNvSpPr>
            <a:spLocks noGrp="1"/>
          </p:cNvSpPr>
          <p:nvPr>
            <p:ph type="title"/>
          </p:nvPr>
        </p:nvSpPr>
        <p:spPr/>
        <p:txBody>
          <a:bodyPr/>
          <a:lstStyle/>
          <a:p>
            <a:r>
              <a:rPr lang="en-US" dirty="0"/>
              <a:t>Impact of </a:t>
            </a:r>
            <a:r>
              <a:rPr lang="en-US" dirty="0" err="1"/>
              <a:t>behavioural</a:t>
            </a:r>
            <a:r>
              <a:rPr lang="en-US" dirty="0"/>
              <a:t> variables on financial markets</a:t>
            </a:r>
          </a:p>
        </p:txBody>
      </p:sp>
      <p:sp>
        <p:nvSpPr>
          <p:cNvPr id="3" name="Content Placeholder 2">
            <a:extLst>
              <a:ext uri="{FF2B5EF4-FFF2-40B4-BE49-F238E27FC236}">
                <a16:creationId xmlns:a16="http://schemas.microsoft.com/office/drawing/2014/main" id="{391C22CC-200B-87C4-D766-21505C3F8B69}"/>
              </a:ext>
            </a:extLst>
          </p:cNvPr>
          <p:cNvSpPr>
            <a:spLocks noGrp="1"/>
          </p:cNvSpPr>
          <p:nvPr>
            <p:ph idx="1"/>
          </p:nvPr>
        </p:nvSpPr>
        <p:spPr/>
        <p:txBody>
          <a:bodyPr>
            <a:normAutofit lnSpcReduction="10000"/>
          </a:bodyPr>
          <a:lstStyle/>
          <a:p>
            <a:pPr algn="just"/>
            <a:r>
              <a:rPr lang="en-US" sz="1800" dirty="0">
                <a:latin typeface="CMSS10"/>
              </a:rPr>
              <a:t>A</a:t>
            </a:r>
            <a:r>
              <a:rPr lang="en-US" sz="1800" b="0" i="0" u="none" strike="noStrike" baseline="0" dirty="0">
                <a:latin typeface="CMSS10"/>
              </a:rPr>
              <a:t>nalyze impact of an array of behavioral financial variables on financial markets.</a:t>
            </a:r>
          </a:p>
          <a:p>
            <a:pPr algn="just"/>
            <a:r>
              <a:rPr lang="en-US" sz="1800" dirty="0">
                <a:latin typeface="CMSS10"/>
              </a:rPr>
              <a:t>B</a:t>
            </a:r>
            <a:r>
              <a:rPr lang="en-US" sz="1800" b="0" i="0" u="none" strike="noStrike" baseline="0" dirty="0">
                <a:latin typeface="CMSS10"/>
              </a:rPr>
              <a:t>ehavioral variables extracted from financial text and converted into quantitative variables ranging from tone / sentiment, topics, to readability / comprehensibility.</a:t>
            </a:r>
          </a:p>
          <a:p>
            <a:pPr algn="just"/>
            <a:r>
              <a:rPr lang="en-US" sz="1800" dirty="0">
                <a:latin typeface="CMSS10"/>
              </a:rPr>
              <a:t>S</a:t>
            </a:r>
            <a:r>
              <a:rPr lang="en-US" sz="1800" b="0" i="0" u="none" strike="noStrike" baseline="0" dirty="0">
                <a:latin typeface="CMSS10"/>
              </a:rPr>
              <a:t>ources being central bank speeches, company annual reports, social media (</a:t>
            </a:r>
            <a:r>
              <a:rPr lang="en-US" sz="1800" dirty="0">
                <a:latin typeface="CMSS10"/>
              </a:rPr>
              <a:t>R</a:t>
            </a:r>
            <a:r>
              <a:rPr lang="en-US" sz="1800" b="0" i="0" u="none" strike="noStrike" baseline="0" dirty="0">
                <a:latin typeface="CMSS10"/>
              </a:rPr>
              <a:t>edditt, Twitter (X), Instagram</a:t>
            </a:r>
            <a:r>
              <a:rPr lang="en-US" sz="1800" dirty="0">
                <a:latin typeface="CMSS10"/>
              </a:rPr>
              <a:t> </a:t>
            </a:r>
            <a:r>
              <a:rPr lang="en-US" sz="1800" b="0" i="0" u="none" strike="noStrike" baseline="0" dirty="0">
                <a:latin typeface="CMSS10"/>
              </a:rPr>
              <a:t>among others), etc.</a:t>
            </a:r>
          </a:p>
          <a:p>
            <a:pPr algn="just"/>
            <a:r>
              <a:rPr lang="en-US" sz="1800" dirty="0">
                <a:latin typeface="CMSS10"/>
              </a:rPr>
              <a:t>I</a:t>
            </a:r>
            <a:r>
              <a:rPr lang="en-US" sz="1800" b="0" i="0" u="none" strike="noStrike" baseline="0" dirty="0">
                <a:latin typeface="CMSS10"/>
              </a:rPr>
              <a:t>mpact variables range from benchmark index return, individual company returns and company’s post-filing volatility, bond yields, CDS premium among others</a:t>
            </a:r>
          </a:p>
          <a:p>
            <a:pPr algn="just"/>
            <a:r>
              <a:rPr lang="en-US" sz="1800" b="0" i="0" u="none" strike="noStrike" baseline="0" dirty="0">
                <a:latin typeface="CMSS10"/>
              </a:rPr>
              <a:t>Two innovations:</a:t>
            </a:r>
          </a:p>
          <a:p>
            <a:pPr lvl="1" algn="just"/>
            <a:r>
              <a:rPr lang="en-US" sz="1600" dirty="0">
                <a:latin typeface="CMSS10"/>
              </a:rPr>
              <a:t>S</a:t>
            </a:r>
            <a:r>
              <a:rPr lang="en-US" sz="1600" b="0" i="0" u="none" strike="noStrike" baseline="0" dirty="0">
                <a:latin typeface="CMSS10"/>
              </a:rPr>
              <a:t>entence-based multi-clausal phrases; and</a:t>
            </a:r>
          </a:p>
          <a:p>
            <a:pPr lvl="1" algn="just"/>
            <a:r>
              <a:rPr lang="en-US" sz="1600" dirty="0">
                <a:latin typeface="CMSS10"/>
              </a:rPr>
              <a:t>A</a:t>
            </a:r>
            <a:r>
              <a:rPr lang="en-US" sz="1600" b="0" i="0" u="none" strike="noStrike" baseline="0" dirty="0">
                <a:latin typeface="CMSS10"/>
              </a:rPr>
              <a:t>ugmented financial dictionary with ‘valence shifters’</a:t>
            </a:r>
            <a:endParaRPr lang="en-US" sz="1600" dirty="0">
              <a:latin typeface="CMSS10"/>
            </a:endParaRPr>
          </a:p>
          <a:p>
            <a:pPr algn="just"/>
            <a:r>
              <a:rPr lang="en-US" sz="1800" b="0" i="0" u="none" strike="noStrike" baseline="0" dirty="0">
                <a:latin typeface="CMSS10"/>
              </a:rPr>
              <a:t>Valence shifters are defined as adverbs, adjectives and adversative conjunctions in the text. It can be classified into four categories:</a:t>
            </a:r>
          </a:p>
          <a:p>
            <a:pPr lvl="1" algn="just"/>
            <a:r>
              <a:rPr lang="en-US" sz="1400" b="0" i="0" u="none" strike="noStrike" baseline="0" dirty="0">
                <a:latin typeface="CMSS10"/>
              </a:rPr>
              <a:t>Amplifiers (“absolutely”, “acutely”, “very”), </a:t>
            </a:r>
          </a:p>
          <a:p>
            <a:pPr lvl="1" algn="just"/>
            <a:r>
              <a:rPr lang="en-US" sz="1400" b="0" i="0" u="none" strike="noStrike" baseline="0" dirty="0">
                <a:latin typeface="CMSS10"/>
              </a:rPr>
              <a:t>De-amplifiers (“barely”, “faintly”, “few”), </a:t>
            </a:r>
          </a:p>
          <a:p>
            <a:pPr lvl="1" algn="just"/>
            <a:r>
              <a:rPr lang="en-US" sz="1400" b="0" i="0" u="none" strike="noStrike" baseline="0" dirty="0">
                <a:latin typeface="CMSS10"/>
              </a:rPr>
              <a:t>Negators (“not”, “cannot”); and </a:t>
            </a:r>
            <a:endParaRPr lang="en-US" sz="1400" dirty="0">
              <a:latin typeface="CMSS10"/>
            </a:endParaRPr>
          </a:p>
          <a:p>
            <a:pPr lvl="1" algn="just"/>
            <a:r>
              <a:rPr lang="en-US" sz="1400" b="0" i="0" u="none" strike="noStrike" baseline="0" dirty="0">
                <a:latin typeface="CMSS10"/>
              </a:rPr>
              <a:t>Adversative conjunction (“despite”, “but”).</a:t>
            </a:r>
            <a:endParaRPr lang="en-US" sz="1600" dirty="0"/>
          </a:p>
        </p:txBody>
      </p:sp>
      <p:sp>
        <p:nvSpPr>
          <p:cNvPr id="4" name="Date Placeholder 3">
            <a:extLst>
              <a:ext uri="{FF2B5EF4-FFF2-40B4-BE49-F238E27FC236}">
                <a16:creationId xmlns:a16="http://schemas.microsoft.com/office/drawing/2014/main" id="{A844CDC1-1BB9-2F71-9492-AA185B10149B}"/>
              </a:ext>
            </a:extLst>
          </p:cNvPr>
          <p:cNvSpPr>
            <a:spLocks noGrp="1"/>
          </p:cNvSpPr>
          <p:nvPr>
            <p:ph type="dt" sz="half" idx="10"/>
          </p:nvPr>
        </p:nvSpPr>
        <p:spPr/>
        <p:txBody>
          <a:bodyPr/>
          <a:lstStyle/>
          <a:p>
            <a:fld id="{EC0578CD-C68C-4CA3-98DE-CEF221795C24}" type="datetime3">
              <a:rPr lang="en-US" smtClean="0"/>
              <a:t>12 February 2024</a:t>
            </a:fld>
            <a:endParaRPr lang="en-US"/>
          </a:p>
        </p:txBody>
      </p:sp>
      <p:sp>
        <p:nvSpPr>
          <p:cNvPr id="5" name="Footer Placeholder 4">
            <a:extLst>
              <a:ext uri="{FF2B5EF4-FFF2-40B4-BE49-F238E27FC236}">
                <a16:creationId xmlns:a16="http://schemas.microsoft.com/office/drawing/2014/main" id="{D2885598-56F1-B51D-075C-FD9936686DAC}"/>
              </a:ext>
            </a:extLst>
          </p:cNvPr>
          <p:cNvSpPr>
            <a:spLocks noGrp="1"/>
          </p:cNvSpPr>
          <p:nvPr>
            <p:ph type="ftr" sz="quarter" idx="11"/>
          </p:nvPr>
        </p:nvSpPr>
        <p:spPr/>
        <p:txBody>
          <a:bodyPr/>
          <a:lstStyle/>
          <a:p>
            <a:r>
              <a:rPr lang="en-US"/>
              <a:t>Sankarshan Basu, IIM Bangalore</a:t>
            </a:r>
          </a:p>
        </p:txBody>
      </p:sp>
      <p:sp>
        <p:nvSpPr>
          <p:cNvPr id="6" name="Slide Number Placeholder 5">
            <a:extLst>
              <a:ext uri="{FF2B5EF4-FFF2-40B4-BE49-F238E27FC236}">
                <a16:creationId xmlns:a16="http://schemas.microsoft.com/office/drawing/2014/main" id="{30EECCBF-D86A-9CE4-33B8-766D6BC67E15}"/>
              </a:ext>
            </a:extLst>
          </p:cNvPr>
          <p:cNvSpPr>
            <a:spLocks noGrp="1"/>
          </p:cNvSpPr>
          <p:nvPr>
            <p:ph type="sldNum" sz="quarter" idx="12"/>
          </p:nvPr>
        </p:nvSpPr>
        <p:spPr/>
        <p:txBody>
          <a:bodyPr/>
          <a:lstStyle/>
          <a:p>
            <a:fld id="{EDD66737-C5E4-4C63-8944-82063ACE69A5}" type="slidenum">
              <a:rPr lang="en-US" smtClean="0"/>
              <a:pPr/>
              <a:t>32</a:t>
            </a:fld>
            <a:endParaRPr lang="en-US"/>
          </a:p>
        </p:txBody>
      </p:sp>
    </p:spTree>
    <p:extLst>
      <p:ext uri="{BB962C8B-B14F-4D97-AF65-F5344CB8AC3E}">
        <p14:creationId xmlns:p14="http://schemas.microsoft.com/office/powerpoint/2010/main" val="3735250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0316A-E9AB-88EE-51C0-334078D28B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11E0D0-8E60-1681-5616-E33E0A1BB9A3}"/>
              </a:ext>
            </a:extLst>
          </p:cNvPr>
          <p:cNvSpPr>
            <a:spLocks noGrp="1"/>
          </p:cNvSpPr>
          <p:nvPr>
            <p:ph type="title"/>
          </p:nvPr>
        </p:nvSpPr>
        <p:spPr/>
        <p:txBody>
          <a:bodyPr/>
          <a:lstStyle/>
          <a:p>
            <a:r>
              <a:rPr lang="en-US" dirty="0"/>
              <a:t>Impact of </a:t>
            </a:r>
            <a:r>
              <a:rPr lang="en-US" dirty="0" err="1"/>
              <a:t>behavioural</a:t>
            </a:r>
            <a:r>
              <a:rPr lang="en-US" dirty="0"/>
              <a:t> variables on financial markets</a:t>
            </a:r>
          </a:p>
        </p:txBody>
      </p:sp>
      <p:sp>
        <p:nvSpPr>
          <p:cNvPr id="3" name="Content Placeholder 2">
            <a:extLst>
              <a:ext uri="{FF2B5EF4-FFF2-40B4-BE49-F238E27FC236}">
                <a16:creationId xmlns:a16="http://schemas.microsoft.com/office/drawing/2014/main" id="{7226E60C-AB2F-E99E-5B06-B45250705EC1}"/>
              </a:ext>
            </a:extLst>
          </p:cNvPr>
          <p:cNvSpPr>
            <a:spLocks noGrp="1"/>
          </p:cNvSpPr>
          <p:nvPr>
            <p:ph idx="1"/>
          </p:nvPr>
        </p:nvSpPr>
        <p:spPr/>
        <p:txBody>
          <a:bodyPr/>
          <a:lstStyle/>
          <a:p>
            <a:pPr algn="l"/>
            <a:r>
              <a:rPr lang="en-US" sz="1800" b="0" i="0" u="none" strike="noStrike" baseline="0" dirty="0">
                <a:latin typeface="CMSS10"/>
              </a:rPr>
              <a:t>Offers opportunities to examine the intricate impact of tone and readability-based variables on an array of financial variables. Such impacts are not observed using traditional variables of financial text quantification.</a:t>
            </a:r>
          </a:p>
          <a:p>
            <a:pPr algn="l"/>
            <a:r>
              <a:rPr lang="en-US" sz="1800" b="0" i="0" u="none" strike="noStrike" baseline="0" dirty="0">
                <a:latin typeface="CMSS10"/>
              </a:rPr>
              <a:t>Significant impact of above variables on index return, company post-filing volatility, return, bond yields among others.</a:t>
            </a:r>
          </a:p>
          <a:p>
            <a:pPr algn="l"/>
            <a:r>
              <a:rPr lang="en-US" sz="1800" dirty="0">
                <a:latin typeface="CMSS10"/>
              </a:rPr>
              <a:t>I</a:t>
            </a:r>
            <a:r>
              <a:rPr lang="en-US" sz="1800" b="0" i="0" u="none" strike="noStrike" baseline="0" dirty="0">
                <a:latin typeface="CMSS10"/>
              </a:rPr>
              <a:t>mpact is observed both on intraday as well as daily basis.</a:t>
            </a:r>
          </a:p>
          <a:p>
            <a:pPr algn="l"/>
            <a:r>
              <a:rPr lang="en-US" sz="1800" dirty="0">
                <a:latin typeface="CMSS10"/>
              </a:rPr>
              <a:t>Results hold across the globe – US, Eurozone as </a:t>
            </a:r>
            <a:r>
              <a:rPr lang="en-US" sz="1800" dirty="0" err="1">
                <a:latin typeface="CMSS10"/>
              </a:rPr>
              <a:t>wellas</a:t>
            </a:r>
            <a:r>
              <a:rPr lang="en-US" sz="1800" dirty="0">
                <a:latin typeface="CMSS10"/>
              </a:rPr>
              <a:t> Asian and Emerging markets</a:t>
            </a:r>
            <a:endParaRPr lang="en-US" dirty="0"/>
          </a:p>
        </p:txBody>
      </p:sp>
      <p:sp>
        <p:nvSpPr>
          <p:cNvPr id="4" name="Date Placeholder 3">
            <a:extLst>
              <a:ext uri="{FF2B5EF4-FFF2-40B4-BE49-F238E27FC236}">
                <a16:creationId xmlns:a16="http://schemas.microsoft.com/office/drawing/2014/main" id="{6FA1DF46-41FF-5225-A2C6-D4A64AB61305}"/>
              </a:ext>
            </a:extLst>
          </p:cNvPr>
          <p:cNvSpPr>
            <a:spLocks noGrp="1"/>
          </p:cNvSpPr>
          <p:nvPr>
            <p:ph type="dt" sz="half" idx="10"/>
          </p:nvPr>
        </p:nvSpPr>
        <p:spPr/>
        <p:txBody>
          <a:bodyPr/>
          <a:lstStyle/>
          <a:p>
            <a:fld id="{EC0578CD-C68C-4CA3-98DE-CEF221795C24}" type="datetime3">
              <a:rPr lang="en-US" smtClean="0"/>
              <a:t>12 February 2024</a:t>
            </a:fld>
            <a:endParaRPr lang="en-US"/>
          </a:p>
        </p:txBody>
      </p:sp>
      <p:sp>
        <p:nvSpPr>
          <p:cNvPr id="5" name="Footer Placeholder 4">
            <a:extLst>
              <a:ext uri="{FF2B5EF4-FFF2-40B4-BE49-F238E27FC236}">
                <a16:creationId xmlns:a16="http://schemas.microsoft.com/office/drawing/2014/main" id="{BAD1F353-3720-85DD-9881-99DA5AC6E246}"/>
              </a:ext>
            </a:extLst>
          </p:cNvPr>
          <p:cNvSpPr>
            <a:spLocks noGrp="1"/>
          </p:cNvSpPr>
          <p:nvPr>
            <p:ph type="ftr" sz="quarter" idx="11"/>
          </p:nvPr>
        </p:nvSpPr>
        <p:spPr/>
        <p:txBody>
          <a:bodyPr/>
          <a:lstStyle/>
          <a:p>
            <a:r>
              <a:rPr lang="en-US"/>
              <a:t>Sankarshan Basu, IIM Bangalore</a:t>
            </a:r>
          </a:p>
        </p:txBody>
      </p:sp>
      <p:sp>
        <p:nvSpPr>
          <p:cNvPr id="6" name="Slide Number Placeholder 5">
            <a:extLst>
              <a:ext uri="{FF2B5EF4-FFF2-40B4-BE49-F238E27FC236}">
                <a16:creationId xmlns:a16="http://schemas.microsoft.com/office/drawing/2014/main" id="{10090EC3-7AF2-CA14-53D9-70A9D46F6693}"/>
              </a:ext>
            </a:extLst>
          </p:cNvPr>
          <p:cNvSpPr>
            <a:spLocks noGrp="1"/>
          </p:cNvSpPr>
          <p:nvPr>
            <p:ph type="sldNum" sz="quarter" idx="12"/>
          </p:nvPr>
        </p:nvSpPr>
        <p:spPr/>
        <p:txBody>
          <a:bodyPr/>
          <a:lstStyle/>
          <a:p>
            <a:fld id="{EDD66737-C5E4-4C63-8944-82063ACE69A5}" type="slidenum">
              <a:rPr lang="en-US" smtClean="0"/>
              <a:pPr/>
              <a:t>33</a:t>
            </a:fld>
            <a:endParaRPr lang="en-US"/>
          </a:p>
        </p:txBody>
      </p:sp>
    </p:spTree>
    <p:extLst>
      <p:ext uri="{BB962C8B-B14F-4D97-AF65-F5344CB8AC3E}">
        <p14:creationId xmlns:p14="http://schemas.microsoft.com/office/powerpoint/2010/main" val="1525986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4307-CD73-9235-83E8-D231D6F732A9}"/>
              </a:ext>
            </a:extLst>
          </p:cNvPr>
          <p:cNvSpPr>
            <a:spLocks noGrp="1"/>
          </p:cNvSpPr>
          <p:nvPr>
            <p:ph type="title"/>
          </p:nvPr>
        </p:nvSpPr>
        <p:spPr/>
        <p:txBody>
          <a:bodyPr/>
          <a:lstStyle/>
          <a:p>
            <a:r>
              <a:rPr lang="en-US" sz="2500" dirty="0"/>
              <a:t>Climate-related discussions in firms’ 10-K: Who does it and what is its impact?</a:t>
            </a:r>
          </a:p>
        </p:txBody>
      </p:sp>
      <p:sp>
        <p:nvSpPr>
          <p:cNvPr id="3" name="Content Placeholder 2">
            <a:extLst>
              <a:ext uri="{FF2B5EF4-FFF2-40B4-BE49-F238E27FC236}">
                <a16:creationId xmlns:a16="http://schemas.microsoft.com/office/drawing/2014/main" id="{DD04D90F-9E6F-FA71-467C-869311BEBC24}"/>
              </a:ext>
            </a:extLst>
          </p:cNvPr>
          <p:cNvSpPr>
            <a:spLocks noGrp="1"/>
          </p:cNvSpPr>
          <p:nvPr>
            <p:ph idx="1"/>
          </p:nvPr>
        </p:nvSpPr>
        <p:spPr/>
        <p:txBody>
          <a:bodyPr>
            <a:normAutofit/>
          </a:bodyPr>
          <a:lstStyle/>
          <a:p>
            <a:pPr algn="just"/>
            <a:r>
              <a:rPr lang="en-US" sz="1800" dirty="0">
                <a:latin typeface="CMR12"/>
              </a:rPr>
              <a:t>I</a:t>
            </a:r>
            <a:r>
              <a:rPr lang="en-US" sz="1800" b="0" i="0" u="none" strike="noStrike" baseline="0" dirty="0">
                <a:latin typeface="CMR12"/>
              </a:rPr>
              <a:t>mpact of climate-related discussions in the Management Discussion &amp; Analysis (MD&amp;A) section of the 10-K filings of S&amp;P 500 firms from 2007 to 2018 and find that only firms from three specific industries (Energy, Utilities and Finance) have such discussions. </a:t>
            </a:r>
          </a:p>
          <a:p>
            <a:pPr algn="just"/>
            <a:r>
              <a:rPr lang="en-US" sz="1800" b="0" i="0" u="none" strike="noStrike" baseline="0" dirty="0">
                <a:latin typeface="CMR12"/>
              </a:rPr>
              <a:t>Increase in mention of climate related words and </a:t>
            </a:r>
            <a:r>
              <a:rPr lang="en-US" sz="1800" b="0" i="0" u="none" strike="noStrike" baseline="0" dirty="0" err="1">
                <a:latin typeface="CMR12"/>
              </a:rPr>
              <a:t>ngrams</a:t>
            </a:r>
            <a:r>
              <a:rPr lang="en-US" sz="1800" b="0" i="0" u="none" strike="noStrike" baseline="0" dirty="0">
                <a:latin typeface="CMR12"/>
              </a:rPr>
              <a:t> is significantly associated with a fall in holding period return (HPR), post the filing date and especially post the Paris agreement. </a:t>
            </a:r>
          </a:p>
          <a:p>
            <a:pPr algn="just"/>
            <a:r>
              <a:rPr lang="en-US" sz="1800" dirty="0">
                <a:latin typeface="CMR12"/>
              </a:rPr>
              <a:t>Potentially, </a:t>
            </a:r>
            <a:r>
              <a:rPr lang="en-US" sz="1800" b="0" i="0" u="none" strike="noStrike" baseline="0" dirty="0">
                <a:latin typeface="CMR12"/>
              </a:rPr>
              <a:t>investors perceive higher climate change discussion in a negative light even without any change in fundamentals.</a:t>
            </a:r>
          </a:p>
          <a:p>
            <a:pPr algn="just"/>
            <a:r>
              <a:rPr lang="en-US" sz="1800" b="0" i="0" u="none" strike="noStrike" baseline="0" dirty="0">
                <a:latin typeface="CMR12"/>
              </a:rPr>
              <a:t>For affected companies, this may be indicative of investors expectation of an impact due to nonfinancial disclosure regulation. </a:t>
            </a:r>
          </a:p>
          <a:p>
            <a:pPr algn="just"/>
            <a:r>
              <a:rPr lang="en-US" sz="1800" b="0" i="0" u="none" strike="noStrike" baseline="0" dirty="0">
                <a:latin typeface="CMR12"/>
              </a:rPr>
              <a:t>Nothing can be inferred about any causal impact of climate related discussions on holding period returns but rather the results are associative in nature.</a:t>
            </a:r>
            <a:endParaRPr lang="en-US" dirty="0"/>
          </a:p>
        </p:txBody>
      </p:sp>
      <p:sp>
        <p:nvSpPr>
          <p:cNvPr id="4" name="Date Placeholder 3">
            <a:extLst>
              <a:ext uri="{FF2B5EF4-FFF2-40B4-BE49-F238E27FC236}">
                <a16:creationId xmlns:a16="http://schemas.microsoft.com/office/drawing/2014/main" id="{1411CF34-8786-728B-4898-F15889DF3BE7}"/>
              </a:ext>
            </a:extLst>
          </p:cNvPr>
          <p:cNvSpPr>
            <a:spLocks noGrp="1"/>
          </p:cNvSpPr>
          <p:nvPr>
            <p:ph type="dt" sz="half" idx="10"/>
          </p:nvPr>
        </p:nvSpPr>
        <p:spPr/>
        <p:txBody>
          <a:bodyPr/>
          <a:lstStyle/>
          <a:p>
            <a:fld id="{EC0578CD-C68C-4CA3-98DE-CEF221795C24}" type="datetime3">
              <a:rPr lang="en-US" smtClean="0"/>
              <a:t>12 February 2024</a:t>
            </a:fld>
            <a:endParaRPr lang="en-US"/>
          </a:p>
        </p:txBody>
      </p:sp>
      <p:sp>
        <p:nvSpPr>
          <p:cNvPr id="5" name="Footer Placeholder 4">
            <a:extLst>
              <a:ext uri="{FF2B5EF4-FFF2-40B4-BE49-F238E27FC236}">
                <a16:creationId xmlns:a16="http://schemas.microsoft.com/office/drawing/2014/main" id="{37C847CB-1220-7104-A9F6-66CA207ADF1A}"/>
              </a:ext>
            </a:extLst>
          </p:cNvPr>
          <p:cNvSpPr>
            <a:spLocks noGrp="1"/>
          </p:cNvSpPr>
          <p:nvPr>
            <p:ph type="ftr" sz="quarter" idx="11"/>
          </p:nvPr>
        </p:nvSpPr>
        <p:spPr/>
        <p:txBody>
          <a:bodyPr/>
          <a:lstStyle/>
          <a:p>
            <a:r>
              <a:rPr lang="en-US"/>
              <a:t>Sankarshan Basu, IIM Bangalore</a:t>
            </a:r>
          </a:p>
        </p:txBody>
      </p:sp>
      <p:sp>
        <p:nvSpPr>
          <p:cNvPr id="6" name="Slide Number Placeholder 5">
            <a:extLst>
              <a:ext uri="{FF2B5EF4-FFF2-40B4-BE49-F238E27FC236}">
                <a16:creationId xmlns:a16="http://schemas.microsoft.com/office/drawing/2014/main" id="{506EEDAD-7322-C899-1893-E86C05B88408}"/>
              </a:ext>
            </a:extLst>
          </p:cNvPr>
          <p:cNvSpPr>
            <a:spLocks noGrp="1"/>
          </p:cNvSpPr>
          <p:nvPr>
            <p:ph type="sldNum" sz="quarter" idx="12"/>
          </p:nvPr>
        </p:nvSpPr>
        <p:spPr/>
        <p:txBody>
          <a:bodyPr/>
          <a:lstStyle/>
          <a:p>
            <a:fld id="{EDD66737-C5E4-4C63-8944-82063ACE69A5}" type="slidenum">
              <a:rPr lang="en-US" smtClean="0"/>
              <a:pPr/>
              <a:t>34</a:t>
            </a:fld>
            <a:endParaRPr lang="en-US"/>
          </a:p>
        </p:txBody>
      </p:sp>
    </p:spTree>
    <p:extLst>
      <p:ext uri="{BB962C8B-B14F-4D97-AF65-F5344CB8AC3E}">
        <p14:creationId xmlns:p14="http://schemas.microsoft.com/office/powerpoint/2010/main" val="1553153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8030-754A-E09B-4C01-77EF74E3F6A0}"/>
              </a:ext>
            </a:extLst>
          </p:cNvPr>
          <p:cNvSpPr>
            <a:spLocks noGrp="1"/>
          </p:cNvSpPr>
          <p:nvPr>
            <p:ph type="title"/>
          </p:nvPr>
        </p:nvSpPr>
        <p:spPr/>
        <p:txBody>
          <a:bodyPr/>
          <a:lstStyle/>
          <a:p>
            <a:r>
              <a:rPr lang="en-US" dirty="0"/>
              <a:t>Final Comments</a:t>
            </a:r>
          </a:p>
        </p:txBody>
      </p:sp>
      <p:sp>
        <p:nvSpPr>
          <p:cNvPr id="3" name="Content Placeholder 2">
            <a:extLst>
              <a:ext uri="{FF2B5EF4-FFF2-40B4-BE49-F238E27FC236}">
                <a16:creationId xmlns:a16="http://schemas.microsoft.com/office/drawing/2014/main" id="{F40631F5-9185-7BBC-6D58-B16263AE6B61}"/>
              </a:ext>
            </a:extLst>
          </p:cNvPr>
          <p:cNvSpPr>
            <a:spLocks noGrp="1"/>
          </p:cNvSpPr>
          <p:nvPr>
            <p:ph idx="1"/>
          </p:nvPr>
        </p:nvSpPr>
        <p:spPr>
          <a:xfrm>
            <a:off x="457200" y="1219200"/>
            <a:ext cx="8229600" cy="4906963"/>
          </a:xfrm>
        </p:spPr>
        <p:txBody>
          <a:bodyPr>
            <a:noAutofit/>
          </a:bodyPr>
          <a:lstStyle/>
          <a:p>
            <a:pPr algn="just"/>
            <a:r>
              <a:rPr lang="en-US" sz="2000" dirty="0"/>
              <a:t>Huge set of applications of quantitative techniques in finance</a:t>
            </a:r>
          </a:p>
          <a:p>
            <a:pPr algn="just"/>
            <a:r>
              <a:rPr lang="en-US" sz="2000" dirty="0"/>
              <a:t>Advantage is a lot of analysis has been does using the models in different context – ability to adapt that financial market applications become the key</a:t>
            </a:r>
          </a:p>
          <a:p>
            <a:pPr algn="just"/>
            <a:r>
              <a:rPr lang="en-US" sz="2000" dirty="0"/>
              <a:t>Need to practice “High Impact, Engaged &amp; Contextual Scholarship”; i.e. equal importance to theory and practice; through a “Data Driven” approach</a:t>
            </a:r>
          </a:p>
          <a:p>
            <a:pPr algn="just"/>
            <a:r>
              <a:rPr lang="en-US" sz="2000" dirty="0"/>
              <a:t>Access to huge and detailed datasets and superior computing power make a lot of difference in the analysis</a:t>
            </a:r>
          </a:p>
          <a:p>
            <a:pPr algn="just"/>
            <a:r>
              <a:rPr lang="en-IN" sz="2000" dirty="0"/>
              <a:t>Finally, research should increasingly be</a:t>
            </a:r>
          </a:p>
          <a:p>
            <a:pPr lvl="1" algn="just"/>
            <a:r>
              <a:rPr lang="en-IN" sz="1600" dirty="0"/>
              <a:t>Interdisciplinary </a:t>
            </a:r>
          </a:p>
          <a:p>
            <a:pPr lvl="1" algn="just"/>
            <a:r>
              <a:rPr lang="en-GB" sz="1600" dirty="0"/>
              <a:t>Country specific and cross – country for better visibility and applicability</a:t>
            </a:r>
          </a:p>
          <a:p>
            <a:pPr lvl="1" algn="just"/>
            <a:r>
              <a:rPr lang="en-IN" sz="1600" dirty="0"/>
              <a:t>Potentially new issues and not just simple replications </a:t>
            </a:r>
          </a:p>
          <a:p>
            <a:pPr lvl="1" algn="just"/>
            <a:r>
              <a:rPr lang="en-IN" sz="1600" dirty="0"/>
              <a:t>Concise and proper presentation </a:t>
            </a:r>
          </a:p>
          <a:p>
            <a:pPr lvl="1" algn="just"/>
            <a:r>
              <a:rPr lang="en-IN" sz="1600" dirty="0"/>
              <a:t>Highlighting the utility of the outcomes including the target audiences</a:t>
            </a:r>
          </a:p>
        </p:txBody>
      </p:sp>
      <p:sp>
        <p:nvSpPr>
          <p:cNvPr id="4" name="Date Placeholder 3">
            <a:extLst>
              <a:ext uri="{FF2B5EF4-FFF2-40B4-BE49-F238E27FC236}">
                <a16:creationId xmlns:a16="http://schemas.microsoft.com/office/drawing/2014/main" id="{882BC90E-F291-B239-AC56-36671686C6F6}"/>
              </a:ext>
            </a:extLst>
          </p:cNvPr>
          <p:cNvSpPr>
            <a:spLocks noGrp="1"/>
          </p:cNvSpPr>
          <p:nvPr>
            <p:ph type="dt" sz="half" idx="10"/>
          </p:nvPr>
        </p:nvSpPr>
        <p:spPr/>
        <p:txBody>
          <a:bodyPr/>
          <a:lstStyle/>
          <a:p>
            <a:fld id="{EC0578CD-C68C-4CA3-98DE-CEF221795C24}" type="datetime3">
              <a:rPr lang="en-US" smtClean="0"/>
              <a:t>12 February 2024</a:t>
            </a:fld>
            <a:endParaRPr lang="en-US"/>
          </a:p>
        </p:txBody>
      </p:sp>
      <p:sp>
        <p:nvSpPr>
          <p:cNvPr id="5" name="Footer Placeholder 4">
            <a:extLst>
              <a:ext uri="{FF2B5EF4-FFF2-40B4-BE49-F238E27FC236}">
                <a16:creationId xmlns:a16="http://schemas.microsoft.com/office/drawing/2014/main" id="{CEEF3F36-D8A3-186E-867F-A862F7A69C67}"/>
              </a:ext>
            </a:extLst>
          </p:cNvPr>
          <p:cNvSpPr>
            <a:spLocks noGrp="1"/>
          </p:cNvSpPr>
          <p:nvPr>
            <p:ph type="ftr" sz="quarter" idx="11"/>
          </p:nvPr>
        </p:nvSpPr>
        <p:spPr/>
        <p:txBody>
          <a:bodyPr/>
          <a:lstStyle/>
          <a:p>
            <a:r>
              <a:rPr lang="en-US"/>
              <a:t>Sankarshan Basu, IIM Bangalore</a:t>
            </a:r>
          </a:p>
        </p:txBody>
      </p:sp>
      <p:sp>
        <p:nvSpPr>
          <p:cNvPr id="6" name="Slide Number Placeholder 5">
            <a:extLst>
              <a:ext uri="{FF2B5EF4-FFF2-40B4-BE49-F238E27FC236}">
                <a16:creationId xmlns:a16="http://schemas.microsoft.com/office/drawing/2014/main" id="{B78FF06D-78AE-83B0-3BE8-9D8888FD7530}"/>
              </a:ext>
            </a:extLst>
          </p:cNvPr>
          <p:cNvSpPr>
            <a:spLocks noGrp="1"/>
          </p:cNvSpPr>
          <p:nvPr>
            <p:ph type="sldNum" sz="quarter" idx="12"/>
          </p:nvPr>
        </p:nvSpPr>
        <p:spPr/>
        <p:txBody>
          <a:bodyPr/>
          <a:lstStyle/>
          <a:p>
            <a:fld id="{EDD66737-C5E4-4C63-8944-82063ACE69A5}" type="slidenum">
              <a:rPr lang="en-US" smtClean="0"/>
              <a:pPr/>
              <a:t>35</a:t>
            </a:fld>
            <a:endParaRPr lang="en-US"/>
          </a:p>
        </p:txBody>
      </p:sp>
    </p:spTree>
    <p:extLst>
      <p:ext uri="{BB962C8B-B14F-4D97-AF65-F5344CB8AC3E}">
        <p14:creationId xmlns:p14="http://schemas.microsoft.com/office/powerpoint/2010/main" val="2604756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1524000"/>
            <a:ext cx="6477000" cy="569387"/>
          </a:xfrm>
          <a:prstGeom prst="rect">
            <a:avLst/>
          </a:prstGeom>
          <a:noFill/>
        </p:spPr>
        <p:txBody>
          <a:bodyPr wrap="square" rtlCol="0">
            <a:spAutoFit/>
          </a:bodyPr>
          <a:lstStyle/>
          <a:p>
            <a:pPr algn="ctr">
              <a:spcBef>
                <a:spcPct val="0"/>
              </a:spcBef>
            </a:pPr>
            <a:r>
              <a:rPr lang="en-US" sz="3100" b="1" dirty="0">
                <a:solidFill>
                  <a:srgbClr val="990033"/>
                </a:solidFill>
                <a:latin typeface="+mj-lt"/>
                <a:ea typeface="+mj-ea"/>
                <a:cs typeface="+mj-cs"/>
              </a:rPr>
              <a:t>Thank You!</a:t>
            </a:r>
          </a:p>
        </p:txBody>
      </p:sp>
      <p:sp>
        <p:nvSpPr>
          <p:cNvPr id="4" name="TextBox 3"/>
          <p:cNvSpPr txBox="1"/>
          <p:nvPr/>
        </p:nvSpPr>
        <p:spPr>
          <a:xfrm>
            <a:off x="1905000" y="4343400"/>
            <a:ext cx="5257800" cy="1231106"/>
          </a:xfrm>
          <a:prstGeom prst="rect">
            <a:avLst/>
          </a:prstGeom>
          <a:noFill/>
        </p:spPr>
        <p:txBody>
          <a:bodyPr wrap="square" rtlCol="0">
            <a:spAutoFit/>
          </a:bodyPr>
          <a:lstStyle/>
          <a:p>
            <a:pPr algn="ctr"/>
            <a:r>
              <a:rPr lang="en-US" dirty="0"/>
              <a:t>Indian Institute of Management Bangalore</a:t>
            </a:r>
          </a:p>
          <a:p>
            <a:pPr algn="ctr"/>
            <a:r>
              <a:rPr lang="en-US" dirty="0" err="1"/>
              <a:t>Bannerghatta</a:t>
            </a:r>
            <a:r>
              <a:rPr lang="en-US" dirty="0"/>
              <a:t> Road, Bangalore – 560 076, INDIA</a:t>
            </a:r>
          </a:p>
          <a:p>
            <a:pPr algn="ctr"/>
            <a:endParaRPr lang="en-US" dirty="0"/>
          </a:p>
          <a:p>
            <a:pPr algn="ctr"/>
            <a:r>
              <a:rPr lang="en-US" sz="2000" b="1" dirty="0">
                <a:hlinkClick r:id="rId2"/>
              </a:rPr>
              <a:t>www.iimb.ernet.in</a:t>
            </a:r>
            <a:endParaRPr lang="en-US" sz="2000" b="1" dirty="0"/>
          </a:p>
        </p:txBody>
      </p:sp>
    </p:spTree>
    <p:extLst>
      <p:ext uri="{BB962C8B-B14F-4D97-AF65-F5344CB8AC3E}">
        <p14:creationId xmlns:p14="http://schemas.microsoft.com/office/powerpoint/2010/main" val="165158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Hedging Decision: The Treasurer’s Dilemma</a:t>
            </a:r>
          </a:p>
        </p:txBody>
      </p:sp>
      <p:sp>
        <p:nvSpPr>
          <p:cNvPr id="3" name="Content Placeholder 2"/>
          <p:cNvSpPr>
            <a:spLocks noGrp="1"/>
          </p:cNvSpPr>
          <p:nvPr>
            <p:ph idx="1"/>
          </p:nvPr>
        </p:nvSpPr>
        <p:spPr/>
        <p:txBody>
          <a:bodyPr>
            <a:noAutofit/>
          </a:bodyPr>
          <a:lstStyle/>
          <a:p>
            <a:pPr algn="just"/>
            <a:r>
              <a:rPr lang="en-US" sz="2000" dirty="0"/>
              <a:t>In January 1985, Lufthansa purchased twenty 737 jets from Boeing for a total cost of USD 500 million to be paid on delivery of the jets in January 1986. The USD had been continuously rising since about mid – 1981 and in January 1985, $1 = DEM3.2. This represented a substantial exposure with a potential for a huge cash loss if the dollar continued to rise. </a:t>
            </a:r>
          </a:p>
          <a:p>
            <a:pPr algn="just" eaLnBrk="0" hangingPunct="0"/>
            <a:endParaRPr lang="en-US" sz="2000" dirty="0"/>
          </a:p>
          <a:p>
            <a:pPr algn="just" eaLnBrk="0" hangingPunct="0"/>
            <a:r>
              <a:rPr lang="en-US" sz="2000" dirty="0"/>
              <a:t>Herr Heinz </a:t>
            </a:r>
            <a:r>
              <a:rPr lang="en-US" sz="2000" dirty="0" err="1"/>
              <a:t>Ruhnau</a:t>
            </a:r>
            <a:r>
              <a:rPr lang="en-US" sz="2000" dirty="0"/>
              <a:t>, Chairman of Lufthansa believed (with many others) that USD dollar had peaked and would shortly turn down. </a:t>
            </a:r>
          </a:p>
          <a:p>
            <a:pPr algn="just" eaLnBrk="0" hangingPunct="0">
              <a:lnSpc>
                <a:spcPct val="90000"/>
              </a:lnSpc>
            </a:pPr>
            <a:endParaRPr lang="en-US" sz="2000" dirty="0"/>
          </a:p>
          <a:p>
            <a:pPr algn="just" eaLnBrk="0" hangingPunct="0">
              <a:lnSpc>
                <a:spcPct val="90000"/>
              </a:lnSpc>
            </a:pPr>
            <a:r>
              <a:rPr lang="en-US" sz="2000" dirty="0"/>
              <a:t>1 year forward dollar price was slightly higher than DEM 3.2. </a:t>
            </a:r>
          </a:p>
          <a:p>
            <a:pPr algn="just" eaLnBrk="0" hangingPunct="0">
              <a:lnSpc>
                <a:spcPct val="90000"/>
              </a:lnSpc>
            </a:pPr>
            <a:endParaRPr lang="en-US" sz="2000" dirty="0"/>
          </a:p>
          <a:p>
            <a:pPr algn="just" eaLnBrk="0" hangingPunct="0">
              <a:lnSpc>
                <a:spcPct val="90000"/>
              </a:lnSpc>
            </a:pPr>
            <a:r>
              <a:rPr lang="en-US" sz="2000" dirty="0"/>
              <a:t>Put options on DEM (call options on USD) at a strike price of DEM 3.2 could be bought for a total premium amounting to about 6% of the contract value or DEM 96 million. (= 500000000*</a:t>
            </a:r>
            <a:r>
              <a:rPr lang="en-US" sz="2000" dirty="0">
                <a:cs typeface="Times New Roman" pitchFamily="18" charset="0"/>
              </a:rPr>
              <a:t>3.2*0.06)</a:t>
            </a:r>
            <a:endParaRPr lang="en-US" sz="2000" dirty="0"/>
          </a:p>
        </p:txBody>
      </p:sp>
    </p:spTree>
    <p:extLst>
      <p:ext uri="{BB962C8B-B14F-4D97-AF65-F5344CB8AC3E}">
        <p14:creationId xmlns:p14="http://schemas.microsoft.com/office/powerpoint/2010/main" val="154944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85ED-4E3B-3138-B769-C93691B179C1}"/>
              </a:ext>
            </a:extLst>
          </p:cNvPr>
          <p:cNvSpPr>
            <a:spLocks noGrp="1"/>
          </p:cNvSpPr>
          <p:nvPr>
            <p:ph type="title"/>
          </p:nvPr>
        </p:nvSpPr>
        <p:spPr/>
        <p:txBody>
          <a:bodyPr/>
          <a:lstStyle/>
          <a:p>
            <a:r>
              <a:rPr lang="en-US" dirty="0"/>
              <a:t>What should Lufthansa do?</a:t>
            </a:r>
          </a:p>
        </p:txBody>
      </p:sp>
      <p:sp>
        <p:nvSpPr>
          <p:cNvPr id="3" name="Text Placeholder 2">
            <a:extLst>
              <a:ext uri="{FF2B5EF4-FFF2-40B4-BE49-F238E27FC236}">
                <a16:creationId xmlns:a16="http://schemas.microsoft.com/office/drawing/2014/main" id="{12CEC24D-0912-B93B-92C3-400ACCC9C8DE}"/>
              </a:ext>
            </a:extLst>
          </p:cNvPr>
          <p:cNvSpPr>
            <a:spLocks noGrp="1"/>
          </p:cNvSpPr>
          <p:nvPr>
            <p:ph type="body" idx="1"/>
          </p:nvPr>
        </p:nvSpPr>
        <p:spPr>
          <a:ln>
            <a:solidFill>
              <a:schemeClr val="accent1"/>
            </a:solidFill>
          </a:ln>
        </p:spPr>
        <p:txBody>
          <a:bodyPr/>
          <a:lstStyle/>
          <a:p>
            <a:pPr algn="ctr"/>
            <a:r>
              <a:rPr lang="en-US" dirty="0">
                <a:solidFill>
                  <a:srgbClr val="00B0F0"/>
                </a:solidFill>
              </a:rPr>
              <a:t>Choices Available</a:t>
            </a:r>
          </a:p>
        </p:txBody>
      </p:sp>
      <p:sp>
        <p:nvSpPr>
          <p:cNvPr id="4" name="Content Placeholder 3">
            <a:extLst>
              <a:ext uri="{FF2B5EF4-FFF2-40B4-BE49-F238E27FC236}">
                <a16:creationId xmlns:a16="http://schemas.microsoft.com/office/drawing/2014/main" id="{6546B537-E02F-905D-5085-07AC0FAB0506}"/>
              </a:ext>
            </a:extLst>
          </p:cNvPr>
          <p:cNvSpPr>
            <a:spLocks noGrp="1"/>
          </p:cNvSpPr>
          <p:nvPr>
            <p:ph sz="half" idx="2"/>
          </p:nvPr>
        </p:nvSpPr>
        <p:spPr>
          <a:ln>
            <a:solidFill>
              <a:schemeClr val="accent1"/>
            </a:solidFill>
          </a:ln>
        </p:spPr>
        <p:txBody>
          <a:bodyPr>
            <a:noAutofit/>
          </a:bodyPr>
          <a:lstStyle/>
          <a:p>
            <a:pPr marL="457200" indent="-457200" eaLnBrk="0" hangingPunct="0">
              <a:spcBef>
                <a:spcPct val="50000"/>
              </a:spcBef>
              <a:buFont typeface="+mj-lt"/>
              <a:buAutoNum type="arabicPeriod"/>
            </a:pPr>
            <a:r>
              <a:rPr lang="en-US" sz="1600" dirty="0"/>
              <a:t>Be very conservative. Cover the whole payable forward i.e. buy $500 m forward at DEM 3.2 per dollar</a:t>
            </a:r>
          </a:p>
          <a:p>
            <a:pPr marL="457200" indent="-457200" eaLnBrk="0" hangingPunct="0">
              <a:lnSpc>
                <a:spcPct val="85000"/>
              </a:lnSpc>
              <a:buFont typeface="+mj-lt"/>
              <a:buAutoNum type="arabicPeriod"/>
            </a:pPr>
            <a:endParaRPr lang="en-US" sz="1600" dirty="0"/>
          </a:p>
          <a:p>
            <a:pPr marL="457200" indent="-457200" eaLnBrk="0" hangingPunct="0">
              <a:lnSpc>
                <a:spcPct val="75000"/>
              </a:lnSpc>
              <a:buFont typeface="+mj-lt"/>
              <a:buAutoNum type="arabicPeriod"/>
            </a:pPr>
            <a:r>
              <a:rPr lang="en-US" sz="1600" dirty="0"/>
              <a:t>Trust his instincts. Leave it completely uncovered, buy USD 500 million spot in January 1986</a:t>
            </a:r>
          </a:p>
          <a:p>
            <a:pPr marL="457200" indent="-457200" eaLnBrk="0" hangingPunct="0">
              <a:lnSpc>
                <a:spcPct val="85000"/>
              </a:lnSpc>
              <a:buFont typeface="+mj-lt"/>
              <a:buAutoNum type="arabicPeriod"/>
            </a:pPr>
            <a:endParaRPr lang="en-US" sz="1600" dirty="0"/>
          </a:p>
          <a:p>
            <a:pPr marL="457200" indent="-457200" eaLnBrk="0" hangingPunct="0">
              <a:lnSpc>
                <a:spcPct val="75000"/>
              </a:lnSpc>
              <a:buFont typeface="+mj-lt"/>
              <a:buAutoNum type="arabicPeriod"/>
            </a:pPr>
            <a:r>
              <a:rPr lang="en-US" sz="1600" dirty="0"/>
              <a:t>Take a limited risk. Cover partially e.g. buy half forward leave half open.</a:t>
            </a:r>
          </a:p>
          <a:p>
            <a:pPr marL="457200" indent="-457200" eaLnBrk="0" hangingPunct="0">
              <a:lnSpc>
                <a:spcPct val="85000"/>
              </a:lnSpc>
              <a:buFont typeface="+mj-lt"/>
              <a:buAutoNum type="arabicPeriod"/>
            </a:pPr>
            <a:endParaRPr lang="en-US" sz="1600" dirty="0"/>
          </a:p>
          <a:p>
            <a:pPr marL="457200" indent="-457200" eaLnBrk="0" hangingPunct="0">
              <a:lnSpc>
                <a:spcPct val="85000"/>
              </a:lnSpc>
              <a:buFont typeface="+mj-lt"/>
              <a:buAutoNum type="arabicPeriod"/>
            </a:pPr>
            <a:r>
              <a:rPr lang="en-US" sz="1600" dirty="0"/>
              <a:t>Buy put options on DEM. Go with your instinct but protect yourself on the downside, of course at a cost.</a:t>
            </a:r>
          </a:p>
          <a:p>
            <a:pPr marL="457200" indent="-457200" eaLnBrk="0" hangingPunct="0">
              <a:lnSpc>
                <a:spcPct val="85000"/>
              </a:lnSpc>
              <a:buFont typeface="+mj-lt"/>
              <a:buAutoNum type="arabicPeriod"/>
            </a:pPr>
            <a:endParaRPr lang="en-US" sz="1600" dirty="0"/>
          </a:p>
          <a:p>
            <a:pPr marL="457200" indent="-457200" eaLnBrk="0" hangingPunct="0">
              <a:lnSpc>
                <a:spcPct val="85000"/>
              </a:lnSpc>
              <a:buFont typeface="+mj-lt"/>
              <a:buAutoNum type="arabicPeriod"/>
            </a:pPr>
            <a:r>
              <a:rPr lang="en-US" sz="1600" dirty="0"/>
              <a:t>Buy US dollars now and hold them in a deposit for a year to settle the payable.</a:t>
            </a:r>
          </a:p>
        </p:txBody>
      </p:sp>
      <p:sp>
        <p:nvSpPr>
          <p:cNvPr id="5" name="Text Placeholder 4">
            <a:extLst>
              <a:ext uri="{FF2B5EF4-FFF2-40B4-BE49-F238E27FC236}">
                <a16:creationId xmlns:a16="http://schemas.microsoft.com/office/drawing/2014/main" id="{5F944134-B7F6-951B-C365-CEF6752EA59A}"/>
              </a:ext>
            </a:extLst>
          </p:cNvPr>
          <p:cNvSpPr>
            <a:spLocks noGrp="1"/>
          </p:cNvSpPr>
          <p:nvPr>
            <p:ph type="body" sz="quarter" idx="3"/>
          </p:nvPr>
        </p:nvSpPr>
        <p:spPr>
          <a:ln>
            <a:solidFill>
              <a:schemeClr val="accent1"/>
            </a:solidFill>
          </a:ln>
        </p:spPr>
        <p:txBody>
          <a:bodyPr/>
          <a:lstStyle/>
          <a:p>
            <a:pPr algn="ctr"/>
            <a:r>
              <a:rPr lang="en-US" dirty="0">
                <a:solidFill>
                  <a:srgbClr val="00B0F0"/>
                </a:solidFill>
              </a:rPr>
              <a:t>Implications of the choices</a:t>
            </a:r>
          </a:p>
        </p:txBody>
      </p:sp>
      <p:sp>
        <p:nvSpPr>
          <p:cNvPr id="6" name="Content Placeholder 5">
            <a:extLst>
              <a:ext uri="{FF2B5EF4-FFF2-40B4-BE49-F238E27FC236}">
                <a16:creationId xmlns:a16="http://schemas.microsoft.com/office/drawing/2014/main" id="{8DDB9669-489B-776F-EEAC-0FAE6CE8D620}"/>
              </a:ext>
            </a:extLst>
          </p:cNvPr>
          <p:cNvSpPr>
            <a:spLocks noGrp="1"/>
          </p:cNvSpPr>
          <p:nvPr>
            <p:ph sz="quarter" idx="4"/>
          </p:nvPr>
        </p:nvSpPr>
        <p:spPr>
          <a:ln>
            <a:solidFill>
              <a:schemeClr val="accent1"/>
            </a:solidFill>
          </a:ln>
        </p:spPr>
        <p:txBody>
          <a:bodyPr>
            <a:noAutofit/>
          </a:bodyPr>
          <a:lstStyle/>
          <a:p>
            <a:pPr marL="457200" indent="-457200" algn="just" eaLnBrk="0" hangingPunct="0">
              <a:spcBef>
                <a:spcPct val="50000"/>
              </a:spcBef>
              <a:buFont typeface="+mj-lt"/>
              <a:buAutoNum type="arabicPeriod"/>
            </a:pPr>
            <a:r>
              <a:rPr lang="en-US" sz="1600" dirty="0">
                <a:cs typeface="Times New Roman" panose="02020603050405020304" pitchFamily="18" charset="0"/>
              </a:rPr>
              <a:t>Full forward cover, the most conservative approach, would involve a paying DEM 1.6 billion on delivery of the aircraft.</a:t>
            </a:r>
          </a:p>
          <a:p>
            <a:pPr marL="457200" indent="-457200" algn="just" eaLnBrk="0" hangingPunct="0">
              <a:spcBef>
                <a:spcPct val="50000"/>
              </a:spcBef>
              <a:buFont typeface="+mj-lt"/>
              <a:buAutoNum type="arabicPeriod"/>
            </a:pPr>
            <a:r>
              <a:rPr lang="en-US" sz="1600" dirty="0">
                <a:cs typeface="Times New Roman" panose="02020603050405020304" pitchFamily="18" charset="0"/>
              </a:rPr>
              <a:t>Remaining completely unhedged, the maximum risk alternative, would involve a DEM outlay of 500S</a:t>
            </a:r>
            <a:r>
              <a:rPr lang="en-US" sz="1600" baseline="-25000" dirty="0">
                <a:cs typeface="Times New Roman" panose="02020603050405020304" pitchFamily="18" charset="0"/>
              </a:rPr>
              <a:t>T</a:t>
            </a:r>
            <a:r>
              <a:rPr lang="en-US" sz="1600" dirty="0">
                <a:cs typeface="Times New Roman" panose="02020603050405020304" pitchFamily="18" charset="0"/>
              </a:rPr>
              <a:t> million where S</a:t>
            </a:r>
            <a:r>
              <a:rPr lang="en-US" sz="1600" baseline="-25000" dirty="0">
                <a:cs typeface="Times New Roman" panose="02020603050405020304" pitchFamily="18" charset="0"/>
              </a:rPr>
              <a:t>T</a:t>
            </a:r>
            <a:r>
              <a:rPr lang="en-US" sz="1600" dirty="0">
                <a:cs typeface="Times New Roman" panose="02020603050405020304" pitchFamily="18" charset="0"/>
              </a:rPr>
              <a:t> is the spot USD/DEM rate at the time of settling the payment. </a:t>
            </a:r>
          </a:p>
          <a:p>
            <a:pPr marL="457200" indent="-457200" algn="just" eaLnBrk="0" hangingPunct="0">
              <a:spcBef>
                <a:spcPct val="50000"/>
              </a:spcBef>
              <a:buFont typeface="+mj-lt"/>
              <a:buAutoNum type="arabicPeriod"/>
            </a:pPr>
            <a:r>
              <a:rPr lang="en-US" sz="1600" dirty="0">
                <a:cs typeface="Times New Roman" panose="02020603050405020304" pitchFamily="18" charset="0"/>
              </a:rPr>
              <a:t>Cover 50% leave the rest open. The DEM outflow on settlement would be  (800 + 250 S</a:t>
            </a:r>
            <a:r>
              <a:rPr lang="en-US" sz="1600" baseline="-25000" dirty="0">
                <a:cs typeface="Times New Roman" panose="02020603050405020304" pitchFamily="18" charset="0"/>
              </a:rPr>
              <a:t>T</a:t>
            </a:r>
            <a:r>
              <a:rPr lang="en-US" sz="1600" dirty="0">
                <a:cs typeface="Times New Roman" panose="02020603050405020304" pitchFamily="18" charset="0"/>
              </a:rPr>
              <a:t>) million. </a:t>
            </a:r>
          </a:p>
          <a:p>
            <a:pPr marL="457200" indent="-457200" algn="just" eaLnBrk="0" hangingPunct="0">
              <a:spcBef>
                <a:spcPct val="50000"/>
              </a:spcBef>
              <a:buFont typeface="+mj-lt"/>
              <a:buAutoNum type="arabicPeriod"/>
            </a:pPr>
            <a:r>
              <a:rPr lang="en-US" sz="1600" dirty="0">
                <a:cs typeface="Times New Roman" panose="02020603050405020304" pitchFamily="18" charset="0"/>
              </a:rPr>
              <a:t>With a put option the cost would be either DEM 1696 million if S</a:t>
            </a:r>
            <a:r>
              <a:rPr lang="en-US" sz="1600" baseline="-25000" dirty="0">
                <a:cs typeface="Times New Roman" panose="02020603050405020304" pitchFamily="18" charset="0"/>
              </a:rPr>
              <a:t>T</a:t>
            </a:r>
            <a:r>
              <a:rPr lang="en-US" sz="1600" dirty="0">
                <a:cs typeface="Times New Roman" panose="02020603050405020304" pitchFamily="18" charset="0"/>
              </a:rPr>
              <a:t> exceeds 3.2 or DEM (500 S</a:t>
            </a:r>
            <a:r>
              <a:rPr lang="en-US" sz="1600" baseline="-25000" dirty="0">
                <a:cs typeface="Times New Roman" panose="02020603050405020304" pitchFamily="18" charset="0"/>
              </a:rPr>
              <a:t>T</a:t>
            </a:r>
            <a:r>
              <a:rPr lang="en-US" sz="1600" dirty="0">
                <a:cs typeface="Times New Roman" panose="02020603050405020304" pitchFamily="18" charset="0"/>
              </a:rPr>
              <a:t> + 96) million otherwise.</a:t>
            </a:r>
          </a:p>
        </p:txBody>
      </p:sp>
      <p:sp>
        <p:nvSpPr>
          <p:cNvPr id="7" name="Date Placeholder 6">
            <a:extLst>
              <a:ext uri="{FF2B5EF4-FFF2-40B4-BE49-F238E27FC236}">
                <a16:creationId xmlns:a16="http://schemas.microsoft.com/office/drawing/2014/main" id="{D6D1D6DE-DB60-B56E-A4EC-870E17CD65DC}"/>
              </a:ext>
            </a:extLst>
          </p:cNvPr>
          <p:cNvSpPr>
            <a:spLocks noGrp="1"/>
          </p:cNvSpPr>
          <p:nvPr>
            <p:ph type="dt" sz="half" idx="10"/>
          </p:nvPr>
        </p:nvSpPr>
        <p:spPr/>
        <p:txBody>
          <a:bodyPr/>
          <a:lstStyle/>
          <a:p>
            <a:fld id="{40BE80D2-7F50-450F-9F0F-BB3CE3A82AB2}" type="datetime3">
              <a:rPr lang="en-US" smtClean="0"/>
              <a:t>11 February 2024</a:t>
            </a:fld>
            <a:endParaRPr lang="en-US"/>
          </a:p>
        </p:txBody>
      </p:sp>
      <p:sp>
        <p:nvSpPr>
          <p:cNvPr id="8" name="Footer Placeholder 7">
            <a:extLst>
              <a:ext uri="{FF2B5EF4-FFF2-40B4-BE49-F238E27FC236}">
                <a16:creationId xmlns:a16="http://schemas.microsoft.com/office/drawing/2014/main" id="{00F6530B-B516-0F63-8CEE-CCA7C4A4F696}"/>
              </a:ext>
            </a:extLst>
          </p:cNvPr>
          <p:cNvSpPr>
            <a:spLocks noGrp="1"/>
          </p:cNvSpPr>
          <p:nvPr>
            <p:ph type="ftr" sz="quarter" idx="11"/>
          </p:nvPr>
        </p:nvSpPr>
        <p:spPr/>
        <p:txBody>
          <a:bodyPr/>
          <a:lstStyle/>
          <a:p>
            <a:r>
              <a:rPr lang="en-US"/>
              <a:t>Sankarshan Basu, IIM Bangalore</a:t>
            </a:r>
          </a:p>
        </p:txBody>
      </p:sp>
      <p:sp>
        <p:nvSpPr>
          <p:cNvPr id="9" name="Slide Number Placeholder 8">
            <a:extLst>
              <a:ext uri="{FF2B5EF4-FFF2-40B4-BE49-F238E27FC236}">
                <a16:creationId xmlns:a16="http://schemas.microsoft.com/office/drawing/2014/main" id="{9012284A-C26B-7505-8703-364197BFD8FE}"/>
              </a:ext>
            </a:extLst>
          </p:cNvPr>
          <p:cNvSpPr>
            <a:spLocks noGrp="1"/>
          </p:cNvSpPr>
          <p:nvPr>
            <p:ph type="sldNum" sz="quarter" idx="12"/>
          </p:nvPr>
        </p:nvSpPr>
        <p:spPr/>
        <p:txBody>
          <a:bodyPr/>
          <a:lstStyle/>
          <a:p>
            <a:fld id="{EDD66737-C5E4-4C63-8944-82063ACE69A5}" type="slidenum">
              <a:rPr lang="en-US" smtClean="0"/>
              <a:pPr/>
              <a:t>5</a:t>
            </a:fld>
            <a:endParaRPr lang="en-US" dirty="0"/>
          </a:p>
        </p:txBody>
      </p:sp>
    </p:spTree>
    <p:extLst>
      <p:ext uri="{BB962C8B-B14F-4D97-AF65-F5344CB8AC3E}">
        <p14:creationId xmlns:p14="http://schemas.microsoft.com/office/powerpoint/2010/main" val="343211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Lufthansa’s Hedging Decision </a:t>
            </a:r>
          </a:p>
        </p:txBody>
      </p:sp>
      <p:sp>
        <p:nvSpPr>
          <p:cNvPr id="3" name="Content Placeholder 2"/>
          <p:cNvSpPr>
            <a:spLocks noGrp="1"/>
          </p:cNvSpPr>
          <p:nvPr>
            <p:ph idx="1"/>
          </p:nvPr>
        </p:nvSpPr>
        <p:spPr/>
        <p:txBody>
          <a:bodyPr>
            <a:noAutofit/>
          </a:bodyPr>
          <a:lstStyle/>
          <a:p>
            <a:pPr algn="just" eaLnBrk="0" hangingPunct="0">
              <a:spcBef>
                <a:spcPts val="0"/>
              </a:spcBef>
            </a:pPr>
            <a:r>
              <a:rPr lang="en-US" sz="2000" dirty="0"/>
              <a:t>Lufthansa’s management ultimately opted for strategy (3); i.e. 50% forward cover and rest left open. </a:t>
            </a:r>
          </a:p>
          <a:p>
            <a:pPr algn="just" eaLnBrk="0" hangingPunct="0">
              <a:spcBef>
                <a:spcPts val="0"/>
              </a:spcBef>
            </a:pPr>
            <a:endParaRPr lang="en-US" sz="2000" dirty="0"/>
          </a:p>
          <a:p>
            <a:pPr algn="just" eaLnBrk="0" hangingPunct="0">
              <a:spcBef>
                <a:spcPts val="0"/>
              </a:spcBef>
            </a:pPr>
            <a:r>
              <a:rPr lang="en-US" sz="2000" dirty="0"/>
              <a:t>The dollar had fallen to DEM 2.3 by January 1986. The DEM outflow was thus 1.375 billion. With no hedge at all, it would have been 1.150 billion and with a put option, 1.246 billion. </a:t>
            </a:r>
          </a:p>
          <a:p>
            <a:pPr algn="just" eaLnBrk="0" hangingPunct="0">
              <a:spcBef>
                <a:spcPts val="0"/>
              </a:spcBef>
            </a:pPr>
            <a:endParaRPr lang="en-US" sz="2000" dirty="0"/>
          </a:p>
          <a:p>
            <a:pPr algn="just" eaLnBrk="0" hangingPunct="0">
              <a:spcBef>
                <a:spcPts val="0"/>
              </a:spcBef>
            </a:pPr>
            <a:r>
              <a:rPr lang="en-US" sz="2000" dirty="0"/>
              <a:t>Lufthansa’s board criticized Herr </a:t>
            </a:r>
            <a:r>
              <a:rPr lang="en-US" sz="2000" dirty="0" err="1"/>
              <a:t>Ruhnau</a:t>
            </a:r>
            <a:r>
              <a:rPr lang="en-US" sz="2000" dirty="0"/>
              <a:t> for not trusting his instincts and thus not opting for the no hedge alternative or at least the put option. </a:t>
            </a:r>
          </a:p>
          <a:p>
            <a:pPr algn="just" eaLnBrk="0" hangingPunct="0">
              <a:spcBef>
                <a:spcPts val="0"/>
              </a:spcBef>
            </a:pPr>
            <a:endParaRPr lang="en-US" sz="2000" dirty="0"/>
          </a:p>
          <a:p>
            <a:pPr algn="just" eaLnBrk="0" hangingPunct="0">
              <a:spcBef>
                <a:spcPts val="0"/>
              </a:spcBef>
            </a:pPr>
            <a:r>
              <a:rPr lang="en-US" sz="2000" dirty="0"/>
              <a:t>Some of them questioned his decision to acquire the planes when the dollar was riding so high while others wanted to know why he had not selected Airbus Industries to supply the aircraft – it is a European firm and the payment would probably have been in DEM. </a:t>
            </a:r>
          </a:p>
        </p:txBody>
      </p:sp>
    </p:spTree>
    <p:extLst>
      <p:ext uri="{BB962C8B-B14F-4D97-AF65-F5344CB8AC3E}">
        <p14:creationId xmlns:p14="http://schemas.microsoft.com/office/powerpoint/2010/main" val="4104828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from the Lufthansa story</a:t>
            </a:r>
          </a:p>
        </p:txBody>
      </p:sp>
      <p:sp>
        <p:nvSpPr>
          <p:cNvPr id="3" name="Content Placeholder 2"/>
          <p:cNvSpPr>
            <a:spLocks noGrp="1"/>
          </p:cNvSpPr>
          <p:nvPr>
            <p:ph idx="1"/>
          </p:nvPr>
        </p:nvSpPr>
        <p:spPr/>
        <p:txBody>
          <a:bodyPr>
            <a:noAutofit/>
          </a:bodyPr>
          <a:lstStyle/>
          <a:p>
            <a:pPr algn="just" eaLnBrk="0" hangingPunct="0">
              <a:spcBef>
                <a:spcPct val="50000"/>
              </a:spcBef>
              <a:buFontTx/>
              <a:buChar char="•"/>
            </a:pPr>
            <a:r>
              <a:rPr lang="en-US" sz="2000" dirty="0"/>
              <a:t>One must have a clearly articulated Risk Management policy – this means clear guidelines on active / passive posture and risk tolerance</a:t>
            </a:r>
          </a:p>
          <a:p>
            <a:pPr algn="just" eaLnBrk="0" hangingPunct="0">
              <a:spcBef>
                <a:spcPct val="50000"/>
              </a:spcBef>
              <a:buFontTx/>
              <a:buChar char="•"/>
            </a:pPr>
            <a:r>
              <a:rPr lang="en-US" sz="2000" dirty="0"/>
              <a:t>Exchange Rate forecasting is very difficult, if not impossible</a:t>
            </a:r>
          </a:p>
          <a:p>
            <a:pPr lvl="1" algn="just" eaLnBrk="0" hangingPunct="0">
              <a:spcBef>
                <a:spcPct val="50000"/>
              </a:spcBef>
              <a:buFontTx/>
              <a:buChar char="•"/>
            </a:pPr>
            <a:r>
              <a:rPr lang="en-US" sz="1600" dirty="0"/>
              <a:t>Example of “The Talking Frog”</a:t>
            </a:r>
          </a:p>
          <a:p>
            <a:pPr algn="just" eaLnBrk="0" hangingPunct="0">
              <a:spcBef>
                <a:spcPct val="50000"/>
              </a:spcBef>
              <a:buFontTx/>
              <a:buChar char="•"/>
            </a:pPr>
            <a:r>
              <a:rPr lang="en-US" sz="2000" dirty="0"/>
              <a:t>Budget rate must be currently accessible, relevant forward rate</a:t>
            </a:r>
          </a:p>
          <a:p>
            <a:pPr lvl="1" algn="just" eaLnBrk="0" hangingPunct="0">
              <a:spcBef>
                <a:spcPct val="50000"/>
              </a:spcBef>
              <a:buFontTx/>
              <a:buChar char="•"/>
            </a:pPr>
            <a:r>
              <a:rPr lang="en-US" sz="1600" dirty="0"/>
              <a:t>In hindsight, everyone is a genius</a:t>
            </a:r>
          </a:p>
          <a:p>
            <a:pPr algn="just" eaLnBrk="0" hangingPunct="0">
              <a:spcBef>
                <a:spcPct val="50000"/>
              </a:spcBef>
              <a:buFontTx/>
              <a:buChar char="•"/>
            </a:pPr>
            <a:r>
              <a:rPr lang="en-US" sz="2000" dirty="0"/>
              <a:t>Did Lufthansa’s action impact the exchange rate?</a:t>
            </a:r>
          </a:p>
        </p:txBody>
      </p:sp>
    </p:spTree>
    <p:extLst>
      <p:ext uri="{BB962C8B-B14F-4D97-AF65-F5344CB8AC3E}">
        <p14:creationId xmlns:p14="http://schemas.microsoft.com/office/powerpoint/2010/main" val="394672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4D95-5126-185F-2EAF-FE480404B438}"/>
              </a:ext>
            </a:extLst>
          </p:cNvPr>
          <p:cNvSpPr>
            <a:spLocks noGrp="1"/>
          </p:cNvSpPr>
          <p:nvPr>
            <p:ph type="title"/>
          </p:nvPr>
        </p:nvSpPr>
        <p:spPr>
          <a:xfrm>
            <a:off x="381000" y="304800"/>
            <a:ext cx="8229600" cy="1143000"/>
          </a:xfrm>
        </p:spPr>
        <p:txBody>
          <a:bodyPr>
            <a:normAutofit fontScale="90000"/>
          </a:bodyPr>
          <a:lstStyle/>
          <a:p>
            <a:r>
              <a:rPr lang="en-US" dirty="0"/>
              <a:t>John Bowen quoted in “Technology and Global Financial Markets- A Marriage Made in Heaven or a Witches’ Brew?” </a:t>
            </a:r>
          </a:p>
        </p:txBody>
      </p:sp>
      <p:sp>
        <p:nvSpPr>
          <p:cNvPr id="3" name="Content Placeholder 2">
            <a:extLst>
              <a:ext uri="{FF2B5EF4-FFF2-40B4-BE49-F238E27FC236}">
                <a16:creationId xmlns:a16="http://schemas.microsoft.com/office/drawing/2014/main" id="{A0BE0EC7-8B2B-D663-7950-6CB711556CEB}"/>
              </a:ext>
            </a:extLst>
          </p:cNvPr>
          <p:cNvSpPr>
            <a:spLocks noGrp="1"/>
          </p:cNvSpPr>
          <p:nvPr>
            <p:ph idx="1"/>
          </p:nvPr>
        </p:nvSpPr>
        <p:spPr/>
        <p:txBody>
          <a:bodyPr>
            <a:noAutofit/>
          </a:bodyPr>
          <a:lstStyle/>
          <a:p>
            <a:pPr algn="just">
              <a:lnSpc>
                <a:spcPct val="114000"/>
              </a:lnSpc>
              <a:spcBef>
                <a:spcPts val="0"/>
              </a:spcBef>
            </a:pPr>
            <a:r>
              <a:rPr lang="en-US" sz="2000" dirty="0">
                <a:solidFill>
                  <a:srgbClr val="660066"/>
                </a:solidFill>
              </a:rPr>
              <a:t>“ ….. I will never forget the day in 1982 when the news screens issued a warning that their news carrier service was not updating. American systems transmitted ‘carrier down’ across their screens. At that time Britain was at war with Argentina and had a number of aircraft carriers involved in the South Atlantic. The sterling trader in our office saw this message and incorrectly took it to mean that one of these vast ships had been sunk. ‘Sell! sell! sell!’ he cried and rapidly sold 200 million pound sterling before discovering it had nothing to do with the navy.” </a:t>
            </a:r>
          </a:p>
          <a:p>
            <a:pPr algn="just">
              <a:lnSpc>
                <a:spcPct val="114000"/>
              </a:lnSpc>
              <a:spcBef>
                <a:spcPts val="0"/>
              </a:spcBef>
            </a:pPr>
            <a:endParaRPr lang="en-US" sz="2000" dirty="0">
              <a:solidFill>
                <a:srgbClr val="003300"/>
              </a:solidFill>
            </a:endParaRPr>
          </a:p>
          <a:p>
            <a:pPr algn="just">
              <a:lnSpc>
                <a:spcPct val="114000"/>
              </a:lnSpc>
              <a:spcBef>
                <a:spcPts val="0"/>
              </a:spcBef>
            </a:pPr>
            <a:r>
              <a:rPr lang="en-US" sz="2000" dirty="0">
                <a:solidFill>
                  <a:srgbClr val="003300"/>
                </a:solidFill>
              </a:rPr>
              <a:t>One wonders whether the resulting losses to the bank might have been enough to finance a new aircraft carrier!</a:t>
            </a:r>
          </a:p>
        </p:txBody>
      </p:sp>
      <p:sp>
        <p:nvSpPr>
          <p:cNvPr id="4" name="Date Placeholder 3">
            <a:extLst>
              <a:ext uri="{FF2B5EF4-FFF2-40B4-BE49-F238E27FC236}">
                <a16:creationId xmlns:a16="http://schemas.microsoft.com/office/drawing/2014/main" id="{5949EE23-AE37-3B24-0A9C-C0F2F24D3F72}"/>
              </a:ext>
            </a:extLst>
          </p:cNvPr>
          <p:cNvSpPr>
            <a:spLocks noGrp="1"/>
          </p:cNvSpPr>
          <p:nvPr>
            <p:ph type="dt" sz="half" idx="10"/>
          </p:nvPr>
        </p:nvSpPr>
        <p:spPr/>
        <p:txBody>
          <a:bodyPr/>
          <a:lstStyle/>
          <a:p>
            <a:fld id="{065ABE4F-D224-4700-9EC6-168514A4BD3A}" type="datetime3">
              <a:rPr lang="en-US" smtClean="0"/>
              <a:t>11 February 2024</a:t>
            </a:fld>
            <a:endParaRPr lang="en-US"/>
          </a:p>
        </p:txBody>
      </p:sp>
      <p:sp>
        <p:nvSpPr>
          <p:cNvPr id="5" name="Footer Placeholder 4">
            <a:extLst>
              <a:ext uri="{FF2B5EF4-FFF2-40B4-BE49-F238E27FC236}">
                <a16:creationId xmlns:a16="http://schemas.microsoft.com/office/drawing/2014/main" id="{6477559D-BD2F-9F5C-AB5B-8ECF2796F5D8}"/>
              </a:ext>
            </a:extLst>
          </p:cNvPr>
          <p:cNvSpPr>
            <a:spLocks noGrp="1"/>
          </p:cNvSpPr>
          <p:nvPr>
            <p:ph type="ftr" sz="quarter" idx="11"/>
          </p:nvPr>
        </p:nvSpPr>
        <p:spPr/>
        <p:txBody>
          <a:bodyPr/>
          <a:lstStyle/>
          <a:p>
            <a:r>
              <a:rPr lang="en-US"/>
              <a:t>Sankarshan Basu, IIM Bangaloreand Ahmedabad University </a:t>
            </a:r>
          </a:p>
        </p:txBody>
      </p:sp>
      <p:sp>
        <p:nvSpPr>
          <p:cNvPr id="6" name="Slide Number Placeholder 5">
            <a:extLst>
              <a:ext uri="{FF2B5EF4-FFF2-40B4-BE49-F238E27FC236}">
                <a16:creationId xmlns:a16="http://schemas.microsoft.com/office/drawing/2014/main" id="{32866704-4FA2-EC75-6B0B-08D89F61F650}"/>
              </a:ext>
            </a:extLst>
          </p:cNvPr>
          <p:cNvSpPr>
            <a:spLocks noGrp="1"/>
          </p:cNvSpPr>
          <p:nvPr>
            <p:ph type="sldNum" sz="quarter" idx="12"/>
          </p:nvPr>
        </p:nvSpPr>
        <p:spPr/>
        <p:txBody>
          <a:bodyPr/>
          <a:lstStyle/>
          <a:p>
            <a:fld id="{EDD66737-C5E4-4C63-8944-82063ACE69A5}" type="slidenum">
              <a:rPr lang="en-US" smtClean="0"/>
              <a:pPr/>
              <a:t>8</a:t>
            </a:fld>
            <a:endParaRPr lang="en-US"/>
          </a:p>
        </p:txBody>
      </p:sp>
    </p:spTree>
    <p:extLst>
      <p:ext uri="{BB962C8B-B14F-4D97-AF65-F5344CB8AC3E}">
        <p14:creationId xmlns:p14="http://schemas.microsoft.com/office/powerpoint/2010/main" val="139374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D665-6D2D-4DD9-85FE-CF4C62BDC909}"/>
              </a:ext>
            </a:extLst>
          </p:cNvPr>
          <p:cNvSpPr>
            <a:spLocks noGrp="1"/>
          </p:cNvSpPr>
          <p:nvPr>
            <p:ph type="title"/>
          </p:nvPr>
        </p:nvSpPr>
        <p:spPr/>
        <p:txBody>
          <a:bodyPr/>
          <a:lstStyle/>
          <a:p>
            <a:r>
              <a:rPr lang="en-GB" dirty="0"/>
              <a:t>Applications of Statistics</a:t>
            </a:r>
          </a:p>
        </p:txBody>
      </p:sp>
      <p:sp>
        <p:nvSpPr>
          <p:cNvPr id="3" name="Content Placeholder 2">
            <a:extLst>
              <a:ext uri="{FF2B5EF4-FFF2-40B4-BE49-F238E27FC236}">
                <a16:creationId xmlns:a16="http://schemas.microsoft.com/office/drawing/2014/main" id="{2D5B039F-6804-4753-B68F-83050ADAF025}"/>
              </a:ext>
            </a:extLst>
          </p:cNvPr>
          <p:cNvSpPr>
            <a:spLocks noGrp="1"/>
          </p:cNvSpPr>
          <p:nvPr>
            <p:ph idx="1"/>
          </p:nvPr>
        </p:nvSpPr>
        <p:spPr>
          <a:xfrm>
            <a:off x="457200" y="1219200"/>
            <a:ext cx="8229600" cy="4953000"/>
          </a:xfrm>
        </p:spPr>
        <p:txBody>
          <a:bodyPr>
            <a:noAutofit/>
          </a:bodyPr>
          <a:lstStyle/>
          <a:p>
            <a:pPr algn="just"/>
            <a:r>
              <a:rPr lang="en-GB" sz="2400" dirty="0"/>
              <a:t>Statistics is like a catalyst - like and add on. As </a:t>
            </a:r>
            <a:r>
              <a:rPr lang="en-GB" sz="2400" dirty="0" err="1"/>
              <a:t>Mahalanobis</a:t>
            </a:r>
            <a:r>
              <a:rPr lang="en-GB" sz="2400" dirty="0"/>
              <a:t> had once remarked, </a:t>
            </a:r>
          </a:p>
          <a:p>
            <a:pPr marL="0" indent="0" algn="ctr">
              <a:buNone/>
            </a:pPr>
            <a:r>
              <a:rPr lang="en-GB" sz="2400" dirty="0"/>
              <a:t>	</a:t>
            </a:r>
            <a:r>
              <a:rPr lang="en-GB" sz="2400" dirty="0">
                <a:highlight>
                  <a:srgbClr val="FFFF00"/>
                </a:highlight>
              </a:rPr>
              <a:t>“</a:t>
            </a:r>
            <a:r>
              <a:rPr lang="en-GB" sz="2400" i="1" dirty="0">
                <a:highlight>
                  <a:srgbClr val="FFFF00"/>
                </a:highlight>
              </a:rPr>
              <a:t>Statistics is neither a Science nor an Arts discipline, but it is used in all disciplines for appropriate and accurate analysis</a:t>
            </a:r>
            <a:r>
              <a:rPr lang="en-GB" sz="2400" dirty="0">
                <a:highlight>
                  <a:srgbClr val="FFFF00"/>
                </a:highlight>
              </a:rPr>
              <a:t>”. </a:t>
            </a:r>
          </a:p>
          <a:p>
            <a:pPr algn="just"/>
            <a:r>
              <a:rPr lang="en-GB" sz="2400" dirty="0"/>
              <a:t>Statistics has been used in a wide variety of application areas over the last 100 years - most notably in the areas of:</a:t>
            </a:r>
          </a:p>
          <a:p>
            <a:pPr lvl="1" algn="just"/>
            <a:r>
              <a:rPr lang="en-GB" sz="2000" dirty="0"/>
              <a:t>Survey sampling and design of experiments (agricultural/clinical trials)</a:t>
            </a:r>
          </a:p>
          <a:p>
            <a:pPr lvl="1" algn="just"/>
            <a:r>
              <a:rPr lang="en-GB" sz="2000" dirty="0"/>
              <a:t>Forecasting</a:t>
            </a:r>
          </a:p>
          <a:p>
            <a:pPr lvl="1" algn="just"/>
            <a:r>
              <a:rPr lang="en-GB" sz="2000" dirty="0"/>
              <a:t>Statistical Quality Control</a:t>
            </a:r>
          </a:p>
          <a:p>
            <a:pPr lvl="1" algn="just"/>
            <a:r>
              <a:rPr lang="en-GB" sz="2000" dirty="0"/>
              <a:t>A relatively newer area of application is in the area of finance </a:t>
            </a:r>
          </a:p>
          <a:p>
            <a:pPr lvl="2" algn="just"/>
            <a:r>
              <a:rPr lang="en-GB" sz="1600" dirty="0"/>
              <a:t>Interestingly, the first real usage of probability and statistical techniques in finance can be traced back to about the early 1700’s – that was the usage of such techniques in the determination of insurance premium that the then Dutch government had to provide for its citizens</a:t>
            </a:r>
            <a:endParaRPr lang="en-GB" sz="1600" b="1" dirty="0"/>
          </a:p>
        </p:txBody>
      </p:sp>
      <p:sp>
        <p:nvSpPr>
          <p:cNvPr id="4" name="Date Placeholder 3">
            <a:extLst>
              <a:ext uri="{FF2B5EF4-FFF2-40B4-BE49-F238E27FC236}">
                <a16:creationId xmlns:a16="http://schemas.microsoft.com/office/drawing/2014/main" id="{B4D04AC5-4F96-4244-89B3-C9E7967397C4}"/>
              </a:ext>
            </a:extLst>
          </p:cNvPr>
          <p:cNvSpPr>
            <a:spLocks noGrp="1"/>
          </p:cNvSpPr>
          <p:nvPr>
            <p:ph type="dt" sz="half" idx="10"/>
          </p:nvPr>
        </p:nvSpPr>
        <p:spPr/>
        <p:txBody>
          <a:bodyPr/>
          <a:lstStyle/>
          <a:p>
            <a:fld id="{EC0578CD-C68C-4CA3-98DE-CEF221795C24}" type="datetime3">
              <a:rPr lang="en-US" smtClean="0"/>
              <a:t>11 February 2024</a:t>
            </a:fld>
            <a:endParaRPr lang="en-US"/>
          </a:p>
        </p:txBody>
      </p:sp>
      <p:sp>
        <p:nvSpPr>
          <p:cNvPr id="5" name="Footer Placeholder 4">
            <a:extLst>
              <a:ext uri="{FF2B5EF4-FFF2-40B4-BE49-F238E27FC236}">
                <a16:creationId xmlns:a16="http://schemas.microsoft.com/office/drawing/2014/main" id="{DF007ADE-2F35-4DB5-B1F2-BB34251D10E7}"/>
              </a:ext>
            </a:extLst>
          </p:cNvPr>
          <p:cNvSpPr>
            <a:spLocks noGrp="1"/>
          </p:cNvSpPr>
          <p:nvPr>
            <p:ph type="ftr" sz="quarter" idx="11"/>
          </p:nvPr>
        </p:nvSpPr>
        <p:spPr/>
        <p:txBody>
          <a:bodyPr/>
          <a:lstStyle/>
          <a:p>
            <a:r>
              <a:rPr lang="en-US"/>
              <a:t>Sankarshan Basu, IIM Bangalore</a:t>
            </a:r>
          </a:p>
        </p:txBody>
      </p:sp>
      <p:sp>
        <p:nvSpPr>
          <p:cNvPr id="6" name="Slide Number Placeholder 5">
            <a:extLst>
              <a:ext uri="{FF2B5EF4-FFF2-40B4-BE49-F238E27FC236}">
                <a16:creationId xmlns:a16="http://schemas.microsoft.com/office/drawing/2014/main" id="{48E44B80-83D6-48C5-9ACF-C9D06E5C6614}"/>
              </a:ext>
            </a:extLst>
          </p:cNvPr>
          <p:cNvSpPr>
            <a:spLocks noGrp="1"/>
          </p:cNvSpPr>
          <p:nvPr>
            <p:ph type="sldNum" sz="quarter" idx="12"/>
          </p:nvPr>
        </p:nvSpPr>
        <p:spPr/>
        <p:txBody>
          <a:bodyPr/>
          <a:lstStyle/>
          <a:p>
            <a:fld id="{EDD66737-C5E4-4C63-8944-82063ACE69A5}" type="slidenum">
              <a:rPr lang="en-US" smtClean="0"/>
              <a:pPr/>
              <a:t>9</a:t>
            </a:fld>
            <a:endParaRPr lang="en-US"/>
          </a:p>
        </p:txBody>
      </p:sp>
    </p:spTree>
    <p:extLst>
      <p:ext uri="{BB962C8B-B14F-4D97-AF65-F5344CB8AC3E}">
        <p14:creationId xmlns:p14="http://schemas.microsoft.com/office/powerpoint/2010/main" val="953174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4454</TotalTime>
  <Words>4580</Words>
  <Application>Microsoft Office PowerPoint</Application>
  <PresentationFormat>On-screen Show (4:3)</PresentationFormat>
  <Paragraphs>391</Paragraphs>
  <Slides>36</Slides>
  <Notes>3</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36</vt:i4>
      </vt:variant>
    </vt:vector>
  </HeadingPairs>
  <TitlesOfParts>
    <vt:vector size="49" baseType="lpstr">
      <vt:lpstr>AdvOTde236c8a</vt:lpstr>
      <vt:lpstr>Arial</vt:lpstr>
      <vt:lpstr>Calibri</vt:lpstr>
      <vt:lpstr>Charis SIL</vt:lpstr>
      <vt:lpstr>CMR12</vt:lpstr>
      <vt:lpstr>CMSS10</vt:lpstr>
      <vt:lpstr>STIX</vt:lpstr>
      <vt:lpstr>Times New Roman</vt:lpstr>
      <vt:lpstr>Wingdings</vt:lpstr>
      <vt:lpstr>Office Theme</vt:lpstr>
      <vt:lpstr>2_Custom Design</vt:lpstr>
      <vt:lpstr>1_Custom Design</vt:lpstr>
      <vt:lpstr>Custom Design</vt:lpstr>
      <vt:lpstr>application of quantitative techniques in finance  </vt:lpstr>
      <vt:lpstr>Abstract</vt:lpstr>
      <vt:lpstr>Some background</vt:lpstr>
      <vt:lpstr>A Typical Hedging Decision: The Treasurer’s Dilemma</vt:lpstr>
      <vt:lpstr>What should Lufthansa do?</vt:lpstr>
      <vt:lpstr>Lufthansa’s Hedging Decision </vt:lpstr>
      <vt:lpstr>Lessons from the Lufthansa story</vt:lpstr>
      <vt:lpstr>John Bowen quoted in “Technology and Global Financial Markets- A Marriage Made in Heaven or a Witches’ Brew?” </vt:lpstr>
      <vt:lpstr>Applications of Statistics</vt:lpstr>
      <vt:lpstr>Two schools of thought</vt:lpstr>
      <vt:lpstr>Some special characteristics of financial data</vt:lpstr>
      <vt:lpstr>Some Typical Problems</vt:lpstr>
      <vt:lpstr>Some interesting areas</vt:lpstr>
      <vt:lpstr>Some interesting areas (Continued) </vt:lpstr>
      <vt:lpstr>Some Main Techniques used</vt:lpstr>
      <vt:lpstr>Some examples of quantitative technique applications in finance research</vt:lpstr>
      <vt:lpstr>Option Pricing / Bond Valuation / Interest Rate Modelling / Volatility Modelling</vt:lpstr>
      <vt:lpstr>An analysis of NPAs of Indian banks: Using a comprehensive framework of 31 financial ratios </vt:lpstr>
      <vt:lpstr>An analysis of NPAs of Indian banks: Using a comprehensive framework of 31 financial ratios </vt:lpstr>
      <vt:lpstr>PowerPoint Presentation</vt:lpstr>
      <vt:lpstr>PowerPoint Presentation</vt:lpstr>
      <vt:lpstr>Corporate Hedging and Value Maximization in the Indian Context</vt:lpstr>
      <vt:lpstr>Corporate Hedging and Value Maximization in the Indian Context</vt:lpstr>
      <vt:lpstr>Bank Efficiency and Productivity: A review</vt:lpstr>
      <vt:lpstr>Bank Efficiency and Productivity: A review</vt:lpstr>
      <vt:lpstr>Impact of Credit Ratings on Loan Instruments</vt:lpstr>
      <vt:lpstr>Impact of Credit Ratings on Loan Instruments</vt:lpstr>
      <vt:lpstr>Shadow banking in India: Do bank run AMCs do liquidity transformation through exposure to NBFCs in their debt – oriented schemes leading to an increase the systemic risk due to a possible joint exposure to NBFCs?</vt:lpstr>
      <vt:lpstr>Shadow banking in India: Do bank run AMCs do liquidity transformation through exposure to NBFCs in their debt – oriented schemes leading to an increase the systemic risk due to a possible joint exposure to NBFCs?</vt:lpstr>
      <vt:lpstr> Causality-in-quantiles between crude oil and stock markets: Evidence from emerging economies </vt:lpstr>
      <vt:lpstr>Effect of the U.S. quantitative easing policy on institutional investor flows of an emerging country</vt:lpstr>
      <vt:lpstr>Impact of behavioural variables on financial markets</vt:lpstr>
      <vt:lpstr>Impact of behavioural variables on financial markets</vt:lpstr>
      <vt:lpstr>Climate-related discussions in firms’ 10-K: Who does it and what is its impact?</vt:lpstr>
      <vt:lpstr>Final Comments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shephali.tandon</dc:creator>
  <cp:lastModifiedBy>Basu, Sankarshan</cp:lastModifiedBy>
  <cp:revision>329</cp:revision>
  <dcterms:created xsi:type="dcterms:W3CDTF">2009-06-23T09:59:21Z</dcterms:created>
  <dcterms:modified xsi:type="dcterms:W3CDTF">2024-02-12T16:17:49Z</dcterms:modified>
</cp:coreProperties>
</file>