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65" y="1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FCB6F85-B0CA-4080-938E-D3746A93970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4AB3DB-3F28-49D6-8FD1-DBC3AE99A34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419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6F85-B0CA-4080-938E-D3746A93970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B3DB-3F28-49D6-8FD1-DBC3AE99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9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6F85-B0CA-4080-938E-D3746A93970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B3DB-3F28-49D6-8FD1-DBC3AE99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9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6F85-B0CA-4080-938E-D3746A93970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B3DB-3F28-49D6-8FD1-DBC3AE99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9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CB6F85-B0CA-4080-938E-D3746A93970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4AB3DB-3F28-49D6-8FD1-DBC3AE99A34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69528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6F85-B0CA-4080-938E-D3746A93970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B3DB-3F28-49D6-8FD1-DBC3AE99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84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6F85-B0CA-4080-938E-D3746A93970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B3DB-3F28-49D6-8FD1-DBC3AE99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95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6F85-B0CA-4080-938E-D3746A93970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B3DB-3F28-49D6-8FD1-DBC3AE99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8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6F85-B0CA-4080-938E-D3746A93970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B3DB-3F28-49D6-8FD1-DBC3AE99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FCB6F85-B0CA-4080-938E-D3746A93970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94AB3DB-3F28-49D6-8FD1-DBC3AE99A3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265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FCB6F85-B0CA-4080-938E-D3746A93970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94AB3DB-3F28-49D6-8FD1-DBC3AE99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CB6F85-B0CA-4080-938E-D3746A93970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4AB3DB-3F28-49D6-8FD1-DBC3AE99A34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866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2567-18B7-4AC7-87EC-84417E11A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E6246-BAF8-4C03-AF1C-B9BF149AF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game by Isaac Druin</a:t>
            </a:r>
          </a:p>
        </p:txBody>
      </p:sp>
    </p:spTree>
    <p:extLst>
      <p:ext uri="{BB962C8B-B14F-4D97-AF65-F5344CB8AC3E}">
        <p14:creationId xmlns:p14="http://schemas.microsoft.com/office/powerpoint/2010/main" val="252325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989A-6FF6-4C6F-A389-852E46D6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F4F5-9F99-4E49-AAC5-F12B6044F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I’m a South Dakota resident.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undergrad is in Graphic Design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a dog named Felix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enjoy art and being outdoors </a:t>
            </a:r>
          </a:p>
        </p:txBody>
      </p:sp>
    </p:spTree>
    <p:extLst>
      <p:ext uri="{BB962C8B-B14F-4D97-AF65-F5344CB8AC3E}">
        <p14:creationId xmlns:p14="http://schemas.microsoft.com/office/powerpoint/2010/main" val="152308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1921-6D15-4E02-B926-445D5108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BDB1-55D6-48EF-AE4F-79DFF214C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My project started as a Super Smash Brothers clone, and become something totally different.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it is now, the game is a vertical platform racer where both players are attempting to escape the monster that is chasing them. If one player gets caught, the other can still survive.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game was less of a choice and more of an evolution.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5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6353-5AA9-46F9-9C9A-F23648AF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0E77-FB04-41DA-A6C3-6B8EA421A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biggest challenge was learning Phaser.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Overcame the challenge by following tutorials, saving essential materials, and becoming involved in the Phaser development community.</a:t>
            </a:r>
          </a:p>
        </p:txBody>
      </p:sp>
    </p:spTree>
    <p:extLst>
      <p:ext uri="{BB962C8B-B14F-4D97-AF65-F5344CB8AC3E}">
        <p14:creationId xmlns:p14="http://schemas.microsoft.com/office/powerpoint/2010/main" val="142496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0F9F-B75C-4CBD-86F9-E0C74214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Mistake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B1CC-7DCE-4974-A66E-E32C6872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probably went overboard on the scope of the game in some areas. The primary level is HUGE. There are multiple features which are halfway complete and a few which I had to cut out for performance gain.</a:t>
            </a:r>
          </a:p>
        </p:txBody>
      </p:sp>
    </p:spTree>
    <p:extLst>
      <p:ext uri="{BB962C8B-B14F-4D97-AF65-F5344CB8AC3E}">
        <p14:creationId xmlns:p14="http://schemas.microsoft.com/office/powerpoint/2010/main" val="169174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3698-D445-4278-AC3A-04070F54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3B65-B38A-4ADE-862D-DB150696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&lt;placeholder&gt;</a:t>
            </a:r>
          </a:p>
        </p:txBody>
      </p:sp>
    </p:spTree>
    <p:extLst>
      <p:ext uri="{BB962C8B-B14F-4D97-AF65-F5344CB8AC3E}">
        <p14:creationId xmlns:p14="http://schemas.microsoft.com/office/powerpoint/2010/main" val="226941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D6A9-F099-4FA9-8E63-FC00DBE9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GOAT by Isaac Druin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20DBA-8B26-4B9C-920E-BC0E69BE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Thanks for listening! Questions???</a:t>
            </a:r>
          </a:p>
        </p:txBody>
      </p:sp>
    </p:spTree>
    <p:extLst>
      <p:ext uri="{BB962C8B-B14F-4D97-AF65-F5344CB8AC3E}">
        <p14:creationId xmlns:p14="http://schemas.microsoft.com/office/powerpoint/2010/main" val="74020845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32</TotalTime>
  <Words>188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Goat</vt:lpstr>
      <vt:lpstr>About Me</vt:lpstr>
      <vt:lpstr>Pitch</vt:lpstr>
      <vt:lpstr>Technical Challenge</vt:lpstr>
      <vt:lpstr>Big Mistake</vt:lpstr>
      <vt:lpstr>Demo Slide</vt:lpstr>
      <vt:lpstr>GOAT by Isaac Druin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Goat</dc:title>
  <dc:creator>Isaac Druin</dc:creator>
  <cp:lastModifiedBy>Isaac Druin</cp:lastModifiedBy>
  <cp:revision>3</cp:revision>
  <dcterms:created xsi:type="dcterms:W3CDTF">2020-02-10T16:15:52Z</dcterms:created>
  <dcterms:modified xsi:type="dcterms:W3CDTF">2020-02-10T16:48:26Z</dcterms:modified>
</cp:coreProperties>
</file>