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301" r:id="rId7"/>
    <p:sldId id="302" r:id="rId8"/>
    <p:sldId id="303" r:id="rId9"/>
    <p:sldId id="280" r:id="rId10"/>
  </p:sldIdLst>
  <p:sldSz cx="9144000" cy="5143500" type="screen16x9"/>
  <p:notesSz cx="6858000" cy="9144000"/>
  <p:embeddedFontLst>
    <p:embeddedFont>
      <p:font typeface="Lobster Two" charset="0"/>
      <p:regular r:id="rId12"/>
      <p:bold r:id="rId13"/>
      <p:italic r:id="rId14"/>
      <p:boldItalic r:id="rId15"/>
    </p:embeddedFont>
    <p:embeddedFont>
      <p:font typeface="Montserrat" charset="0"/>
      <p:regular r:id="rId16"/>
      <p:bold r:id="rId17"/>
      <p:italic r:id="rId18"/>
      <p:boldItalic r:id="rId19"/>
    </p:embeddedFont>
    <p:embeddedFont>
      <p:font typeface="Fira Sans Extra Condensed Medium" charset="0"/>
      <p:regular r:id="rId20"/>
      <p:bold r:id="rId21"/>
      <p:italic r:id="rId22"/>
      <p:boldItalic r:id="rId23"/>
    </p:embeddedFont>
    <p:embeddedFont>
      <p:font typeface="Open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98">
          <p15:clr>
            <a:srgbClr val="0000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880ACB9-FC28-475D-AB33-0F9431B55E3B}">
  <a:tblStyle styleId="{8880ACB9-FC28-475D-AB33-0F9431B55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429A8D-36B3-4C5F-84D2-696E2949E9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425" y="-696"/>
      </p:cViewPr>
      <p:guideLst>
        <p:guide orient="horz" pos="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8105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0c96cd4e_3_3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0c96cd4e_3_3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fe39422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fe39422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0c96cd4e_3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e0c96cd4e_3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6dfe3942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6dfe3942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8eb0884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8eb0884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8eb0884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8eb0884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8eb0884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8eb0884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8eb0884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8eb0884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6dfe39422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6dfe394226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4457700" cy="27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375" y="3442500"/>
            <a:ext cx="22098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086395" y="555527"/>
            <a:ext cx="5057962" cy="4588163"/>
            <a:chOff x="4086395" y="555527"/>
            <a:chExt cx="5057962" cy="4588163"/>
          </a:xfrm>
        </p:grpSpPr>
        <p:sp>
          <p:nvSpPr>
            <p:cNvPr id="12" name="Google Shape;12;p2"/>
            <p:cNvSpPr/>
            <p:nvPr/>
          </p:nvSpPr>
          <p:spPr>
            <a:xfrm>
              <a:off x="4143642" y="658960"/>
              <a:ext cx="5000715" cy="4484731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86395" y="555527"/>
              <a:ext cx="5057960" cy="4588160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7981917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14375" y="431775"/>
            <a:ext cx="7770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505825" y="133757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5505829" y="1703250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4379921" y="133757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/>
          </p:nvPr>
        </p:nvSpPr>
        <p:spPr>
          <a:xfrm>
            <a:off x="2406000" y="431775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ctrTitle" idx="4"/>
          </p:nvPr>
        </p:nvSpPr>
        <p:spPr>
          <a:xfrm>
            <a:off x="5505825" y="255762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505829" y="2923313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4379922" y="255762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 idx="7"/>
          </p:nvPr>
        </p:nvSpPr>
        <p:spPr>
          <a:xfrm>
            <a:off x="5505825" y="3777700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5505829" y="4143375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4379922" y="3777663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3"/>
          <p:cNvGrpSpPr/>
          <p:nvPr/>
        </p:nvGrpSpPr>
        <p:grpSpPr>
          <a:xfrm flipH="1">
            <a:off x="9" y="1376554"/>
            <a:ext cx="4152669" cy="3766956"/>
            <a:chOff x="4972111" y="1359100"/>
            <a:chExt cx="4171859" cy="3784364"/>
          </a:xfrm>
        </p:grpSpPr>
        <p:sp>
          <p:nvSpPr>
            <p:cNvPr id="110" name="Google Shape;110;p13"/>
            <p:cNvSpPr/>
            <p:nvPr/>
          </p:nvSpPr>
          <p:spPr>
            <a:xfrm>
              <a:off x="5019329" y="1444412"/>
              <a:ext cx="4124641" cy="3699052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972111" y="1359100"/>
              <a:ext cx="4171858" cy="3784361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rot="10800000" flipH="1">
            <a:off x="7981930" y="-7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3" name="Google Shape;113;p13"/>
          <p:cNvSpPr/>
          <p:nvPr/>
        </p:nvSpPr>
        <p:spPr>
          <a:xfrm flipH="1">
            <a:off x="5" y="4482705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/>
          </p:nvPr>
        </p:nvSpPr>
        <p:spPr>
          <a:xfrm>
            <a:off x="717200" y="542925"/>
            <a:ext cx="27498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717200" y="2028749"/>
            <a:ext cx="2642400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14375" y="3251150"/>
            <a:ext cx="4071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4804362" y="1043851"/>
            <a:ext cx="6010422" cy="5452155"/>
            <a:chOff x="3166062" y="1034326"/>
            <a:chExt cx="6010422" cy="5452155"/>
          </a:xfrm>
        </p:grpSpPr>
        <p:sp>
          <p:nvSpPr>
            <p:cNvPr id="178" name="Google Shape;178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9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ONE_COLUMN_TEXT_1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697350" y="431775"/>
            <a:ext cx="773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714375" y="987391"/>
            <a:ext cx="77322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5" name="Google Shape;185;p20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9" r:id="rId4"/>
    <p:sldLayoutId id="2147483665" r:id="rId5"/>
    <p:sldLayoutId id="2147483666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0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ctrTitle"/>
          </p:nvPr>
        </p:nvSpPr>
        <p:spPr>
          <a:xfrm>
            <a:off x="333431" y="807843"/>
            <a:ext cx="4457700" cy="1949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APLIKASI PENJUALAN ELEKTRONIK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1"/>
          </p:nvPr>
        </p:nvSpPr>
        <p:spPr>
          <a:xfrm>
            <a:off x="435405" y="2711424"/>
            <a:ext cx="3365555" cy="811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Nama: Riski Tama Hidayatullah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Nim   : 2200018312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Kelas : G </a:t>
            </a:r>
            <a:endParaRPr sz="1400" dirty="0"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5722348" y="1227153"/>
            <a:ext cx="3243392" cy="3810640"/>
            <a:chOff x="5514187" y="486013"/>
            <a:chExt cx="3550511" cy="4171472"/>
          </a:xfrm>
        </p:grpSpPr>
        <p:sp>
          <p:nvSpPr>
            <p:cNvPr id="204" name="Google Shape;204;p25"/>
            <p:cNvSpPr/>
            <p:nvPr/>
          </p:nvSpPr>
          <p:spPr>
            <a:xfrm>
              <a:off x="5514187" y="3559925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80"/>
                  </a:cubicBezTo>
                  <a:lnTo>
                    <a:pt x="1125" y="7197"/>
                  </a:lnTo>
                  <a:cubicBezTo>
                    <a:pt x="0" y="7866"/>
                    <a:pt x="0" y="8899"/>
                    <a:pt x="1125" y="9568"/>
                  </a:cubicBezTo>
                  <a:lnTo>
                    <a:pt x="36870" y="30237"/>
                  </a:lnTo>
                  <a:cubicBezTo>
                    <a:pt x="37448" y="30556"/>
                    <a:pt x="38185" y="30716"/>
                    <a:pt x="38918" y="30716"/>
                  </a:cubicBezTo>
                  <a:cubicBezTo>
                    <a:pt x="39651" y="30716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9"/>
                  </a:cubicBezTo>
                  <a:lnTo>
                    <a:pt x="16779" y="480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514187" y="3534949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79"/>
                  </a:cubicBezTo>
                  <a:lnTo>
                    <a:pt x="1125" y="7197"/>
                  </a:lnTo>
                  <a:cubicBezTo>
                    <a:pt x="0" y="7866"/>
                    <a:pt x="0" y="8899"/>
                    <a:pt x="1125" y="9568"/>
                  </a:cubicBezTo>
                  <a:lnTo>
                    <a:pt x="36870" y="30237"/>
                  </a:lnTo>
                  <a:cubicBezTo>
                    <a:pt x="37448" y="30556"/>
                    <a:pt x="38185" y="30715"/>
                    <a:pt x="38918" y="30715"/>
                  </a:cubicBezTo>
                  <a:cubicBezTo>
                    <a:pt x="39651" y="30715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8"/>
                  </a:cubicBezTo>
                  <a:lnTo>
                    <a:pt x="16779" y="479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23942" y="3794256"/>
              <a:ext cx="1898575" cy="542026"/>
            </a:xfrm>
            <a:custGeom>
              <a:avLst/>
              <a:gdLst/>
              <a:ahLst/>
              <a:cxnLst/>
              <a:rect l="l" t="t" r="r" b="b"/>
              <a:pathLst>
                <a:path w="53133" h="15169" extrusionOk="0">
                  <a:moveTo>
                    <a:pt x="1" y="1"/>
                  </a:moveTo>
                  <a:lnTo>
                    <a:pt x="1" y="1064"/>
                  </a:lnTo>
                  <a:lnTo>
                    <a:pt x="53132" y="15168"/>
                  </a:lnTo>
                  <a:lnTo>
                    <a:pt x="53132" y="140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514187" y="3496930"/>
              <a:ext cx="1918085" cy="1097559"/>
            </a:xfrm>
            <a:custGeom>
              <a:avLst/>
              <a:gdLst/>
              <a:ahLst/>
              <a:cxnLst/>
              <a:rect l="l" t="t" r="r" b="b"/>
              <a:pathLst>
                <a:path w="53679" h="30716" extrusionOk="0">
                  <a:moveTo>
                    <a:pt x="14746" y="1"/>
                  </a:moveTo>
                  <a:cubicBezTo>
                    <a:pt x="14013" y="1"/>
                    <a:pt x="13283" y="160"/>
                    <a:pt x="12736" y="480"/>
                  </a:cubicBezTo>
                  <a:lnTo>
                    <a:pt x="1125" y="7197"/>
                  </a:lnTo>
                  <a:cubicBezTo>
                    <a:pt x="0" y="7835"/>
                    <a:pt x="0" y="8899"/>
                    <a:pt x="1125" y="9537"/>
                  </a:cubicBezTo>
                  <a:lnTo>
                    <a:pt x="36870" y="30237"/>
                  </a:lnTo>
                  <a:cubicBezTo>
                    <a:pt x="37448" y="30556"/>
                    <a:pt x="38185" y="30716"/>
                    <a:pt x="38918" y="30716"/>
                  </a:cubicBezTo>
                  <a:cubicBezTo>
                    <a:pt x="39651" y="30716"/>
                    <a:pt x="40381" y="30556"/>
                    <a:pt x="40943" y="30237"/>
                  </a:cubicBezTo>
                  <a:lnTo>
                    <a:pt x="52554" y="23519"/>
                  </a:lnTo>
                  <a:cubicBezTo>
                    <a:pt x="53679" y="22851"/>
                    <a:pt x="53679" y="21817"/>
                    <a:pt x="52554" y="21149"/>
                  </a:cubicBezTo>
                  <a:lnTo>
                    <a:pt x="16779" y="480"/>
                  </a:lnTo>
                  <a:cubicBezTo>
                    <a:pt x="16216" y="160"/>
                    <a:pt x="15479" y="1"/>
                    <a:pt x="14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024654" y="3562105"/>
              <a:ext cx="90153" cy="49740"/>
            </a:xfrm>
            <a:custGeom>
              <a:avLst/>
              <a:gdLst/>
              <a:ahLst/>
              <a:cxnLst/>
              <a:rect l="l" t="t" r="r" b="b"/>
              <a:pathLst>
                <a:path w="2523" h="1392" extrusionOk="0">
                  <a:moveTo>
                    <a:pt x="787" y="1"/>
                  </a:moveTo>
                  <a:cubicBezTo>
                    <a:pt x="638" y="1"/>
                    <a:pt x="486" y="39"/>
                    <a:pt x="365" y="115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43" y="662"/>
                  </a:cubicBezTo>
                  <a:lnTo>
                    <a:pt x="1338" y="1300"/>
                  </a:lnTo>
                  <a:cubicBezTo>
                    <a:pt x="1444" y="1361"/>
                    <a:pt x="1588" y="1391"/>
                    <a:pt x="1736" y="1391"/>
                  </a:cubicBezTo>
                  <a:cubicBezTo>
                    <a:pt x="1885" y="1391"/>
                    <a:pt x="2037" y="1361"/>
                    <a:pt x="2158" y="1300"/>
                  </a:cubicBezTo>
                  <a:lnTo>
                    <a:pt x="2310" y="1209"/>
                  </a:lnTo>
                  <a:cubicBezTo>
                    <a:pt x="2523" y="1087"/>
                    <a:pt x="2523" y="874"/>
                    <a:pt x="2310" y="753"/>
                  </a:cubicBezTo>
                  <a:lnTo>
                    <a:pt x="1186" y="115"/>
                  </a:lnTo>
                  <a:cubicBezTo>
                    <a:pt x="1079" y="39"/>
                    <a:pt x="935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950796" y="3590083"/>
              <a:ext cx="116238" cy="65176"/>
            </a:xfrm>
            <a:custGeom>
              <a:avLst/>
              <a:gdLst/>
              <a:ahLst/>
              <a:cxnLst/>
              <a:rect l="l" t="t" r="r" b="b"/>
              <a:pathLst>
                <a:path w="3253" h="1824" extrusionOk="0">
                  <a:moveTo>
                    <a:pt x="1520" y="0"/>
                  </a:moveTo>
                  <a:cubicBezTo>
                    <a:pt x="1376" y="0"/>
                    <a:pt x="1231" y="31"/>
                    <a:pt x="1125" y="91"/>
                  </a:cubicBezTo>
                  <a:lnTo>
                    <a:pt x="213" y="608"/>
                  </a:lnTo>
                  <a:cubicBezTo>
                    <a:pt x="0" y="760"/>
                    <a:pt x="0" y="973"/>
                    <a:pt x="213" y="1095"/>
                  </a:cubicBezTo>
                  <a:lnTo>
                    <a:pt x="1338" y="1733"/>
                  </a:lnTo>
                  <a:cubicBezTo>
                    <a:pt x="1444" y="1794"/>
                    <a:pt x="1588" y="1824"/>
                    <a:pt x="1733" y="1824"/>
                  </a:cubicBezTo>
                  <a:cubicBezTo>
                    <a:pt x="1877" y="1824"/>
                    <a:pt x="2022" y="1794"/>
                    <a:pt x="2128" y="1733"/>
                  </a:cubicBezTo>
                  <a:lnTo>
                    <a:pt x="3040" y="1216"/>
                  </a:lnTo>
                  <a:cubicBezTo>
                    <a:pt x="3253" y="1064"/>
                    <a:pt x="3253" y="851"/>
                    <a:pt x="3040" y="730"/>
                  </a:cubicBezTo>
                  <a:lnTo>
                    <a:pt x="1915" y="91"/>
                  </a:lnTo>
                  <a:cubicBezTo>
                    <a:pt x="1809" y="31"/>
                    <a:pt x="1664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106088" y="3609629"/>
              <a:ext cx="86937" cy="47810"/>
            </a:xfrm>
            <a:custGeom>
              <a:avLst/>
              <a:gdLst/>
              <a:ahLst/>
              <a:cxnLst/>
              <a:rect l="l" t="t" r="r" b="b"/>
              <a:pathLst>
                <a:path w="2433" h="1338" extrusionOk="0">
                  <a:moveTo>
                    <a:pt x="764" y="0"/>
                  </a:moveTo>
                  <a:cubicBezTo>
                    <a:pt x="616" y="0"/>
                    <a:pt x="472" y="31"/>
                    <a:pt x="366" y="92"/>
                  </a:cubicBezTo>
                  <a:lnTo>
                    <a:pt x="214" y="183"/>
                  </a:lnTo>
                  <a:cubicBezTo>
                    <a:pt x="1" y="304"/>
                    <a:pt x="1" y="517"/>
                    <a:pt x="214" y="639"/>
                  </a:cubicBezTo>
                  <a:lnTo>
                    <a:pt x="1247" y="1247"/>
                  </a:lnTo>
                  <a:cubicBezTo>
                    <a:pt x="1369" y="1307"/>
                    <a:pt x="1521" y="1338"/>
                    <a:pt x="1669" y="1338"/>
                  </a:cubicBezTo>
                  <a:cubicBezTo>
                    <a:pt x="1817" y="1338"/>
                    <a:pt x="1961" y="1307"/>
                    <a:pt x="2068" y="1247"/>
                  </a:cubicBezTo>
                  <a:lnTo>
                    <a:pt x="2220" y="1155"/>
                  </a:lnTo>
                  <a:cubicBezTo>
                    <a:pt x="2432" y="1034"/>
                    <a:pt x="2432" y="821"/>
                    <a:pt x="2220" y="669"/>
                  </a:cubicBezTo>
                  <a:lnTo>
                    <a:pt x="1186" y="92"/>
                  </a:lnTo>
                  <a:cubicBezTo>
                    <a:pt x="1065" y="31"/>
                    <a:pt x="913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872579" y="3632711"/>
              <a:ext cx="140143" cy="79862"/>
            </a:xfrm>
            <a:custGeom>
              <a:avLst/>
              <a:gdLst/>
              <a:ahLst/>
              <a:cxnLst/>
              <a:rect l="l" t="t" r="r" b="b"/>
              <a:pathLst>
                <a:path w="3922" h="2235" extrusionOk="0">
                  <a:moveTo>
                    <a:pt x="1642" y="0"/>
                  </a:moveTo>
                  <a:cubicBezTo>
                    <a:pt x="1498" y="0"/>
                    <a:pt x="1353" y="38"/>
                    <a:pt x="1247" y="114"/>
                  </a:cubicBezTo>
                  <a:lnTo>
                    <a:pt x="213" y="692"/>
                  </a:lnTo>
                  <a:cubicBezTo>
                    <a:pt x="1" y="813"/>
                    <a:pt x="1" y="1026"/>
                    <a:pt x="213" y="1178"/>
                  </a:cubicBezTo>
                  <a:lnTo>
                    <a:pt x="1885" y="2120"/>
                  </a:lnTo>
                  <a:cubicBezTo>
                    <a:pt x="1992" y="2196"/>
                    <a:pt x="2136" y="2234"/>
                    <a:pt x="2284" y="2234"/>
                  </a:cubicBezTo>
                  <a:cubicBezTo>
                    <a:pt x="2432" y="2234"/>
                    <a:pt x="2584" y="2196"/>
                    <a:pt x="2706" y="2120"/>
                  </a:cubicBezTo>
                  <a:lnTo>
                    <a:pt x="3709" y="1543"/>
                  </a:lnTo>
                  <a:cubicBezTo>
                    <a:pt x="3922" y="1391"/>
                    <a:pt x="3922" y="1209"/>
                    <a:pt x="3709" y="1057"/>
                  </a:cubicBezTo>
                  <a:lnTo>
                    <a:pt x="2037" y="114"/>
                  </a:lnTo>
                  <a:cubicBezTo>
                    <a:pt x="1931" y="38"/>
                    <a:pt x="178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184305" y="3654436"/>
              <a:ext cx="82578" cy="45380"/>
            </a:xfrm>
            <a:custGeom>
              <a:avLst/>
              <a:gdLst/>
              <a:ahLst/>
              <a:cxnLst/>
              <a:rect l="l" t="t" r="r" b="b"/>
              <a:pathLst>
                <a:path w="2311" h="1270" extrusionOk="0">
                  <a:moveTo>
                    <a:pt x="787" y="0"/>
                  </a:moveTo>
                  <a:cubicBezTo>
                    <a:pt x="639" y="0"/>
                    <a:pt x="487" y="38"/>
                    <a:pt x="365" y="114"/>
                  </a:cubicBezTo>
                  <a:lnTo>
                    <a:pt x="243" y="205"/>
                  </a:lnTo>
                  <a:cubicBezTo>
                    <a:pt x="0" y="327"/>
                    <a:pt x="0" y="540"/>
                    <a:pt x="243" y="661"/>
                  </a:cubicBezTo>
                  <a:lnTo>
                    <a:pt x="1155" y="1178"/>
                  </a:lnTo>
                  <a:cubicBezTo>
                    <a:pt x="1262" y="1239"/>
                    <a:pt x="1406" y="1269"/>
                    <a:pt x="1550" y="1269"/>
                  </a:cubicBezTo>
                  <a:cubicBezTo>
                    <a:pt x="1695" y="1269"/>
                    <a:pt x="1839" y="1239"/>
                    <a:pt x="1946" y="1178"/>
                  </a:cubicBezTo>
                  <a:lnTo>
                    <a:pt x="2098" y="1087"/>
                  </a:lnTo>
                  <a:cubicBezTo>
                    <a:pt x="2310" y="965"/>
                    <a:pt x="2310" y="752"/>
                    <a:pt x="2098" y="631"/>
                  </a:cubicBezTo>
                  <a:lnTo>
                    <a:pt x="1186" y="114"/>
                  </a:lnTo>
                  <a:cubicBezTo>
                    <a:pt x="1079" y="38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032230" y="3636785"/>
              <a:ext cx="114094" cy="64104"/>
            </a:xfrm>
            <a:custGeom>
              <a:avLst/>
              <a:gdLst/>
              <a:ahLst/>
              <a:cxnLst/>
              <a:rect l="l" t="t" r="r" b="b"/>
              <a:pathLst>
                <a:path w="3193" h="1794" extrusionOk="0">
                  <a:moveTo>
                    <a:pt x="1521" y="0"/>
                  </a:moveTo>
                  <a:cubicBezTo>
                    <a:pt x="1376" y="0"/>
                    <a:pt x="1232" y="31"/>
                    <a:pt x="1126" y="91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1247" y="1702"/>
                  </a:lnTo>
                  <a:cubicBezTo>
                    <a:pt x="1353" y="1763"/>
                    <a:pt x="1498" y="1794"/>
                    <a:pt x="1642" y="1794"/>
                  </a:cubicBezTo>
                  <a:cubicBezTo>
                    <a:pt x="1787" y="1794"/>
                    <a:pt x="1931" y="1763"/>
                    <a:pt x="2037" y="1702"/>
                  </a:cubicBezTo>
                  <a:lnTo>
                    <a:pt x="2949" y="1155"/>
                  </a:lnTo>
                  <a:cubicBezTo>
                    <a:pt x="3192" y="1034"/>
                    <a:pt x="3162" y="821"/>
                    <a:pt x="2949" y="699"/>
                  </a:cubicBezTo>
                  <a:lnTo>
                    <a:pt x="1916" y="91"/>
                  </a:lnTo>
                  <a:cubicBezTo>
                    <a:pt x="1809" y="31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259235" y="3697601"/>
              <a:ext cx="83686" cy="45666"/>
            </a:xfrm>
            <a:custGeom>
              <a:avLst/>
              <a:gdLst/>
              <a:ahLst/>
              <a:cxnLst/>
              <a:rect l="l" t="t" r="r" b="b"/>
              <a:pathLst>
                <a:path w="2342" h="1278" extrusionOk="0">
                  <a:moveTo>
                    <a:pt x="760" y="0"/>
                  </a:moveTo>
                  <a:cubicBezTo>
                    <a:pt x="616" y="0"/>
                    <a:pt x="472" y="31"/>
                    <a:pt x="365" y="92"/>
                  </a:cubicBezTo>
                  <a:lnTo>
                    <a:pt x="213" y="183"/>
                  </a:lnTo>
                  <a:cubicBezTo>
                    <a:pt x="1" y="304"/>
                    <a:pt x="1" y="517"/>
                    <a:pt x="213" y="639"/>
                  </a:cubicBezTo>
                  <a:lnTo>
                    <a:pt x="1156" y="1186"/>
                  </a:lnTo>
                  <a:cubicBezTo>
                    <a:pt x="1277" y="1247"/>
                    <a:pt x="1422" y="1277"/>
                    <a:pt x="1566" y="1277"/>
                  </a:cubicBezTo>
                  <a:cubicBezTo>
                    <a:pt x="1710" y="1277"/>
                    <a:pt x="1855" y="1247"/>
                    <a:pt x="1976" y="1186"/>
                  </a:cubicBezTo>
                  <a:lnTo>
                    <a:pt x="2128" y="1095"/>
                  </a:lnTo>
                  <a:cubicBezTo>
                    <a:pt x="2341" y="973"/>
                    <a:pt x="2341" y="760"/>
                    <a:pt x="2128" y="639"/>
                  </a:cubicBezTo>
                  <a:lnTo>
                    <a:pt x="1156" y="92"/>
                  </a:lnTo>
                  <a:cubicBezTo>
                    <a:pt x="1049" y="31"/>
                    <a:pt x="905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110447" y="3682379"/>
              <a:ext cx="109735" cy="60888"/>
            </a:xfrm>
            <a:custGeom>
              <a:avLst/>
              <a:gdLst/>
              <a:ahLst/>
              <a:cxnLst/>
              <a:rect l="l" t="t" r="r" b="b"/>
              <a:pathLst>
                <a:path w="3071" h="1704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9"/>
                  </a:lnTo>
                  <a:cubicBezTo>
                    <a:pt x="0" y="761"/>
                    <a:pt x="0" y="943"/>
                    <a:pt x="213" y="1095"/>
                  </a:cubicBezTo>
                  <a:lnTo>
                    <a:pt x="1125" y="1612"/>
                  </a:lnTo>
                  <a:cubicBezTo>
                    <a:pt x="1231" y="1673"/>
                    <a:pt x="1376" y="1703"/>
                    <a:pt x="1524" y="1703"/>
                  </a:cubicBezTo>
                  <a:cubicBezTo>
                    <a:pt x="1672" y="1703"/>
                    <a:pt x="1824" y="1673"/>
                    <a:pt x="1946" y="1612"/>
                  </a:cubicBezTo>
                  <a:lnTo>
                    <a:pt x="2858" y="1095"/>
                  </a:lnTo>
                  <a:cubicBezTo>
                    <a:pt x="3070" y="943"/>
                    <a:pt x="3070" y="730"/>
                    <a:pt x="2827" y="609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973593" y="3691205"/>
              <a:ext cx="118418" cy="66177"/>
            </a:xfrm>
            <a:custGeom>
              <a:avLst/>
              <a:gdLst/>
              <a:ahLst/>
              <a:cxnLst/>
              <a:rect l="l" t="t" r="r" b="b"/>
              <a:pathLst>
                <a:path w="3314" h="1852" extrusionOk="0">
                  <a:moveTo>
                    <a:pt x="1618" y="1"/>
                  </a:moveTo>
                  <a:cubicBezTo>
                    <a:pt x="1482" y="1"/>
                    <a:pt x="1347" y="31"/>
                    <a:pt x="1247" y="88"/>
                  </a:cubicBezTo>
                  <a:lnTo>
                    <a:pt x="213" y="696"/>
                  </a:lnTo>
                  <a:cubicBezTo>
                    <a:pt x="1" y="818"/>
                    <a:pt x="1" y="1031"/>
                    <a:pt x="213" y="1152"/>
                  </a:cubicBezTo>
                  <a:lnTo>
                    <a:pt x="1247" y="1760"/>
                  </a:lnTo>
                  <a:cubicBezTo>
                    <a:pt x="1353" y="1821"/>
                    <a:pt x="1497" y="1851"/>
                    <a:pt x="1646" y="1851"/>
                  </a:cubicBezTo>
                  <a:cubicBezTo>
                    <a:pt x="1794" y="1851"/>
                    <a:pt x="1946" y="1821"/>
                    <a:pt x="2067" y="1760"/>
                  </a:cubicBezTo>
                  <a:lnTo>
                    <a:pt x="3070" y="1152"/>
                  </a:lnTo>
                  <a:cubicBezTo>
                    <a:pt x="3314" y="1031"/>
                    <a:pt x="3283" y="818"/>
                    <a:pt x="3070" y="696"/>
                  </a:cubicBezTo>
                  <a:lnTo>
                    <a:pt x="2037" y="119"/>
                  </a:lnTo>
                  <a:cubicBezTo>
                    <a:pt x="1925" y="38"/>
                    <a:pt x="1770" y="1"/>
                    <a:pt x="1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723791" y="3720683"/>
              <a:ext cx="195528" cy="111628"/>
            </a:xfrm>
            <a:custGeom>
              <a:avLst/>
              <a:gdLst/>
              <a:ahLst/>
              <a:cxnLst/>
              <a:rect l="l" t="t" r="r" b="b"/>
              <a:pathLst>
                <a:path w="5472" h="3124" extrusionOk="0">
                  <a:moveTo>
                    <a:pt x="1566" y="0"/>
                  </a:moveTo>
                  <a:cubicBezTo>
                    <a:pt x="1421" y="0"/>
                    <a:pt x="1277" y="38"/>
                    <a:pt x="1156" y="114"/>
                  </a:cubicBezTo>
                  <a:lnTo>
                    <a:pt x="213" y="661"/>
                  </a:lnTo>
                  <a:cubicBezTo>
                    <a:pt x="0" y="783"/>
                    <a:pt x="0" y="996"/>
                    <a:pt x="213" y="1117"/>
                  </a:cubicBezTo>
                  <a:lnTo>
                    <a:pt x="3526" y="3032"/>
                  </a:lnTo>
                  <a:cubicBezTo>
                    <a:pt x="3633" y="3093"/>
                    <a:pt x="3777" y="3123"/>
                    <a:pt x="3922" y="3123"/>
                  </a:cubicBezTo>
                  <a:cubicBezTo>
                    <a:pt x="4066" y="3123"/>
                    <a:pt x="4210" y="3093"/>
                    <a:pt x="4317" y="3032"/>
                  </a:cubicBezTo>
                  <a:lnTo>
                    <a:pt x="5259" y="2485"/>
                  </a:lnTo>
                  <a:cubicBezTo>
                    <a:pt x="5472" y="2333"/>
                    <a:pt x="5472" y="2120"/>
                    <a:pt x="5259" y="1999"/>
                  </a:cubicBezTo>
                  <a:lnTo>
                    <a:pt x="1976" y="114"/>
                  </a:lnTo>
                  <a:cubicBezTo>
                    <a:pt x="1855" y="38"/>
                    <a:pt x="1710" y="0"/>
                    <a:pt x="1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334165" y="3741051"/>
              <a:ext cx="83686" cy="45630"/>
            </a:xfrm>
            <a:custGeom>
              <a:avLst/>
              <a:gdLst/>
              <a:ahLst/>
              <a:cxnLst/>
              <a:rect l="l" t="t" r="r" b="b"/>
              <a:pathLst>
                <a:path w="2342" h="1277" extrusionOk="0">
                  <a:moveTo>
                    <a:pt x="765" y="0"/>
                  </a:moveTo>
                  <a:cubicBezTo>
                    <a:pt x="616" y="0"/>
                    <a:pt x="472" y="31"/>
                    <a:pt x="366" y="91"/>
                  </a:cubicBezTo>
                  <a:lnTo>
                    <a:pt x="214" y="183"/>
                  </a:lnTo>
                  <a:cubicBezTo>
                    <a:pt x="1" y="304"/>
                    <a:pt x="1" y="517"/>
                    <a:pt x="214" y="639"/>
                  </a:cubicBezTo>
                  <a:lnTo>
                    <a:pt x="1156" y="1186"/>
                  </a:lnTo>
                  <a:cubicBezTo>
                    <a:pt x="1262" y="1246"/>
                    <a:pt x="1407" y="1277"/>
                    <a:pt x="1555" y="1277"/>
                  </a:cubicBezTo>
                  <a:cubicBezTo>
                    <a:pt x="1703" y="1277"/>
                    <a:pt x="1855" y="1246"/>
                    <a:pt x="1977" y="1186"/>
                  </a:cubicBezTo>
                  <a:lnTo>
                    <a:pt x="2129" y="1094"/>
                  </a:lnTo>
                  <a:cubicBezTo>
                    <a:pt x="2341" y="973"/>
                    <a:pt x="2341" y="760"/>
                    <a:pt x="2129" y="639"/>
                  </a:cubicBezTo>
                  <a:lnTo>
                    <a:pt x="1186" y="91"/>
                  </a:lnTo>
                  <a:cubicBezTo>
                    <a:pt x="1065" y="31"/>
                    <a:pt x="913" y="0"/>
                    <a:pt x="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798721" y="3678055"/>
              <a:ext cx="162976" cy="92333"/>
            </a:xfrm>
            <a:custGeom>
              <a:avLst/>
              <a:gdLst/>
              <a:ahLst/>
              <a:cxnLst/>
              <a:rect l="l" t="t" r="r" b="b"/>
              <a:pathLst>
                <a:path w="4561" h="2584" extrusionOk="0">
                  <a:moveTo>
                    <a:pt x="1524" y="0"/>
                  </a:moveTo>
                  <a:cubicBezTo>
                    <a:pt x="1376" y="0"/>
                    <a:pt x="1232" y="31"/>
                    <a:pt x="1125" y="91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2645" y="2493"/>
                  </a:lnTo>
                  <a:cubicBezTo>
                    <a:pt x="2752" y="2554"/>
                    <a:pt x="2896" y="2584"/>
                    <a:pt x="3040" y="2584"/>
                  </a:cubicBezTo>
                  <a:cubicBezTo>
                    <a:pt x="3185" y="2584"/>
                    <a:pt x="3329" y="2554"/>
                    <a:pt x="3436" y="2493"/>
                  </a:cubicBezTo>
                  <a:lnTo>
                    <a:pt x="4347" y="1946"/>
                  </a:lnTo>
                  <a:cubicBezTo>
                    <a:pt x="4560" y="1824"/>
                    <a:pt x="4560" y="1611"/>
                    <a:pt x="4347" y="1490"/>
                  </a:cubicBezTo>
                  <a:lnTo>
                    <a:pt x="1946" y="91"/>
                  </a:lnTo>
                  <a:cubicBezTo>
                    <a:pt x="1825" y="31"/>
                    <a:pt x="1673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184305" y="3724757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35" y="0"/>
                  </a:moveTo>
                  <a:cubicBezTo>
                    <a:pt x="1391" y="0"/>
                    <a:pt x="1246" y="31"/>
                    <a:pt x="1125" y="92"/>
                  </a:cubicBezTo>
                  <a:lnTo>
                    <a:pt x="213" y="639"/>
                  </a:lnTo>
                  <a:cubicBezTo>
                    <a:pt x="0" y="760"/>
                    <a:pt x="0" y="973"/>
                    <a:pt x="213" y="1095"/>
                  </a:cubicBezTo>
                  <a:lnTo>
                    <a:pt x="1155" y="1642"/>
                  </a:lnTo>
                  <a:cubicBezTo>
                    <a:pt x="1277" y="1702"/>
                    <a:pt x="1429" y="1733"/>
                    <a:pt x="1577" y="1733"/>
                  </a:cubicBezTo>
                  <a:cubicBezTo>
                    <a:pt x="1725" y="1733"/>
                    <a:pt x="1870" y="1702"/>
                    <a:pt x="1976" y="1642"/>
                  </a:cubicBezTo>
                  <a:lnTo>
                    <a:pt x="2888" y="1125"/>
                  </a:lnTo>
                  <a:cubicBezTo>
                    <a:pt x="3101" y="1003"/>
                    <a:pt x="3101" y="791"/>
                    <a:pt x="2888" y="639"/>
                  </a:cubicBezTo>
                  <a:lnTo>
                    <a:pt x="1946" y="92"/>
                  </a:lnTo>
                  <a:cubicBezTo>
                    <a:pt x="1824" y="31"/>
                    <a:pt x="1680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051775" y="3736691"/>
              <a:ext cx="114094" cy="63854"/>
            </a:xfrm>
            <a:custGeom>
              <a:avLst/>
              <a:gdLst/>
              <a:ahLst/>
              <a:cxnLst/>
              <a:rect l="l" t="t" r="r" b="b"/>
              <a:pathLst>
                <a:path w="3193" h="1787" extrusionOk="0">
                  <a:moveTo>
                    <a:pt x="1646" y="1"/>
                  </a:moveTo>
                  <a:cubicBezTo>
                    <a:pt x="1498" y="1"/>
                    <a:pt x="1354" y="31"/>
                    <a:pt x="1247" y="92"/>
                  </a:cubicBezTo>
                  <a:lnTo>
                    <a:pt x="214" y="700"/>
                  </a:lnTo>
                  <a:cubicBezTo>
                    <a:pt x="1" y="821"/>
                    <a:pt x="1" y="1034"/>
                    <a:pt x="214" y="1156"/>
                  </a:cubicBezTo>
                  <a:lnTo>
                    <a:pt x="1126" y="1672"/>
                  </a:lnTo>
                  <a:cubicBezTo>
                    <a:pt x="1247" y="1748"/>
                    <a:pt x="1399" y="1786"/>
                    <a:pt x="1547" y="1786"/>
                  </a:cubicBezTo>
                  <a:cubicBezTo>
                    <a:pt x="1696" y="1786"/>
                    <a:pt x="1840" y="1748"/>
                    <a:pt x="1946" y="1672"/>
                  </a:cubicBezTo>
                  <a:lnTo>
                    <a:pt x="2980" y="1095"/>
                  </a:lnTo>
                  <a:cubicBezTo>
                    <a:pt x="3193" y="943"/>
                    <a:pt x="3193" y="730"/>
                    <a:pt x="2980" y="609"/>
                  </a:cubicBezTo>
                  <a:lnTo>
                    <a:pt x="2068" y="92"/>
                  </a:lnTo>
                  <a:cubicBezTo>
                    <a:pt x="1946" y="31"/>
                    <a:pt x="179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925820" y="3751913"/>
              <a:ext cx="114058" cy="63818"/>
            </a:xfrm>
            <a:custGeom>
              <a:avLst/>
              <a:gdLst/>
              <a:ahLst/>
              <a:cxnLst/>
              <a:rect l="l" t="t" r="r" b="b"/>
              <a:pathLst>
                <a:path w="3192" h="1786" extrusionOk="0">
                  <a:moveTo>
                    <a:pt x="1550" y="0"/>
                  </a:moveTo>
                  <a:cubicBezTo>
                    <a:pt x="1406" y="0"/>
                    <a:pt x="1262" y="31"/>
                    <a:pt x="1155" y="91"/>
                  </a:cubicBezTo>
                  <a:lnTo>
                    <a:pt x="243" y="608"/>
                  </a:lnTo>
                  <a:cubicBezTo>
                    <a:pt x="0" y="730"/>
                    <a:pt x="0" y="942"/>
                    <a:pt x="243" y="1094"/>
                  </a:cubicBezTo>
                  <a:lnTo>
                    <a:pt x="1277" y="1672"/>
                  </a:lnTo>
                  <a:cubicBezTo>
                    <a:pt x="1383" y="1748"/>
                    <a:pt x="1527" y="1786"/>
                    <a:pt x="1672" y="1786"/>
                  </a:cubicBezTo>
                  <a:cubicBezTo>
                    <a:pt x="1816" y="1786"/>
                    <a:pt x="1961" y="1748"/>
                    <a:pt x="2067" y="1672"/>
                  </a:cubicBezTo>
                  <a:lnTo>
                    <a:pt x="2979" y="1155"/>
                  </a:lnTo>
                  <a:cubicBezTo>
                    <a:pt x="3192" y="1034"/>
                    <a:pt x="3192" y="821"/>
                    <a:pt x="2979" y="699"/>
                  </a:cubicBezTo>
                  <a:lnTo>
                    <a:pt x="1945" y="91"/>
                  </a:lnTo>
                  <a:cubicBezTo>
                    <a:pt x="1839" y="31"/>
                    <a:pt x="1695" y="0"/>
                    <a:pt x="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259235" y="3768457"/>
              <a:ext cx="110806" cy="61674"/>
            </a:xfrm>
            <a:custGeom>
              <a:avLst/>
              <a:gdLst/>
              <a:ahLst/>
              <a:cxnLst/>
              <a:rect l="l" t="t" r="r" b="b"/>
              <a:pathLst>
                <a:path w="3101" h="1726" extrusionOk="0">
                  <a:moveTo>
                    <a:pt x="1551" y="1"/>
                  </a:moveTo>
                  <a:cubicBezTo>
                    <a:pt x="1406" y="1"/>
                    <a:pt x="1262" y="39"/>
                    <a:pt x="1156" y="115"/>
                  </a:cubicBezTo>
                  <a:lnTo>
                    <a:pt x="244" y="631"/>
                  </a:lnTo>
                  <a:cubicBezTo>
                    <a:pt x="1" y="753"/>
                    <a:pt x="1" y="966"/>
                    <a:pt x="244" y="1087"/>
                  </a:cubicBezTo>
                  <a:lnTo>
                    <a:pt x="1186" y="1635"/>
                  </a:lnTo>
                  <a:cubicBezTo>
                    <a:pt x="1292" y="1695"/>
                    <a:pt x="1437" y="1726"/>
                    <a:pt x="1581" y="1726"/>
                  </a:cubicBezTo>
                  <a:cubicBezTo>
                    <a:pt x="1726" y="1726"/>
                    <a:pt x="1870" y="1695"/>
                    <a:pt x="1976" y="1635"/>
                  </a:cubicBezTo>
                  <a:lnTo>
                    <a:pt x="2888" y="1118"/>
                  </a:lnTo>
                  <a:cubicBezTo>
                    <a:pt x="3101" y="966"/>
                    <a:pt x="3101" y="783"/>
                    <a:pt x="2888" y="631"/>
                  </a:cubicBezTo>
                  <a:lnTo>
                    <a:pt x="1946" y="115"/>
                  </a:lnTo>
                  <a:cubicBezTo>
                    <a:pt x="1840" y="39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409131" y="3784501"/>
              <a:ext cx="86901" cy="47810"/>
            </a:xfrm>
            <a:custGeom>
              <a:avLst/>
              <a:gdLst/>
              <a:ahLst/>
              <a:cxnLst/>
              <a:rect l="l" t="t" r="r" b="b"/>
              <a:pathLst>
                <a:path w="2432" h="1338" extrusionOk="0">
                  <a:moveTo>
                    <a:pt x="787" y="0"/>
                  </a:moveTo>
                  <a:cubicBezTo>
                    <a:pt x="638" y="0"/>
                    <a:pt x="487" y="30"/>
                    <a:pt x="365" y="91"/>
                  </a:cubicBezTo>
                  <a:lnTo>
                    <a:pt x="213" y="182"/>
                  </a:lnTo>
                  <a:cubicBezTo>
                    <a:pt x="0" y="304"/>
                    <a:pt x="0" y="517"/>
                    <a:pt x="243" y="638"/>
                  </a:cubicBezTo>
                  <a:lnTo>
                    <a:pt x="1246" y="1246"/>
                  </a:lnTo>
                  <a:cubicBezTo>
                    <a:pt x="1368" y="1307"/>
                    <a:pt x="1520" y="1337"/>
                    <a:pt x="1668" y="1337"/>
                  </a:cubicBezTo>
                  <a:cubicBezTo>
                    <a:pt x="1816" y="1337"/>
                    <a:pt x="1961" y="1307"/>
                    <a:pt x="2067" y="1246"/>
                  </a:cubicBezTo>
                  <a:lnTo>
                    <a:pt x="2219" y="1155"/>
                  </a:lnTo>
                  <a:cubicBezTo>
                    <a:pt x="2432" y="1034"/>
                    <a:pt x="2432" y="821"/>
                    <a:pt x="2219" y="699"/>
                  </a:cubicBezTo>
                  <a:lnTo>
                    <a:pt x="1186" y="91"/>
                  </a:lnTo>
                  <a:cubicBezTo>
                    <a:pt x="1079" y="30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004001" y="3796721"/>
              <a:ext cx="109735" cy="61639"/>
            </a:xfrm>
            <a:custGeom>
              <a:avLst/>
              <a:gdLst/>
              <a:ahLst/>
              <a:cxnLst/>
              <a:rect l="l" t="t" r="r" b="b"/>
              <a:pathLst>
                <a:path w="3071" h="1725" extrusionOk="0">
                  <a:moveTo>
                    <a:pt x="1551" y="0"/>
                  </a:moveTo>
                  <a:cubicBezTo>
                    <a:pt x="1406" y="0"/>
                    <a:pt x="1262" y="38"/>
                    <a:pt x="1156" y="114"/>
                  </a:cubicBezTo>
                  <a:lnTo>
                    <a:pt x="244" y="631"/>
                  </a:lnTo>
                  <a:cubicBezTo>
                    <a:pt x="1" y="752"/>
                    <a:pt x="1" y="965"/>
                    <a:pt x="244" y="1087"/>
                  </a:cubicBezTo>
                  <a:lnTo>
                    <a:pt x="1156" y="1634"/>
                  </a:lnTo>
                  <a:cubicBezTo>
                    <a:pt x="1262" y="1695"/>
                    <a:pt x="1406" y="1725"/>
                    <a:pt x="1551" y="1725"/>
                  </a:cubicBezTo>
                  <a:cubicBezTo>
                    <a:pt x="1695" y="1725"/>
                    <a:pt x="1840" y="1695"/>
                    <a:pt x="1946" y="1634"/>
                  </a:cubicBezTo>
                  <a:lnTo>
                    <a:pt x="2858" y="1087"/>
                  </a:lnTo>
                  <a:cubicBezTo>
                    <a:pt x="3071" y="965"/>
                    <a:pt x="3071" y="752"/>
                    <a:pt x="2858" y="631"/>
                  </a:cubicBezTo>
                  <a:lnTo>
                    <a:pt x="1946" y="114"/>
                  </a:lnTo>
                  <a:cubicBezTo>
                    <a:pt x="1840" y="38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648861" y="3764920"/>
              <a:ext cx="131460" cy="73895"/>
            </a:xfrm>
            <a:custGeom>
              <a:avLst/>
              <a:gdLst/>
              <a:ahLst/>
              <a:cxnLst/>
              <a:rect l="l" t="t" r="r" b="b"/>
              <a:pathLst>
                <a:path w="3679" h="2068" extrusionOk="0">
                  <a:moveTo>
                    <a:pt x="1554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702" y="1977"/>
                  </a:lnTo>
                  <a:cubicBezTo>
                    <a:pt x="1824" y="2037"/>
                    <a:pt x="1976" y="2068"/>
                    <a:pt x="2124" y="2068"/>
                  </a:cubicBezTo>
                  <a:cubicBezTo>
                    <a:pt x="2272" y="2068"/>
                    <a:pt x="2417" y="2037"/>
                    <a:pt x="2523" y="1977"/>
                  </a:cubicBezTo>
                  <a:lnTo>
                    <a:pt x="3465" y="1430"/>
                  </a:lnTo>
                  <a:cubicBezTo>
                    <a:pt x="3678" y="1278"/>
                    <a:pt x="3678" y="1065"/>
                    <a:pt x="3465" y="943"/>
                  </a:cubicBezTo>
                  <a:lnTo>
                    <a:pt x="1976" y="92"/>
                  </a:lnTo>
                  <a:cubicBezTo>
                    <a:pt x="1854" y="31"/>
                    <a:pt x="1702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125633" y="3779320"/>
              <a:ext cx="116274" cy="64926"/>
            </a:xfrm>
            <a:custGeom>
              <a:avLst/>
              <a:gdLst/>
              <a:ahLst/>
              <a:cxnLst/>
              <a:rect l="l" t="t" r="r" b="b"/>
              <a:pathLst>
                <a:path w="3254" h="1817" extrusionOk="0">
                  <a:moveTo>
                    <a:pt x="1669" y="1"/>
                  </a:moveTo>
                  <a:cubicBezTo>
                    <a:pt x="1521" y="1"/>
                    <a:pt x="1369" y="39"/>
                    <a:pt x="1247" y="115"/>
                  </a:cubicBezTo>
                  <a:lnTo>
                    <a:pt x="244" y="692"/>
                  </a:lnTo>
                  <a:cubicBezTo>
                    <a:pt x="1" y="814"/>
                    <a:pt x="1" y="1027"/>
                    <a:pt x="244" y="1179"/>
                  </a:cubicBezTo>
                  <a:lnTo>
                    <a:pt x="1186" y="1726"/>
                  </a:lnTo>
                  <a:cubicBezTo>
                    <a:pt x="1293" y="1786"/>
                    <a:pt x="1437" y="1817"/>
                    <a:pt x="1585" y="1817"/>
                  </a:cubicBezTo>
                  <a:cubicBezTo>
                    <a:pt x="1733" y="1817"/>
                    <a:pt x="1885" y="1786"/>
                    <a:pt x="2007" y="1726"/>
                  </a:cubicBezTo>
                  <a:lnTo>
                    <a:pt x="3010" y="1118"/>
                  </a:lnTo>
                  <a:cubicBezTo>
                    <a:pt x="3253" y="996"/>
                    <a:pt x="3223" y="783"/>
                    <a:pt x="3010" y="662"/>
                  </a:cubicBezTo>
                  <a:lnTo>
                    <a:pt x="2068" y="115"/>
                  </a:lnTo>
                  <a:cubicBezTo>
                    <a:pt x="1961" y="39"/>
                    <a:pt x="1817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487312" y="3830095"/>
              <a:ext cx="82578" cy="45380"/>
            </a:xfrm>
            <a:custGeom>
              <a:avLst/>
              <a:gdLst/>
              <a:ahLst/>
              <a:cxnLst/>
              <a:rect l="l" t="t" r="r" b="b"/>
              <a:pathLst>
                <a:path w="2311" h="1270" extrusionOk="0">
                  <a:moveTo>
                    <a:pt x="791" y="1"/>
                  </a:moveTo>
                  <a:cubicBezTo>
                    <a:pt x="647" y="1"/>
                    <a:pt x="502" y="31"/>
                    <a:pt x="396" y="92"/>
                  </a:cubicBezTo>
                  <a:lnTo>
                    <a:pt x="244" y="183"/>
                  </a:lnTo>
                  <a:cubicBezTo>
                    <a:pt x="1" y="305"/>
                    <a:pt x="1" y="517"/>
                    <a:pt x="244" y="639"/>
                  </a:cubicBezTo>
                  <a:lnTo>
                    <a:pt x="1156" y="1156"/>
                  </a:lnTo>
                  <a:cubicBezTo>
                    <a:pt x="1262" y="1232"/>
                    <a:pt x="1406" y="1270"/>
                    <a:pt x="1551" y="1270"/>
                  </a:cubicBezTo>
                  <a:cubicBezTo>
                    <a:pt x="1695" y="1270"/>
                    <a:pt x="1840" y="1232"/>
                    <a:pt x="1946" y="1156"/>
                  </a:cubicBezTo>
                  <a:lnTo>
                    <a:pt x="2098" y="1065"/>
                  </a:lnTo>
                  <a:cubicBezTo>
                    <a:pt x="2311" y="943"/>
                    <a:pt x="2311" y="730"/>
                    <a:pt x="2098" y="609"/>
                  </a:cubicBezTo>
                  <a:lnTo>
                    <a:pt x="1186" y="92"/>
                  </a:lnTo>
                  <a:cubicBezTo>
                    <a:pt x="1080" y="31"/>
                    <a:pt x="935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6335273" y="3811907"/>
              <a:ext cx="114058" cy="63854"/>
            </a:xfrm>
            <a:custGeom>
              <a:avLst/>
              <a:gdLst/>
              <a:ahLst/>
              <a:cxnLst/>
              <a:rect l="l" t="t" r="r" b="b"/>
              <a:pathLst>
                <a:path w="3192" h="1787" extrusionOk="0">
                  <a:moveTo>
                    <a:pt x="1520" y="1"/>
                  </a:moveTo>
                  <a:cubicBezTo>
                    <a:pt x="1376" y="1"/>
                    <a:pt x="1231" y="39"/>
                    <a:pt x="1125" y="115"/>
                  </a:cubicBezTo>
                  <a:lnTo>
                    <a:pt x="213" y="631"/>
                  </a:lnTo>
                  <a:cubicBezTo>
                    <a:pt x="0" y="753"/>
                    <a:pt x="0" y="966"/>
                    <a:pt x="213" y="1087"/>
                  </a:cubicBezTo>
                  <a:lnTo>
                    <a:pt x="1246" y="1695"/>
                  </a:lnTo>
                  <a:cubicBezTo>
                    <a:pt x="1353" y="1756"/>
                    <a:pt x="1497" y="1786"/>
                    <a:pt x="1642" y="1786"/>
                  </a:cubicBezTo>
                  <a:cubicBezTo>
                    <a:pt x="1786" y="1786"/>
                    <a:pt x="1930" y="1756"/>
                    <a:pt x="2037" y="1695"/>
                  </a:cubicBezTo>
                  <a:lnTo>
                    <a:pt x="2949" y="1148"/>
                  </a:lnTo>
                  <a:cubicBezTo>
                    <a:pt x="3192" y="1026"/>
                    <a:pt x="3192" y="814"/>
                    <a:pt x="2949" y="692"/>
                  </a:cubicBezTo>
                  <a:lnTo>
                    <a:pt x="1915" y="115"/>
                  </a:lnTo>
                  <a:cubicBezTo>
                    <a:pt x="1809" y="39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5883441" y="3812729"/>
              <a:ext cx="115166" cy="64926"/>
            </a:xfrm>
            <a:custGeom>
              <a:avLst/>
              <a:gdLst/>
              <a:ahLst/>
              <a:cxnLst/>
              <a:rect l="l" t="t" r="r" b="b"/>
              <a:pathLst>
                <a:path w="3223" h="1817" extrusionOk="0">
                  <a:moveTo>
                    <a:pt x="1555" y="0"/>
                  </a:moveTo>
                  <a:cubicBezTo>
                    <a:pt x="1406" y="0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91"/>
                    <a:pt x="1" y="1003"/>
                    <a:pt x="213" y="1125"/>
                  </a:cubicBezTo>
                  <a:lnTo>
                    <a:pt x="1247" y="1703"/>
                  </a:lnTo>
                  <a:cubicBezTo>
                    <a:pt x="1353" y="1778"/>
                    <a:pt x="1498" y="1816"/>
                    <a:pt x="1642" y="1816"/>
                  </a:cubicBezTo>
                  <a:cubicBezTo>
                    <a:pt x="1786" y="1816"/>
                    <a:pt x="1931" y="1778"/>
                    <a:pt x="2037" y="1703"/>
                  </a:cubicBezTo>
                  <a:lnTo>
                    <a:pt x="2979" y="1155"/>
                  </a:lnTo>
                  <a:cubicBezTo>
                    <a:pt x="3223" y="1034"/>
                    <a:pt x="3223" y="821"/>
                    <a:pt x="2979" y="699"/>
                  </a:cubicBezTo>
                  <a:lnTo>
                    <a:pt x="1976" y="92"/>
                  </a:lnTo>
                  <a:cubicBezTo>
                    <a:pt x="1855" y="31"/>
                    <a:pt x="170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5743336" y="3819232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577" y="1"/>
                  </a:moveTo>
                  <a:cubicBezTo>
                    <a:pt x="1429" y="1"/>
                    <a:pt x="1277" y="31"/>
                    <a:pt x="1156" y="92"/>
                  </a:cubicBezTo>
                  <a:lnTo>
                    <a:pt x="244" y="639"/>
                  </a:lnTo>
                  <a:cubicBezTo>
                    <a:pt x="1" y="791"/>
                    <a:pt x="1" y="973"/>
                    <a:pt x="244" y="1125"/>
                  </a:cubicBezTo>
                  <a:lnTo>
                    <a:pt x="1247" y="1703"/>
                  </a:lnTo>
                  <a:cubicBezTo>
                    <a:pt x="1368" y="1764"/>
                    <a:pt x="1520" y="1794"/>
                    <a:pt x="1669" y="1794"/>
                  </a:cubicBezTo>
                  <a:cubicBezTo>
                    <a:pt x="1817" y="1794"/>
                    <a:pt x="1961" y="1764"/>
                    <a:pt x="2068" y="1703"/>
                  </a:cubicBezTo>
                  <a:lnTo>
                    <a:pt x="3010" y="1156"/>
                  </a:lnTo>
                  <a:cubicBezTo>
                    <a:pt x="3223" y="1034"/>
                    <a:pt x="3223" y="821"/>
                    <a:pt x="3010" y="700"/>
                  </a:cubicBezTo>
                  <a:lnTo>
                    <a:pt x="1976" y="92"/>
                  </a:lnTo>
                  <a:cubicBezTo>
                    <a:pt x="1870" y="31"/>
                    <a:pt x="1726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01671" y="3822770"/>
              <a:ext cx="115166" cy="64676"/>
            </a:xfrm>
            <a:custGeom>
              <a:avLst/>
              <a:gdLst/>
              <a:ahLst/>
              <a:cxnLst/>
              <a:rect l="l" t="t" r="r" b="b"/>
              <a:pathLst>
                <a:path w="3223" h="1810" extrusionOk="0">
                  <a:moveTo>
                    <a:pt x="1642" y="1"/>
                  </a:moveTo>
                  <a:cubicBezTo>
                    <a:pt x="1498" y="1"/>
                    <a:pt x="1353" y="39"/>
                    <a:pt x="1247" y="115"/>
                  </a:cubicBezTo>
                  <a:lnTo>
                    <a:pt x="213" y="692"/>
                  </a:lnTo>
                  <a:cubicBezTo>
                    <a:pt x="1" y="814"/>
                    <a:pt x="1" y="1026"/>
                    <a:pt x="213" y="1178"/>
                  </a:cubicBezTo>
                  <a:lnTo>
                    <a:pt x="1156" y="1695"/>
                  </a:lnTo>
                  <a:cubicBezTo>
                    <a:pt x="1262" y="1771"/>
                    <a:pt x="1406" y="1809"/>
                    <a:pt x="1555" y="1809"/>
                  </a:cubicBezTo>
                  <a:cubicBezTo>
                    <a:pt x="1703" y="1809"/>
                    <a:pt x="1855" y="1771"/>
                    <a:pt x="1976" y="1695"/>
                  </a:cubicBezTo>
                  <a:lnTo>
                    <a:pt x="2979" y="1118"/>
                  </a:lnTo>
                  <a:cubicBezTo>
                    <a:pt x="3223" y="996"/>
                    <a:pt x="3223" y="783"/>
                    <a:pt x="2979" y="631"/>
                  </a:cubicBezTo>
                  <a:lnTo>
                    <a:pt x="2037" y="115"/>
                  </a:lnTo>
                  <a:cubicBezTo>
                    <a:pt x="1931" y="39"/>
                    <a:pt x="1786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078931" y="3839885"/>
              <a:ext cx="110842" cy="61924"/>
            </a:xfrm>
            <a:custGeom>
              <a:avLst/>
              <a:gdLst/>
              <a:ahLst/>
              <a:cxnLst/>
              <a:rect l="l" t="t" r="r" b="b"/>
              <a:pathLst>
                <a:path w="3102" h="1733" extrusionOk="0">
                  <a:moveTo>
                    <a:pt x="1521" y="0"/>
                  </a:moveTo>
                  <a:cubicBezTo>
                    <a:pt x="1376" y="0"/>
                    <a:pt x="1232" y="31"/>
                    <a:pt x="1126" y="91"/>
                  </a:cubicBezTo>
                  <a:lnTo>
                    <a:pt x="214" y="608"/>
                  </a:lnTo>
                  <a:cubicBezTo>
                    <a:pt x="1" y="760"/>
                    <a:pt x="1" y="973"/>
                    <a:pt x="214" y="1094"/>
                  </a:cubicBezTo>
                  <a:lnTo>
                    <a:pt x="1156" y="1642"/>
                  </a:lnTo>
                  <a:cubicBezTo>
                    <a:pt x="1278" y="1702"/>
                    <a:pt x="1422" y="1733"/>
                    <a:pt x="1566" y="1733"/>
                  </a:cubicBezTo>
                  <a:cubicBezTo>
                    <a:pt x="1711" y="1733"/>
                    <a:pt x="1855" y="1702"/>
                    <a:pt x="1977" y="1642"/>
                  </a:cubicBezTo>
                  <a:lnTo>
                    <a:pt x="2888" y="1125"/>
                  </a:lnTo>
                  <a:cubicBezTo>
                    <a:pt x="3101" y="973"/>
                    <a:pt x="3101" y="760"/>
                    <a:pt x="2888" y="639"/>
                  </a:cubicBezTo>
                  <a:lnTo>
                    <a:pt x="1916" y="91"/>
                  </a:lnTo>
                  <a:cubicBezTo>
                    <a:pt x="1809" y="31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562243" y="3872473"/>
              <a:ext cx="83686" cy="46452"/>
            </a:xfrm>
            <a:custGeom>
              <a:avLst/>
              <a:gdLst/>
              <a:ahLst/>
              <a:cxnLst/>
              <a:rect l="l" t="t" r="r" b="b"/>
              <a:pathLst>
                <a:path w="2342" h="1300" extrusionOk="0">
                  <a:moveTo>
                    <a:pt x="761" y="0"/>
                  </a:moveTo>
                  <a:cubicBezTo>
                    <a:pt x="616" y="0"/>
                    <a:pt x="472" y="31"/>
                    <a:pt x="366" y="91"/>
                  </a:cubicBezTo>
                  <a:lnTo>
                    <a:pt x="214" y="182"/>
                  </a:lnTo>
                  <a:cubicBezTo>
                    <a:pt x="1" y="304"/>
                    <a:pt x="1" y="517"/>
                    <a:pt x="214" y="638"/>
                  </a:cubicBezTo>
                  <a:lnTo>
                    <a:pt x="1156" y="1186"/>
                  </a:lnTo>
                  <a:cubicBezTo>
                    <a:pt x="1278" y="1262"/>
                    <a:pt x="1422" y="1300"/>
                    <a:pt x="1566" y="1300"/>
                  </a:cubicBezTo>
                  <a:cubicBezTo>
                    <a:pt x="1711" y="1300"/>
                    <a:pt x="1855" y="1262"/>
                    <a:pt x="1977" y="1186"/>
                  </a:cubicBezTo>
                  <a:lnTo>
                    <a:pt x="2129" y="1094"/>
                  </a:lnTo>
                  <a:cubicBezTo>
                    <a:pt x="2341" y="973"/>
                    <a:pt x="2341" y="760"/>
                    <a:pt x="2129" y="638"/>
                  </a:cubicBezTo>
                  <a:lnTo>
                    <a:pt x="1156" y="91"/>
                  </a:lnTo>
                  <a:cubicBezTo>
                    <a:pt x="1050" y="31"/>
                    <a:pt x="90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413454" y="3857251"/>
              <a:ext cx="109735" cy="60852"/>
            </a:xfrm>
            <a:custGeom>
              <a:avLst/>
              <a:gdLst/>
              <a:ahLst/>
              <a:cxnLst/>
              <a:rect l="l" t="t" r="r" b="b"/>
              <a:pathLst>
                <a:path w="3071" h="1703" extrusionOk="0">
                  <a:moveTo>
                    <a:pt x="1524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4" y="639"/>
                  </a:lnTo>
                  <a:cubicBezTo>
                    <a:pt x="1" y="760"/>
                    <a:pt x="1" y="973"/>
                    <a:pt x="214" y="1095"/>
                  </a:cubicBezTo>
                  <a:lnTo>
                    <a:pt x="1125" y="1612"/>
                  </a:lnTo>
                  <a:cubicBezTo>
                    <a:pt x="1232" y="1672"/>
                    <a:pt x="1376" y="1703"/>
                    <a:pt x="1524" y="1703"/>
                  </a:cubicBezTo>
                  <a:cubicBezTo>
                    <a:pt x="1673" y="1703"/>
                    <a:pt x="1825" y="1672"/>
                    <a:pt x="1946" y="1612"/>
                  </a:cubicBezTo>
                  <a:lnTo>
                    <a:pt x="2858" y="1095"/>
                  </a:lnTo>
                  <a:cubicBezTo>
                    <a:pt x="3071" y="973"/>
                    <a:pt x="3071" y="760"/>
                    <a:pt x="2828" y="608"/>
                  </a:cubicBezTo>
                  <a:lnTo>
                    <a:pt x="1946" y="92"/>
                  </a:lnTo>
                  <a:cubicBezTo>
                    <a:pt x="1825" y="31"/>
                    <a:pt x="1673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961659" y="3858323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54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25" y="1642"/>
                  </a:lnTo>
                  <a:cubicBezTo>
                    <a:pt x="1231" y="1703"/>
                    <a:pt x="1376" y="1734"/>
                    <a:pt x="1524" y="1734"/>
                  </a:cubicBezTo>
                  <a:cubicBezTo>
                    <a:pt x="1672" y="1734"/>
                    <a:pt x="1824" y="1703"/>
                    <a:pt x="1945" y="1642"/>
                  </a:cubicBezTo>
                  <a:lnTo>
                    <a:pt x="2888" y="1095"/>
                  </a:lnTo>
                  <a:cubicBezTo>
                    <a:pt x="3101" y="943"/>
                    <a:pt x="3101" y="730"/>
                    <a:pt x="2888" y="609"/>
                  </a:cubicBezTo>
                  <a:lnTo>
                    <a:pt x="1976" y="92"/>
                  </a:lnTo>
                  <a:cubicBezTo>
                    <a:pt x="1854" y="31"/>
                    <a:pt x="1702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22626" y="3864862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51" y="0"/>
                  </a:moveTo>
                  <a:cubicBezTo>
                    <a:pt x="1406" y="0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0"/>
                    <a:pt x="1" y="973"/>
                    <a:pt x="213" y="1095"/>
                  </a:cubicBezTo>
                  <a:lnTo>
                    <a:pt x="1125" y="1642"/>
                  </a:lnTo>
                  <a:cubicBezTo>
                    <a:pt x="1232" y="1702"/>
                    <a:pt x="1376" y="1733"/>
                    <a:pt x="1520" y="1733"/>
                  </a:cubicBezTo>
                  <a:cubicBezTo>
                    <a:pt x="1665" y="1733"/>
                    <a:pt x="1809" y="1702"/>
                    <a:pt x="1915" y="1642"/>
                  </a:cubicBezTo>
                  <a:lnTo>
                    <a:pt x="2858" y="1095"/>
                  </a:lnTo>
                  <a:cubicBezTo>
                    <a:pt x="3101" y="943"/>
                    <a:pt x="3101" y="730"/>
                    <a:pt x="2858" y="608"/>
                  </a:cubicBezTo>
                  <a:lnTo>
                    <a:pt x="1946" y="92"/>
                  </a:lnTo>
                  <a:cubicBezTo>
                    <a:pt x="1839" y="31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276601" y="3866220"/>
              <a:ext cx="118453" cy="65998"/>
            </a:xfrm>
            <a:custGeom>
              <a:avLst/>
              <a:gdLst/>
              <a:ahLst/>
              <a:cxnLst/>
              <a:rect l="l" t="t" r="r" b="b"/>
              <a:pathLst>
                <a:path w="3315" h="1847" extrusionOk="0">
                  <a:moveTo>
                    <a:pt x="1642" y="0"/>
                  </a:moveTo>
                  <a:cubicBezTo>
                    <a:pt x="1498" y="0"/>
                    <a:pt x="1354" y="38"/>
                    <a:pt x="1247" y="114"/>
                  </a:cubicBezTo>
                  <a:lnTo>
                    <a:pt x="214" y="692"/>
                  </a:lnTo>
                  <a:cubicBezTo>
                    <a:pt x="1" y="813"/>
                    <a:pt x="1" y="1026"/>
                    <a:pt x="214" y="1178"/>
                  </a:cubicBezTo>
                  <a:lnTo>
                    <a:pt x="1247" y="1756"/>
                  </a:lnTo>
                  <a:cubicBezTo>
                    <a:pt x="1369" y="1816"/>
                    <a:pt x="1513" y="1847"/>
                    <a:pt x="1657" y="1847"/>
                  </a:cubicBezTo>
                  <a:cubicBezTo>
                    <a:pt x="1802" y="1847"/>
                    <a:pt x="1946" y="1816"/>
                    <a:pt x="2068" y="1756"/>
                  </a:cubicBezTo>
                  <a:lnTo>
                    <a:pt x="3071" y="1178"/>
                  </a:lnTo>
                  <a:cubicBezTo>
                    <a:pt x="3314" y="1026"/>
                    <a:pt x="3314" y="813"/>
                    <a:pt x="3071" y="692"/>
                  </a:cubicBezTo>
                  <a:lnTo>
                    <a:pt x="2037" y="114"/>
                  </a:lnTo>
                  <a:cubicBezTo>
                    <a:pt x="1931" y="38"/>
                    <a:pt x="1787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153897" y="3883335"/>
              <a:ext cx="110806" cy="61924"/>
            </a:xfrm>
            <a:custGeom>
              <a:avLst/>
              <a:gdLst/>
              <a:ahLst/>
              <a:cxnLst/>
              <a:rect l="l" t="t" r="r" b="b"/>
              <a:pathLst>
                <a:path w="3101" h="1733" extrusionOk="0">
                  <a:moveTo>
                    <a:pt x="1547" y="0"/>
                  </a:moveTo>
                  <a:cubicBezTo>
                    <a:pt x="1398" y="0"/>
                    <a:pt x="1246" y="30"/>
                    <a:pt x="1125" y="91"/>
                  </a:cubicBezTo>
                  <a:lnTo>
                    <a:pt x="213" y="638"/>
                  </a:lnTo>
                  <a:cubicBezTo>
                    <a:pt x="0" y="760"/>
                    <a:pt x="0" y="973"/>
                    <a:pt x="243" y="1094"/>
                  </a:cubicBezTo>
                  <a:lnTo>
                    <a:pt x="1186" y="1641"/>
                  </a:lnTo>
                  <a:cubicBezTo>
                    <a:pt x="1292" y="1702"/>
                    <a:pt x="1436" y="1733"/>
                    <a:pt x="1581" y="1733"/>
                  </a:cubicBezTo>
                  <a:cubicBezTo>
                    <a:pt x="1725" y="1733"/>
                    <a:pt x="1870" y="1702"/>
                    <a:pt x="1976" y="1641"/>
                  </a:cubicBezTo>
                  <a:lnTo>
                    <a:pt x="2888" y="1094"/>
                  </a:lnTo>
                  <a:cubicBezTo>
                    <a:pt x="3101" y="973"/>
                    <a:pt x="3101" y="760"/>
                    <a:pt x="2888" y="638"/>
                  </a:cubicBezTo>
                  <a:lnTo>
                    <a:pt x="1946" y="91"/>
                  </a:lnTo>
                  <a:cubicBezTo>
                    <a:pt x="1839" y="30"/>
                    <a:pt x="1695" y="0"/>
                    <a:pt x="1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637208" y="3915887"/>
              <a:ext cx="79326" cy="43486"/>
            </a:xfrm>
            <a:custGeom>
              <a:avLst/>
              <a:gdLst/>
              <a:ahLst/>
              <a:cxnLst/>
              <a:rect l="l" t="t" r="r" b="b"/>
              <a:pathLst>
                <a:path w="2220" h="1217" extrusionOk="0">
                  <a:moveTo>
                    <a:pt x="787" y="1"/>
                  </a:moveTo>
                  <a:cubicBezTo>
                    <a:pt x="639" y="1"/>
                    <a:pt x="487" y="31"/>
                    <a:pt x="365" y="92"/>
                  </a:cubicBezTo>
                  <a:lnTo>
                    <a:pt x="243" y="183"/>
                  </a:lnTo>
                  <a:cubicBezTo>
                    <a:pt x="0" y="305"/>
                    <a:pt x="0" y="518"/>
                    <a:pt x="243" y="670"/>
                  </a:cubicBezTo>
                  <a:lnTo>
                    <a:pt x="1034" y="1126"/>
                  </a:lnTo>
                  <a:cubicBezTo>
                    <a:pt x="1140" y="1186"/>
                    <a:pt x="1284" y="1217"/>
                    <a:pt x="1429" y="1217"/>
                  </a:cubicBezTo>
                  <a:cubicBezTo>
                    <a:pt x="1573" y="1217"/>
                    <a:pt x="1718" y="1186"/>
                    <a:pt x="1824" y="1126"/>
                  </a:cubicBezTo>
                  <a:lnTo>
                    <a:pt x="1976" y="1034"/>
                  </a:lnTo>
                  <a:cubicBezTo>
                    <a:pt x="2219" y="913"/>
                    <a:pt x="2219" y="700"/>
                    <a:pt x="1976" y="548"/>
                  </a:cubicBezTo>
                  <a:lnTo>
                    <a:pt x="1186" y="92"/>
                  </a:lnTo>
                  <a:cubicBezTo>
                    <a:pt x="1079" y="31"/>
                    <a:pt x="935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487312" y="3899879"/>
              <a:ext cx="110842" cy="62496"/>
            </a:xfrm>
            <a:custGeom>
              <a:avLst/>
              <a:gdLst/>
              <a:ahLst/>
              <a:cxnLst/>
              <a:rect l="l" t="t" r="r" b="b"/>
              <a:pathLst>
                <a:path w="3102" h="1749" extrusionOk="0">
                  <a:moveTo>
                    <a:pt x="1547" y="1"/>
                  </a:moveTo>
                  <a:cubicBezTo>
                    <a:pt x="1399" y="1"/>
                    <a:pt x="1247" y="39"/>
                    <a:pt x="1125" y="115"/>
                  </a:cubicBezTo>
                  <a:lnTo>
                    <a:pt x="213" y="631"/>
                  </a:lnTo>
                  <a:cubicBezTo>
                    <a:pt x="1" y="753"/>
                    <a:pt x="1" y="966"/>
                    <a:pt x="213" y="1087"/>
                  </a:cubicBezTo>
                  <a:lnTo>
                    <a:pt x="1186" y="1634"/>
                  </a:lnTo>
                  <a:cubicBezTo>
                    <a:pt x="1292" y="1710"/>
                    <a:pt x="1437" y="1748"/>
                    <a:pt x="1581" y="1748"/>
                  </a:cubicBezTo>
                  <a:cubicBezTo>
                    <a:pt x="1726" y="1748"/>
                    <a:pt x="1870" y="1710"/>
                    <a:pt x="1976" y="1634"/>
                  </a:cubicBezTo>
                  <a:lnTo>
                    <a:pt x="2888" y="1118"/>
                  </a:lnTo>
                  <a:cubicBezTo>
                    <a:pt x="3101" y="996"/>
                    <a:pt x="3101" y="783"/>
                    <a:pt x="2888" y="662"/>
                  </a:cubicBezTo>
                  <a:lnTo>
                    <a:pt x="1946" y="115"/>
                  </a:lnTo>
                  <a:cubicBezTo>
                    <a:pt x="1840" y="39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035517" y="3900701"/>
              <a:ext cx="111878" cy="63032"/>
            </a:xfrm>
            <a:custGeom>
              <a:avLst/>
              <a:gdLst/>
              <a:ahLst/>
              <a:cxnLst/>
              <a:rect l="l" t="t" r="r" b="b"/>
              <a:pathLst>
                <a:path w="3131" h="1764" extrusionOk="0">
                  <a:moveTo>
                    <a:pt x="1577" y="0"/>
                  </a:moveTo>
                  <a:cubicBezTo>
                    <a:pt x="1429" y="0"/>
                    <a:pt x="1277" y="31"/>
                    <a:pt x="1155" y="92"/>
                  </a:cubicBezTo>
                  <a:lnTo>
                    <a:pt x="213" y="639"/>
                  </a:lnTo>
                  <a:cubicBezTo>
                    <a:pt x="0" y="791"/>
                    <a:pt x="0" y="973"/>
                    <a:pt x="213" y="1125"/>
                  </a:cubicBezTo>
                  <a:lnTo>
                    <a:pt x="1185" y="1672"/>
                  </a:lnTo>
                  <a:cubicBezTo>
                    <a:pt x="1292" y="1733"/>
                    <a:pt x="1436" y="1763"/>
                    <a:pt x="1581" y="1763"/>
                  </a:cubicBezTo>
                  <a:cubicBezTo>
                    <a:pt x="1725" y="1763"/>
                    <a:pt x="1869" y="1733"/>
                    <a:pt x="1976" y="1672"/>
                  </a:cubicBezTo>
                  <a:lnTo>
                    <a:pt x="2918" y="1125"/>
                  </a:lnTo>
                  <a:cubicBezTo>
                    <a:pt x="3131" y="1003"/>
                    <a:pt x="3131" y="791"/>
                    <a:pt x="2918" y="639"/>
                  </a:cubicBezTo>
                  <a:lnTo>
                    <a:pt x="1976" y="92"/>
                  </a:lnTo>
                  <a:cubicBezTo>
                    <a:pt x="1869" y="31"/>
                    <a:pt x="1725" y="0"/>
                    <a:pt x="1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896484" y="3907204"/>
              <a:ext cx="111914" cy="63032"/>
            </a:xfrm>
            <a:custGeom>
              <a:avLst/>
              <a:gdLst/>
              <a:ahLst/>
              <a:cxnLst/>
              <a:rect l="l" t="t" r="r" b="b"/>
              <a:pathLst>
                <a:path w="3132" h="1764" extrusionOk="0">
                  <a:moveTo>
                    <a:pt x="1551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91"/>
                    <a:pt x="0" y="973"/>
                    <a:pt x="213" y="1125"/>
                  </a:cubicBezTo>
                  <a:lnTo>
                    <a:pt x="1155" y="1673"/>
                  </a:lnTo>
                  <a:cubicBezTo>
                    <a:pt x="1277" y="1733"/>
                    <a:pt x="1429" y="1764"/>
                    <a:pt x="1577" y="1764"/>
                  </a:cubicBezTo>
                  <a:cubicBezTo>
                    <a:pt x="1725" y="1764"/>
                    <a:pt x="1870" y="1733"/>
                    <a:pt x="1976" y="1673"/>
                  </a:cubicBezTo>
                  <a:lnTo>
                    <a:pt x="2918" y="1125"/>
                  </a:lnTo>
                  <a:cubicBezTo>
                    <a:pt x="3131" y="1004"/>
                    <a:pt x="3131" y="791"/>
                    <a:pt x="2918" y="639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354818" y="3911564"/>
              <a:ext cx="114058" cy="64104"/>
            </a:xfrm>
            <a:custGeom>
              <a:avLst/>
              <a:gdLst/>
              <a:ahLst/>
              <a:cxnLst/>
              <a:rect l="l" t="t" r="r" b="b"/>
              <a:pathLst>
                <a:path w="3192" h="1794" extrusionOk="0">
                  <a:moveTo>
                    <a:pt x="1657" y="0"/>
                  </a:moveTo>
                  <a:cubicBezTo>
                    <a:pt x="1513" y="0"/>
                    <a:pt x="1368" y="31"/>
                    <a:pt x="1247" y="92"/>
                  </a:cubicBezTo>
                  <a:lnTo>
                    <a:pt x="244" y="699"/>
                  </a:lnTo>
                  <a:cubicBezTo>
                    <a:pt x="0" y="821"/>
                    <a:pt x="0" y="1034"/>
                    <a:pt x="244" y="1155"/>
                  </a:cubicBezTo>
                  <a:lnTo>
                    <a:pt x="1155" y="1703"/>
                  </a:lnTo>
                  <a:cubicBezTo>
                    <a:pt x="1262" y="1763"/>
                    <a:pt x="1406" y="1794"/>
                    <a:pt x="1551" y="1794"/>
                  </a:cubicBezTo>
                  <a:cubicBezTo>
                    <a:pt x="1695" y="1794"/>
                    <a:pt x="1839" y="1763"/>
                    <a:pt x="1946" y="1703"/>
                  </a:cubicBezTo>
                  <a:lnTo>
                    <a:pt x="2979" y="1095"/>
                  </a:lnTo>
                  <a:cubicBezTo>
                    <a:pt x="3192" y="973"/>
                    <a:pt x="3192" y="760"/>
                    <a:pt x="2979" y="639"/>
                  </a:cubicBezTo>
                  <a:lnTo>
                    <a:pt x="2067" y="92"/>
                  </a:lnTo>
                  <a:cubicBezTo>
                    <a:pt x="1946" y="31"/>
                    <a:pt x="1801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228827" y="3926750"/>
              <a:ext cx="114094" cy="63854"/>
            </a:xfrm>
            <a:custGeom>
              <a:avLst/>
              <a:gdLst/>
              <a:ahLst/>
              <a:cxnLst/>
              <a:rect l="l" t="t" r="r" b="b"/>
              <a:pathLst>
                <a:path w="3193" h="1787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44" y="639"/>
                  </a:lnTo>
                  <a:cubicBezTo>
                    <a:pt x="0" y="761"/>
                    <a:pt x="31" y="974"/>
                    <a:pt x="244" y="1095"/>
                  </a:cubicBezTo>
                  <a:lnTo>
                    <a:pt x="1277" y="1673"/>
                  </a:lnTo>
                  <a:cubicBezTo>
                    <a:pt x="1384" y="1749"/>
                    <a:pt x="1528" y="1787"/>
                    <a:pt x="1672" y="1787"/>
                  </a:cubicBezTo>
                  <a:cubicBezTo>
                    <a:pt x="1817" y="1787"/>
                    <a:pt x="1961" y="1749"/>
                    <a:pt x="2067" y="1673"/>
                  </a:cubicBezTo>
                  <a:lnTo>
                    <a:pt x="2979" y="1156"/>
                  </a:lnTo>
                  <a:cubicBezTo>
                    <a:pt x="3192" y="1034"/>
                    <a:pt x="3192" y="822"/>
                    <a:pt x="2979" y="700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563350" y="3943329"/>
              <a:ext cx="105375" cy="59495"/>
            </a:xfrm>
            <a:custGeom>
              <a:avLst/>
              <a:gdLst/>
              <a:ahLst/>
              <a:cxnLst/>
              <a:rect l="l" t="t" r="r" b="b"/>
              <a:pathLst>
                <a:path w="2949" h="1665" extrusionOk="0">
                  <a:moveTo>
                    <a:pt x="1520" y="0"/>
                  </a:moveTo>
                  <a:cubicBezTo>
                    <a:pt x="1376" y="0"/>
                    <a:pt x="1231" y="38"/>
                    <a:pt x="1125" y="114"/>
                  </a:cubicBezTo>
                  <a:lnTo>
                    <a:pt x="213" y="631"/>
                  </a:lnTo>
                  <a:cubicBezTo>
                    <a:pt x="0" y="753"/>
                    <a:pt x="0" y="965"/>
                    <a:pt x="213" y="1087"/>
                  </a:cubicBezTo>
                  <a:lnTo>
                    <a:pt x="1003" y="1573"/>
                  </a:lnTo>
                  <a:cubicBezTo>
                    <a:pt x="1110" y="1634"/>
                    <a:pt x="1254" y="1665"/>
                    <a:pt x="1402" y="1665"/>
                  </a:cubicBezTo>
                  <a:cubicBezTo>
                    <a:pt x="1551" y="1665"/>
                    <a:pt x="1703" y="1634"/>
                    <a:pt x="1824" y="1573"/>
                  </a:cubicBezTo>
                  <a:lnTo>
                    <a:pt x="2736" y="1026"/>
                  </a:lnTo>
                  <a:cubicBezTo>
                    <a:pt x="2949" y="905"/>
                    <a:pt x="2949" y="692"/>
                    <a:pt x="2736" y="570"/>
                  </a:cubicBezTo>
                  <a:lnTo>
                    <a:pt x="1915" y="114"/>
                  </a:lnTo>
                  <a:cubicBezTo>
                    <a:pt x="1809" y="38"/>
                    <a:pt x="1665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707815" y="3956371"/>
              <a:ext cx="85829" cy="48346"/>
            </a:xfrm>
            <a:custGeom>
              <a:avLst/>
              <a:gdLst/>
              <a:ahLst/>
              <a:cxnLst/>
              <a:rect l="l" t="t" r="r" b="b"/>
              <a:pathLst>
                <a:path w="2402" h="1353" extrusionOk="0">
                  <a:moveTo>
                    <a:pt x="760" y="0"/>
                  </a:moveTo>
                  <a:cubicBezTo>
                    <a:pt x="616" y="0"/>
                    <a:pt x="471" y="38"/>
                    <a:pt x="365" y="114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13" y="661"/>
                  </a:cubicBezTo>
                  <a:lnTo>
                    <a:pt x="1246" y="1239"/>
                  </a:lnTo>
                  <a:cubicBezTo>
                    <a:pt x="1353" y="1315"/>
                    <a:pt x="1497" y="1353"/>
                    <a:pt x="1641" y="1353"/>
                  </a:cubicBezTo>
                  <a:cubicBezTo>
                    <a:pt x="1786" y="1353"/>
                    <a:pt x="1930" y="1315"/>
                    <a:pt x="2037" y="1239"/>
                  </a:cubicBezTo>
                  <a:lnTo>
                    <a:pt x="2188" y="1178"/>
                  </a:lnTo>
                  <a:cubicBezTo>
                    <a:pt x="2401" y="1026"/>
                    <a:pt x="2401" y="813"/>
                    <a:pt x="2188" y="692"/>
                  </a:cubicBezTo>
                  <a:lnTo>
                    <a:pt x="1155" y="114"/>
                  </a:lnTo>
                  <a:cubicBezTo>
                    <a:pt x="1049" y="38"/>
                    <a:pt x="904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10447" y="3944401"/>
              <a:ext cx="111914" cy="62782"/>
            </a:xfrm>
            <a:custGeom>
              <a:avLst/>
              <a:gdLst/>
              <a:ahLst/>
              <a:cxnLst/>
              <a:rect l="l" t="t" r="r" b="b"/>
              <a:pathLst>
                <a:path w="3132" h="1757" extrusionOk="0">
                  <a:moveTo>
                    <a:pt x="1581" y="1"/>
                  </a:moveTo>
                  <a:cubicBezTo>
                    <a:pt x="1437" y="1"/>
                    <a:pt x="1292" y="39"/>
                    <a:pt x="1186" y="115"/>
                  </a:cubicBezTo>
                  <a:lnTo>
                    <a:pt x="244" y="662"/>
                  </a:lnTo>
                  <a:cubicBezTo>
                    <a:pt x="0" y="784"/>
                    <a:pt x="31" y="996"/>
                    <a:pt x="244" y="1118"/>
                  </a:cubicBezTo>
                  <a:lnTo>
                    <a:pt x="1155" y="1665"/>
                  </a:lnTo>
                  <a:cubicBezTo>
                    <a:pt x="1277" y="1726"/>
                    <a:pt x="1429" y="1756"/>
                    <a:pt x="1577" y="1756"/>
                  </a:cubicBezTo>
                  <a:cubicBezTo>
                    <a:pt x="1725" y="1756"/>
                    <a:pt x="1870" y="1726"/>
                    <a:pt x="1976" y="1665"/>
                  </a:cubicBezTo>
                  <a:lnTo>
                    <a:pt x="2918" y="1118"/>
                  </a:lnTo>
                  <a:cubicBezTo>
                    <a:pt x="3131" y="966"/>
                    <a:pt x="3131" y="784"/>
                    <a:pt x="2918" y="632"/>
                  </a:cubicBezTo>
                  <a:lnTo>
                    <a:pt x="1976" y="115"/>
                  </a:lnTo>
                  <a:cubicBezTo>
                    <a:pt x="1870" y="39"/>
                    <a:pt x="1725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971414" y="3950654"/>
              <a:ext cx="111914" cy="63032"/>
            </a:xfrm>
            <a:custGeom>
              <a:avLst/>
              <a:gdLst/>
              <a:ahLst/>
              <a:cxnLst/>
              <a:rect l="l" t="t" r="r" b="b"/>
              <a:pathLst>
                <a:path w="3132" h="1764" extrusionOk="0">
                  <a:moveTo>
                    <a:pt x="1581" y="1"/>
                  </a:moveTo>
                  <a:cubicBezTo>
                    <a:pt x="1437" y="1"/>
                    <a:pt x="1293" y="31"/>
                    <a:pt x="1186" y="92"/>
                  </a:cubicBezTo>
                  <a:lnTo>
                    <a:pt x="244" y="639"/>
                  </a:lnTo>
                  <a:cubicBezTo>
                    <a:pt x="1" y="791"/>
                    <a:pt x="1" y="1004"/>
                    <a:pt x="244" y="1125"/>
                  </a:cubicBezTo>
                  <a:lnTo>
                    <a:pt x="1186" y="1672"/>
                  </a:lnTo>
                  <a:cubicBezTo>
                    <a:pt x="1293" y="1733"/>
                    <a:pt x="1437" y="1764"/>
                    <a:pt x="1581" y="1764"/>
                  </a:cubicBezTo>
                  <a:cubicBezTo>
                    <a:pt x="1726" y="1764"/>
                    <a:pt x="1870" y="1733"/>
                    <a:pt x="1976" y="1672"/>
                  </a:cubicBezTo>
                  <a:lnTo>
                    <a:pt x="2919" y="1125"/>
                  </a:lnTo>
                  <a:cubicBezTo>
                    <a:pt x="3131" y="973"/>
                    <a:pt x="3131" y="760"/>
                    <a:pt x="2919" y="639"/>
                  </a:cubicBezTo>
                  <a:lnTo>
                    <a:pt x="1976" y="92"/>
                  </a:lnTo>
                  <a:cubicBezTo>
                    <a:pt x="1870" y="31"/>
                    <a:pt x="172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428676" y="3954192"/>
              <a:ext cx="116238" cy="64926"/>
            </a:xfrm>
            <a:custGeom>
              <a:avLst/>
              <a:gdLst/>
              <a:ahLst/>
              <a:cxnLst/>
              <a:rect l="l" t="t" r="r" b="b"/>
              <a:pathLst>
                <a:path w="3253" h="1817" extrusionOk="0">
                  <a:moveTo>
                    <a:pt x="1668" y="0"/>
                  </a:moveTo>
                  <a:cubicBezTo>
                    <a:pt x="1520" y="0"/>
                    <a:pt x="1368" y="38"/>
                    <a:pt x="1247" y="114"/>
                  </a:cubicBezTo>
                  <a:lnTo>
                    <a:pt x="243" y="692"/>
                  </a:lnTo>
                  <a:cubicBezTo>
                    <a:pt x="0" y="844"/>
                    <a:pt x="31" y="1026"/>
                    <a:pt x="243" y="1178"/>
                  </a:cubicBezTo>
                  <a:lnTo>
                    <a:pt x="1186" y="1725"/>
                  </a:lnTo>
                  <a:cubicBezTo>
                    <a:pt x="1292" y="1786"/>
                    <a:pt x="1437" y="1817"/>
                    <a:pt x="1585" y="1817"/>
                  </a:cubicBezTo>
                  <a:cubicBezTo>
                    <a:pt x="1733" y="1817"/>
                    <a:pt x="1885" y="1786"/>
                    <a:pt x="2006" y="1725"/>
                  </a:cubicBezTo>
                  <a:lnTo>
                    <a:pt x="3009" y="1117"/>
                  </a:lnTo>
                  <a:cubicBezTo>
                    <a:pt x="3253" y="996"/>
                    <a:pt x="3222" y="783"/>
                    <a:pt x="3009" y="661"/>
                  </a:cubicBezTo>
                  <a:lnTo>
                    <a:pt x="2067" y="114"/>
                  </a:lnTo>
                  <a:cubicBezTo>
                    <a:pt x="1961" y="38"/>
                    <a:pt x="181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308116" y="3972379"/>
              <a:ext cx="108627" cy="60852"/>
            </a:xfrm>
            <a:custGeom>
              <a:avLst/>
              <a:gdLst/>
              <a:ahLst/>
              <a:cxnLst/>
              <a:rect l="l" t="t" r="r" b="b"/>
              <a:pathLst>
                <a:path w="3040" h="1703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8"/>
                  </a:lnTo>
                  <a:cubicBezTo>
                    <a:pt x="0" y="730"/>
                    <a:pt x="0" y="943"/>
                    <a:pt x="213" y="1064"/>
                  </a:cubicBezTo>
                  <a:lnTo>
                    <a:pt x="1125" y="1611"/>
                  </a:lnTo>
                  <a:cubicBezTo>
                    <a:pt x="1231" y="1672"/>
                    <a:pt x="1376" y="1703"/>
                    <a:pt x="1520" y="1703"/>
                  </a:cubicBezTo>
                  <a:cubicBezTo>
                    <a:pt x="1665" y="1703"/>
                    <a:pt x="1809" y="1672"/>
                    <a:pt x="1915" y="1611"/>
                  </a:cubicBezTo>
                  <a:lnTo>
                    <a:pt x="2827" y="1064"/>
                  </a:lnTo>
                  <a:cubicBezTo>
                    <a:pt x="3040" y="943"/>
                    <a:pt x="3040" y="730"/>
                    <a:pt x="2827" y="608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785996" y="4001715"/>
              <a:ext cx="82578" cy="45630"/>
            </a:xfrm>
            <a:custGeom>
              <a:avLst/>
              <a:gdLst/>
              <a:ahLst/>
              <a:cxnLst/>
              <a:rect l="l" t="t" r="r" b="b"/>
              <a:pathLst>
                <a:path w="2311" h="1277" extrusionOk="0">
                  <a:moveTo>
                    <a:pt x="764" y="0"/>
                  </a:moveTo>
                  <a:cubicBezTo>
                    <a:pt x="616" y="0"/>
                    <a:pt x="472" y="31"/>
                    <a:pt x="365" y="91"/>
                  </a:cubicBezTo>
                  <a:lnTo>
                    <a:pt x="213" y="183"/>
                  </a:lnTo>
                  <a:cubicBezTo>
                    <a:pt x="0" y="304"/>
                    <a:pt x="0" y="517"/>
                    <a:pt x="213" y="638"/>
                  </a:cubicBezTo>
                  <a:lnTo>
                    <a:pt x="1125" y="1186"/>
                  </a:lnTo>
                  <a:cubicBezTo>
                    <a:pt x="1247" y="1246"/>
                    <a:pt x="1391" y="1277"/>
                    <a:pt x="1535" y="1277"/>
                  </a:cubicBezTo>
                  <a:cubicBezTo>
                    <a:pt x="1680" y="1277"/>
                    <a:pt x="1824" y="1246"/>
                    <a:pt x="1946" y="1186"/>
                  </a:cubicBezTo>
                  <a:lnTo>
                    <a:pt x="2098" y="1094"/>
                  </a:lnTo>
                  <a:cubicBezTo>
                    <a:pt x="2311" y="973"/>
                    <a:pt x="2311" y="760"/>
                    <a:pt x="2098" y="608"/>
                  </a:cubicBezTo>
                  <a:lnTo>
                    <a:pt x="1186" y="91"/>
                  </a:lnTo>
                  <a:cubicBezTo>
                    <a:pt x="1064" y="31"/>
                    <a:pt x="912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632849" y="3984314"/>
              <a:ext cx="114094" cy="63032"/>
            </a:xfrm>
            <a:custGeom>
              <a:avLst/>
              <a:gdLst/>
              <a:ahLst/>
              <a:cxnLst/>
              <a:rect l="l" t="t" r="r" b="b"/>
              <a:pathLst>
                <a:path w="3193" h="1764" extrusionOk="0">
                  <a:moveTo>
                    <a:pt x="1547" y="1"/>
                  </a:moveTo>
                  <a:cubicBezTo>
                    <a:pt x="1399" y="1"/>
                    <a:pt x="1247" y="31"/>
                    <a:pt x="1125" y="92"/>
                  </a:cubicBezTo>
                  <a:lnTo>
                    <a:pt x="213" y="609"/>
                  </a:lnTo>
                  <a:cubicBezTo>
                    <a:pt x="1" y="761"/>
                    <a:pt x="1" y="943"/>
                    <a:pt x="213" y="1095"/>
                  </a:cubicBezTo>
                  <a:lnTo>
                    <a:pt x="1247" y="1673"/>
                  </a:lnTo>
                  <a:cubicBezTo>
                    <a:pt x="1353" y="1733"/>
                    <a:pt x="1498" y="1764"/>
                    <a:pt x="1646" y="1764"/>
                  </a:cubicBezTo>
                  <a:cubicBezTo>
                    <a:pt x="1794" y="1764"/>
                    <a:pt x="1946" y="1733"/>
                    <a:pt x="2068" y="1673"/>
                  </a:cubicBezTo>
                  <a:lnTo>
                    <a:pt x="2979" y="1156"/>
                  </a:lnTo>
                  <a:cubicBezTo>
                    <a:pt x="3192" y="1034"/>
                    <a:pt x="3192" y="822"/>
                    <a:pt x="2979" y="700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186485" y="3987601"/>
              <a:ext cx="115130" cy="64926"/>
            </a:xfrm>
            <a:custGeom>
              <a:avLst/>
              <a:gdLst/>
              <a:ahLst/>
              <a:cxnLst/>
              <a:rect l="l" t="t" r="r" b="b"/>
              <a:pathLst>
                <a:path w="3222" h="1817" extrusionOk="0">
                  <a:moveTo>
                    <a:pt x="1554" y="0"/>
                  </a:moveTo>
                  <a:cubicBezTo>
                    <a:pt x="1406" y="0"/>
                    <a:pt x="1261" y="30"/>
                    <a:pt x="1155" y="91"/>
                  </a:cubicBezTo>
                  <a:lnTo>
                    <a:pt x="213" y="638"/>
                  </a:lnTo>
                  <a:cubicBezTo>
                    <a:pt x="0" y="790"/>
                    <a:pt x="0" y="1003"/>
                    <a:pt x="213" y="1125"/>
                  </a:cubicBezTo>
                  <a:lnTo>
                    <a:pt x="1246" y="1702"/>
                  </a:lnTo>
                  <a:cubicBezTo>
                    <a:pt x="1353" y="1778"/>
                    <a:pt x="1497" y="1816"/>
                    <a:pt x="1641" y="1816"/>
                  </a:cubicBezTo>
                  <a:cubicBezTo>
                    <a:pt x="1786" y="1816"/>
                    <a:pt x="1930" y="1778"/>
                    <a:pt x="2037" y="1702"/>
                  </a:cubicBezTo>
                  <a:lnTo>
                    <a:pt x="2979" y="1155"/>
                  </a:lnTo>
                  <a:cubicBezTo>
                    <a:pt x="3222" y="1033"/>
                    <a:pt x="3222" y="821"/>
                    <a:pt x="2979" y="699"/>
                  </a:cubicBezTo>
                  <a:lnTo>
                    <a:pt x="1976" y="91"/>
                  </a:lnTo>
                  <a:cubicBezTo>
                    <a:pt x="1854" y="30"/>
                    <a:pt x="1702" y="0"/>
                    <a:pt x="1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504714" y="3998464"/>
              <a:ext cx="109699" cy="60852"/>
            </a:xfrm>
            <a:custGeom>
              <a:avLst/>
              <a:gdLst/>
              <a:ahLst/>
              <a:cxnLst/>
              <a:rect l="l" t="t" r="r" b="b"/>
              <a:pathLst>
                <a:path w="3070" h="1703" extrusionOk="0">
                  <a:moveTo>
                    <a:pt x="1641" y="0"/>
                  </a:moveTo>
                  <a:cubicBezTo>
                    <a:pt x="1497" y="0"/>
                    <a:pt x="1353" y="30"/>
                    <a:pt x="1246" y="91"/>
                  </a:cubicBezTo>
                  <a:lnTo>
                    <a:pt x="213" y="669"/>
                  </a:lnTo>
                  <a:cubicBezTo>
                    <a:pt x="0" y="821"/>
                    <a:pt x="0" y="1033"/>
                    <a:pt x="213" y="1155"/>
                  </a:cubicBezTo>
                  <a:lnTo>
                    <a:pt x="1033" y="1611"/>
                  </a:lnTo>
                  <a:cubicBezTo>
                    <a:pt x="1140" y="1672"/>
                    <a:pt x="1284" y="1702"/>
                    <a:pt x="1429" y="1702"/>
                  </a:cubicBezTo>
                  <a:cubicBezTo>
                    <a:pt x="1573" y="1702"/>
                    <a:pt x="1717" y="1672"/>
                    <a:pt x="1824" y="1611"/>
                  </a:cubicBezTo>
                  <a:lnTo>
                    <a:pt x="2857" y="1003"/>
                  </a:lnTo>
                  <a:cubicBezTo>
                    <a:pt x="3070" y="881"/>
                    <a:pt x="3070" y="669"/>
                    <a:pt x="2857" y="547"/>
                  </a:cubicBezTo>
                  <a:lnTo>
                    <a:pt x="2037" y="91"/>
                  </a:lnTo>
                  <a:cubicBezTo>
                    <a:pt x="1930" y="30"/>
                    <a:pt x="1786" y="0"/>
                    <a:pt x="1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6381975" y="4014722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86" y="1642"/>
                  </a:lnTo>
                  <a:cubicBezTo>
                    <a:pt x="1292" y="1703"/>
                    <a:pt x="1436" y="1733"/>
                    <a:pt x="1581" y="1733"/>
                  </a:cubicBezTo>
                  <a:cubicBezTo>
                    <a:pt x="1725" y="1733"/>
                    <a:pt x="1870" y="1703"/>
                    <a:pt x="1976" y="1642"/>
                  </a:cubicBezTo>
                  <a:lnTo>
                    <a:pt x="2888" y="1126"/>
                  </a:lnTo>
                  <a:cubicBezTo>
                    <a:pt x="3101" y="974"/>
                    <a:pt x="3101" y="761"/>
                    <a:pt x="2888" y="639"/>
                  </a:cubicBezTo>
                  <a:lnTo>
                    <a:pt x="1915" y="92"/>
                  </a:lnTo>
                  <a:cubicBezTo>
                    <a:pt x="1809" y="31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859854" y="4044343"/>
              <a:ext cx="83650" cy="46452"/>
            </a:xfrm>
            <a:custGeom>
              <a:avLst/>
              <a:gdLst/>
              <a:ahLst/>
              <a:cxnLst/>
              <a:rect l="l" t="t" r="r" b="b"/>
              <a:pathLst>
                <a:path w="2341" h="1300" extrusionOk="0">
                  <a:moveTo>
                    <a:pt x="787" y="0"/>
                  </a:moveTo>
                  <a:cubicBezTo>
                    <a:pt x="639" y="0"/>
                    <a:pt x="487" y="38"/>
                    <a:pt x="365" y="114"/>
                  </a:cubicBezTo>
                  <a:lnTo>
                    <a:pt x="213" y="175"/>
                  </a:lnTo>
                  <a:cubicBezTo>
                    <a:pt x="0" y="327"/>
                    <a:pt x="0" y="540"/>
                    <a:pt x="213" y="661"/>
                  </a:cubicBezTo>
                  <a:lnTo>
                    <a:pt x="1186" y="1208"/>
                  </a:lnTo>
                  <a:cubicBezTo>
                    <a:pt x="1292" y="1269"/>
                    <a:pt x="1437" y="1300"/>
                    <a:pt x="1581" y="1300"/>
                  </a:cubicBezTo>
                  <a:cubicBezTo>
                    <a:pt x="1725" y="1300"/>
                    <a:pt x="1870" y="1269"/>
                    <a:pt x="1976" y="1208"/>
                  </a:cubicBezTo>
                  <a:lnTo>
                    <a:pt x="2128" y="1117"/>
                  </a:lnTo>
                  <a:cubicBezTo>
                    <a:pt x="2341" y="996"/>
                    <a:pt x="2341" y="783"/>
                    <a:pt x="2128" y="661"/>
                  </a:cubicBezTo>
                  <a:lnTo>
                    <a:pt x="1186" y="114"/>
                  </a:lnTo>
                  <a:cubicBezTo>
                    <a:pt x="1079" y="38"/>
                    <a:pt x="935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711066" y="4029122"/>
              <a:ext cx="109735" cy="61674"/>
            </a:xfrm>
            <a:custGeom>
              <a:avLst/>
              <a:gdLst/>
              <a:ahLst/>
              <a:cxnLst/>
              <a:rect l="l" t="t" r="r" b="b"/>
              <a:pathLst>
                <a:path w="3071" h="1726" extrusionOk="0">
                  <a:moveTo>
                    <a:pt x="1547" y="1"/>
                  </a:moveTo>
                  <a:cubicBezTo>
                    <a:pt x="1398" y="1"/>
                    <a:pt x="1246" y="39"/>
                    <a:pt x="1125" y="115"/>
                  </a:cubicBezTo>
                  <a:lnTo>
                    <a:pt x="213" y="631"/>
                  </a:lnTo>
                  <a:cubicBezTo>
                    <a:pt x="0" y="753"/>
                    <a:pt x="0" y="966"/>
                    <a:pt x="213" y="1087"/>
                  </a:cubicBezTo>
                  <a:lnTo>
                    <a:pt x="1125" y="1634"/>
                  </a:lnTo>
                  <a:cubicBezTo>
                    <a:pt x="1246" y="1695"/>
                    <a:pt x="1398" y="1726"/>
                    <a:pt x="1547" y="1726"/>
                  </a:cubicBezTo>
                  <a:cubicBezTo>
                    <a:pt x="1695" y="1726"/>
                    <a:pt x="1839" y="1695"/>
                    <a:pt x="1946" y="1634"/>
                  </a:cubicBezTo>
                  <a:lnTo>
                    <a:pt x="2857" y="1087"/>
                  </a:lnTo>
                  <a:cubicBezTo>
                    <a:pt x="3070" y="966"/>
                    <a:pt x="3070" y="753"/>
                    <a:pt x="2857" y="631"/>
                  </a:cubicBezTo>
                  <a:lnTo>
                    <a:pt x="1946" y="115"/>
                  </a:lnTo>
                  <a:cubicBezTo>
                    <a:pt x="1839" y="39"/>
                    <a:pt x="1695" y="1"/>
                    <a:pt x="1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6264666" y="4033195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55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1"/>
                    <a:pt x="1" y="973"/>
                    <a:pt x="213" y="1125"/>
                  </a:cubicBezTo>
                  <a:lnTo>
                    <a:pt x="1125" y="1642"/>
                  </a:lnTo>
                  <a:cubicBezTo>
                    <a:pt x="1232" y="1703"/>
                    <a:pt x="1376" y="1733"/>
                    <a:pt x="1524" y="1733"/>
                  </a:cubicBezTo>
                  <a:cubicBezTo>
                    <a:pt x="1672" y="1733"/>
                    <a:pt x="1824" y="1703"/>
                    <a:pt x="1946" y="1642"/>
                  </a:cubicBezTo>
                  <a:lnTo>
                    <a:pt x="2888" y="1095"/>
                  </a:lnTo>
                  <a:cubicBezTo>
                    <a:pt x="3101" y="943"/>
                    <a:pt x="3101" y="761"/>
                    <a:pt x="2888" y="609"/>
                  </a:cubicBezTo>
                  <a:lnTo>
                    <a:pt x="1976" y="92"/>
                  </a:lnTo>
                  <a:cubicBezTo>
                    <a:pt x="1855" y="31"/>
                    <a:pt x="1703" y="1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575285" y="4038626"/>
              <a:ext cx="117346" cy="66284"/>
            </a:xfrm>
            <a:custGeom>
              <a:avLst/>
              <a:gdLst/>
              <a:ahLst/>
              <a:cxnLst/>
              <a:rect l="l" t="t" r="r" b="b"/>
              <a:pathLst>
                <a:path w="3284" h="1855" extrusionOk="0">
                  <a:moveTo>
                    <a:pt x="1642" y="1"/>
                  </a:moveTo>
                  <a:cubicBezTo>
                    <a:pt x="1498" y="1"/>
                    <a:pt x="1353" y="31"/>
                    <a:pt x="1247" y="92"/>
                  </a:cubicBezTo>
                  <a:lnTo>
                    <a:pt x="213" y="700"/>
                  </a:lnTo>
                  <a:cubicBezTo>
                    <a:pt x="1" y="821"/>
                    <a:pt x="1" y="1034"/>
                    <a:pt x="213" y="1156"/>
                  </a:cubicBezTo>
                  <a:lnTo>
                    <a:pt x="1247" y="1764"/>
                  </a:lnTo>
                  <a:cubicBezTo>
                    <a:pt x="1353" y="1824"/>
                    <a:pt x="1498" y="1855"/>
                    <a:pt x="1642" y="1855"/>
                  </a:cubicBezTo>
                  <a:cubicBezTo>
                    <a:pt x="1786" y="1855"/>
                    <a:pt x="1931" y="1824"/>
                    <a:pt x="2037" y="1764"/>
                  </a:cubicBezTo>
                  <a:lnTo>
                    <a:pt x="3071" y="1156"/>
                  </a:lnTo>
                  <a:cubicBezTo>
                    <a:pt x="3283" y="1034"/>
                    <a:pt x="3283" y="821"/>
                    <a:pt x="3071" y="700"/>
                  </a:cubicBezTo>
                  <a:lnTo>
                    <a:pt x="2037" y="92"/>
                  </a:lnTo>
                  <a:cubicBezTo>
                    <a:pt x="1931" y="31"/>
                    <a:pt x="1786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456905" y="4058172"/>
              <a:ext cx="106483" cy="58708"/>
            </a:xfrm>
            <a:custGeom>
              <a:avLst/>
              <a:gdLst/>
              <a:ahLst/>
              <a:cxnLst/>
              <a:rect l="l" t="t" r="r" b="b"/>
              <a:pathLst>
                <a:path w="2980" h="1643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44" y="639"/>
                  </a:lnTo>
                  <a:cubicBezTo>
                    <a:pt x="1" y="761"/>
                    <a:pt x="31" y="973"/>
                    <a:pt x="244" y="1095"/>
                  </a:cubicBezTo>
                  <a:lnTo>
                    <a:pt x="1034" y="1551"/>
                  </a:lnTo>
                  <a:cubicBezTo>
                    <a:pt x="1140" y="1612"/>
                    <a:pt x="1285" y="1642"/>
                    <a:pt x="1433" y="1642"/>
                  </a:cubicBezTo>
                  <a:cubicBezTo>
                    <a:pt x="1581" y="1642"/>
                    <a:pt x="1733" y="1612"/>
                    <a:pt x="1855" y="1551"/>
                  </a:cubicBezTo>
                  <a:lnTo>
                    <a:pt x="2736" y="1034"/>
                  </a:lnTo>
                  <a:cubicBezTo>
                    <a:pt x="2979" y="913"/>
                    <a:pt x="2979" y="700"/>
                    <a:pt x="2736" y="548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785996" y="4072286"/>
              <a:ext cx="110806" cy="61960"/>
            </a:xfrm>
            <a:custGeom>
              <a:avLst/>
              <a:gdLst/>
              <a:ahLst/>
              <a:cxnLst/>
              <a:rect l="l" t="t" r="r" b="b"/>
              <a:pathLst>
                <a:path w="3101" h="1734" extrusionOk="0">
                  <a:moveTo>
                    <a:pt x="1520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156" y="1642"/>
                  </a:lnTo>
                  <a:cubicBezTo>
                    <a:pt x="1277" y="1703"/>
                    <a:pt x="1421" y="1733"/>
                    <a:pt x="1566" y="1733"/>
                  </a:cubicBezTo>
                  <a:cubicBezTo>
                    <a:pt x="1710" y="1733"/>
                    <a:pt x="1855" y="1703"/>
                    <a:pt x="1976" y="1642"/>
                  </a:cubicBezTo>
                  <a:lnTo>
                    <a:pt x="2888" y="1126"/>
                  </a:lnTo>
                  <a:cubicBezTo>
                    <a:pt x="3101" y="974"/>
                    <a:pt x="3101" y="761"/>
                    <a:pt x="2888" y="639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935892" y="4088580"/>
              <a:ext cx="84722" cy="46738"/>
            </a:xfrm>
            <a:custGeom>
              <a:avLst/>
              <a:gdLst/>
              <a:ahLst/>
              <a:cxnLst/>
              <a:rect l="l" t="t" r="r" b="b"/>
              <a:pathLst>
                <a:path w="2371" h="1308" extrusionOk="0">
                  <a:moveTo>
                    <a:pt x="760" y="1"/>
                  </a:moveTo>
                  <a:cubicBezTo>
                    <a:pt x="616" y="1"/>
                    <a:pt x="471" y="31"/>
                    <a:pt x="365" y="92"/>
                  </a:cubicBezTo>
                  <a:lnTo>
                    <a:pt x="213" y="183"/>
                  </a:lnTo>
                  <a:cubicBezTo>
                    <a:pt x="0" y="305"/>
                    <a:pt x="0" y="518"/>
                    <a:pt x="213" y="639"/>
                  </a:cubicBezTo>
                  <a:lnTo>
                    <a:pt x="1186" y="1217"/>
                  </a:lnTo>
                  <a:cubicBezTo>
                    <a:pt x="1307" y="1277"/>
                    <a:pt x="1459" y="1308"/>
                    <a:pt x="1607" y="1308"/>
                  </a:cubicBezTo>
                  <a:cubicBezTo>
                    <a:pt x="1755" y="1308"/>
                    <a:pt x="1900" y="1277"/>
                    <a:pt x="2006" y="1217"/>
                  </a:cubicBezTo>
                  <a:lnTo>
                    <a:pt x="2158" y="1125"/>
                  </a:lnTo>
                  <a:cubicBezTo>
                    <a:pt x="2371" y="1004"/>
                    <a:pt x="2371" y="791"/>
                    <a:pt x="2158" y="670"/>
                  </a:cubicBezTo>
                  <a:lnTo>
                    <a:pt x="1155" y="92"/>
                  </a:lnTo>
                  <a:cubicBezTo>
                    <a:pt x="1049" y="31"/>
                    <a:pt x="904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338524" y="4075823"/>
              <a:ext cx="111914" cy="62782"/>
            </a:xfrm>
            <a:custGeom>
              <a:avLst/>
              <a:gdLst/>
              <a:ahLst/>
              <a:cxnLst/>
              <a:rect l="l" t="t" r="r" b="b"/>
              <a:pathLst>
                <a:path w="3132" h="1757" extrusionOk="0">
                  <a:moveTo>
                    <a:pt x="1577" y="1"/>
                  </a:moveTo>
                  <a:cubicBezTo>
                    <a:pt x="1429" y="1"/>
                    <a:pt x="1277" y="39"/>
                    <a:pt x="1155" y="115"/>
                  </a:cubicBezTo>
                  <a:lnTo>
                    <a:pt x="213" y="662"/>
                  </a:lnTo>
                  <a:cubicBezTo>
                    <a:pt x="0" y="783"/>
                    <a:pt x="0" y="996"/>
                    <a:pt x="213" y="1118"/>
                  </a:cubicBezTo>
                  <a:lnTo>
                    <a:pt x="1186" y="1665"/>
                  </a:lnTo>
                  <a:cubicBezTo>
                    <a:pt x="1292" y="1726"/>
                    <a:pt x="1437" y="1756"/>
                    <a:pt x="1581" y="1756"/>
                  </a:cubicBezTo>
                  <a:cubicBezTo>
                    <a:pt x="1725" y="1756"/>
                    <a:pt x="1870" y="1726"/>
                    <a:pt x="1976" y="1665"/>
                  </a:cubicBezTo>
                  <a:lnTo>
                    <a:pt x="2918" y="1118"/>
                  </a:lnTo>
                  <a:cubicBezTo>
                    <a:pt x="3131" y="996"/>
                    <a:pt x="3131" y="783"/>
                    <a:pt x="2918" y="662"/>
                  </a:cubicBezTo>
                  <a:lnTo>
                    <a:pt x="1976" y="115"/>
                  </a:lnTo>
                  <a:cubicBezTo>
                    <a:pt x="1870" y="39"/>
                    <a:pt x="1725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653502" y="4083434"/>
              <a:ext cx="112986" cy="63854"/>
            </a:xfrm>
            <a:custGeom>
              <a:avLst/>
              <a:gdLst/>
              <a:ahLst/>
              <a:cxnLst/>
              <a:rect l="l" t="t" r="r" b="b"/>
              <a:pathLst>
                <a:path w="3162" h="1787" extrusionOk="0">
                  <a:moveTo>
                    <a:pt x="1642" y="0"/>
                  </a:moveTo>
                  <a:cubicBezTo>
                    <a:pt x="1497" y="0"/>
                    <a:pt x="1353" y="38"/>
                    <a:pt x="1246" y="114"/>
                  </a:cubicBezTo>
                  <a:lnTo>
                    <a:pt x="213" y="692"/>
                  </a:lnTo>
                  <a:cubicBezTo>
                    <a:pt x="0" y="814"/>
                    <a:pt x="0" y="1026"/>
                    <a:pt x="213" y="1178"/>
                  </a:cubicBezTo>
                  <a:lnTo>
                    <a:pt x="1125" y="1695"/>
                  </a:lnTo>
                  <a:cubicBezTo>
                    <a:pt x="1231" y="1756"/>
                    <a:pt x="1376" y="1786"/>
                    <a:pt x="1520" y="1786"/>
                  </a:cubicBezTo>
                  <a:cubicBezTo>
                    <a:pt x="1664" y="1786"/>
                    <a:pt x="1809" y="1756"/>
                    <a:pt x="1915" y="1695"/>
                  </a:cubicBezTo>
                  <a:lnTo>
                    <a:pt x="2949" y="1087"/>
                  </a:lnTo>
                  <a:cubicBezTo>
                    <a:pt x="3161" y="966"/>
                    <a:pt x="3161" y="753"/>
                    <a:pt x="2949" y="631"/>
                  </a:cubicBezTo>
                  <a:lnTo>
                    <a:pt x="2037" y="114"/>
                  </a:lnTo>
                  <a:cubicBezTo>
                    <a:pt x="1930" y="38"/>
                    <a:pt x="1786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6527511" y="4098620"/>
              <a:ext cx="114058" cy="63854"/>
            </a:xfrm>
            <a:custGeom>
              <a:avLst/>
              <a:gdLst/>
              <a:ahLst/>
              <a:cxnLst/>
              <a:rect l="l" t="t" r="r" b="b"/>
              <a:pathLst>
                <a:path w="3192" h="1787" extrusionOk="0">
                  <a:moveTo>
                    <a:pt x="1520" y="1"/>
                  </a:moveTo>
                  <a:cubicBezTo>
                    <a:pt x="1376" y="1"/>
                    <a:pt x="1231" y="39"/>
                    <a:pt x="1125" y="115"/>
                  </a:cubicBezTo>
                  <a:lnTo>
                    <a:pt x="213" y="632"/>
                  </a:lnTo>
                  <a:cubicBezTo>
                    <a:pt x="0" y="753"/>
                    <a:pt x="0" y="966"/>
                    <a:pt x="213" y="1088"/>
                  </a:cubicBezTo>
                  <a:lnTo>
                    <a:pt x="1247" y="1696"/>
                  </a:lnTo>
                  <a:cubicBezTo>
                    <a:pt x="1353" y="1756"/>
                    <a:pt x="1497" y="1787"/>
                    <a:pt x="1645" y="1787"/>
                  </a:cubicBezTo>
                  <a:cubicBezTo>
                    <a:pt x="1794" y="1787"/>
                    <a:pt x="1946" y="1756"/>
                    <a:pt x="2067" y="1696"/>
                  </a:cubicBezTo>
                  <a:lnTo>
                    <a:pt x="2949" y="1148"/>
                  </a:lnTo>
                  <a:cubicBezTo>
                    <a:pt x="3192" y="1027"/>
                    <a:pt x="3192" y="814"/>
                    <a:pt x="2949" y="692"/>
                  </a:cubicBezTo>
                  <a:lnTo>
                    <a:pt x="1915" y="115"/>
                  </a:lnTo>
                  <a:cubicBezTo>
                    <a:pt x="1809" y="39"/>
                    <a:pt x="1664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6860926" y="4115736"/>
              <a:ext cx="112986" cy="63032"/>
            </a:xfrm>
            <a:custGeom>
              <a:avLst/>
              <a:gdLst/>
              <a:ahLst/>
              <a:cxnLst/>
              <a:rect l="l" t="t" r="r" b="b"/>
              <a:pathLst>
                <a:path w="3162" h="1764" extrusionOk="0">
                  <a:moveTo>
                    <a:pt x="1524" y="1"/>
                  </a:moveTo>
                  <a:cubicBezTo>
                    <a:pt x="1376" y="1"/>
                    <a:pt x="1232" y="31"/>
                    <a:pt x="1125" y="92"/>
                  </a:cubicBezTo>
                  <a:lnTo>
                    <a:pt x="214" y="639"/>
                  </a:lnTo>
                  <a:cubicBezTo>
                    <a:pt x="1" y="761"/>
                    <a:pt x="1" y="973"/>
                    <a:pt x="214" y="1095"/>
                  </a:cubicBezTo>
                  <a:lnTo>
                    <a:pt x="1217" y="1672"/>
                  </a:lnTo>
                  <a:cubicBezTo>
                    <a:pt x="1323" y="1733"/>
                    <a:pt x="1467" y="1764"/>
                    <a:pt x="1612" y="1764"/>
                  </a:cubicBezTo>
                  <a:cubicBezTo>
                    <a:pt x="1756" y="1764"/>
                    <a:pt x="1901" y="1733"/>
                    <a:pt x="2007" y="1672"/>
                  </a:cubicBezTo>
                  <a:lnTo>
                    <a:pt x="2919" y="1125"/>
                  </a:lnTo>
                  <a:cubicBezTo>
                    <a:pt x="3162" y="1004"/>
                    <a:pt x="3162" y="791"/>
                    <a:pt x="2919" y="669"/>
                  </a:cubicBezTo>
                  <a:lnTo>
                    <a:pt x="1946" y="92"/>
                  </a:lnTo>
                  <a:cubicBezTo>
                    <a:pt x="1825" y="31"/>
                    <a:pt x="1673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6414562" y="4119273"/>
              <a:ext cx="106447" cy="59495"/>
            </a:xfrm>
            <a:custGeom>
              <a:avLst/>
              <a:gdLst/>
              <a:ahLst/>
              <a:cxnLst/>
              <a:rect l="l" t="t" r="r" b="b"/>
              <a:pathLst>
                <a:path w="2979" h="1665" extrusionOk="0">
                  <a:moveTo>
                    <a:pt x="1550" y="1"/>
                  </a:moveTo>
                  <a:cubicBezTo>
                    <a:pt x="1406" y="1"/>
                    <a:pt x="1262" y="39"/>
                    <a:pt x="1155" y="114"/>
                  </a:cubicBezTo>
                  <a:lnTo>
                    <a:pt x="213" y="662"/>
                  </a:lnTo>
                  <a:cubicBezTo>
                    <a:pt x="0" y="783"/>
                    <a:pt x="0" y="996"/>
                    <a:pt x="213" y="1118"/>
                  </a:cubicBezTo>
                  <a:lnTo>
                    <a:pt x="1003" y="1573"/>
                  </a:lnTo>
                  <a:cubicBezTo>
                    <a:pt x="1110" y="1634"/>
                    <a:pt x="1254" y="1665"/>
                    <a:pt x="1402" y="1665"/>
                  </a:cubicBezTo>
                  <a:cubicBezTo>
                    <a:pt x="1550" y="1665"/>
                    <a:pt x="1702" y="1634"/>
                    <a:pt x="1824" y="1573"/>
                  </a:cubicBezTo>
                  <a:lnTo>
                    <a:pt x="2766" y="1026"/>
                  </a:lnTo>
                  <a:cubicBezTo>
                    <a:pt x="2979" y="905"/>
                    <a:pt x="2979" y="692"/>
                    <a:pt x="2766" y="570"/>
                  </a:cubicBezTo>
                  <a:lnTo>
                    <a:pt x="1945" y="114"/>
                  </a:lnTo>
                  <a:cubicBezTo>
                    <a:pt x="1839" y="39"/>
                    <a:pt x="1695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727360" y="4126598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641" y="1"/>
                  </a:moveTo>
                  <a:cubicBezTo>
                    <a:pt x="1497" y="1"/>
                    <a:pt x="1353" y="31"/>
                    <a:pt x="1246" y="92"/>
                  </a:cubicBezTo>
                  <a:lnTo>
                    <a:pt x="213" y="700"/>
                  </a:lnTo>
                  <a:cubicBezTo>
                    <a:pt x="0" y="821"/>
                    <a:pt x="0" y="1034"/>
                    <a:pt x="213" y="1156"/>
                  </a:cubicBezTo>
                  <a:lnTo>
                    <a:pt x="1186" y="1703"/>
                  </a:lnTo>
                  <a:cubicBezTo>
                    <a:pt x="1292" y="1764"/>
                    <a:pt x="1436" y="1794"/>
                    <a:pt x="1581" y="1794"/>
                  </a:cubicBezTo>
                  <a:cubicBezTo>
                    <a:pt x="1725" y="1794"/>
                    <a:pt x="1869" y="1764"/>
                    <a:pt x="1976" y="1703"/>
                  </a:cubicBezTo>
                  <a:lnTo>
                    <a:pt x="3009" y="1095"/>
                  </a:lnTo>
                  <a:cubicBezTo>
                    <a:pt x="3222" y="973"/>
                    <a:pt x="3222" y="761"/>
                    <a:pt x="3009" y="639"/>
                  </a:cubicBezTo>
                  <a:lnTo>
                    <a:pt x="2037" y="92"/>
                  </a:lnTo>
                  <a:cubicBezTo>
                    <a:pt x="1930" y="31"/>
                    <a:pt x="1786" y="1"/>
                    <a:pt x="1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605693" y="4144000"/>
              <a:ext cx="109735" cy="60852"/>
            </a:xfrm>
            <a:custGeom>
              <a:avLst/>
              <a:gdLst/>
              <a:ahLst/>
              <a:cxnLst/>
              <a:rect l="l" t="t" r="r" b="b"/>
              <a:pathLst>
                <a:path w="3071" h="1703" extrusionOk="0">
                  <a:moveTo>
                    <a:pt x="1524" y="0"/>
                  </a:moveTo>
                  <a:cubicBezTo>
                    <a:pt x="1376" y="0"/>
                    <a:pt x="1232" y="30"/>
                    <a:pt x="1125" y="91"/>
                  </a:cubicBezTo>
                  <a:lnTo>
                    <a:pt x="214" y="608"/>
                  </a:lnTo>
                  <a:cubicBezTo>
                    <a:pt x="1" y="760"/>
                    <a:pt x="1" y="973"/>
                    <a:pt x="244" y="1094"/>
                  </a:cubicBezTo>
                  <a:lnTo>
                    <a:pt x="1156" y="1611"/>
                  </a:lnTo>
                  <a:cubicBezTo>
                    <a:pt x="1262" y="1672"/>
                    <a:pt x="1407" y="1702"/>
                    <a:pt x="1551" y="1702"/>
                  </a:cubicBezTo>
                  <a:cubicBezTo>
                    <a:pt x="1695" y="1702"/>
                    <a:pt x="1840" y="1672"/>
                    <a:pt x="1946" y="1611"/>
                  </a:cubicBezTo>
                  <a:lnTo>
                    <a:pt x="2858" y="1094"/>
                  </a:lnTo>
                  <a:cubicBezTo>
                    <a:pt x="3071" y="973"/>
                    <a:pt x="3071" y="760"/>
                    <a:pt x="2858" y="608"/>
                  </a:cubicBezTo>
                  <a:lnTo>
                    <a:pt x="1946" y="91"/>
                  </a:lnTo>
                  <a:cubicBezTo>
                    <a:pt x="1825" y="30"/>
                    <a:pt x="1673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091183" y="4177659"/>
              <a:ext cx="82578" cy="45630"/>
            </a:xfrm>
            <a:custGeom>
              <a:avLst/>
              <a:gdLst/>
              <a:ahLst/>
              <a:cxnLst/>
              <a:rect l="l" t="t" r="r" b="b"/>
              <a:pathLst>
                <a:path w="2311" h="1277" extrusionOk="0">
                  <a:moveTo>
                    <a:pt x="761" y="0"/>
                  </a:moveTo>
                  <a:cubicBezTo>
                    <a:pt x="616" y="0"/>
                    <a:pt x="472" y="31"/>
                    <a:pt x="365" y="91"/>
                  </a:cubicBezTo>
                  <a:lnTo>
                    <a:pt x="213" y="183"/>
                  </a:lnTo>
                  <a:cubicBezTo>
                    <a:pt x="1" y="304"/>
                    <a:pt x="1" y="517"/>
                    <a:pt x="213" y="669"/>
                  </a:cubicBezTo>
                  <a:lnTo>
                    <a:pt x="1125" y="1186"/>
                  </a:lnTo>
                  <a:cubicBezTo>
                    <a:pt x="1232" y="1246"/>
                    <a:pt x="1376" y="1277"/>
                    <a:pt x="1524" y="1277"/>
                  </a:cubicBezTo>
                  <a:cubicBezTo>
                    <a:pt x="1672" y="1277"/>
                    <a:pt x="1824" y="1246"/>
                    <a:pt x="1946" y="1186"/>
                  </a:cubicBezTo>
                  <a:lnTo>
                    <a:pt x="2068" y="1095"/>
                  </a:lnTo>
                  <a:cubicBezTo>
                    <a:pt x="2311" y="973"/>
                    <a:pt x="2311" y="760"/>
                    <a:pt x="2068" y="608"/>
                  </a:cubicBezTo>
                  <a:lnTo>
                    <a:pt x="1156" y="91"/>
                  </a:lnTo>
                  <a:cubicBezTo>
                    <a:pt x="1049" y="31"/>
                    <a:pt x="90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484061" y="4160258"/>
              <a:ext cx="115166" cy="64140"/>
            </a:xfrm>
            <a:custGeom>
              <a:avLst/>
              <a:gdLst/>
              <a:ahLst/>
              <a:cxnLst/>
              <a:rect l="l" t="t" r="r" b="b"/>
              <a:pathLst>
                <a:path w="3223" h="1795" extrusionOk="0">
                  <a:moveTo>
                    <a:pt x="1577" y="1"/>
                  </a:moveTo>
                  <a:cubicBezTo>
                    <a:pt x="1429" y="1"/>
                    <a:pt x="1277" y="31"/>
                    <a:pt x="1156" y="92"/>
                  </a:cubicBezTo>
                  <a:lnTo>
                    <a:pt x="213" y="639"/>
                  </a:lnTo>
                  <a:cubicBezTo>
                    <a:pt x="0" y="761"/>
                    <a:pt x="0" y="974"/>
                    <a:pt x="213" y="1095"/>
                  </a:cubicBezTo>
                  <a:lnTo>
                    <a:pt x="1247" y="1703"/>
                  </a:lnTo>
                  <a:cubicBezTo>
                    <a:pt x="1368" y="1764"/>
                    <a:pt x="1520" y="1794"/>
                    <a:pt x="1668" y="1794"/>
                  </a:cubicBezTo>
                  <a:cubicBezTo>
                    <a:pt x="1817" y="1794"/>
                    <a:pt x="1961" y="1764"/>
                    <a:pt x="2067" y="1703"/>
                  </a:cubicBezTo>
                  <a:lnTo>
                    <a:pt x="3010" y="1156"/>
                  </a:lnTo>
                  <a:cubicBezTo>
                    <a:pt x="3222" y="1034"/>
                    <a:pt x="3222" y="822"/>
                    <a:pt x="3010" y="700"/>
                  </a:cubicBezTo>
                  <a:lnTo>
                    <a:pt x="1976" y="92"/>
                  </a:lnTo>
                  <a:cubicBezTo>
                    <a:pt x="1870" y="31"/>
                    <a:pt x="1725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6803362" y="4170048"/>
              <a:ext cx="116274" cy="65212"/>
            </a:xfrm>
            <a:custGeom>
              <a:avLst/>
              <a:gdLst/>
              <a:ahLst/>
              <a:cxnLst/>
              <a:rect l="l" t="t" r="r" b="b"/>
              <a:pathLst>
                <a:path w="3254" h="1825" extrusionOk="0">
                  <a:moveTo>
                    <a:pt x="1642" y="1"/>
                  </a:moveTo>
                  <a:cubicBezTo>
                    <a:pt x="1498" y="1"/>
                    <a:pt x="1353" y="31"/>
                    <a:pt x="1247" y="92"/>
                  </a:cubicBezTo>
                  <a:lnTo>
                    <a:pt x="214" y="700"/>
                  </a:lnTo>
                  <a:cubicBezTo>
                    <a:pt x="1" y="821"/>
                    <a:pt x="1" y="1034"/>
                    <a:pt x="214" y="1156"/>
                  </a:cubicBezTo>
                  <a:lnTo>
                    <a:pt x="1186" y="1733"/>
                  </a:lnTo>
                  <a:cubicBezTo>
                    <a:pt x="1308" y="1794"/>
                    <a:pt x="1460" y="1824"/>
                    <a:pt x="1608" y="1824"/>
                  </a:cubicBezTo>
                  <a:cubicBezTo>
                    <a:pt x="1756" y="1824"/>
                    <a:pt x="1901" y="1794"/>
                    <a:pt x="2007" y="1733"/>
                  </a:cubicBezTo>
                  <a:lnTo>
                    <a:pt x="3040" y="1125"/>
                  </a:lnTo>
                  <a:cubicBezTo>
                    <a:pt x="3253" y="1004"/>
                    <a:pt x="3253" y="791"/>
                    <a:pt x="3040" y="669"/>
                  </a:cubicBezTo>
                  <a:lnTo>
                    <a:pt x="2037" y="92"/>
                  </a:lnTo>
                  <a:cubicBezTo>
                    <a:pt x="1931" y="31"/>
                    <a:pt x="1787" y="1"/>
                    <a:pt x="1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679551" y="4186628"/>
              <a:ext cx="110842" cy="61639"/>
            </a:xfrm>
            <a:custGeom>
              <a:avLst/>
              <a:gdLst/>
              <a:ahLst/>
              <a:cxnLst/>
              <a:rect l="l" t="t" r="r" b="b"/>
              <a:pathLst>
                <a:path w="3102" h="1725" extrusionOk="0">
                  <a:moveTo>
                    <a:pt x="1536" y="0"/>
                  </a:moveTo>
                  <a:cubicBezTo>
                    <a:pt x="1391" y="0"/>
                    <a:pt x="1247" y="38"/>
                    <a:pt x="1125" y="114"/>
                  </a:cubicBezTo>
                  <a:lnTo>
                    <a:pt x="244" y="631"/>
                  </a:lnTo>
                  <a:cubicBezTo>
                    <a:pt x="1" y="752"/>
                    <a:pt x="1" y="965"/>
                    <a:pt x="244" y="1087"/>
                  </a:cubicBezTo>
                  <a:lnTo>
                    <a:pt x="1186" y="1634"/>
                  </a:lnTo>
                  <a:cubicBezTo>
                    <a:pt x="1293" y="1695"/>
                    <a:pt x="1437" y="1725"/>
                    <a:pt x="1581" y="1725"/>
                  </a:cubicBezTo>
                  <a:cubicBezTo>
                    <a:pt x="1726" y="1725"/>
                    <a:pt x="1870" y="1695"/>
                    <a:pt x="1976" y="1634"/>
                  </a:cubicBezTo>
                  <a:lnTo>
                    <a:pt x="2888" y="1117"/>
                  </a:lnTo>
                  <a:cubicBezTo>
                    <a:pt x="3101" y="995"/>
                    <a:pt x="3101" y="783"/>
                    <a:pt x="2888" y="661"/>
                  </a:cubicBezTo>
                  <a:lnTo>
                    <a:pt x="1946" y="114"/>
                  </a:lnTo>
                  <a:cubicBezTo>
                    <a:pt x="1824" y="38"/>
                    <a:pt x="1680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879400" y="4214571"/>
              <a:ext cx="172731" cy="97514"/>
            </a:xfrm>
            <a:custGeom>
              <a:avLst/>
              <a:gdLst/>
              <a:ahLst/>
              <a:cxnLst/>
              <a:rect l="l" t="t" r="r" b="b"/>
              <a:pathLst>
                <a:path w="4834" h="2729" extrusionOk="0">
                  <a:moveTo>
                    <a:pt x="1657" y="1"/>
                  </a:moveTo>
                  <a:cubicBezTo>
                    <a:pt x="1513" y="1"/>
                    <a:pt x="1368" y="31"/>
                    <a:pt x="1247" y="92"/>
                  </a:cubicBezTo>
                  <a:lnTo>
                    <a:pt x="244" y="700"/>
                  </a:lnTo>
                  <a:cubicBezTo>
                    <a:pt x="1" y="821"/>
                    <a:pt x="1" y="1034"/>
                    <a:pt x="244" y="1156"/>
                  </a:cubicBezTo>
                  <a:lnTo>
                    <a:pt x="2797" y="2615"/>
                  </a:lnTo>
                  <a:cubicBezTo>
                    <a:pt x="2903" y="2691"/>
                    <a:pt x="3048" y="2729"/>
                    <a:pt x="3192" y="2729"/>
                  </a:cubicBezTo>
                  <a:cubicBezTo>
                    <a:pt x="3336" y="2729"/>
                    <a:pt x="3481" y="2691"/>
                    <a:pt x="3587" y="2615"/>
                  </a:cubicBezTo>
                  <a:lnTo>
                    <a:pt x="4621" y="2037"/>
                  </a:lnTo>
                  <a:cubicBezTo>
                    <a:pt x="4833" y="1916"/>
                    <a:pt x="4833" y="1703"/>
                    <a:pt x="4621" y="1551"/>
                  </a:cubicBezTo>
                  <a:lnTo>
                    <a:pt x="2067" y="92"/>
                  </a:lnTo>
                  <a:cubicBezTo>
                    <a:pt x="1946" y="31"/>
                    <a:pt x="1801" y="1"/>
                    <a:pt x="1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938036" y="4160258"/>
              <a:ext cx="187953" cy="106483"/>
            </a:xfrm>
            <a:custGeom>
              <a:avLst/>
              <a:gdLst/>
              <a:ahLst/>
              <a:cxnLst/>
              <a:rect l="l" t="t" r="r" b="b"/>
              <a:pathLst>
                <a:path w="5260" h="2980" extrusionOk="0">
                  <a:moveTo>
                    <a:pt x="1521" y="1"/>
                  </a:moveTo>
                  <a:cubicBezTo>
                    <a:pt x="1376" y="1"/>
                    <a:pt x="1232" y="31"/>
                    <a:pt x="1126" y="92"/>
                  </a:cubicBezTo>
                  <a:lnTo>
                    <a:pt x="214" y="639"/>
                  </a:lnTo>
                  <a:cubicBezTo>
                    <a:pt x="1" y="761"/>
                    <a:pt x="1" y="974"/>
                    <a:pt x="214" y="1095"/>
                  </a:cubicBezTo>
                  <a:lnTo>
                    <a:pt x="3314" y="2889"/>
                  </a:lnTo>
                  <a:cubicBezTo>
                    <a:pt x="3436" y="2949"/>
                    <a:pt x="3588" y="2980"/>
                    <a:pt x="3736" y="2980"/>
                  </a:cubicBezTo>
                  <a:cubicBezTo>
                    <a:pt x="3884" y="2980"/>
                    <a:pt x="4028" y="2949"/>
                    <a:pt x="4135" y="2889"/>
                  </a:cubicBezTo>
                  <a:lnTo>
                    <a:pt x="5047" y="2341"/>
                  </a:lnTo>
                  <a:cubicBezTo>
                    <a:pt x="5259" y="2220"/>
                    <a:pt x="5259" y="2007"/>
                    <a:pt x="5047" y="1885"/>
                  </a:cubicBezTo>
                  <a:lnTo>
                    <a:pt x="1916" y="92"/>
                  </a:lnTo>
                  <a:cubicBezTo>
                    <a:pt x="1809" y="31"/>
                    <a:pt x="1665" y="1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562243" y="4204816"/>
              <a:ext cx="110842" cy="61924"/>
            </a:xfrm>
            <a:custGeom>
              <a:avLst/>
              <a:gdLst/>
              <a:ahLst/>
              <a:cxnLst/>
              <a:rect l="l" t="t" r="r" b="b"/>
              <a:pathLst>
                <a:path w="3102" h="1733" extrusionOk="0">
                  <a:moveTo>
                    <a:pt x="1582" y="0"/>
                  </a:moveTo>
                  <a:cubicBezTo>
                    <a:pt x="1437" y="0"/>
                    <a:pt x="1293" y="31"/>
                    <a:pt x="1186" y="91"/>
                  </a:cubicBezTo>
                  <a:lnTo>
                    <a:pt x="244" y="638"/>
                  </a:lnTo>
                  <a:cubicBezTo>
                    <a:pt x="1" y="790"/>
                    <a:pt x="1" y="1003"/>
                    <a:pt x="244" y="1125"/>
                  </a:cubicBezTo>
                  <a:lnTo>
                    <a:pt x="1156" y="1642"/>
                  </a:lnTo>
                  <a:cubicBezTo>
                    <a:pt x="1262" y="1702"/>
                    <a:pt x="1407" y="1733"/>
                    <a:pt x="1551" y="1733"/>
                  </a:cubicBezTo>
                  <a:cubicBezTo>
                    <a:pt x="1696" y="1733"/>
                    <a:pt x="1840" y="1702"/>
                    <a:pt x="1946" y="1642"/>
                  </a:cubicBezTo>
                  <a:lnTo>
                    <a:pt x="2889" y="1094"/>
                  </a:lnTo>
                  <a:cubicBezTo>
                    <a:pt x="3101" y="973"/>
                    <a:pt x="3101" y="760"/>
                    <a:pt x="2889" y="638"/>
                  </a:cubicBezTo>
                  <a:lnTo>
                    <a:pt x="1977" y="91"/>
                  </a:lnTo>
                  <a:cubicBezTo>
                    <a:pt x="1870" y="31"/>
                    <a:pt x="1726" y="0"/>
                    <a:pt x="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047451" y="3994104"/>
              <a:ext cx="476850" cy="273747"/>
            </a:xfrm>
            <a:custGeom>
              <a:avLst/>
              <a:gdLst/>
              <a:ahLst/>
              <a:cxnLst/>
              <a:rect l="l" t="t" r="r" b="b"/>
              <a:pathLst>
                <a:path w="13345" h="7661" extrusionOk="0">
                  <a:moveTo>
                    <a:pt x="1551" y="0"/>
                  </a:moveTo>
                  <a:cubicBezTo>
                    <a:pt x="1406" y="0"/>
                    <a:pt x="1262" y="31"/>
                    <a:pt x="1155" y="92"/>
                  </a:cubicBezTo>
                  <a:lnTo>
                    <a:pt x="213" y="639"/>
                  </a:lnTo>
                  <a:cubicBezTo>
                    <a:pt x="0" y="760"/>
                    <a:pt x="0" y="973"/>
                    <a:pt x="213" y="1125"/>
                  </a:cubicBezTo>
                  <a:lnTo>
                    <a:pt x="11368" y="7569"/>
                  </a:lnTo>
                  <a:cubicBezTo>
                    <a:pt x="11490" y="7630"/>
                    <a:pt x="11642" y="7660"/>
                    <a:pt x="11790" y="7660"/>
                  </a:cubicBezTo>
                  <a:cubicBezTo>
                    <a:pt x="11938" y="7660"/>
                    <a:pt x="12083" y="7630"/>
                    <a:pt x="12189" y="7569"/>
                  </a:cubicBezTo>
                  <a:lnTo>
                    <a:pt x="13131" y="7022"/>
                  </a:lnTo>
                  <a:cubicBezTo>
                    <a:pt x="13344" y="6900"/>
                    <a:pt x="13344" y="6687"/>
                    <a:pt x="13131" y="6566"/>
                  </a:cubicBezTo>
                  <a:lnTo>
                    <a:pt x="1946" y="92"/>
                  </a:lnTo>
                  <a:cubicBezTo>
                    <a:pt x="1839" y="31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165042" y="4220288"/>
              <a:ext cx="90189" cy="50133"/>
            </a:xfrm>
            <a:custGeom>
              <a:avLst/>
              <a:gdLst/>
              <a:ahLst/>
              <a:cxnLst/>
              <a:rect l="l" t="t" r="r" b="b"/>
              <a:pathLst>
                <a:path w="2524" h="1403" extrusionOk="0">
                  <a:moveTo>
                    <a:pt x="764" y="0"/>
                  </a:moveTo>
                  <a:cubicBezTo>
                    <a:pt x="616" y="0"/>
                    <a:pt x="472" y="38"/>
                    <a:pt x="365" y="114"/>
                  </a:cubicBezTo>
                  <a:lnTo>
                    <a:pt x="213" y="205"/>
                  </a:lnTo>
                  <a:cubicBezTo>
                    <a:pt x="1" y="327"/>
                    <a:pt x="1" y="540"/>
                    <a:pt x="213" y="661"/>
                  </a:cubicBezTo>
                  <a:lnTo>
                    <a:pt x="1338" y="1300"/>
                  </a:lnTo>
                  <a:cubicBezTo>
                    <a:pt x="1453" y="1372"/>
                    <a:pt x="1595" y="1403"/>
                    <a:pt x="1735" y="1403"/>
                  </a:cubicBezTo>
                  <a:cubicBezTo>
                    <a:pt x="1892" y="1403"/>
                    <a:pt x="2046" y="1364"/>
                    <a:pt x="2159" y="1300"/>
                  </a:cubicBezTo>
                  <a:lnTo>
                    <a:pt x="2311" y="1209"/>
                  </a:lnTo>
                  <a:cubicBezTo>
                    <a:pt x="2523" y="1087"/>
                    <a:pt x="2523" y="874"/>
                    <a:pt x="2311" y="753"/>
                  </a:cubicBezTo>
                  <a:lnTo>
                    <a:pt x="1186" y="114"/>
                  </a:lnTo>
                  <a:cubicBezTo>
                    <a:pt x="1064" y="38"/>
                    <a:pt x="912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636101" y="4248230"/>
              <a:ext cx="186845" cy="105411"/>
            </a:xfrm>
            <a:custGeom>
              <a:avLst/>
              <a:gdLst/>
              <a:ahLst/>
              <a:cxnLst/>
              <a:rect l="l" t="t" r="r" b="b"/>
              <a:pathLst>
                <a:path w="5229" h="2950" extrusionOk="0">
                  <a:moveTo>
                    <a:pt x="1581" y="1"/>
                  </a:moveTo>
                  <a:cubicBezTo>
                    <a:pt x="1437" y="1"/>
                    <a:pt x="1293" y="31"/>
                    <a:pt x="1186" y="92"/>
                  </a:cubicBezTo>
                  <a:lnTo>
                    <a:pt x="244" y="639"/>
                  </a:lnTo>
                  <a:cubicBezTo>
                    <a:pt x="1" y="761"/>
                    <a:pt x="31" y="974"/>
                    <a:pt x="244" y="1095"/>
                  </a:cubicBezTo>
                  <a:lnTo>
                    <a:pt x="3253" y="2858"/>
                  </a:lnTo>
                  <a:cubicBezTo>
                    <a:pt x="3360" y="2919"/>
                    <a:pt x="3504" y="2949"/>
                    <a:pt x="3652" y="2949"/>
                  </a:cubicBezTo>
                  <a:cubicBezTo>
                    <a:pt x="3800" y="2949"/>
                    <a:pt x="3952" y="2919"/>
                    <a:pt x="4074" y="2858"/>
                  </a:cubicBezTo>
                  <a:lnTo>
                    <a:pt x="5016" y="2311"/>
                  </a:lnTo>
                  <a:cubicBezTo>
                    <a:pt x="5229" y="2159"/>
                    <a:pt x="5229" y="1977"/>
                    <a:pt x="5016" y="1825"/>
                  </a:cubicBezTo>
                  <a:lnTo>
                    <a:pt x="1977" y="92"/>
                  </a:lnTo>
                  <a:cubicBezTo>
                    <a:pt x="1870" y="31"/>
                    <a:pt x="172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87312" y="4248516"/>
              <a:ext cx="110842" cy="62496"/>
            </a:xfrm>
            <a:custGeom>
              <a:avLst/>
              <a:gdLst/>
              <a:ahLst/>
              <a:cxnLst/>
              <a:rect l="l" t="t" r="r" b="b"/>
              <a:pathLst>
                <a:path w="3102" h="1749" extrusionOk="0">
                  <a:moveTo>
                    <a:pt x="1577" y="1"/>
                  </a:moveTo>
                  <a:cubicBezTo>
                    <a:pt x="1429" y="1"/>
                    <a:pt x="1277" y="39"/>
                    <a:pt x="1156" y="115"/>
                  </a:cubicBezTo>
                  <a:lnTo>
                    <a:pt x="244" y="662"/>
                  </a:lnTo>
                  <a:cubicBezTo>
                    <a:pt x="1" y="783"/>
                    <a:pt x="1" y="996"/>
                    <a:pt x="244" y="1118"/>
                  </a:cubicBezTo>
                  <a:lnTo>
                    <a:pt x="1156" y="1634"/>
                  </a:lnTo>
                  <a:cubicBezTo>
                    <a:pt x="1262" y="1710"/>
                    <a:pt x="1406" y="1748"/>
                    <a:pt x="1551" y="1748"/>
                  </a:cubicBezTo>
                  <a:cubicBezTo>
                    <a:pt x="1695" y="1748"/>
                    <a:pt x="1840" y="1710"/>
                    <a:pt x="1946" y="1634"/>
                  </a:cubicBezTo>
                  <a:lnTo>
                    <a:pt x="2888" y="1087"/>
                  </a:lnTo>
                  <a:cubicBezTo>
                    <a:pt x="3101" y="966"/>
                    <a:pt x="3101" y="753"/>
                    <a:pt x="2888" y="631"/>
                  </a:cubicBezTo>
                  <a:lnTo>
                    <a:pt x="1976" y="115"/>
                  </a:lnTo>
                  <a:cubicBezTo>
                    <a:pt x="1870" y="39"/>
                    <a:pt x="1726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90112" y="4248230"/>
              <a:ext cx="117346" cy="65641"/>
            </a:xfrm>
            <a:custGeom>
              <a:avLst/>
              <a:gdLst/>
              <a:ahLst/>
              <a:cxnLst/>
              <a:rect l="l" t="t" r="r" b="b"/>
              <a:pathLst>
                <a:path w="3284" h="1837" extrusionOk="0">
                  <a:moveTo>
                    <a:pt x="1550" y="1"/>
                  </a:moveTo>
                  <a:cubicBezTo>
                    <a:pt x="1406" y="1"/>
                    <a:pt x="1262" y="31"/>
                    <a:pt x="1155" y="92"/>
                  </a:cubicBezTo>
                  <a:lnTo>
                    <a:pt x="243" y="609"/>
                  </a:lnTo>
                  <a:cubicBezTo>
                    <a:pt x="0" y="761"/>
                    <a:pt x="0" y="974"/>
                    <a:pt x="243" y="1095"/>
                  </a:cubicBezTo>
                  <a:lnTo>
                    <a:pt x="1368" y="1734"/>
                  </a:lnTo>
                  <a:cubicBezTo>
                    <a:pt x="1469" y="1805"/>
                    <a:pt x="1603" y="1836"/>
                    <a:pt x="1739" y="1836"/>
                  </a:cubicBezTo>
                  <a:cubicBezTo>
                    <a:pt x="1892" y="1836"/>
                    <a:pt x="2046" y="1798"/>
                    <a:pt x="2158" y="1734"/>
                  </a:cubicBezTo>
                  <a:lnTo>
                    <a:pt x="3070" y="1217"/>
                  </a:lnTo>
                  <a:cubicBezTo>
                    <a:pt x="3283" y="1095"/>
                    <a:pt x="3283" y="882"/>
                    <a:pt x="3070" y="761"/>
                  </a:cubicBezTo>
                  <a:lnTo>
                    <a:pt x="1946" y="92"/>
                  </a:lnTo>
                  <a:cubicBezTo>
                    <a:pt x="1839" y="31"/>
                    <a:pt x="1695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562243" y="4291680"/>
              <a:ext cx="106483" cy="59780"/>
            </a:xfrm>
            <a:custGeom>
              <a:avLst/>
              <a:gdLst/>
              <a:ahLst/>
              <a:cxnLst/>
              <a:rect l="l" t="t" r="r" b="b"/>
              <a:pathLst>
                <a:path w="2980" h="1673" extrusionOk="0">
                  <a:moveTo>
                    <a:pt x="1551" y="1"/>
                  </a:moveTo>
                  <a:cubicBezTo>
                    <a:pt x="1407" y="1"/>
                    <a:pt x="1262" y="31"/>
                    <a:pt x="1156" y="92"/>
                  </a:cubicBezTo>
                  <a:lnTo>
                    <a:pt x="214" y="639"/>
                  </a:lnTo>
                  <a:cubicBezTo>
                    <a:pt x="1" y="761"/>
                    <a:pt x="1" y="973"/>
                    <a:pt x="214" y="1095"/>
                  </a:cubicBezTo>
                  <a:lnTo>
                    <a:pt x="1034" y="1581"/>
                  </a:lnTo>
                  <a:cubicBezTo>
                    <a:pt x="1141" y="1642"/>
                    <a:pt x="1285" y="1673"/>
                    <a:pt x="1430" y="1673"/>
                  </a:cubicBezTo>
                  <a:cubicBezTo>
                    <a:pt x="1574" y="1673"/>
                    <a:pt x="1718" y="1642"/>
                    <a:pt x="1825" y="1581"/>
                  </a:cubicBezTo>
                  <a:lnTo>
                    <a:pt x="2767" y="1034"/>
                  </a:lnTo>
                  <a:cubicBezTo>
                    <a:pt x="2980" y="913"/>
                    <a:pt x="2980" y="700"/>
                    <a:pt x="2767" y="578"/>
                  </a:cubicBezTo>
                  <a:lnTo>
                    <a:pt x="1946" y="92"/>
                  </a:lnTo>
                  <a:cubicBezTo>
                    <a:pt x="1840" y="31"/>
                    <a:pt x="1696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755588" y="4230864"/>
              <a:ext cx="218326" cy="123849"/>
            </a:xfrm>
            <a:custGeom>
              <a:avLst/>
              <a:gdLst/>
              <a:ahLst/>
              <a:cxnLst/>
              <a:rect l="l" t="t" r="r" b="b"/>
              <a:pathLst>
                <a:path w="6110" h="3466" extrusionOk="0">
                  <a:moveTo>
                    <a:pt x="1520" y="1"/>
                  </a:moveTo>
                  <a:cubicBezTo>
                    <a:pt x="1376" y="1"/>
                    <a:pt x="1231" y="31"/>
                    <a:pt x="1125" y="92"/>
                  </a:cubicBezTo>
                  <a:lnTo>
                    <a:pt x="213" y="609"/>
                  </a:lnTo>
                  <a:cubicBezTo>
                    <a:pt x="0" y="730"/>
                    <a:pt x="0" y="943"/>
                    <a:pt x="213" y="1095"/>
                  </a:cubicBezTo>
                  <a:lnTo>
                    <a:pt x="4195" y="3375"/>
                  </a:lnTo>
                  <a:cubicBezTo>
                    <a:pt x="4301" y="3435"/>
                    <a:pt x="4446" y="3466"/>
                    <a:pt x="4590" y="3466"/>
                  </a:cubicBezTo>
                  <a:cubicBezTo>
                    <a:pt x="4735" y="3466"/>
                    <a:pt x="4879" y="3435"/>
                    <a:pt x="4985" y="3375"/>
                  </a:cubicBezTo>
                  <a:lnTo>
                    <a:pt x="5897" y="2827"/>
                  </a:lnTo>
                  <a:cubicBezTo>
                    <a:pt x="6110" y="2706"/>
                    <a:pt x="6110" y="2493"/>
                    <a:pt x="5897" y="2372"/>
                  </a:cubicBezTo>
                  <a:lnTo>
                    <a:pt x="1915" y="92"/>
                  </a:lnTo>
                  <a:cubicBezTo>
                    <a:pt x="1809" y="31"/>
                    <a:pt x="1665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632849" y="4332164"/>
              <a:ext cx="115166" cy="64926"/>
            </a:xfrm>
            <a:custGeom>
              <a:avLst/>
              <a:gdLst/>
              <a:ahLst/>
              <a:cxnLst/>
              <a:rect l="l" t="t" r="r" b="b"/>
              <a:pathLst>
                <a:path w="3223" h="1817" extrusionOk="0">
                  <a:moveTo>
                    <a:pt x="1551" y="0"/>
                  </a:moveTo>
                  <a:cubicBezTo>
                    <a:pt x="1406" y="0"/>
                    <a:pt x="1262" y="38"/>
                    <a:pt x="1156" y="114"/>
                  </a:cubicBezTo>
                  <a:lnTo>
                    <a:pt x="213" y="661"/>
                  </a:lnTo>
                  <a:cubicBezTo>
                    <a:pt x="1" y="783"/>
                    <a:pt x="1" y="995"/>
                    <a:pt x="213" y="1117"/>
                  </a:cubicBezTo>
                  <a:lnTo>
                    <a:pt x="1247" y="1725"/>
                  </a:lnTo>
                  <a:cubicBezTo>
                    <a:pt x="1353" y="1786"/>
                    <a:pt x="1505" y="1816"/>
                    <a:pt x="1657" y="1816"/>
                  </a:cubicBezTo>
                  <a:cubicBezTo>
                    <a:pt x="1809" y="1816"/>
                    <a:pt x="1961" y="1786"/>
                    <a:pt x="2068" y="1725"/>
                  </a:cubicBezTo>
                  <a:lnTo>
                    <a:pt x="3010" y="1178"/>
                  </a:lnTo>
                  <a:cubicBezTo>
                    <a:pt x="3223" y="1056"/>
                    <a:pt x="3223" y="844"/>
                    <a:pt x="3010" y="692"/>
                  </a:cubicBezTo>
                  <a:lnTo>
                    <a:pt x="1946" y="114"/>
                  </a:lnTo>
                  <a:cubicBezTo>
                    <a:pt x="1840" y="38"/>
                    <a:pt x="1695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6785996" y="4334058"/>
              <a:ext cx="115166" cy="64104"/>
            </a:xfrm>
            <a:custGeom>
              <a:avLst/>
              <a:gdLst/>
              <a:ahLst/>
              <a:cxnLst/>
              <a:rect l="l" t="t" r="r" b="b"/>
              <a:pathLst>
                <a:path w="3223" h="1794" extrusionOk="0">
                  <a:moveTo>
                    <a:pt x="1577" y="0"/>
                  </a:moveTo>
                  <a:cubicBezTo>
                    <a:pt x="1429" y="0"/>
                    <a:pt x="1277" y="31"/>
                    <a:pt x="1156" y="91"/>
                  </a:cubicBezTo>
                  <a:lnTo>
                    <a:pt x="213" y="639"/>
                  </a:lnTo>
                  <a:cubicBezTo>
                    <a:pt x="0" y="791"/>
                    <a:pt x="0" y="1003"/>
                    <a:pt x="213" y="1125"/>
                  </a:cubicBezTo>
                  <a:lnTo>
                    <a:pt x="1247" y="1702"/>
                  </a:lnTo>
                  <a:cubicBezTo>
                    <a:pt x="1353" y="1763"/>
                    <a:pt x="1497" y="1794"/>
                    <a:pt x="1642" y="1794"/>
                  </a:cubicBezTo>
                  <a:cubicBezTo>
                    <a:pt x="1786" y="1794"/>
                    <a:pt x="1931" y="1763"/>
                    <a:pt x="2037" y="1702"/>
                  </a:cubicBezTo>
                  <a:lnTo>
                    <a:pt x="2979" y="1155"/>
                  </a:lnTo>
                  <a:cubicBezTo>
                    <a:pt x="3222" y="1034"/>
                    <a:pt x="3222" y="821"/>
                    <a:pt x="2979" y="699"/>
                  </a:cubicBezTo>
                  <a:lnTo>
                    <a:pt x="1976" y="91"/>
                  </a:lnTo>
                  <a:cubicBezTo>
                    <a:pt x="1870" y="31"/>
                    <a:pt x="1725" y="0"/>
                    <a:pt x="1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6939144" y="4336238"/>
              <a:ext cx="117346" cy="65998"/>
            </a:xfrm>
            <a:custGeom>
              <a:avLst/>
              <a:gdLst/>
              <a:ahLst/>
              <a:cxnLst/>
              <a:rect l="l" t="t" r="r" b="b"/>
              <a:pathLst>
                <a:path w="3284" h="1847" extrusionOk="0">
                  <a:moveTo>
                    <a:pt x="1520" y="0"/>
                  </a:moveTo>
                  <a:cubicBezTo>
                    <a:pt x="1376" y="0"/>
                    <a:pt x="1231" y="30"/>
                    <a:pt x="1125" y="91"/>
                  </a:cubicBezTo>
                  <a:lnTo>
                    <a:pt x="213" y="638"/>
                  </a:lnTo>
                  <a:cubicBezTo>
                    <a:pt x="0" y="760"/>
                    <a:pt x="0" y="973"/>
                    <a:pt x="213" y="1094"/>
                  </a:cubicBezTo>
                  <a:lnTo>
                    <a:pt x="1338" y="1733"/>
                  </a:lnTo>
                  <a:cubicBezTo>
                    <a:pt x="1459" y="1809"/>
                    <a:pt x="1604" y="1847"/>
                    <a:pt x="1748" y="1847"/>
                  </a:cubicBezTo>
                  <a:cubicBezTo>
                    <a:pt x="1892" y="1847"/>
                    <a:pt x="2037" y="1809"/>
                    <a:pt x="2158" y="1733"/>
                  </a:cubicBezTo>
                  <a:lnTo>
                    <a:pt x="3040" y="1216"/>
                  </a:lnTo>
                  <a:cubicBezTo>
                    <a:pt x="3283" y="1094"/>
                    <a:pt x="3283" y="881"/>
                    <a:pt x="3040" y="760"/>
                  </a:cubicBezTo>
                  <a:lnTo>
                    <a:pt x="1915" y="91"/>
                  </a:lnTo>
                  <a:cubicBezTo>
                    <a:pt x="1809" y="30"/>
                    <a:pt x="1664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711066" y="4377508"/>
              <a:ext cx="114058" cy="64104"/>
            </a:xfrm>
            <a:custGeom>
              <a:avLst/>
              <a:gdLst/>
              <a:ahLst/>
              <a:cxnLst/>
              <a:rect l="l" t="t" r="r" b="b"/>
              <a:pathLst>
                <a:path w="3192" h="1794" extrusionOk="0">
                  <a:moveTo>
                    <a:pt x="1554" y="0"/>
                  </a:moveTo>
                  <a:cubicBezTo>
                    <a:pt x="1406" y="0"/>
                    <a:pt x="1262" y="30"/>
                    <a:pt x="1155" y="91"/>
                  </a:cubicBezTo>
                  <a:lnTo>
                    <a:pt x="213" y="638"/>
                  </a:lnTo>
                  <a:cubicBezTo>
                    <a:pt x="0" y="790"/>
                    <a:pt x="0" y="1003"/>
                    <a:pt x="213" y="1125"/>
                  </a:cubicBezTo>
                  <a:lnTo>
                    <a:pt x="1246" y="1702"/>
                  </a:lnTo>
                  <a:cubicBezTo>
                    <a:pt x="1353" y="1763"/>
                    <a:pt x="1497" y="1793"/>
                    <a:pt x="1642" y="1793"/>
                  </a:cubicBezTo>
                  <a:cubicBezTo>
                    <a:pt x="1786" y="1793"/>
                    <a:pt x="1930" y="1763"/>
                    <a:pt x="2037" y="1702"/>
                  </a:cubicBezTo>
                  <a:lnTo>
                    <a:pt x="2979" y="1155"/>
                  </a:lnTo>
                  <a:cubicBezTo>
                    <a:pt x="3192" y="1034"/>
                    <a:pt x="3192" y="821"/>
                    <a:pt x="2979" y="699"/>
                  </a:cubicBezTo>
                  <a:lnTo>
                    <a:pt x="1976" y="91"/>
                  </a:lnTo>
                  <a:cubicBezTo>
                    <a:pt x="1854" y="30"/>
                    <a:pt x="1702" y="0"/>
                    <a:pt x="1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864178" y="4378866"/>
              <a:ext cx="118453" cy="66820"/>
            </a:xfrm>
            <a:custGeom>
              <a:avLst/>
              <a:gdLst/>
              <a:ahLst/>
              <a:cxnLst/>
              <a:rect l="l" t="t" r="r" b="b"/>
              <a:pathLst>
                <a:path w="3315" h="1870" extrusionOk="0">
                  <a:moveTo>
                    <a:pt x="1555" y="0"/>
                  </a:moveTo>
                  <a:cubicBezTo>
                    <a:pt x="1407" y="0"/>
                    <a:pt x="1262" y="38"/>
                    <a:pt x="1156" y="114"/>
                  </a:cubicBezTo>
                  <a:lnTo>
                    <a:pt x="214" y="661"/>
                  </a:lnTo>
                  <a:cubicBezTo>
                    <a:pt x="1" y="783"/>
                    <a:pt x="1" y="996"/>
                    <a:pt x="214" y="1117"/>
                  </a:cubicBezTo>
                  <a:lnTo>
                    <a:pt x="1338" y="1755"/>
                  </a:lnTo>
                  <a:cubicBezTo>
                    <a:pt x="1445" y="1831"/>
                    <a:pt x="1589" y="1869"/>
                    <a:pt x="1737" y="1869"/>
                  </a:cubicBezTo>
                  <a:cubicBezTo>
                    <a:pt x="1886" y="1869"/>
                    <a:pt x="2037" y="1831"/>
                    <a:pt x="2159" y="1755"/>
                  </a:cubicBezTo>
                  <a:lnTo>
                    <a:pt x="3101" y="1208"/>
                  </a:lnTo>
                  <a:cubicBezTo>
                    <a:pt x="3314" y="1087"/>
                    <a:pt x="3314" y="874"/>
                    <a:pt x="3101" y="752"/>
                  </a:cubicBezTo>
                  <a:lnTo>
                    <a:pt x="1977" y="114"/>
                  </a:lnTo>
                  <a:cubicBezTo>
                    <a:pt x="1855" y="38"/>
                    <a:pt x="170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789248" y="4423102"/>
              <a:ext cx="118418" cy="66284"/>
            </a:xfrm>
            <a:custGeom>
              <a:avLst/>
              <a:gdLst/>
              <a:ahLst/>
              <a:cxnLst/>
              <a:rect l="l" t="t" r="r" b="b"/>
              <a:pathLst>
                <a:path w="3314" h="1855" extrusionOk="0">
                  <a:moveTo>
                    <a:pt x="1551" y="1"/>
                  </a:moveTo>
                  <a:cubicBezTo>
                    <a:pt x="1406" y="1"/>
                    <a:pt x="1262" y="31"/>
                    <a:pt x="1156" y="92"/>
                  </a:cubicBezTo>
                  <a:lnTo>
                    <a:pt x="213" y="639"/>
                  </a:lnTo>
                  <a:cubicBezTo>
                    <a:pt x="1" y="761"/>
                    <a:pt x="1" y="973"/>
                    <a:pt x="213" y="1095"/>
                  </a:cubicBezTo>
                  <a:lnTo>
                    <a:pt x="1338" y="1764"/>
                  </a:lnTo>
                  <a:cubicBezTo>
                    <a:pt x="1444" y="1824"/>
                    <a:pt x="1589" y="1855"/>
                    <a:pt x="1737" y="1855"/>
                  </a:cubicBezTo>
                  <a:cubicBezTo>
                    <a:pt x="1885" y="1855"/>
                    <a:pt x="2037" y="1824"/>
                    <a:pt x="2159" y="1764"/>
                  </a:cubicBezTo>
                  <a:lnTo>
                    <a:pt x="3101" y="1216"/>
                  </a:lnTo>
                  <a:cubicBezTo>
                    <a:pt x="3314" y="1065"/>
                    <a:pt x="3314" y="882"/>
                    <a:pt x="3101" y="730"/>
                  </a:cubicBezTo>
                  <a:lnTo>
                    <a:pt x="1946" y="92"/>
                  </a:lnTo>
                  <a:cubicBezTo>
                    <a:pt x="1840" y="31"/>
                    <a:pt x="1695" y="1"/>
                    <a:pt x="1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011894" y="4133137"/>
              <a:ext cx="86937" cy="47810"/>
            </a:xfrm>
            <a:custGeom>
              <a:avLst/>
              <a:gdLst/>
              <a:ahLst/>
              <a:cxnLst/>
              <a:rect l="l" t="t" r="r" b="b"/>
              <a:pathLst>
                <a:path w="2433" h="1338" extrusionOk="0">
                  <a:moveTo>
                    <a:pt x="791" y="0"/>
                  </a:moveTo>
                  <a:cubicBezTo>
                    <a:pt x="647" y="0"/>
                    <a:pt x="502" y="30"/>
                    <a:pt x="396" y="91"/>
                  </a:cubicBezTo>
                  <a:lnTo>
                    <a:pt x="244" y="182"/>
                  </a:lnTo>
                  <a:cubicBezTo>
                    <a:pt x="1" y="304"/>
                    <a:pt x="1" y="517"/>
                    <a:pt x="244" y="638"/>
                  </a:cubicBezTo>
                  <a:lnTo>
                    <a:pt x="1277" y="1246"/>
                  </a:lnTo>
                  <a:cubicBezTo>
                    <a:pt x="1384" y="1307"/>
                    <a:pt x="1528" y="1337"/>
                    <a:pt x="1673" y="1337"/>
                  </a:cubicBezTo>
                  <a:cubicBezTo>
                    <a:pt x="1817" y="1337"/>
                    <a:pt x="1961" y="1307"/>
                    <a:pt x="2068" y="1246"/>
                  </a:cubicBezTo>
                  <a:lnTo>
                    <a:pt x="2220" y="1155"/>
                  </a:lnTo>
                  <a:cubicBezTo>
                    <a:pt x="2432" y="1003"/>
                    <a:pt x="2432" y="790"/>
                    <a:pt x="2220" y="669"/>
                  </a:cubicBezTo>
                  <a:lnTo>
                    <a:pt x="1186" y="91"/>
                  </a:lnTo>
                  <a:cubicBezTo>
                    <a:pt x="1080" y="30"/>
                    <a:pt x="935" y="0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013002" y="4290894"/>
              <a:ext cx="120597" cy="68178"/>
            </a:xfrm>
            <a:custGeom>
              <a:avLst/>
              <a:gdLst/>
              <a:ahLst/>
              <a:cxnLst/>
              <a:rect l="l" t="t" r="r" b="b"/>
              <a:pathLst>
                <a:path w="3375" h="1908" extrusionOk="0">
                  <a:moveTo>
                    <a:pt x="1626" y="0"/>
                  </a:moveTo>
                  <a:cubicBezTo>
                    <a:pt x="1482" y="0"/>
                    <a:pt x="1338" y="38"/>
                    <a:pt x="1216" y="114"/>
                  </a:cubicBezTo>
                  <a:lnTo>
                    <a:pt x="213" y="692"/>
                  </a:lnTo>
                  <a:cubicBezTo>
                    <a:pt x="0" y="813"/>
                    <a:pt x="0" y="1026"/>
                    <a:pt x="213" y="1178"/>
                  </a:cubicBezTo>
                  <a:lnTo>
                    <a:pt x="1338" y="1816"/>
                  </a:lnTo>
                  <a:cubicBezTo>
                    <a:pt x="1444" y="1877"/>
                    <a:pt x="1588" y="1907"/>
                    <a:pt x="1733" y="1907"/>
                  </a:cubicBezTo>
                  <a:cubicBezTo>
                    <a:pt x="1877" y="1907"/>
                    <a:pt x="2022" y="1877"/>
                    <a:pt x="2128" y="1816"/>
                  </a:cubicBezTo>
                  <a:lnTo>
                    <a:pt x="3161" y="1208"/>
                  </a:lnTo>
                  <a:cubicBezTo>
                    <a:pt x="3374" y="1087"/>
                    <a:pt x="3374" y="874"/>
                    <a:pt x="3161" y="752"/>
                  </a:cubicBezTo>
                  <a:lnTo>
                    <a:pt x="2037" y="114"/>
                  </a:lnTo>
                  <a:cubicBezTo>
                    <a:pt x="1915" y="38"/>
                    <a:pt x="1771" y="0"/>
                    <a:pt x="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639388" y="3735619"/>
              <a:ext cx="615850" cy="372547"/>
            </a:xfrm>
            <a:custGeom>
              <a:avLst/>
              <a:gdLst/>
              <a:ahLst/>
              <a:cxnLst/>
              <a:rect l="l" t="t" r="r" b="b"/>
              <a:pathLst>
                <a:path w="17235" h="10426" extrusionOk="0">
                  <a:moveTo>
                    <a:pt x="0" y="0"/>
                  </a:moveTo>
                  <a:lnTo>
                    <a:pt x="0" y="395"/>
                  </a:lnTo>
                  <a:lnTo>
                    <a:pt x="17234" y="10426"/>
                  </a:lnTo>
                  <a:lnTo>
                    <a:pt x="17234" y="10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639388" y="2786364"/>
              <a:ext cx="1119821" cy="1308810"/>
            </a:xfrm>
            <a:custGeom>
              <a:avLst/>
              <a:gdLst/>
              <a:ahLst/>
              <a:cxnLst/>
              <a:rect l="l" t="t" r="r" b="b"/>
              <a:pathLst>
                <a:path w="31339" h="36628" extrusionOk="0">
                  <a:moveTo>
                    <a:pt x="7903" y="1"/>
                  </a:moveTo>
                  <a:cubicBezTo>
                    <a:pt x="7920" y="11"/>
                    <a:pt x="7938" y="21"/>
                    <a:pt x="7956" y="31"/>
                  </a:cubicBezTo>
                  <a:lnTo>
                    <a:pt x="7956" y="31"/>
                  </a:lnTo>
                  <a:cubicBezTo>
                    <a:pt x="7938" y="21"/>
                    <a:pt x="7921" y="10"/>
                    <a:pt x="7903" y="1"/>
                  </a:cubicBezTo>
                  <a:close/>
                  <a:moveTo>
                    <a:pt x="7956" y="31"/>
                  </a:moveTo>
                  <a:lnTo>
                    <a:pt x="7956" y="31"/>
                  </a:lnTo>
                  <a:cubicBezTo>
                    <a:pt x="8204" y="180"/>
                    <a:pt x="8395" y="379"/>
                    <a:pt x="8480" y="578"/>
                  </a:cubicBezTo>
                  <a:cubicBezTo>
                    <a:pt x="8663" y="912"/>
                    <a:pt x="9970" y="4773"/>
                    <a:pt x="11125" y="8177"/>
                  </a:cubicBezTo>
                  <a:cubicBezTo>
                    <a:pt x="12402" y="11976"/>
                    <a:pt x="13617" y="15563"/>
                    <a:pt x="13800" y="15989"/>
                  </a:cubicBezTo>
                  <a:cubicBezTo>
                    <a:pt x="14073" y="16505"/>
                    <a:pt x="14104" y="17083"/>
                    <a:pt x="13921" y="17539"/>
                  </a:cubicBezTo>
                  <a:cubicBezTo>
                    <a:pt x="13739" y="17934"/>
                    <a:pt x="13344" y="18299"/>
                    <a:pt x="12797" y="18633"/>
                  </a:cubicBezTo>
                  <a:lnTo>
                    <a:pt x="0" y="26597"/>
                  </a:lnTo>
                  <a:lnTo>
                    <a:pt x="17234" y="36627"/>
                  </a:lnTo>
                  <a:lnTo>
                    <a:pt x="30001" y="28664"/>
                  </a:lnTo>
                  <a:cubicBezTo>
                    <a:pt x="30578" y="28329"/>
                    <a:pt x="30973" y="27964"/>
                    <a:pt x="31156" y="27569"/>
                  </a:cubicBezTo>
                  <a:cubicBezTo>
                    <a:pt x="31338" y="27144"/>
                    <a:pt x="31308" y="26536"/>
                    <a:pt x="31034" y="26019"/>
                  </a:cubicBezTo>
                  <a:cubicBezTo>
                    <a:pt x="30852" y="25594"/>
                    <a:pt x="29636" y="22007"/>
                    <a:pt x="28359" y="18207"/>
                  </a:cubicBezTo>
                  <a:cubicBezTo>
                    <a:pt x="27204" y="14803"/>
                    <a:pt x="25867" y="10943"/>
                    <a:pt x="25715" y="10609"/>
                  </a:cubicBezTo>
                  <a:cubicBezTo>
                    <a:pt x="25624" y="10396"/>
                    <a:pt x="25411" y="10183"/>
                    <a:pt x="25137" y="10031"/>
                  </a:cubicBezTo>
                  <a:cubicBezTo>
                    <a:pt x="20717" y="7458"/>
                    <a:pt x="12436" y="2622"/>
                    <a:pt x="7956" y="3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804470" y="2783113"/>
              <a:ext cx="615850" cy="392128"/>
            </a:xfrm>
            <a:custGeom>
              <a:avLst/>
              <a:gdLst/>
              <a:ahLst/>
              <a:cxnLst/>
              <a:rect l="l" t="t" r="r" b="b"/>
              <a:pathLst>
                <a:path w="17235" h="10974" extrusionOk="0">
                  <a:moveTo>
                    <a:pt x="0" y="0"/>
                  </a:moveTo>
                  <a:lnTo>
                    <a:pt x="0" y="943"/>
                  </a:lnTo>
                  <a:lnTo>
                    <a:pt x="17235" y="10973"/>
                  </a:lnTo>
                  <a:lnTo>
                    <a:pt x="17235" y="10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804470" y="2733159"/>
              <a:ext cx="753777" cy="408387"/>
            </a:xfrm>
            <a:custGeom>
              <a:avLst/>
              <a:gdLst/>
              <a:ahLst/>
              <a:cxnLst/>
              <a:rect l="l" t="t" r="r" b="b"/>
              <a:pathLst>
                <a:path w="21095" h="11429" extrusionOk="0">
                  <a:moveTo>
                    <a:pt x="3860" y="486"/>
                  </a:moveTo>
                  <a:cubicBezTo>
                    <a:pt x="3253" y="122"/>
                    <a:pt x="2401" y="0"/>
                    <a:pt x="1520" y="517"/>
                  </a:cubicBezTo>
                  <a:lnTo>
                    <a:pt x="0" y="1398"/>
                  </a:lnTo>
                  <a:lnTo>
                    <a:pt x="17235" y="11429"/>
                  </a:lnTo>
                  <a:lnTo>
                    <a:pt x="18754" y="10547"/>
                  </a:lnTo>
                  <a:cubicBezTo>
                    <a:pt x="19636" y="10031"/>
                    <a:pt x="20487" y="10152"/>
                    <a:pt x="21095" y="10517"/>
                  </a:cubicBezTo>
                  <a:close/>
                </a:path>
              </a:pathLst>
            </a:custGeom>
            <a:solidFill>
              <a:srgbClr val="E3E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255193" y="3097875"/>
              <a:ext cx="538739" cy="1010301"/>
            </a:xfrm>
            <a:custGeom>
              <a:avLst/>
              <a:gdLst/>
              <a:ahLst/>
              <a:cxnLst/>
              <a:rect l="l" t="t" r="r" b="b"/>
              <a:pathLst>
                <a:path w="15077" h="28274" extrusionOk="0">
                  <a:moveTo>
                    <a:pt x="7356" y="0"/>
                  </a:moveTo>
                  <a:cubicBezTo>
                    <a:pt x="6971" y="0"/>
                    <a:pt x="6557" y="100"/>
                    <a:pt x="6140" y="340"/>
                  </a:cubicBezTo>
                  <a:lnTo>
                    <a:pt x="4621" y="1222"/>
                  </a:lnTo>
                  <a:lnTo>
                    <a:pt x="4621" y="2164"/>
                  </a:lnTo>
                  <a:lnTo>
                    <a:pt x="6140" y="1313"/>
                  </a:lnTo>
                  <a:cubicBezTo>
                    <a:pt x="6431" y="1140"/>
                    <a:pt x="6730" y="1068"/>
                    <a:pt x="7015" y="1068"/>
                  </a:cubicBezTo>
                  <a:cubicBezTo>
                    <a:pt x="7681" y="1068"/>
                    <a:pt x="8268" y="1464"/>
                    <a:pt x="8481" y="1891"/>
                  </a:cubicBezTo>
                  <a:cubicBezTo>
                    <a:pt x="8663" y="2225"/>
                    <a:pt x="9970" y="6085"/>
                    <a:pt x="11125" y="9489"/>
                  </a:cubicBezTo>
                  <a:cubicBezTo>
                    <a:pt x="12402" y="13289"/>
                    <a:pt x="13618" y="16876"/>
                    <a:pt x="13800" y="17301"/>
                  </a:cubicBezTo>
                  <a:cubicBezTo>
                    <a:pt x="14074" y="17818"/>
                    <a:pt x="14104" y="18426"/>
                    <a:pt x="13922" y="18851"/>
                  </a:cubicBezTo>
                  <a:cubicBezTo>
                    <a:pt x="13739" y="19246"/>
                    <a:pt x="13344" y="19611"/>
                    <a:pt x="12797" y="19946"/>
                  </a:cubicBezTo>
                  <a:lnTo>
                    <a:pt x="0" y="27909"/>
                  </a:lnTo>
                  <a:lnTo>
                    <a:pt x="0" y="28274"/>
                  </a:lnTo>
                  <a:lnTo>
                    <a:pt x="12797" y="20918"/>
                  </a:lnTo>
                  <a:cubicBezTo>
                    <a:pt x="13648" y="20402"/>
                    <a:pt x="14256" y="19763"/>
                    <a:pt x="14590" y="18973"/>
                  </a:cubicBezTo>
                  <a:cubicBezTo>
                    <a:pt x="15077" y="17879"/>
                    <a:pt x="14803" y="16936"/>
                    <a:pt x="14560" y="16480"/>
                  </a:cubicBezTo>
                  <a:cubicBezTo>
                    <a:pt x="14378" y="16085"/>
                    <a:pt x="13071" y="12195"/>
                    <a:pt x="11885" y="8760"/>
                  </a:cubicBezTo>
                  <a:cubicBezTo>
                    <a:pt x="10396" y="4322"/>
                    <a:pt x="9423" y="1435"/>
                    <a:pt x="9241" y="1070"/>
                  </a:cubicBezTo>
                  <a:cubicBezTo>
                    <a:pt x="8966" y="520"/>
                    <a:pt x="8235" y="0"/>
                    <a:pt x="7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8599789" y="3837706"/>
              <a:ext cx="126029" cy="270459"/>
            </a:xfrm>
            <a:custGeom>
              <a:avLst/>
              <a:gdLst/>
              <a:ahLst/>
              <a:cxnLst/>
              <a:rect l="l" t="t" r="r" b="b"/>
              <a:pathLst>
                <a:path w="3527" h="7569" extrusionOk="0">
                  <a:moveTo>
                    <a:pt x="3526" y="0"/>
                  </a:moveTo>
                  <a:lnTo>
                    <a:pt x="1976" y="487"/>
                  </a:lnTo>
                  <a:lnTo>
                    <a:pt x="912" y="6353"/>
                  </a:lnTo>
                  <a:cubicBezTo>
                    <a:pt x="792" y="7014"/>
                    <a:pt x="434" y="7437"/>
                    <a:pt x="15" y="7565"/>
                  </a:cubicBezTo>
                  <a:lnTo>
                    <a:pt x="15" y="7565"/>
                  </a:lnTo>
                  <a:cubicBezTo>
                    <a:pt x="527" y="7413"/>
                    <a:pt x="1039" y="7233"/>
                    <a:pt x="1550" y="7083"/>
                  </a:cubicBezTo>
                  <a:cubicBezTo>
                    <a:pt x="2006" y="6931"/>
                    <a:pt x="2341" y="6505"/>
                    <a:pt x="2462" y="5867"/>
                  </a:cubicBezTo>
                  <a:lnTo>
                    <a:pt x="3526" y="0"/>
                  </a:lnTo>
                  <a:close/>
                  <a:moveTo>
                    <a:pt x="15" y="7565"/>
                  </a:moveTo>
                  <a:cubicBezTo>
                    <a:pt x="10" y="7566"/>
                    <a:pt x="5" y="7567"/>
                    <a:pt x="0" y="7569"/>
                  </a:cubicBezTo>
                  <a:cubicBezTo>
                    <a:pt x="5" y="7568"/>
                    <a:pt x="10" y="7566"/>
                    <a:pt x="15" y="7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472126" y="486013"/>
              <a:ext cx="2592572" cy="3369146"/>
            </a:xfrm>
            <a:custGeom>
              <a:avLst/>
              <a:gdLst/>
              <a:ahLst/>
              <a:cxnLst/>
              <a:rect l="l" t="t" r="r" b="b"/>
              <a:pathLst>
                <a:path w="72555" h="94288" extrusionOk="0">
                  <a:moveTo>
                    <a:pt x="71126" y="39789"/>
                  </a:moveTo>
                  <a:lnTo>
                    <a:pt x="2614" y="244"/>
                  </a:lnTo>
                  <a:cubicBezTo>
                    <a:pt x="2249" y="31"/>
                    <a:pt x="1885" y="1"/>
                    <a:pt x="1581" y="92"/>
                  </a:cubicBezTo>
                  <a:cubicBezTo>
                    <a:pt x="1064" y="244"/>
                    <a:pt x="547" y="426"/>
                    <a:pt x="0" y="578"/>
                  </a:cubicBezTo>
                  <a:cubicBezTo>
                    <a:pt x="334" y="487"/>
                    <a:pt x="669" y="517"/>
                    <a:pt x="1034" y="730"/>
                  </a:cubicBezTo>
                  <a:lnTo>
                    <a:pt x="69546" y="40305"/>
                  </a:lnTo>
                  <a:cubicBezTo>
                    <a:pt x="70427" y="40792"/>
                    <a:pt x="70974" y="42099"/>
                    <a:pt x="70761" y="43193"/>
                  </a:cubicBezTo>
                  <a:lnTo>
                    <a:pt x="61521" y="94288"/>
                  </a:lnTo>
                  <a:lnTo>
                    <a:pt x="63071" y="93801"/>
                  </a:lnTo>
                  <a:lnTo>
                    <a:pt x="72342" y="42676"/>
                  </a:lnTo>
                  <a:cubicBezTo>
                    <a:pt x="72555" y="41612"/>
                    <a:pt x="72008" y="40305"/>
                    <a:pt x="71126" y="397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063745" y="2376912"/>
              <a:ext cx="2606722" cy="1733241"/>
            </a:xfrm>
            <a:custGeom>
              <a:avLst/>
              <a:gdLst/>
              <a:ahLst/>
              <a:cxnLst/>
              <a:rect l="l" t="t" r="r" b="b"/>
              <a:pathLst>
                <a:path w="72951" h="48506" extrusionOk="0">
                  <a:moveTo>
                    <a:pt x="1247" y="0"/>
                  </a:moveTo>
                  <a:lnTo>
                    <a:pt x="183" y="5867"/>
                  </a:lnTo>
                  <a:cubicBezTo>
                    <a:pt x="0" y="6961"/>
                    <a:pt x="547" y="8238"/>
                    <a:pt x="1429" y="8754"/>
                  </a:cubicBezTo>
                  <a:lnTo>
                    <a:pt x="69941" y="48299"/>
                  </a:lnTo>
                  <a:cubicBezTo>
                    <a:pt x="70181" y="48440"/>
                    <a:pt x="70418" y="48506"/>
                    <a:pt x="70642" y="48506"/>
                  </a:cubicBezTo>
                  <a:cubicBezTo>
                    <a:pt x="71238" y="48506"/>
                    <a:pt x="71731" y="48032"/>
                    <a:pt x="71886" y="47235"/>
                  </a:cubicBezTo>
                  <a:lnTo>
                    <a:pt x="72950" y="4136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108267" y="494695"/>
              <a:ext cx="2899978" cy="3360463"/>
            </a:xfrm>
            <a:custGeom>
              <a:avLst/>
              <a:gdLst/>
              <a:ahLst/>
              <a:cxnLst/>
              <a:rect l="l" t="t" r="r" b="b"/>
              <a:pathLst>
                <a:path w="81158" h="94045" extrusionOk="0">
                  <a:moveTo>
                    <a:pt x="79729" y="40062"/>
                  </a:moveTo>
                  <a:lnTo>
                    <a:pt x="11217" y="487"/>
                  </a:lnTo>
                  <a:cubicBezTo>
                    <a:pt x="10335" y="1"/>
                    <a:pt x="9484" y="457"/>
                    <a:pt x="9271" y="1551"/>
                  </a:cubicBezTo>
                  <a:lnTo>
                    <a:pt x="1" y="52676"/>
                  </a:lnTo>
                  <a:lnTo>
                    <a:pt x="71704" y="94045"/>
                  </a:lnTo>
                  <a:lnTo>
                    <a:pt x="80944" y="42950"/>
                  </a:lnTo>
                  <a:cubicBezTo>
                    <a:pt x="81157" y="41856"/>
                    <a:pt x="80610" y="40549"/>
                    <a:pt x="79729" y="400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488420" y="605500"/>
              <a:ext cx="2441602" cy="1497763"/>
            </a:xfrm>
            <a:custGeom>
              <a:avLst/>
              <a:gdLst/>
              <a:ahLst/>
              <a:cxnLst/>
              <a:rect l="l" t="t" r="r" b="b"/>
              <a:pathLst>
                <a:path w="68330" h="41916" extrusionOk="0">
                  <a:moveTo>
                    <a:pt x="486" y="0"/>
                  </a:moveTo>
                  <a:lnTo>
                    <a:pt x="0" y="2766"/>
                  </a:lnTo>
                  <a:lnTo>
                    <a:pt x="67813" y="41916"/>
                  </a:lnTo>
                  <a:lnTo>
                    <a:pt x="68330" y="3918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459084" y="654989"/>
              <a:ext cx="2452464" cy="1610106"/>
            </a:xfrm>
            <a:custGeom>
              <a:avLst/>
              <a:gdLst/>
              <a:ahLst/>
              <a:cxnLst/>
              <a:rect l="l" t="t" r="r" b="b"/>
              <a:pathLst>
                <a:path w="68634" h="45060" extrusionOk="0">
                  <a:moveTo>
                    <a:pt x="2921" y="1"/>
                  </a:moveTo>
                  <a:cubicBezTo>
                    <a:pt x="2736" y="1"/>
                    <a:pt x="2565" y="103"/>
                    <a:pt x="2462" y="287"/>
                  </a:cubicBezTo>
                  <a:lnTo>
                    <a:pt x="1794" y="1959"/>
                  </a:lnTo>
                  <a:lnTo>
                    <a:pt x="821" y="1381"/>
                  </a:lnTo>
                  <a:lnTo>
                    <a:pt x="0" y="5880"/>
                  </a:lnTo>
                  <a:lnTo>
                    <a:pt x="67844" y="45060"/>
                  </a:lnTo>
                  <a:lnTo>
                    <a:pt x="68634" y="40531"/>
                  </a:lnTo>
                  <a:lnTo>
                    <a:pt x="13891" y="8919"/>
                  </a:lnTo>
                  <a:lnTo>
                    <a:pt x="13891" y="6883"/>
                  </a:lnTo>
                  <a:cubicBezTo>
                    <a:pt x="13891" y="6518"/>
                    <a:pt x="13648" y="6123"/>
                    <a:pt x="13405" y="5971"/>
                  </a:cubicBezTo>
                  <a:lnTo>
                    <a:pt x="3192" y="74"/>
                  </a:lnTo>
                  <a:cubicBezTo>
                    <a:pt x="3103" y="25"/>
                    <a:pt x="3010" y="1"/>
                    <a:pt x="2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973875" y="920299"/>
              <a:ext cx="56529" cy="77468"/>
            </a:xfrm>
            <a:custGeom>
              <a:avLst/>
              <a:gdLst/>
              <a:ahLst/>
              <a:cxnLst/>
              <a:rect l="l" t="t" r="r" b="b"/>
              <a:pathLst>
                <a:path w="1582" h="2168" extrusionOk="0">
                  <a:moveTo>
                    <a:pt x="264" y="1"/>
                  </a:moveTo>
                  <a:cubicBezTo>
                    <a:pt x="146" y="1"/>
                    <a:pt x="62" y="97"/>
                    <a:pt x="62" y="278"/>
                  </a:cubicBezTo>
                  <a:lnTo>
                    <a:pt x="31" y="1008"/>
                  </a:lnTo>
                  <a:cubicBezTo>
                    <a:pt x="1" y="1221"/>
                    <a:pt x="153" y="1494"/>
                    <a:pt x="335" y="1616"/>
                  </a:cubicBezTo>
                  <a:lnTo>
                    <a:pt x="1217" y="2133"/>
                  </a:lnTo>
                  <a:cubicBezTo>
                    <a:pt x="1263" y="2156"/>
                    <a:pt x="1308" y="2167"/>
                    <a:pt x="1349" y="2167"/>
                  </a:cubicBezTo>
                  <a:cubicBezTo>
                    <a:pt x="1467" y="2167"/>
                    <a:pt x="1551" y="2071"/>
                    <a:pt x="1551" y="1889"/>
                  </a:cubicBezTo>
                  <a:lnTo>
                    <a:pt x="1582" y="1160"/>
                  </a:lnTo>
                  <a:cubicBezTo>
                    <a:pt x="1582" y="917"/>
                    <a:pt x="1460" y="643"/>
                    <a:pt x="1278" y="552"/>
                  </a:cubicBezTo>
                  <a:lnTo>
                    <a:pt x="396" y="35"/>
                  </a:lnTo>
                  <a:cubicBezTo>
                    <a:pt x="350" y="12"/>
                    <a:pt x="305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8771374" y="2138651"/>
              <a:ext cx="66284" cy="45023"/>
            </a:xfrm>
            <a:custGeom>
              <a:avLst/>
              <a:gdLst/>
              <a:ahLst/>
              <a:cxnLst/>
              <a:rect l="l" t="t" r="r" b="b"/>
              <a:pathLst>
                <a:path w="1855" h="1260" extrusionOk="0">
                  <a:moveTo>
                    <a:pt x="108" y="0"/>
                  </a:moveTo>
                  <a:cubicBezTo>
                    <a:pt x="65" y="0"/>
                    <a:pt x="31" y="35"/>
                    <a:pt x="31" y="103"/>
                  </a:cubicBezTo>
                  <a:cubicBezTo>
                    <a:pt x="1" y="194"/>
                    <a:pt x="31" y="285"/>
                    <a:pt x="122" y="316"/>
                  </a:cubicBezTo>
                  <a:lnTo>
                    <a:pt x="1703" y="1228"/>
                  </a:lnTo>
                  <a:cubicBezTo>
                    <a:pt x="1725" y="1249"/>
                    <a:pt x="1750" y="1259"/>
                    <a:pt x="1774" y="1259"/>
                  </a:cubicBezTo>
                  <a:cubicBezTo>
                    <a:pt x="1817" y="1259"/>
                    <a:pt x="1855" y="1226"/>
                    <a:pt x="1855" y="1167"/>
                  </a:cubicBezTo>
                  <a:cubicBezTo>
                    <a:pt x="1855" y="1076"/>
                    <a:pt x="1825" y="984"/>
                    <a:pt x="1764" y="954"/>
                  </a:cubicBezTo>
                  <a:lnTo>
                    <a:pt x="153" y="12"/>
                  </a:ln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8776805" y="2111495"/>
              <a:ext cx="66284" cy="44308"/>
            </a:xfrm>
            <a:custGeom>
              <a:avLst/>
              <a:gdLst/>
              <a:ahLst/>
              <a:cxnLst/>
              <a:rect l="l" t="t" r="r" b="b"/>
              <a:pathLst>
                <a:path w="1855" h="1240" extrusionOk="0">
                  <a:moveTo>
                    <a:pt x="108" y="0"/>
                  </a:moveTo>
                  <a:cubicBezTo>
                    <a:pt x="64" y="0"/>
                    <a:pt x="24" y="35"/>
                    <a:pt x="1" y="103"/>
                  </a:cubicBezTo>
                  <a:cubicBezTo>
                    <a:pt x="1" y="164"/>
                    <a:pt x="31" y="285"/>
                    <a:pt x="92" y="316"/>
                  </a:cubicBezTo>
                  <a:lnTo>
                    <a:pt x="1703" y="1228"/>
                  </a:lnTo>
                  <a:cubicBezTo>
                    <a:pt x="1718" y="1235"/>
                    <a:pt x="1733" y="1239"/>
                    <a:pt x="1748" y="1239"/>
                  </a:cubicBezTo>
                  <a:cubicBezTo>
                    <a:pt x="1792" y="1239"/>
                    <a:pt x="1832" y="1205"/>
                    <a:pt x="1855" y="1137"/>
                  </a:cubicBezTo>
                  <a:cubicBezTo>
                    <a:pt x="1855" y="1076"/>
                    <a:pt x="1825" y="954"/>
                    <a:pt x="1764" y="924"/>
                  </a:cubicBezTo>
                  <a:lnTo>
                    <a:pt x="153" y="12"/>
                  </a:ln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8781165" y="2083267"/>
              <a:ext cx="67356" cy="45380"/>
            </a:xfrm>
            <a:custGeom>
              <a:avLst/>
              <a:gdLst/>
              <a:ahLst/>
              <a:cxnLst/>
              <a:rect l="l" t="t" r="r" b="b"/>
              <a:pathLst>
                <a:path w="1885" h="1270" extrusionOk="0">
                  <a:moveTo>
                    <a:pt x="121" y="0"/>
                  </a:moveTo>
                  <a:cubicBezTo>
                    <a:pt x="65" y="0"/>
                    <a:pt x="31" y="34"/>
                    <a:pt x="31" y="103"/>
                  </a:cubicBezTo>
                  <a:cubicBezTo>
                    <a:pt x="0" y="194"/>
                    <a:pt x="61" y="285"/>
                    <a:pt x="122" y="316"/>
                  </a:cubicBezTo>
                  <a:lnTo>
                    <a:pt x="1703" y="1258"/>
                  </a:lnTo>
                  <a:cubicBezTo>
                    <a:pt x="1725" y="1265"/>
                    <a:pt x="1746" y="1269"/>
                    <a:pt x="1765" y="1269"/>
                  </a:cubicBezTo>
                  <a:cubicBezTo>
                    <a:pt x="1820" y="1269"/>
                    <a:pt x="1855" y="1235"/>
                    <a:pt x="1855" y="1167"/>
                  </a:cubicBezTo>
                  <a:cubicBezTo>
                    <a:pt x="1885" y="1075"/>
                    <a:pt x="1824" y="984"/>
                    <a:pt x="1763" y="954"/>
                  </a:cubicBezTo>
                  <a:lnTo>
                    <a:pt x="183" y="12"/>
                  </a:lnTo>
                  <a:cubicBezTo>
                    <a:pt x="160" y="4"/>
                    <a:pt x="139" y="0"/>
                    <a:pt x="121" y="0"/>
                  </a:cubicBezTo>
                  <a:close/>
                </a:path>
              </a:pathLst>
            </a:custGeom>
            <a:solidFill>
              <a:srgbClr val="788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509038" y="764043"/>
              <a:ext cx="2245037" cy="1378310"/>
            </a:xfrm>
            <a:custGeom>
              <a:avLst/>
              <a:gdLst/>
              <a:ahLst/>
              <a:cxnLst/>
              <a:rect l="l" t="t" r="r" b="b"/>
              <a:pathLst>
                <a:path w="62829" h="38573" extrusionOk="0">
                  <a:moveTo>
                    <a:pt x="457" y="1"/>
                  </a:moveTo>
                  <a:lnTo>
                    <a:pt x="1" y="2554"/>
                  </a:lnTo>
                  <a:lnTo>
                    <a:pt x="62373" y="38573"/>
                  </a:lnTo>
                  <a:lnTo>
                    <a:pt x="62829" y="36020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192988" y="865057"/>
              <a:ext cx="2690336" cy="2865211"/>
            </a:xfrm>
            <a:custGeom>
              <a:avLst/>
              <a:gdLst/>
              <a:ahLst/>
              <a:cxnLst/>
              <a:rect l="l" t="t" r="r" b="b"/>
              <a:pathLst>
                <a:path w="75291" h="80185" extrusionOk="0">
                  <a:moveTo>
                    <a:pt x="7447" y="1"/>
                  </a:moveTo>
                  <a:lnTo>
                    <a:pt x="0" y="41004"/>
                  </a:lnTo>
                  <a:lnTo>
                    <a:pt x="67844" y="80184"/>
                  </a:lnTo>
                  <a:lnTo>
                    <a:pt x="75291" y="39181"/>
                  </a:lnTo>
                  <a:lnTo>
                    <a:pt x="7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7396371" y="1560151"/>
              <a:ext cx="1486937" cy="2170106"/>
            </a:xfrm>
            <a:custGeom>
              <a:avLst/>
              <a:gdLst/>
              <a:ahLst/>
              <a:cxnLst/>
              <a:rect l="l" t="t" r="r" b="b"/>
              <a:pathLst>
                <a:path w="41613" h="60732" extrusionOk="0">
                  <a:moveTo>
                    <a:pt x="7448" y="1"/>
                  </a:moveTo>
                  <a:lnTo>
                    <a:pt x="1" y="41005"/>
                  </a:lnTo>
                  <a:lnTo>
                    <a:pt x="34166" y="60731"/>
                  </a:lnTo>
                  <a:lnTo>
                    <a:pt x="41613" y="19728"/>
                  </a:lnTo>
                  <a:lnTo>
                    <a:pt x="7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7660323" y="1560151"/>
              <a:ext cx="1222981" cy="720153"/>
            </a:xfrm>
            <a:custGeom>
              <a:avLst/>
              <a:gdLst/>
              <a:ahLst/>
              <a:cxnLst/>
              <a:rect l="l" t="t" r="r" b="b"/>
              <a:pathLst>
                <a:path w="34226" h="20154" extrusionOk="0">
                  <a:moveTo>
                    <a:pt x="61" y="1"/>
                  </a:moveTo>
                  <a:lnTo>
                    <a:pt x="0" y="457"/>
                  </a:lnTo>
                  <a:lnTo>
                    <a:pt x="34134" y="20153"/>
                  </a:lnTo>
                  <a:lnTo>
                    <a:pt x="34226" y="19728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DE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8730104" y="1960527"/>
              <a:ext cx="35875" cy="26907"/>
            </a:xfrm>
            <a:custGeom>
              <a:avLst/>
              <a:gdLst/>
              <a:ahLst/>
              <a:cxnLst/>
              <a:rect l="l" t="t" r="r" b="b"/>
              <a:pathLst>
                <a:path w="1004" h="753" extrusionOk="0">
                  <a:moveTo>
                    <a:pt x="108" y="1"/>
                  </a:moveTo>
                  <a:cubicBezTo>
                    <a:pt x="65" y="1"/>
                    <a:pt x="31" y="35"/>
                    <a:pt x="31" y="103"/>
                  </a:cubicBezTo>
                  <a:cubicBezTo>
                    <a:pt x="1" y="194"/>
                    <a:pt x="31" y="285"/>
                    <a:pt x="122" y="316"/>
                  </a:cubicBezTo>
                  <a:lnTo>
                    <a:pt x="852" y="741"/>
                  </a:lnTo>
                  <a:cubicBezTo>
                    <a:pt x="867" y="749"/>
                    <a:pt x="882" y="753"/>
                    <a:pt x="897" y="753"/>
                  </a:cubicBezTo>
                  <a:cubicBezTo>
                    <a:pt x="941" y="753"/>
                    <a:pt x="981" y="719"/>
                    <a:pt x="1004" y="650"/>
                  </a:cubicBezTo>
                  <a:cubicBezTo>
                    <a:pt x="1004" y="589"/>
                    <a:pt x="973" y="498"/>
                    <a:pt x="913" y="437"/>
                  </a:cubicBezTo>
                  <a:lnTo>
                    <a:pt x="153" y="12"/>
                  </a:lnTo>
                  <a:cubicBezTo>
                    <a:pt x="138" y="4"/>
                    <a:pt x="122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8790920" y="1963779"/>
              <a:ext cx="42414" cy="59495"/>
            </a:xfrm>
            <a:custGeom>
              <a:avLst/>
              <a:gdLst/>
              <a:ahLst/>
              <a:cxnLst/>
              <a:rect l="l" t="t" r="r" b="b"/>
              <a:pathLst>
                <a:path w="1187" h="1665" extrusionOk="0">
                  <a:moveTo>
                    <a:pt x="396" y="377"/>
                  </a:moveTo>
                  <a:lnTo>
                    <a:pt x="913" y="681"/>
                  </a:lnTo>
                  <a:lnTo>
                    <a:pt x="791" y="1289"/>
                  </a:lnTo>
                  <a:lnTo>
                    <a:pt x="305" y="985"/>
                  </a:lnTo>
                  <a:lnTo>
                    <a:pt x="396" y="377"/>
                  </a:lnTo>
                  <a:close/>
                  <a:moveTo>
                    <a:pt x="290" y="1"/>
                  </a:moveTo>
                  <a:cubicBezTo>
                    <a:pt x="246" y="1"/>
                    <a:pt x="206" y="35"/>
                    <a:pt x="183" y="103"/>
                  </a:cubicBezTo>
                  <a:lnTo>
                    <a:pt x="31" y="1015"/>
                  </a:lnTo>
                  <a:cubicBezTo>
                    <a:pt x="1" y="1076"/>
                    <a:pt x="62" y="1198"/>
                    <a:pt x="123" y="1228"/>
                  </a:cubicBezTo>
                  <a:lnTo>
                    <a:pt x="882" y="1653"/>
                  </a:lnTo>
                  <a:cubicBezTo>
                    <a:pt x="898" y="1661"/>
                    <a:pt x="913" y="1665"/>
                    <a:pt x="927" y="1665"/>
                  </a:cubicBezTo>
                  <a:cubicBezTo>
                    <a:pt x="970" y="1665"/>
                    <a:pt x="1004" y="1631"/>
                    <a:pt x="1004" y="1562"/>
                  </a:cubicBezTo>
                  <a:lnTo>
                    <a:pt x="1186" y="681"/>
                  </a:lnTo>
                  <a:cubicBezTo>
                    <a:pt x="1186" y="590"/>
                    <a:pt x="1156" y="498"/>
                    <a:pt x="1095" y="438"/>
                  </a:cubicBezTo>
                  <a:lnTo>
                    <a:pt x="335" y="12"/>
                  </a:lnTo>
                  <a:cubicBezTo>
                    <a:pt x="320" y="4"/>
                    <a:pt x="305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8852843" y="2000047"/>
              <a:ext cx="41307" cy="58387"/>
            </a:xfrm>
            <a:custGeom>
              <a:avLst/>
              <a:gdLst/>
              <a:ahLst/>
              <a:cxnLst/>
              <a:rect l="l" t="t" r="r" b="b"/>
              <a:pathLst>
                <a:path w="1156" h="1634" extrusionOk="0">
                  <a:moveTo>
                    <a:pt x="244" y="0"/>
                  </a:moveTo>
                  <a:cubicBezTo>
                    <a:pt x="183" y="31"/>
                    <a:pt x="183" y="122"/>
                    <a:pt x="213" y="213"/>
                  </a:cubicBezTo>
                  <a:lnTo>
                    <a:pt x="426" y="730"/>
                  </a:lnTo>
                  <a:lnTo>
                    <a:pt x="92" y="912"/>
                  </a:lnTo>
                  <a:cubicBezTo>
                    <a:pt x="31" y="942"/>
                    <a:pt x="1" y="1034"/>
                    <a:pt x="61" y="1125"/>
                  </a:cubicBezTo>
                  <a:cubicBezTo>
                    <a:pt x="61" y="1155"/>
                    <a:pt x="92" y="1186"/>
                    <a:pt x="122" y="1216"/>
                  </a:cubicBezTo>
                  <a:lnTo>
                    <a:pt x="213" y="1216"/>
                  </a:lnTo>
                  <a:lnTo>
                    <a:pt x="548" y="1034"/>
                  </a:lnTo>
                  <a:lnTo>
                    <a:pt x="760" y="1520"/>
                  </a:lnTo>
                  <a:cubicBezTo>
                    <a:pt x="791" y="1581"/>
                    <a:pt x="821" y="1611"/>
                    <a:pt x="852" y="1611"/>
                  </a:cubicBezTo>
                  <a:cubicBezTo>
                    <a:pt x="867" y="1626"/>
                    <a:pt x="882" y="1634"/>
                    <a:pt x="897" y="1634"/>
                  </a:cubicBezTo>
                  <a:cubicBezTo>
                    <a:pt x="912" y="1634"/>
                    <a:pt x="928" y="1626"/>
                    <a:pt x="943" y="1611"/>
                  </a:cubicBezTo>
                  <a:cubicBezTo>
                    <a:pt x="1004" y="1581"/>
                    <a:pt x="1004" y="1490"/>
                    <a:pt x="973" y="1398"/>
                  </a:cubicBezTo>
                  <a:lnTo>
                    <a:pt x="760" y="912"/>
                  </a:lnTo>
                  <a:lnTo>
                    <a:pt x="1095" y="730"/>
                  </a:lnTo>
                  <a:cubicBezTo>
                    <a:pt x="1156" y="699"/>
                    <a:pt x="1156" y="608"/>
                    <a:pt x="1125" y="517"/>
                  </a:cubicBezTo>
                  <a:cubicBezTo>
                    <a:pt x="1125" y="456"/>
                    <a:pt x="1095" y="426"/>
                    <a:pt x="1064" y="426"/>
                  </a:cubicBezTo>
                  <a:cubicBezTo>
                    <a:pt x="1049" y="410"/>
                    <a:pt x="1034" y="403"/>
                    <a:pt x="1019" y="403"/>
                  </a:cubicBezTo>
                  <a:cubicBezTo>
                    <a:pt x="1004" y="403"/>
                    <a:pt x="988" y="410"/>
                    <a:pt x="973" y="426"/>
                  </a:cubicBezTo>
                  <a:lnTo>
                    <a:pt x="639" y="608"/>
                  </a:lnTo>
                  <a:lnTo>
                    <a:pt x="426" y="91"/>
                  </a:lnTo>
                  <a:cubicBezTo>
                    <a:pt x="396" y="61"/>
                    <a:pt x="365" y="31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527793" y="2645116"/>
              <a:ext cx="512690" cy="444191"/>
            </a:xfrm>
            <a:custGeom>
              <a:avLst/>
              <a:gdLst/>
              <a:ahLst/>
              <a:cxnLst/>
              <a:rect l="l" t="t" r="r" b="b"/>
              <a:pathLst>
                <a:path w="14348" h="12431" extrusionOk="0">
                  <a:moveTo>
                    <a:pt x="1285" y="0"/>
                  </a:moveTo>
                  <a:cubicBezTo>
                    <a:pt x="934" y="0"/>
                    <a:pt x="644" y="277"/>
                    <a:pt x="578" y="762"/>
                  </a:cubicBezTo>
                  <a:lnTo>
                    <a:pt x="92" y="3802"/>
                  </a:lnTo>
                  <a:cubicBezTo>
                    <a:pt x="1" y="4440"/>
                    <a:pt x="335" y="5200"/>
                    <a:pt x="852" y="5504"/>
                  </a:cubicBezTo>
                  <a:lnTo>
                    <a:pt x="12615" y="12312"/>
                  </a:lnTo>
                  <a:cubicBezTo>
                    <a:pt x="12760" y="12393"/>
                    <a:pt x="12902" y="12431"/>
                    <a:pt x="13033" y="12431"/>
                  </a:cubicBezTo>
                  <a:cubicBezTo>
                    <a:pt x="13395" y="12431"/>
                    <a:pt x="13681" y="12143"/>
                    <a:pt x="13770" y="11674"/>
                  </a:cubicBezTo>
                  <a:lnTo>
                    <a:pt x="14226" y="8634"/>
                  </a:lnTo>
                  <a:cubicBezTo>
                    <a:pt x="14348" y="7996"/>
                    <a:pt x="13983" y="7236"/>
                    <a:pt x="13466" y="6932"/>
                  </a:cubicBezTo>
                  <a:lnTo>
                    <a:pt x="1703" y="124"/>
                  </a:lnTo>
                  <a:cubicBezTo>
                    <a:pt x="1561" y="40"/>
                    <a:pt x="1419" y="0"/>
                    <a:pt x="1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113980" y="1900105"/>
              <a:ext cx="119525" cy="362792"/>
            </a:xfrm>
            <a:custGeom>
              <a:avLst/>
              <a:gdLst/>
              <a:ahLst/>
              <a:cxnLst/>
              <a:rect l="l" t="t" r="r" b="b"/>
              <a:pathLst>
                <a:path w="3345" h="10153" extrusionOk="0">
                  <a:moveTo>
                    <a:pt x="3345" y="1"/>
                  </a:moveTo>
                  <a:cubicBezTo>
                    <a:pt x="3284" y="31"/>
                    <a:pt x="3253" y="62"/>
                    <a:pt x="3193" y="92"/>
                  </a:cubicBezTo>
                  <a:cubicBezTo>
                    <a:pt x="2919" y="244"/>
                    <a:pt x="2098" y="305"/>
                    <a:pt x="822" y="852"/>
                  </a:cubicBezTo>
                  <a:cubicBezTo>
                    <a:pt x="579" y="973"/>
                    <a:pt x="305" y="1125"/>
                    <a:pt x="62" y="1308"/>
                  </a:cubicBezTo>
                  <a:cubicBezTo>
                    <a:pt x="94" y="1300"/>
                    <a:pt x="127" y="1296"/>
                    <a:pt x="160" y="1296"/>
                  </a:cubicBezTo>
                  <a:cubicBezTo>
                    <a:pt x="249" y="1296"/>
                    <a:pt x="338" y="1324"/>
                    <a:pt x="427" y="1369"/>
                  </a:cubicBezTo>
                  <a:cubicBezTo>
                    <a:pt x="822" y="1581"/>
                    <a:pt x="1156" y="2432"/>
                    <a:pt x="974" y="3587"/>
                  </a:cubicBezTo>
                  <a:cubicBezTo>
                    <a:pt x="761" y="5046"/>
                    <a:pt x="31" y="9545"/>
                    <a:pt x="1" y="9788"/>
                  </a:cubicBezTo>
                  <a:lnTo>
                    <a:pt x="639" y="10153"/>
                  </a:lnTo>
                  <a:cubicBezTo>
                    <a:pt x="670" y="9910"/>
                    <a:pt x="1338" y="5624"/>
                    <a:pt x="1582" y="4135"/>
                  </a:cubicBezTo>
                  <a:cubicBezTo>
                    <a:pt x="1794" y="2676"/>
                    <a:pt x="2585" y="1673"/>
                    <a:pt x="2828" y="1217"/>
                  </a:cubicBezTo>
                  <a:cubicBezTo>
                    <a:pt x="3101" y="730"/>
                    <a:pt x="3345" y="31"/>
                    <a:pt x="3345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6671940" y="1720909"/>
              <a:ext cx="574614" cy="428254"/>
            </a:xfrm>
            <a:custGeom>
              <a:avLst/>
              <a:gdLst/>
              <a:ahLst/>
              <a:cxnLst/>
              <a:rect l="l" t="t" r="r" b="b"/>
              <a:pathLst>
                <a:path w="16081" h="11985" extrusionOk="0">
                  <a:moveTo>
                    <a:pt x="14196" y="0"/>
                  </a:moveTo>
                  <a:cubicBezTo>
                    <a:pt x="14105" y="61"/>
                    <a:pt x="12402" y="1186"/>
                    <a:pt x="11035" y="2827"/>
                  </a:cubicBezTo>
                  <a:cubicBezTo>
                    <a:pt x="9697" y="4469"/>
                    <a:pt x="8603" y="5928"/>
                    <a:pt x="7721" y="6657"/>
                  </a:cubicBezTo>
                  <a:cubicBezTo>
                    <a:pt x="7295" y="7010"/>
                    <a:pt x="6947" y="7158"/>
                    <a:pt x="6637" y="7158"/>
                  </a:cubicBezTo>
                  <a:cubicBezTo>
                    <a:pt x="6440" y="7158"/>
                    <a:pt x="6258" y="7098"/>
                    <a:pt x="6080" y="6991"/>
                  </a:cubicBezTo>
                  <a:cubicBezTo>
                    <a:pt x="5959" y="6931"/>
                    <a:pt x="5867" y="6870"/>
                    <a:pt x="5776" y="6779"/>
                  </a:cubicBezTo>
                  <a:cubicBezTo>
                    <a:pt x="5533" y="6748"/>
                    <a:pt x="1065" y="6171"/>
                    <a:pt x="670" y="6171"/>
                  </a:cubicBezTo>
                  <a:cubicBezTo>
                    <a:pt x="305" y="6201"/>
                    <a:pt x="214" y="6292"/>
                    <a:pt x="153" y="6596"/>
                  </a:cubicBezTo>
                  <a:cubicBezTo>
                    <a:pt x="92" y="6931"/>
                    <a:pt x="1" y="7630"/>
                    <a:pt x="1" y="7660"/>
                  </a:cubicBezTo>
                  <a:cubicBezTo>
                    <a:pt x="275" y="7812"/>
                    <a:pt x="5563" y="10882"/>
                    <a:pt x="6445" y="11399"/>
                  </a:cubicBezTo>
                  <a:cubicBezTo>
                    <a:pt x="6891" y="11652"/>
                    <a:pt x="7490" y="11984"/>
                    <a:pt x="8085" y="11984"/>
                  </a:cubicBezTo>
                  <a:cubicBezTo>
                    <a:pt x="8706" y="11984"/>
                    <a:pt x="9323" y="11622"/>
                    <a:pt x="9758" y="10426"/>
                  </a:cubicBezTo>
                  <a:cubicBezTo>
                    <a:pt x="10487" y="8542"/>
                    <a:pt x="11430" y="7113"/>
                    <a:pt x="12433" y="6323"/>
                  </a:cubicBezTo>
                  <a:cubicBezTo>
                    <a:pt x="12676" y="6140"/>
                    <a:pt x="12919" y="5988"/>
                    <a:pt x="13193" y="5867"/>
                  </a:cubicBezTo>
                  <a:cubicBezTo>
                    <a:pt x="14469" y="5320"/>
                    <a:pt x="15290" y="5259"/>
                    <a:pt x="15564" y="5107"/>
                  </a:cubicBezTo>
                  <a:cubicBezTo>
                    <a:pt x="15624" y="5077"/>
                    <a:pt x="15655" y="5046"/>
                    <a:pt x="15716" y="5016"/>
                  </a:cubicBezTo>
                  <a:cubicBezTo>
                    <a:pt x="15928" y="4803"/>
                    <a:pt x="16080" y="4469"/>
                    <a:pt x="15868" y="3648"/>
                  </a:cubicBezTo>
                  <a:cubicBezTo>
                    <a:pt x="15624" y="2675"/>
                    <a:pt x="14834" y="760"/>
                    <a:pt x="14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459084" y="1561258"/>
              <a:ext cx="57601" cy="101052"/>
            </a:xfrm>
            <a:custGeom>
              <a:avLst/>
              <a:gdLst/>
              <a:ahLst/>
              <a:cxnLst/>
              <a:rect l="l" t="t" r="r" b="b"/>
              <a:pathLst>
                <a:path w="1612" h="2828" extrusionOk="0">
                  <a:moveTo>
                    <a:pt x="1338" y="0"/>
                  </a:moveTo>
                  <a:lnTo>
                    <a:pt x="0" y="760"/>
                  </a:lnTo>
                  <a:lnTo>
                    <a:pt x="912" y="2827"/>
                  </a:lnTo>
                  <a:lnTo>
                    <a:pt x="1307" y="2584"/>
                  </a:lnTo>
                  <a:lnTo>
                    <a:pt x="639" y="1125"/>
                  </a:lnTo>
                  <a:lnTo>
                    <a:pt x="1611" y="608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414844" y="2099953"/>
              <a:ext cx="58673" cy="101052"/>
            </a:xfrm>
            <a:custGeom>
              <a:avLst/>
              <a:gdLst/>
              <a:ahLst/>
              <a:cxnLst/>
              <a:rect l="l" t="t" r="r" b="b"/>
              <a:pathLst>
                <a:path w="1642" h="2828" extrusionOk="0">
                  <a:moveTo>
                    <a:pt x="700" y="1"/>
                  </a:moveTo>
                  <a:lnTo>
                    <a:pt x="335" y="244"/>
                  </a:lnTo>
                  <a:lnTo>
                    <a:pt x="973" y="1703"/>
                  </a:lnTo>
                  <a:lnTo>
                    <a:pt x="1" y="2219"/>
                  </a:lnTo>
                  <a:lnTo>
                    <a:pt x="274" y="2827"/>
                  </a:lnTo>
                  <a:lnTo>
                    <a:pt x="1642" y="2067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654892" y="2052180"/>
              <a:ext cx="96692" cy="190097"/>
            </a:xfrm>
            <a:custGeom>
              <a:avLst/>
              <a:gdLst/>
              <a:ahLst/>
              <a:cxnLst/>
              <a:rect l="l" t="t" r="r" b="b"/>
              <a:pathLst>
                <a:path w="2706" h="5320" extrusionOk="0">
                  <a:moveTo>
                    <a:pt x="1429" y="0"/>
                  </a:moveTo>
                  <a:lnTo>
                    <a:pt x="1398" y="31"/>
                  </a:lnTo>
                  <a:lnTo>
                    <a:pt x="1337" y="456"/>
                  </a:lnTo>
                  <a:lnTo>
                    <a:pt x="1307" y="486"/>
                  </a:lnTo>
                  <a:cubicBezTo>
                    <a:pt x="1221" y="465"/>
                    <a:pt x="1139" y="455"/>
                    <a:pt x="1061" y="455"/>
                  </a:cubicBezTo>
                  <a:cubicBezTo>
                    <a:pt x="921" y="455"/>
                    <a:pt x="797" y="488"/>
                    <a:pt x="699" y="547"/>
                  </a:cubicBezTo>
                  <a:cubicBezTo>
                    <a:pt x="517" y="669"/>
                    <a:pt x="395" y="882"/>
                    <a:pt x="365" y="1155"/>
                  </a:cubicBezTo>
                  <a:cubicBezTo>
                    <a:pt x="304" y="1398"/>
                    <a:pt x="334" y="1641"/>
                    <a:pt x="395" y="1854"/>
                  </a:cubicBezTo>
                  <a:cubicBezTo>
                    <a:pt x="486" y="2097"/>
                    <a:pt x="578" y="2280"/>
                    <a:pt x="699" y="2462"/>
                  </a:cubicBezTo>
                  <a:cubicBezTo>
                    <a:pt x="821" y="2645"/>
                    <a:pt x="973" y="2827"/>
                    <a:pt x="1155" y="3009"/>
                  </a:cubicBezTo>
                  <a:cubicBezTo>
                    <a:pt x="1185" y="3040"/>
                    <a:pt x="1216" y="3070"/>
                    <a:pt x="1246" y="3100"/>
                  </a:cubicBezTo>
                  <a:cubicBezTo>
                    <a:pt x="1429" y="3283"/>
                    <a:pt x="1550" y="3435"/>
                    <a:pt x="1611" y="3526"/>
                  </a:cubicBezTo>
                  <a:cubicBezTo>
                    <a:pt x="1672" y="3617"/>
                    <a:pt x="1702" y="3739"/>
                    <a:pt x="1672" y="3830"/>
                  </a:cubicBezTo>
                  <a:cubicBezTo>
                    <a:pt x="1672" y="3921"/>
                    <a:pt x="1611" y="3982"/>
                    <a:pt x="1550" y="4043"/>
                  </a:cubicBezTo>
                  <a:cubicBezTo>
                    <a:pt x="1526" y="4051"/>
                    <a:pt x="1501" y="4055"/>
                    <a:pt x="1476" y="4055"/>
                  </a:cubicBezTo>
                  <a:cubicBezTo>
                    <a:pt x="1408" y="4055"/>
                    <a:pt x="1335" y="4026"/>
                    <a:pt x="1246" y="3982"/>
                  </a:cubicBezTo>
                  <a:cubicBezTo>
                    <a:pt x="1094" y="3891"/>
                    <a:pt x="973" y="3769"/>
                    <a:pt x="882" y="3617"/>
                  </a:cubicBezTo>
                  <a:cubicBezTo>
                    <a:pt x="790" y="3465"/>
                    <a:pt x="760" y="3313"/>
                    <a:pt x="790" y="3192"/>
                  </a:cubicBezTo>
                  <a:lnTo>
                    <a:pt x="790" y="3131"/>
                  </a:lnTo>
                  <a:lnTo>
                    <a:pt x="790" y="3070"/>
                  </a:lnTo>
                  <a:lnTo>
                    <a:pt x="760" y="3040"/>
                  </a:lnTo>
                  <a:lnTo>
                    <a:pt x="152" y="2675"/>
                  </a:lnTo>
                  <a:lnTo>
                    <a:pt x="91" y="2675"/>
                  </a:lnTo>
                  <a:lnTo>
                    <a:pt x="61" y="2705"/>
                  </a:lnTo>
                  <a:lnTo>
                    <a:pt x="61" y="2827"/>
                  </a:lnTo>
                  <a:cubicBezTo>
                    <a:pt x="0" y="3131"/>
                    <a:pt x="30" y="3435"/>
                    <a:pt x="152" y="3708"/>
                  </a:cubicBezTo>
                  <a:cubicBezTo>
                    <a:pt x="274" y="4012"/>
                    <a:pt x="426" y="4256"/>
                    <a:pt x="699" y="4468"/>
                  </a:cubicBezTo>
                  <a:lnTo>
                    <a:pt x="699" y="4529"/>
                  </a:lnTo>
                  <a:lnTo>
                    <a:pt x="638" y="4894"/>
                  </a:lnTo>
                  <a:lnTo>
                    <a:pt x="638" y="4955"/>
                  </a:lnTo>
                  <a:lnTo>
                    <a:pt x="669" y="4985"/>
                  </a:lnTo>
                  <a:lnTo>
                    <a:pt x="1246" y="5319"/>
                  </a:lnTo>
                  <a:lnTo>
                    <a:pt x="1277" y="5319"/>
                  </a:lnTo>
                  <a:lnTo>
                    <a:pt x="1307" y="5289"/>
                  </a:lnTo>
                  <a:lnTo>
                    <a:pt x="1368" y="4924"/>
                  </a:lnTo>
                  <a:lnTo>
                    <a:pt x="1398" y="4894"/>
                  </a:lnTo>
                  <a:cubicBezTo>
                    <a:pt x="1511" y="4936"/>
                    <a:pt x="1624" y="4959"/>
                    <a:pt x="1731" y="4959"/>
                  </a:cubicBezTo>
                  <a:cubicBezTo>
                    <a:pt x="1854" y="4959"/>
                    <a:pt x="1969" y="4929"/>
                    <a:pt x="2067" y="4863"/>
                  </a:cubicBezTo>
                  <a:cubicBezTo>
                    <a:pt x="2249" y="4742"/>
                    <a:pt x="2371" y="4529"/>
                    <a:pt x="2401" y="4225"/>
                  </a:cubicBezTo>
                  <a:cubicBezTo>
                    <a:pt x="2462" y="3982"/>
                    <a:pt x="2432" y="3739"/>
                    <a:pt x="2341" y="3526"/>
                  </a:cubicBezTo>
                  <a:cubicBezTo>
                    <a:pt x="2280" y="3313"/>
                    <a:pt x="2189" y="3131"/>
                    <a:pt x="2067" y="3009"/>
                  </a:cubicBezTo>
                  <a:cubicBezTo>
                    <a:pt x="1976" y="2857"/>
                    <a:pt x="1824" y="2705"/>
                    <a:pt x="1641" y="2493"/>
                  </a:cubicBezTo>
                  <a:cubicBezTo>
                    <a:pt x="1459" y="2310"/>
                    <a:pt x="1337" y="2158"/>
                    <a:pt x="1277" y="2067"/>
                  </a:cubicBezTo>
                  <a:cubicBezTo>
                    <a:pt x="1185" y="1976"/>
                    <a:pt x="1125" y="1885"/>
                    <a:pt x="1094" y="1793"/>
                  </a:cubicBezTo>
                  <a:cubicBezTo>
                    <a:pt x="1064" y="1733"/>
                    <a:pt x="1064" y="1641"/>
                    <a:pt x="1064" y="1581"/>
                  </a:cubicBezTo>
                  <a:cubicBezTo>
                    <a:pt x="1094" y="1459"/>
                    <a:pt x="1125" y="1398"/>
                    <a:pt x="1216" y="1368"/>
                  </a:cubicBezTo>
                  <a:cubicBezTo>
                    <a:pt x="1232" y="1360"/>
                    <a:pt x="1251" y="1356"/>
                    <a:pt x="1271" y="1356"/>
                  </a:cubicBezTo>
                  <a:cubicBezTo>
                    <a:pt x="1328" y="1356"/>
                    <a:pt x="1400" y="1384"/>
                    <a:pt x="1489" y="1429"/>
                  </a:cubicBezTo>
                  <a:cubicBezTo>
                    <a:pt x="1641" y="1520"/>
                    <a:pt x="1763" y="1641"/>
                    <a:pt x="1824" y="1793"/>
                  </a:cubicBezTo>
                  <a:cubicBezTo>
                    <a:pt x="1915" y="1945"/>
                    <a:pt x="1945" y="2097"/>
                    <a:pt x="1915" y="2219"/>
                  </a:cubicBezTo>
                  <a:lnTo>
                    <a:pt x="1915" y="2249"/>
                  </a:lnTo>
                  <a:lnTo>
                    <a:pt x="1915" y="2310"/>
                  </a:lnTo>
                  <a:lnTo>
                    <a:pt x="1945" y="2371"/>
                  </a:lnTo>
                  <a:lnTo>
                    <a:pt x="2553" y="2705"/>
                  </a:lnTo>
                  <a:lnTo>
                    <a:pt x="2614" y="2705"/>
                  </a:lnTo>
                  <a:lnTo>
                    <a:pt x="2644" y="2675"/>
                  </a:lnTo>
                  <a:lnTo>
                    <a:pt x="2644" y="2614"/>
                  </a:lnTo>
                  <a:cubicBezTo>
                    <a:pt x="2705" y="2310"/>
                    <a:pt x="2644" y="2006"/>
                    <a:pt x="2523" y="1702"/>
                  </a:cubicBezTo>
                  <a:cubicBezTo>
                    <a:pt x="2432" y="1368"/>
                    <a:pt x="2249" y="1125"/>
                    <a:pt x="2006" y="912"/>
                  </a:cubicBezTo>
                  <a:lnTo>
                    <a:pt x="1976" y="851"/>
                  </a:lnTo>
                  <a:lnTo>
                    <a:pt x="2067" y="426"/>
                  </a:lnTo>
                  <a:lnTo>
                    <a:pt x="2067" y="365"/>
                  </a:lnTo>
                  <a:lnTo>
                    <a:pt x="2037" y="33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869927" y="2193357"/>
              <a:ext cx="96692" cy="173803"/>
            </a:xfrm>
            <a:custGeom>
              <a:avLst/>
              <a:gdLst/>
              <a:ahLst/>
              <a:cxnLst/>
              <a:rect l="l" t="t" r="r" b="b"/>
              <a:pathLst>
                <a:path w="2706" h="4864" extrusionOk="0">
                  <a:moveTo>
                    <a:pt x="1155" y="1"/>
                  </a:moveTo>
                  <a:cubicBezTo>
                    <a:pt x="973" y="1"/>
                    <a:pt x="821" y="61"/>
                    <a:pt x="700" y="153"/>
                  </a:cubicBezTo>
                  <a:cubicBezTo>
                    <a:pt x="548" y="244"/>
                    <a:pt x="487" y="396"/>
                    <a:pt x="426" y="608"/>
                  </a:cubicBezTo>
                  <a:lnTo>
                    <a:pt x="396" y="882"/>
                  </a:lnTo>
                  <a:lnTo>
                    <a:pt x="396" y="943"/>
                  </a:lnTo>
                  <a:lnTo>
                    <a:pt x="426" y="1004"/>
                  </a:lnTo>
                  <a:lnTo>
                    <a:pt x="1095" y="1368"/>
                  </a:lnTo>
                  <a:lnTo>
                    <a:pt x="1125" y="1368"/>
                  </a:lnTo>
                  <a:lnTo>
                    <a:pt x="1155" y="1338"/>
                  </a:lnTo>
                  <a:lnTo>
                    <a:pt x="1186" y="1186"/>
                  </a:lnTo>
                  <a:cubicBezTo>
                    <a:pt x="1186" y="1095"/>
                    <a:pt x="1247" y="1004"/>
                    <a:pt x="1307" y="973"/>
                  </a:cubicBezTo>
                  <a:cubicBezTo>
                    <a:pt x="1345" y="961"/>
                    <a:pt x="1383" y="953"/>
                    <a:pt x="1421" y="953"/>
                  </a:cubicBezTo>
                  <a:cubicBezTo>
                    <a:pt x="1474" y="953"/>
                    <a:pt x="1528" y="968"/>
                    <a:pt x="1581" y="1004"/>
                  </a:cubicBezTo>
                  <a:cubicBezTo>
                    <a:pt x="1703" y="1064"/>
                    <a:pt x="1763" y="1156"/>
                    <a:pt x="1824" y="1247"/>
                  </a:cubicBezTo>
                  <a:cubicBezTo>
                    <a:pt x="1885" y="1368"/>
                    <a:pt x="1885" y="1490"/>
                    <a:pt x="1885" y="1581"/>
                  </a:cubicBezTo>
                  <a:cubicBezTo>
                    <a:pt x="1855" y="1763"/>
                    <a:pt x="1672" y="1915"/>
                    <a:pt x="1338" y="2128"/>
                  </a:cubicBezTo>
                  <a:lnTo>
                    <a:pt x="1003" y="2311"/>
                  </a:lnTo>
                  <a:cubicBezTo>
                    <a:pt x="639" y="2554"/>
                    <a:pt x="335" y="2706"/>
                    <a:pt x="122" y="2827"/>
                  </a:cubicBezTo>
                  <a:cubicBezTo>
                    <a:pt x="122" y="2827"/>
                    <a:pt x="92" y="2858"/>
                    <a:pt x="92" y="2888"/>
                  </a:cubicBezTo>
                  <a:lnTo>
                    <a:pt x="0" y="3526"/>
                  </a:lnTo>
                  <a:lnTo>
                    <a:pt x="0" y="3587"/>
                  </a:lnTo>
                  <a:lnTo>
                    <a:pt x="31" y="3618"/>
                  </a:lnTo>
                  <a:lnTo>
                    <a:pt x="2189" y="4864"/>
                  </a:lnTo>
                  <a:lnTo>
                    <a:pt x="2250" y="4864"/>
                  </a:lnTo>
                  <a:lnTo>
                    <a:pt x="2250" y="4833"/>
                  </a:lnTo>
                  <a:lnTo>
                    <a:pt x="2371" y="4165"/>
                  </a:lnTo>
                  <a:lnTo>
                    <a:pt x="2371" y="4104"/>
                  </a:lnTo>
                  <a:lnTo>
                    <a:pt x="2310" y="4074"/>
                  </a:lnTo>
                  <a:lnTo>
                    <a:pt x="1155" y="3374"/>
                  </a:lnTo>
                  <a:lnTo>
                    <a:pt x="1125" y="3374"/>
                  </a:lnTo>
                  <a:lnTo>
                    <a:pt x="1155" y="3344"/>
                  </a:lnTo>
                  <a:lnTo>
                    <a:pt x="1247" y="3283"/>
                  </a:lnTo>
                  <a:cubicBezTo>
                    <a:pt x="1490" y="3192"/>
                    <a:pt x="1642" y="3101"/>
                    <a:pt x="1794" y="3010"/>
                  </a:cubicBezTo>
                  <a:cubicBezTo>
                    <a:pt x="1915" y="2949"/>
                    <a:pt x="2037" y="2858"/>
                    <a:pt x="2128" y="2797"/>
                  </a:cubicBezTo>
                  <a:cubicBezTo>
                    <a:pt x="2280" y="2675"/>
                    <a:pt x="2402" y="2554"/>
                    <a:pt x="2493" y="2432"/>
                  </a:cubicBezTo>
                  <a:cubicBezTo>
                    <a:pt x="2584" y="2311"/>
                    <a:pt x="2645" y="2189"/>
                    <a:pt x="2645" y="2007"/>
                  </a:cubicBezTo>
                  <a:cubicBezTo>
                    <a:pt x="2706" y="1794"/>
                    <a:pt x="2675" y="1581"/>
                    <a:pt x="2614" y="1368"/>
                  </a:cubicBezTo>
                  <a:cubicBezTo>
                    <a:pt x="2554" y="1125"/>
                    <a:pt x="2432" y="912"/>
                    <a:pt x="2280" y="700"/>
                  </a:cubicBezTo>
                  <a:cubicBezTo>
                    <a:pt x="2128" y="487"/>
                    <a:pt x="1946" y="335"/>
                    <a:pt x="1733" y="213"/>
                  </a:cubicBezTo>
                  <a:cubicBezTo>
                    <a:pt x="1520" y="92"/>
                    <a:pt x="1338" y="31"/>
                    <a:pt x="1155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784134" y="2129289"/>
              <a:ext cx="93440" cy="169837"/>
            </a:xfrm>
            <a:custGeom>
              <a:avLst/>
              <a:gdLst/>
              <a:ahLst/>
              <a:cxnLst/>
              <a:rect l="l" t="t" r="r" b="b"/>
              <a:pathLst>
                <a:path w="2615" h="4753" extrusionOk="0">
                  <a:moveTo>
                    <a:pt x="517" y="0"/>
                  </a:moveTo>
                  <a:lnTo>
                    <a:pt x="517" y="31"/>
                  </a:lnTo>
                  <a:lnTo>
                    <a:pt x="395" y="699"/>
                  </a:lnTo>
                  <a:lnTo>
                    <a:pt x="395" y="760"/>
                  </a:lnTo>
                  <a:lnTo>
                    <a:pt x="426" y="790"/>
                  </a:lnTo>
                  <a:lnTo>
                    <a:pt x="1459" y="1368"/>
                  </a:lnTo>
                  <a:lnTo>
                    <a:pt x="1459" y="1398"/>
                  </a:lnTo>
                  <a:lnTo>
                    <a:pt x="638" y="1672"/>
                  </a:lnTo>
                  <a:lnTo>
                    <a:pt x="608" y="1702"/>
                  </a:lnTo>
                  <a:lnTo>
                    <a:pt x="608" y="1763"/>
                  </a:lnTo>
                  <a:lnTo>
                    <a:pt x="851" y="2523"/>
                  </a:lnTo>
                  <a:lnTo>
                    <a:pt x="882" y="2584"/>
                  </a:lnTo>
                  <a:lnTo>
                    <a:pt x="912" y="2584"/>
                  </a:lnTo>
                  <a:cubicBezTo>
                    <a:pt x="1003" y="2553"/>
                    <a:pt x="1064" y="2553"/>
                    <a:pt x="1094" y="2553"/>
                  </a:cubicBezTo>
                  <a:cubicBezTo>
                    <a:pt x="1155" y="2553"/>
                    <a:pt x="1186" y="2553"/>
                    <a:pt x="1216" y="2584"/>
                  </a:cubicBezTo>
                  <a:cubicBezTo>
                    <a:pt x="1368" y="2645"/>
                    <a:pt x="1429" y="2766"/>
                    <a:pt x="1490" y="2949"/>
                  </a:cubicBezTo>
                  <a:cubicBezTo>
                    <a:pt x="1520" y="3101"/>
                    <a:pt x="1520" y="3222"/>
                    <a:pt x="1490" y="3374"/>
                  </a:cubicBezTo>
                  <a:cubicBezTo>
                    <a:pt x="1459" y="3556"/>
                    <a:pt x="1429" y="3648"/>
                    <a:pt x="1368" y="3739"/>
                  </a:cubicBezTo>
                  <a:cubicBezTo>
                    <a:pt x="1315" y="3792"/>
                    <a:pt x="1252" y="3824"/>
                    <a:pt x="1184" y="3824"/>
                  </a:cubicBezTo>
                  <a:cubicBezTo>
                    <a:pt x="1135" y="3824"/>
                    <a:pt x="1085" y="3807"/>
                    <a:pt x="1034" y="3769"/>
                  </a:cubicBezTo>
                  <a:cubicBezTo>
                    <a:pt x="973" y="3739"/>
                    <a:pt x="912" y="3678"/>
                    <a:pt x="882" y="3617"/>
                  </a:cubicBezTo>
                  <a:cubicBezTo>
                    <a:pt x="821" y="3556"/>
                    <a:pt x="790" y="3465"/>
                    <a:pt x="790" y="3374"/>
                  </a:cubicBezTo>
                  <a:cubicBezTo>
                    <a:pt x="760" y="3283"/>
                    <a:pt x="760" y="3161"/>
                    <a:pt x="790" y="3070"/>
                  </a:cubicBezTo>
                  <a:cubicBezTo>
                    <a:pt x="790" y="3040"/>
                    <a:pt x="760" y="2979"/>
                    <a:pt x="730" y="2979"/>
                  </a:cubicBezTo>
                  <a:lnTo>
                    <a:pt x="61" y="2584"/>
                  </a:lnTo>
                  <a:cubicBezTo>
                    <a:pt x="52" y="2575"/>
                    <a:pt x="43" y="2571"/>
                    <a:pt x="35" y="2571"/>
                  </a:cubicBezTo>
                  <a:cubicBezTo>
                    <a:pt x="15" y="2571"/>
                    <a:pt x="0" y="2593"/>
                    <a:pt x="0" y="2614"/>
                  </a:cubicBezTo>
                  <a:cubicBezTo>
                    <a:pt x="0" y="2827"/>
                    <a:pt x="0" y="3009"/>
                    <a:pt x="0" y="3161"/>
                  </a:cubicBezTo>
                  <a:cubicBezTo>
                    <a:pt x="61" y="3465"/>
                    <a:pt x="152" y="3769"/>
                    <a:pt x="304" y="4012"/>
                  </a:cubicBezTo>
                  <a:cubicBezTo>
                    <a:pt x="486" y="4256"/>
                    <a:pt x="669" y="4468"/>
                    <a:pt x="912" y="4590"/>
                  </a:cubicBezTo>
                  <a:cubicBezTo>
                    <a:pt x="1101" y="4708"/>
                    <a:pt x="1289" y="4753"/>
                    <a:pt x="1449" y="4753"/>
                  </a:cubicBezTo>
                  <a:cubicBezTo>
                    <a:pt x="1496" y="4753"/>
                    <a:pt x="1540" y="4749"/>
                    <a:pt x="1581" y="4742"/>
                  </a:cubicBezTo>
                  <a:cubicBezTo>
                    <a:pt x="1793" y="4712"/>
                    <a:pt x="1945" y="4590"/>
                    <a:pt x="2067" y="4377"/>
                  </a:cubicBezTo>
                  <a:cubicBezTo>
                    <a:pt x="2158" y="4256"/>
                    <a:pt x="2219" y="4073"/>
                    <a:pt x="2249" y="3860"/>
                  </a:cubicBezTo>
                  <a:cubicBezTo>
                    <a:pt x="2280" y="3648"/>
                    <a:pt x="2280" y="3435"/>
                    <a:pt x="2249" y="3222"/>
                  </a:cubicBezTo>
                  <a:cubicBezTo>
                    <a:pt x="2189" y="2857"/>
                    <a:pt x="2037" y="2553"/>
                    <a:pt x="1824" y="2341"/>
                  </a:cubicBezTo>
                  <a:lnTo>
                    <a:pt x="1793" y="2310"/>
                  </a:lnTo>
                  <a:lnTo>
                    <a:pt x="1824" y="2280"/>
                  </a:lnTo>
                  <a:lnTo>
                    <a:pt x="2462" y="2067"/>
                  </a:lnTo>
                  <a:cubicBezTo>
                    <a:pt x="2493" y="2067"/>
                    <a:pt x="2493" y="2037"/>
                    <a:pt x="2493" y="2006"/>
                  </a:cubicBezTo>
                  <a:lnTo>
                    <a:pt x="2614" y="1246"/>
                  </a:lnTo>
                  <a:lnTo>
                    <a:pt x="2614" y="1186"/>
                  </a:lnTo>
                  <a:lnTo>
                    <a:pt x="2584" y="115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109939" y="2314988"/>
              <a:ext cx="96728" cy="190133"/>
            </a:xfrm>
            <a:custGeom>
              <a:avLst/>
              <a:gdLst/>
              <a:ahLst/>
              <a:cxnLst/>
              <a:rect l="l" t="t" r="r" b="b"/>
              <a:pathLst>
                <a:path w="2707" h="5321" extrusionOk="0">
                  <a:moveTo>
                    <a:pt x="1429" y="1"/>
                  </a:moveTo>
                  <a:lnTo>
                    <a:pt x="1399" y="62"/>
                  </a:lnTo>
                  <a:lnTo>
                    <a:pt x="1338" y="487"/>
                  </a:lnTo>
                  <a:lnTo>
                    <a:pt x="1308" y="487"/>
                  </a:lnTo>
                  <a:cubicBezTo>
                    <a:pt x="1227" y="467"/>
                    <a:pt x="1149" y="457"/>
                    <a:pt x="1076" y="457"/>
                  </a:cubicBezTo>
                  <a:cubicBezTo>
                    <a:pt x="930" y="457"/>
                    <a:pt x="801" y="497"/>
                    <a:pt x="700" y="578"/>
                  </a:cubicBezTo>
                  <a:cubicBezTo>
                    <a:pt x="518" y="670"/>
                    <a:pt x="396" y="882"/>
                    <a:pt x="366" y="1156"/>
                  </a:cubicBezTo>
                  <a:cubicBezTo>
                    <a:pt x="335" y="1399"/>
                    <a:pt x="335" y="1642"/>
                    <a:pt x="426" y="1855"/>
                  </a:cubicBezTo>
                  <a:cubicBezTo>
                    <a:pt x="487" y="2098"/>
                    <a:pt x="578" y="2281"/>
                    <a:pt x="700" y="2463"/>
                  </a:cubicBezTo>
                  <a:cubicBezTo>
                    <a:pt x="852" y="2645"/>
                    <a:pt x="1004" y="2828"/>
                    <a:pt x="1156" y="3010"/>
                  </a:cubicBezTo>
                  <a:cubicBezTo>
                    <a:pt x="1186" y="3040"/>
                    <a:pt x="1217" y="3071"/>
                    <a:pt x="1247" y="3101"/>
                  </a:cubicBezTo>
                  <a:cubicBezTo>
                    <a:pt x="1429" y="3284"/>
                    <a:pt x="1551" y="3436"/>
                    <a:pt x="1612" y="3527"/>
                  </a:cubicBezTo>
                  <a:cubicBezTo>
                    <a:pt x="1673" y="3618"/>
                    <a:pt x="1703" y="3740"/>
                    <a:pt x="1673" y="3831"/>
                  </a:cubicBezTo>
                  <a:cubicBezTo>
                    <a:pt x="1673" y="3922"/>
                    <a:pt x="1612" y="4013"/>
                    <a:pt x="1551" y="4043"/>
                  </a:cubicBezTo>
                  <a:cubicBezTo>
                    <a:pt x="1535" y="4052"/>
                    <a:pt x="1514" y="4055"/>
                    <a:pt x="1490" y="4055"/>
                  </a:cubicBezTo>
                  <a:cubicBezTo>
                    <a:pt x="1425" y="4055"/>
                    <a:pt x="1336" y="4027"/>
                    <a:pt x="1247" y="3983"/>
                  </a:cubicBezTo>
                  <a:cubicBezTo>
                    <a:pt x="1095" y="3891"/>
                    <a:pt x="974" y="3770"/>
                    <a:pt x="882" y="3618"/>
                  </a:cubicBezTo>
                  <a:cubicBezTo>
                    <a:pt x="791" y="3466"/>
                    <a:pt x="761" y="3344"/>
                    <a:pt x="791" y="3192"/>
                  </a:cubicBezTo>
                  <a:lnTo>
                    <a:pt x="791" y="3132"/>
                  </a:lnTo>
                  <a:lnTo>
                    <a:pt x="791" y="3071"/>
                  </a:lnTo>
                  <a:lnTo>
                    <a:pt x="761" y="3040"/>
                  </a:lnTo>
                  <a:lnTo>
                    <a:pt x="153" y="2676"/>
                  </a:lnTo>
                  <a:lnTo>
                    <a:pt x="92" y="2676"/>
                  </a:lnTo>
                  <a:lnTo>
                    <a:pt x="62" y="2736"/>
                  </a:lnTo>
                  <a:lnTo>
                    <a:pt x="62" y="2828"/>
                  </a:lnTo>
                  <a:cubicBezTo>
                    <a:pt x="1" y="3132"/>
                    <a:pt x="31" y="3436"/>
                    <a:pt x="153" y="3740"/>
                  </a:cubicBezTo>
                  <a:cubicBezTo>
                    <a:pt x="274" y="4013"/>
                    <a:pt x="457" y="4256"/>
                    <a:pt x="700" y="4499"/>
                  </a:cubicBezTo>
                  <a:lnTo>
                    <a:pt x="730" y="4530"/>
                  </a:lnTo>
                  <a:lnTo>
                    <a:pt x="670" y="4895"/>
                  </a:lnTo>
                  <a:lnTo>
                    <a:pt x="670" y="4955"/>
                  </a:lnTo>
                  <a:lnTo>
                    <a:pt x="700" y="5016"/>
                  </a:lnTo>
                  <a:lnTo>
                    <a:pt x="1247" y="5320"/>
                  </a:lnTo>
                  <a:lnTo>
                    <a:pt x="1308" y="5320"/>
                  </a:lnTo>
                  <a:lnTo>
                    <a:pt x="1308" y="5290"/>
                  </a:lnTo>
                  <a:lnTo>
                    <a:pt x="1369" y="4925"/>
                  </a:lnTo>
                  <a:lnTo>
                    <a:pt x="1399" y="4895"/>
                  </a:lnTo>
                  <a:cubicBezTo>
                    <a:pt x="1526" y="4937"/>
                    <a:pt x="1640" y="4960"/>
                    <a:pt x="1744" y="4960"/>
                  </a:cubicBezTo>
                  <a:cubicBezTo>
                    <a:pt x="1864" y="4960"/>
                    <a:pt x="1970" y="4929"/>
                    <a:pt x="2068" y="4864"/>
                  </a:cubicBezTo>
                  <a:cubicBezTo>
                    <a:pt x="2250" y="4743"/>
                    <a:pt x="2372" y="4530"/>
                    <a:pt x="2433" y="4226"/>
                  </a:cubicBezTo>
                  <a:cubicBezTo>
                    <a:pt x="2463" y="3983"/>
                    <a:pt x="2433" y="3740"/>
                    <a:pt x="2372" y="3527"/>
                  </a:cubicBezTo>
                  <a:cubicBezTo>
                    <a:pt x="2281" y="3314"/>
                    <a:pt x="2189" y="3162"/>
                    <a:pt x="2098" y="3010"/>
                  </a:cubicBezTo>
                  <a:cubicBezTo>
                    <a:pt x="2007" y="2888"/>
                    <a:pt x="1855" y="2706"/>
                    <a:pt x="1642" y="2493"/>
                  </a:cubicBezTo>
                  <a:cubicBezTo>
                    <a:pt x="1490" y="2311"/>
                    <a:pt x="1369" y="2159"/>
                    <a:pt x="1277" y="2068"/>
                  </a:cubicBezTo>
                  <a:cubicBezTo>
                    <a:pt x="1217" y="1977"/>
                    <a:pt x="1156" y="1885"/>
                    <a:pt x="1125" y="1825"/>
                  </a:cubicBezTo>
                  <a:cubicBezTo>
                    <a:pt x="1065" y="1733"/>
                    <a:pt x="1065" y="1642"/>
                    <a:pt x="1095" y="1581"/>
                  </a:cubicBezTo>
                  <a:cubicBezTo>
                    <a:pt x="1095" y="1460"/>
                    <a:pt x="1156" y="1399"/>
                    <a:pt x="1217" y="1369"/>
                  </a:cubicBezTo>
                  <a:cubicBezTo>
                    <a:pt x="1241" y="1361"/>
                    <a:pt x="1266" y="1357"/>
                    <a:pt x="1290" y="1357"/>
                  </a:cubicBezTo>
                  <a:cubicBezTo>
                    <a:pt x="1357" y="1357"/>
                    <a:pt x="1423" y="1385"/>
                    <a:pt x="1490" y="1429"/>
                  </a:cubicBezTo>
                  <a:cubicBezTo>
                    <a:pt x="1673" y="1521"/>
                    <a:pt x="1764" y="1642"/>
                    <a:pt x="1855" y="1794"/>
                  </a:cubicBezTo>
                  <a:cubicBezTo>
                    <a:pt x="1916" y="1946"/>
                    <a:pt x="1946" y="2098"/>
                    <a:pt x="1916" y="2220"/>
                  </a:cubicBezTo>
                  <a:lnTo>
                    <a:pt x="1916" y="2281"/>
                  </a:lnTo>
                  <a:lnTo>
                    <a:pt x="1916" y="2341"/>
                  </a:lnTo>
                  <a:lnTo>
                    <a:pt x="1977" y="2372"/>
                  </a:lnTo>
                  <a:lnTo>
                    <a:pt x="2584" y="2736"/>
                  </a:lnTo>
                  <a:lnTo>
                    <a:pt x="2615" y="2736"/>
                  </a:lnTo>
                  <a:lnTo>
                    <a:pt x="2645" y="2676"/>
                  </a:lnTo>
                  <a:lnTo>
                    <a:pt x="2645" y="2615"/>
                  </a:lnTo>
                  <a:cubicBezTo>
                    <a:pt x="2706" y="2311"/>
                    <a:pt x="2645" y="2007"/>
                    <a:pt x="2554" y="1703"/>
                  </a:cubicBezTo>
                  <a:cubicBezTo>
                    <a:pt x="2433" y="1399"/>
                    <a:pt x="2250" y="1125"/>
                    <a:pt x="2007" y="913"/>
                  </a:cubicBezTo>
                  <a:lnTo>
                    <a:pt x="2007" y="852"/>
                  </a:lnTo>
                  <a:lnTo>
                    <a:pt x="2068" y="426"/>
                  </a:lnTo>
                  <a:lnTo>
                    <a:pt x="2068" y="366"/>
                  </a:lnTo>
                  <a:lnTo>
                    <a:pt x="2037" y="335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8234858" y="2404854"/>
              <a:ext cx="96692" cy="174089"/>
            </a:xfrm>
            <a:custGeom>
              <a:avLst/>
              <a:gdLst/>
              <a:ahLst/>
              <a:cxnLst/>
              <a:rect l="l" t="t" r="r" b="b"/>
              <a:pathLst>
                <a:path w="2706" h="4872" extrusionOk="0">
                  <a:moveTo>
                    <a:pt x="1061" y="1"/>
                  </a:moveTo>
                  <a:cubicBezTo>
                    <a:pt x="920" y="1"/>
                    <a:pt x="800" y="55"/>
                    <a:pt x="699" y="130"/>
                  </a:cubicBezTo>
                  <a:cubicBezTo>
                    <a:pt x="578" y="221"/>
                    <a:pt x="487" y="404"/>
                    <a:pt x="456" y="586"/>
                  </a:cubicBezTo>
                  <a:lnTo>
                    <a:pt x="396" y="890"/>
                  </a:lnTo>
                  <a:lnTo>
                    <a:pt x="396" y="951"/>
                  </a:lnTo>
                  <a:lnTo>
                    <a:pt x="456" y="981"/>
                  </a:lnTo>
                  <a:lnTo>
                    <a:pt x="1095" y="1376"/>
                  </a:lnTo>
                  <a:lnTo>
                    <a:pt x="1155" y="1376"/>
                  </a:lnTo>
                  <a:lnTo>
                    <a:pt x="1155" y="1316"/>
                  </a:lnTo>
                  <a:lnTo>
                    <a:pt x="1186" y="1194"/>
                  </a:lnTo>
                  <a:cubicBezTo>
                    <a:pt x="1216" y="1073"/>
                    <a:pt x="1247" y="981"/>
                    <a:pt x="1338" y="951"/>
                  </a:cubicBezTo>
                  <a:cubicBezTo>
                    <a:pt x="1354" y="943"/>
                    <a:pt x="1373" y="939"/>
                    <a:pt x="1393" y="939"/>
                  </a:cubicBezTo>
                  <a:cubicBezTo>
                    <a:pt x="1450" y="939"/>
                    <a:pt x="1522" y="967"/>
                    <a:pt x="1611" y="1012"/>
                  </a:cubicBezTo>
                  <a:cubicBezTo>
                    <a:pt x="1703" y="1073"/>
                    <a:pt x="1794" y="1133"/>
                    <a:pt x="1854" y="1255"/>
                  </a:cubicBezTo>
                  <a:cubicBezTo>
                    <a:pt x="1885" y="1376"/>
                    <a:pt x="1915" y="1468"/>
                    <a:pt x="1885" y="1589"/>
                  </a:cubicBezTo>
                  <a:cubicBezTo>
                    <a:pt x="1854" y="1741"/>
                    <a:pt x="1703" y="1924"/>
                    <a:pt x="1368" y="2136"/>
                  </a:cubicBezTo>
                  <a:lnTo>
                    <a:pt x="1034" y="2319"/>
                  </a:lnTo>
                  <a:cubicBezTo>
                    <a:pt x="669" y="2532"/>
                    <a:pt x="365" y="2714"/>
                    <a:pt x="152" y="2805"/>
                  </a:cubicBezTo>
                  <a:cubicBezTo>
                    <a:pt x="122" y="2835"/>
                    <a:pt x="122" y="2835"/>
                    <a:pt x="92" y="2896"/>
                  </a:cubicBezTo>
                  <a:lnTo>
                    <a:pt x="0" y="3504"/>
                  </a:lnTo>
                  <a:lnTo>
                    <a:pt x="0" y="3565"/>
                  </a:lnTo>
                  <a:lnTo>
                    <a:pt x="61" y="3626"/>
                  </a:lnTo>
                  <a:lnTo>
                    <a:pt x="2219" y="4872"/>
                  </a:lnTo>
                  <a:lnTo>
                    <a:pt x="2250" y="4872"/>
                  </a:lnTo>
                  <a:lnTo>
                    <a:pt x="2280" y="4842"/>
                  </a:lnTo>
                  <a:lnTo>
                    <a:pt x="2371" y="4173"/>
                  </a:lnTo>
                  <a:lnTo>
                    <a:pt x="2371" y="4112"/>
                  </a:lnTo>
                  <a:lnTo>
                    <a:pt x="2341" y="4051"/>
                  </a:lnTo>
                  <a:lnTo>
                    <a:pt x="1155" y="3383"/>
                  </a:lnTo>
                  <a:lnTo>
                    <a:pt x="1155" y="3352"/>
                  </a:lnTo>
                  <a:lnTo>
                    <a:pt x="1155" y="3322"/>
                  </a:lnTo>
                  <a:lnTo>
                    <a:pt x="1247" y="3291"/>
                  </a:lnTo>
                  <a:cubicBezTo>
                    <a:pt x="1490" y="3170"/>
                    <a:pt x="1672" y="3079"/>
                    <a:pt x="1794" y="3018"/>
                  </a:cubicBezTo>
                  <a:cubicBezTo>
                    <a:pt x="1915" y="2927"/>
                    <a:pt x="2037" y="2866"/>
                    <a:pt x="2128" y="2775"/>
                  </a:cubicBezTo>
                  <a:cubicBezTo>
                    <a:pt x="2280" y="2683"/>
                    <a:pt x="2402" y="2562"/>
                    <a:pt x="2493" y="2440"/>
                  </a:cubicBezTo>
                  <a:cubicBezTo>
                    <a:pt x="2584" y="2319"/>
                    <a:pt x="2645" y="2167"/>
                    <a:pt x="2675" y="2015"/>
                  </a:cubicBezTo>
                  <a:cubicBezTo>
                    <a:pt x="2706" y="1802"/>
                    <a:pt x="2675" y="1559"/>
                    <a:pt x="2614" y="1346"/>
                  </a:cubicBezTo>
                  <a:cubicBezTo>
                    <a:pt x="2584" y="1103"/>
                    <a:pt x="2462" y="890"/>
                    <a:pt x="2310" y="677"/>
                  </a:cubicBezTo>
                  <a:cubicBezTo>
                    <a:pt x="2158" y="495"/>
                    <a:pt x="1976" y="313"/>
                    <a:pt x="1733" y="191"/>
                  </a:cubicBezTo>
                  <a:cubicBezTo>
                    <a:pt x="1520" y="69"/>
                    <a:pt x="1338" y="9"/>
                    <a:pt x="1155" y="9"/>
                  </a:cubicBezTo>
                  <a:cubicBezTo>
                    <a:pt x="1123" y="3"/>
                    <a:pt x="1092" y="1"/>
                    <a:pt x="1061" y="1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76674" y="2438800"/>
              <a:ext cx="358468" cy="229224"/>
            </a:xfrm>
            <a:custGeom>
              <a:avLst/>
              <a:gdLst/>
              <a:ahLst/>
              <a:cxnLst/>
              <a:rect l="l" t="t" r="r" b="b"/>
              <a:pathLst>
                <a:path w="10032" h="6415" extrusionOk="0">
                  <a:moveTo>
                    <a:pt x="92" y="1"/>
                  </a:moveTo>
                  <a:lnTo>
                    <a:pt x="1" y="670"/>
                  </a:lnTo>
                  <a:lnTo>
                    <a:pt x="9940" y="6414"/>
                  </a:lnTo>
                  <a:lnTo>
                    <a:pt x="10031" y="574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590788" y="2320420"/>
              <a:ext cx="715793" cy="456197"/>
            </a:xfrm>
            <a:custGeom>
              <a:avLst/>
              <a:gdLst/>
              <a:ahLst/>
              <a:cxnLst/>
              <a:rect l="l" t="t" r="r" b="b"/>
              <a:pathLst>
                <a:path w="20032" h="12767" extrusionOk="0">
                  <a:moveTo>
                    <a:pt x="213" y="1"/>
                  </a:moveTo>
                  <a:lnTo>
                    <a:pt x="1" y="1338"/>
                  </a:lnTo>
                  <a:lnTo>
                    <a:pt x="19819" y="12767"/>
                  </a:lnTo>
                  <a:lnTo>
                    <a:pt x="20031" y="1143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7993738" y="2285688"/>
              <a:ext cx="81506" cy="106447"/>
            </a:xfrm>
            <a:custGeom>
              <a:avLst/>
              <a:gdLst/>
              <a:ahLst/>
              <a:cxnLst/>
              <a:rect l="l" t="t" r="r" b="b"/>
              <a:pathLst>
                <a:path w="2281" h="2979" extrusionOk="0">
                  <a:moveTo>
                    <a:pt x="456" y="0"/>
                  </a:moveTo>
                  <a:lnTo>
                    <a:pt x="456" y="61"/>
                  </a:lnTo>
                  <a:lnTo>
                    <a:pt x="335" y="821"/>
                  </a:lnTo>
                  <a:cubicBezTo>
                    <a:pt x="335" y="851"/>
                    <a:pt x="335" y="882"/>
                    <a:pt x="365" y="912"/>
                  </a:cubicBezTo>
                  <a:lnTo>
                    <a:pt x="1399" y="2097"/>
                  </a:lnTo>
                  <a:lnTo>
                    <a:pt x="1368" y="2128"/>
                  </a:lnTo>
                  <a:lnTo>
                    <a:pt x="183" y="2006"/>
                  </a:lnTo>
                  <a:cubicBezTo>
                    <a:pt x="152" y="2006"/>
                    <a:pt x="122" y="2037"/>
                    <a:pt x="122" y="2067"/>
                  </a:cubicBezTo>
                  <a:lnTo>
                    <a:pt x="1" y="2827"/>
                  </a:lnTo>
                  <a:cubicBezTo>
                    <a:pt x="1" y="2857"/>
                    <a:pt x="31" y="2888"/>
                    <a:pt x="31" y="2918"/>
                  </a:cubicBezTo>
                  <a:lnTo>
                    <a:pt x="61" y="2918"/>
                  </a:lnTo>
                  <a:lnTo>
                    <a:pt x="2098" y="2979"/>
                  </a:lnTo>
                  <a:cubicBezTo>
                    <a:pt x="2128" y="2979"/>
                    <a:pt x="2159" y="2949"/>
                    <a:pt x="2159" y="2918"/>
                  </a:cubicBezTo>
                  <a:lnTo>
                    <a:pt x="2250" y="2219"/>
                  </a:lnTo>
                  <a:cubicBezTo>
                    <a:pt x="2280" y="2189"/>
                    <a:pt x="2250" y="2158"/>
                    <a:pt x="2219" y="2128"/>
                  </a:cubicBezTo>
                  <a:lnTo>
                    <a:pt x="517" y="3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8332585" y="2459095"/>
              <a:ext cx="94548" cy="160403"/>
            </a:xfrm>
            <a:custGeom>
              <a:avLst/>
              <a:gdLst/>
              <a:ahLst/>
              <a:cxnLst/>
              <a:rect l="l" t="t" r="r" b="b"/>
              <a:pathLst>
                <a:path w="2646" h="4489" extrusionOk="0">
                  <a:moveTo>
                    <a:pt x="1343" y="941"/>
                  </a:moveTo>
                  <a:cubicBezTo>
                    <a:pt x="1396" y="941"/>
                    <a:pt x="1454" y="963"/>
                    <a:pt x="1521" y="1014"/>
                  </a:cubicBezTo>
                  <a:cubicBezTo>
                    <a:pt x="1612" y="1074"/>
                    <a:pt x="1703" y="1165"/>
                    <a:pt x="1764" y="1287"/>
                  </a:cubicBezTo>
                  <a:cubicBezTo>
                    <a:pt x="1825" y="1439"/>
                    <a:pt x="1855" y="1561"/>
                    <a:pt x="1825" y="1713"/>
                  </a:cubicBezTo>
                  <a:lnTo>
                    <a:pt x="1582" y="3202"/>
                  </a:lnTo>
                  <a:cubicBezTo>
                    <a:pt x="1551" y="3354"/>
                    <a:pt x="1490" y="3445"/>
                    <a:pt x="1430" y="3506"/>
                  </a:cubicBezTo>
                  <a:cubicBezTo>
                    <a:pt x="1395" y="3529"/>
                    <a:pt x="1360" y="3539"/>
                    <a:pt x="1323" y="3539"/>
                  </a:cubicBezTo>
                  <a:cubicBezTo>
                    <a:pt x="1264" y="3539"/>
                    <a:pt x="1201" y="3513"/>
                    <a:pt x="1126" y="3476"/>
                  </a:cubicBezTo>
                  <a:cubicBezTo>
                    <a:pt x="1004" y="3415"/>
                    <a:pt x="913" y="3324"/>
                    <a:pt x="882" y="3202"/>
                  </a:cubicBezTo>
                  <a:cubicBezTo>
                    <a:pt x="822" y="3050"/>
                    <a:pt x="791" y="2928"/>
                    <a:pt x="822" y="2776"/>
                  </a:cubicBezTo>
                  <a:lnTo>
                    <a:pt x="1065" y="1287"/>
                  </a:lnTo>
                  <a:cubicBezTo>
                    <a:pt x="1095" y="1135"/>
                    <a:pt x="1126" y="1044"/>
                    <a:pt x="1217" y="983"/>
                  </a:cubicBezTo>
                  <a:cubicBezTo>
                    <a:pt x="1258" y="956"/>
                    <a:pt x="1299" y="941"/>
                    <a:pt x="1343" y="941"/>
                  </a:cubicBezTo>
                  <a:close/>
                  <a:moveTo>
                    <a:pt x="1059" y="0"/>
                  </a:moveTo>
                  <a:cubicBezTo>
                    <a:pt x="953" y="0"/>
                    <a:pt x="855" y="24"/>
                    <a:pt x="761" y="71"/>
                  </a:cubicBezTo>
                  <a:cubicBezTo>
                    <a:pt x="518" y="193"/>
                    <a:pt x="366" y="466"/>
                    <a:pt x="305" y="892"/>
                  </a:cubicBezTo>
                  <a:lnTo>
                    <a:pt x="62" y="2260"/>
                  </a:lnTo>
                  <a:cubicBezTo>
                    <a:pt x="1" y="2685"/>
                    <a:pt x="62" y="3080"/>
                    <a:pt x="214" y="3445"/>
                  </a:cubicBezTo>
                  <a:cubicBezTo>
                    <a:pt x="396" y="3810"/>
                    <a:pt x="639" y="4083"/>
                    <a:pt x="974" y="4296"/>
                  </a:cubicBezTo>
                  <a:cubicBezTo>
                    <a:pt x="1198" y="4427"/>
                    <a:pt x="1399" y="4489"/>
                    <a:pt x="1577" y="4489"/>
                  </a:cubicBezTo>
                  <a:cubicBezTo>
                    <a:pt x="1689" y="4489"/>
                    <a:pt x="1792" y="4465"/>
                    <a:pt x="1886" y="4418"/>
                  </a:cubicBezTo>
                  <a:cubicBezTo>
                    <a:pt x="2129" y="4296"/>
                    <a:pt x="2281" y="4023"/>
                    <a:pt x="2341" y="3597"/>
                  </a:cubicBezTo>
                  <a:lnTo>
                    <a:pt x="2585" y="2199"/>
                  </a:lnTo>
                  <a:cubicBezTo>
                    <a:pt x="2645" y="1773"/>
                    <a:pt x="2585" y="1409"/>
                    <a:pt x="2433" y="1044"/>
                  </a:cubicBezTo>
                  <a:cubicBezTo>
                    <a:pt x="2250" y="679"/>
                    <a:pt x="2007" y="406"/>
                    <a:pt x="1642" y="193"/>
                  </a:cubicBezTo>
                  <a:cubicBezTo>
                    <a:pt x="1418" y="62"/>
                    <a:pt x="1228" y="0"/>
                    <a:pt x="1059" y="0"/>
                  </a:cubicBezTo>
                  <a:close/>
                </a:path>
              </a:pathLst>
            </a:custGeom>
            <a:solidFill>
              <a:srgbClr val="2E3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7587537" y="2748345"/>
              <a:ext cx="40235" cy="61960"/>
            </a:xfrm>
            <a:custGeom>
              <a:avLst/>
              <a:gdLst/>
              <a:ahLst/>
              <a:cxnLst/>
              <a:rect l="l" t="t" r="r" b="b"/>
              <a:pathLst>
                <a:path w="1126" h="1734" extrusionOk="0">
                  <a:moveTo>
                    <a:pt x="426" y="882"/>
                  </a:moveTo>
                  <a:cubicBezTo>
                    <a:pt x="456" y="882"/>
                    <a:pt x="487" y="882"/>
                    <a:pt x="548" y="913"/>
                  </a:cubicBezTo>
                  <a:lnTo>
                    <a:pt x="669" y="1004"/>
                  </a:lnTo>
                  <a:lnTo>
                    <a:pt x="700" y="1004"/>
                  </a:lnTo>
                  <a:lnTo>
                    <a:pt x="669" y="1065"/>
                  </a:lnTo>
                  <a:cubicBezTo>
                    <a:pt x="669" y="1125"/>
                    <a:pt x="639" y="1156"/>
                    <a:pt x="608" y="1186"/>
                  </a:cubicBezTo>
                  <a:cubicBezTo>
                    <a:pt x="578" y="1186"/>
                    <a:pt x="517" y="1186"/>
                    <a:pt x="456" y="1156"/>
                  </a:cubicBezTo>
                  <a:cubicBezTo>
                    <a:pt x="426" y="1125"/>
                    <a:pt x="396" y="1095"/>
                    <a:pt x="365" y="1065"/>
                  </a:cubicBezTo>
                  <a:cubicBezTo>
                    <a:pt x="365" y="1034"/>
                    <a:pt x="365" y="1004"/>
                    <a:pt x="365" y="973"/>
                  </a:cubicBezTo>
                  <a:cubicBezTo>
                    <a:pt x="365" y="913"/>
                    <a:pt x="396" y="882"/>
                    <a:pt x="426" y="882"/>
                  </a:cubicBezTo>
                  <a:close/>
                  <a:moveTo>
                    <a:pt x="426" y="1"/>
                  </a:moveTo>
                  <a:cubicBezTo>
                    <a:pt x="335" y="1"/>
                    <a:pt x="274" y="1"/>
                    <a:pt x="213" y="61"/>
                  </a:cubicBezTo>
                  <a:cubicBezTo>
                    <a:pt x="183" y="92"/>
                    <a:pt x="152" y="153"/>
                    <a:pt x="122" y="213"/>
                  </a:cubicBezTo>
                  <a:lnTo>
                    <a:pt x="152" y="244"/>
                  </a:lnTo>
                  <a:lnTo>
                    <a:pt x="426" y="487"/>
                  </a:lnTo>
                  <a:lnTo>
                    <a:pt x="487" y="457"/>
                  </a:lnTo>
                  <a:cubicBezTo>
                    <a:pt x="487" y="457"/>
                    <a:pt x="517" y="426"/>
                    <a:pt x="517" y="426"/>
                  </a:cubicBezTo>
                  <a:cubicBezTo>
                    <a:pt x="548" y="426"/>
                    <a:pt x="578" y="457"/>
                    <a:pt x="608" y="457"/>
                  </a:cubicBezTo>
                  <a:cubicBezTo>
                    <a:pt x="669" y="487"/>
                    <a:pt x="700" y="517"/>
                    <a:pt x="730" y="578"/>
                  </a:cubicBezTo>
                  <a:cubicBezTo>
                    <a:pt x="730" y="609"/>
                    <a:pt x="760" y="639"/>
                    <a:pt x="730" y="700"/>
                  </a:cubicBezTo>
                  <a:lnTo>
                    <a:pt x="730" y="761"/>
                  </a:lnTo>
                  <a:lnTo>
                    <a:pt x="517" y="639"/>
                  </a:lnTo>
                  <a:cubicBezTo>
                    <a:pt x="403" y="571"/>
                    <a:pt x="306" y="536"/>
                    <a:pt x="239" y="536"/>
                  </a:cubicBezTo>
                  <a:cubicBezTo>
                    <a:pt x="217" y="536"/>
                    <a:pt x="198" y="540"/>
                    <a:pt x="183" y="548"/>
                  </a:cubicBezTo>
                  <a:cubicBezTo>
                    <a:pt x="92" y="578"/>
                    <a:pt x="31" y="669"/>
                    <a:pt x="1" y="821"/>
                  </a:cubicBezTo>
                  <a:cubicBezTo>
                    <a:pt x="1" y="943"/>
                    <a:pt x="1" y="1065"/>
                    <a:pt x="61" y="1156"/>
                  </a:cubicBezTo>
                  <a:cubicBezTo>
                    <a:pt x="122" y="1247"/>
                    <a:pt x="213" y="1338"/>
                    <a:pt x="304" y="1399"/>
                  </a:cubicBezTo>
                  <a:cubicBezTo>
                    <a:pt x="388" y="1449"/>
                    <a:pt x="453" y="1472"/>
                    <a:pt x="505" y="1472"/>
                  </a:cubicBezTo>
                  <a:cubicBezTo>
                    <a:pt x="548" y="1472"/>
                    <a:pt x="581" y="1457"/>
                    <a:pt x="608" y="1429"/>
                  </a:cubicBezTo>
                  <a:lnTo>
                    <a:pt x="608" y="1520"/>
                  </a:lnTo>
                  <a:lnTo>
                    <a:pt x="608" y="1551"/>
                  </a:lnTo>
                  <a:lnTo>
                    <a:pt x="639" y="1581"/>
                  </a:lnTo>
                  <a:lnTo>
                    <a:pt x="912" y="1733"/>
                  </a:lnTo>
                  <a:lnTo>
                    <a:pt x="943" y="1733"/>
                  </a:lnTo>
                  <a:lnTo>
                    <a:pt x="1095" y="821"/>
                  </a:lnTo>
                  <a:cubicBezTo>
                    <a:pt x="1125" y="761"/>
                    <a:pt x="1095" y="669"/>
                    <a:pt x="1064" y="578"/>
                  </a:cubicBezTo>
                  <a:cubicBezTo>
                    <a:pt x="1034" y="457"/>
                    <a:pt x="973" y="365"/>
                    <a:pt x="912" y="305"/>
                  </a:cubicBezTo>
                  <a:cubicBezTo>
                    <a:pt x="852" y="213"/>
                    <a:pt x="760" y="153"/>
                    <a:pt x="669" y="92"/>
                  </a:cubicBezTo>
                  <a:cubicBezTo>
                    <a:pt x="578" y="31"/>
                    <a:pt x="487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673329" y="2788544"/>
              <a:ext cx="44558" cy="71715"/>
            </a:xfrm>
            <a:custGeom>
              <a:avLst/>
              <a:gdLst/>
              <a:ahLst/>
              <a:cxnLst/>
              <a:rect l="l" t="t" r="r" b="b"/>
              <a:pathLst>
                <a:path w="1247" h="2007" extrusionOk="0">
                  <a:moveTo>
                    <a:pt x="543" y="695"/>
                  </a:moveTo>
                  <a:cubicBezTo>
                    <a:pt x="563" y="695"/>
                    <a:pt x="583" y="704"/>
                    <a:pt x="609" y="730"/>
                  </a:cubicBezTo>
                  <a:cubicBezTo>
                    <a:pt x="669" y="760"/>
                    <a:pt x="700" y="791"/>
                    <a:pt x="730" y="882"/>
                  </a:cubicBezTo>
                  <a:cubicBezTo>
                    <a:pt x="730" y="973"/>
                    <a:pt x="730" y="1034"/>
                    <a:pt x="730" y="1155"/>
                  </a:cubicBezTo>
                  <a:cubicBezTo>
                    <a:pt x="700" y="1247"/>
                    <a:pt x="700" y="1307"/>
                    <a:pt x="639" y="1338"/>
                  </a:cubicBezTo>
                  <a:cubicBezTo>
                    <a:pt x="621" y="1373"/>
                    <a:pt x="593" y="1388"/>
                    <a:pt x="567" y="1388"/>
                  </a:cubicBezTo>
                  <a:cubicBezTo>
                    <a:pt x="548" y="1388"/>
                    <a:pt x="530" y="1381"/>
                    <a:pt x="518" y="1368"/>
                  </a:cubicBezTo>
                  <a:cubicBezTo>
                    <a:pt x="457" y="1338"/>
                    <a:pt x="396" y="1277"/>
                    <a:pt x="396" y="1186"/>
                  </a:cubicBezTo>
                  <a:cubicBezTo>
                    <a:pt x="366" y="1125"/>
                    <a:pt x="366" y="1034"/>
                    <a:pt x="396" y="943"/>
                  </a:cubicBezTo>
                  <a:cubicBezTo>
                    <a:pt x="396" y="851"/>
                    <a:pt x="426" y="791"/>
                    <a:pt x="457" y="730"/>
                  </a:cubicBezTo>
                  <a:cubicBezTo>
                    <a:pt x="492" y="712"/>
                    <a:pt x="517" y="695"/>
                    <a:pt x="543" y="695"/>
                  </a:cubicBezTo>
                  <a:close/>
                  <a:moveTo>
                    <a:pt x="913" y="0"/>
                  </a:moveTo>
                  <a:lnTo>
                    <a:pt x="821" y="547"/>
                  </a:lnTo>
                  <a:lnTo>
                    <a:pt x="821" y="578"/>
                  </a:lnTo>
                  <a:lnTo>
                    <a:pt x="791" y="547"/>
                  </a:lnTo>
                  <a:cubicBezTo>
                    <a:pt x="761" y="456"/>
                    <a:pt x="700" y="365"/>
                    <a:pt x="578" y="304"/>
                  </a:cubicBezTo>
                  <a:cubicBezTo>
                    <a:pt x="487" y="243"/>
                    <a:pt x="396" y="243"/>
                    <a:pt x="305" y="243"/>
                  </a:cubicBezTo>
                  <a:cubicBezTo>
                    <a:pt x="244" y="274"/>
                    <a:pt x="183" y="335"/>
                    <a:pt x="122" y="426"/>
                  </a:cubicBezTo>
                  <a:cubicBezTo>
                    <a:pt x="62" y="517"/>
                    <a:pt x="31" y="608"/>
                    <a:pt x="31" y="730"/>
                  </a:cubicBezTo>
                  <a:cubicBezTo>
                    <a:pt x="1" y="851"/>
                    <a:pt x="1" y="943"/>
                    <a:pt x="1" y="1064"/>
                  </a:cubicBezTo>
                  <a:cubicBezTo>
                    <a:pt x="31" y="1186"/>
                    <a:pt x="62" y="1307"/>
                    <a:pt x="122" y="1429"/>
                  </a:cubicBezTo>
                  <a:cubicBezTo>
                    <a:pt x="183" y="1551"/>
                    <a:pt x="244" y="1642"/>
                    <a:pt x="366" y="1702"/>
                  </a:cubicBezTo>
                  <a:cubicBezTo>
                    <a:pt x="411" y="1733"/>
                    <a:pt x="457" y="1748"/>
                    <a:pt x="499" y="1748"/>
                  </a:cubicBezTo>
                  <a:cubicBezTo>
                    <a:pt x="540" y="1748"/>
                    <a:pt x="578" y="1733"/>
                    <a:pt x="609" y="1702"/>
                  </a:cubicBezTo>
                  <a:lnTo>
                    <a:pt x="639" y="1702"/>
                  </a:lnTo>
                  <a:lnTo>
                    <a:pt x="609" y="1794"/>
                  </a:lnTo>
                  <a:lnTo>
                    <a:pt x="639" y="1824"/>
                  </a:lnTo>
                  <a:lnTo>
                    <a:pt x="943" y="2006"/>
                  </a:lnTo>
                  <a:lnTo>
                    <a:pt x="973" y="2006"/>
                  </a:lnTo>
                  <a:lnTo>
                    <a:pt x="973" y="1976"/>
                  </a:lnTo>
                  <a:lnTo>
                    <a:pt x="1247" y="213"/>
                  </a:lnTo>
                  <a:lnTo>
                    <a:pt x="1247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7629879" y="2763567"/>
              <a:ext cx="45666" cy="71715"/>
            </a:xfrm>
            <a:custGeom>
              <a:avLst/>
              <a:gdLst/>
              <a:ahLst/>
              <a:cxnLst/>
              <a:rect l="l" t="t" r="r" b="b"/>
              <a:pathLst>
                <a:path w="1278" h="2007" extrusionOk="0">
                  <a:moveTo>
                    <a:pt x="543" y="695"/>
                  </a:moveTo>
                  <a:cubicBezTo>
                    <a:pt x="563" y="695"/>
                    <a:pt x="583" y="704"/>
                    <a:pt x="609" y="730"/>
                  </a:cubicBezTo>
                  <a:cubicBezTo>
                    <a:pt x="670" y="760"/>
                    <a:pt x="700" y="821"/>
                    <a:pt x="730" y="882"/>
                  </a:cubicBezTo>
                  <a:cubicBezTo>
                    <a:pt x="730" y="942"/>
                    <a:pt x="730" y="1034"/>
                    <a:pt x="730" y="1155"/>
                  </a:cubicBezTo>
                  <a:cubicBezTo>
                    <a:pt x="700" y="1246"/>
                    <a:pt x="670" y="1307"/>
                    <a:pt x="670" y="1338"/>
                  </a:cubicBezTo>
                  <a:cubicBezTo>
                    <a:pt x="634" y="1373"/>
                    <a:pt x="609" y="1388"/>
                    <a:pt x="582" y="1388"/>
                  </a:cubicBezTo>
                  <a:cubicBezTo>
                    <a:pt x="563" y="1388"/>
                    <a:pt x="543" y="1381"/>
                    <a:pt x="518" y="1368"/>
                  </a:cubicBezTo>
                  <a:cubicBezTo>
                    <a:pt x="457" y="1338"/>
                    <a:pt x="426" y="1277"/>
                    <a:pt x="396" y="1186"/>
                  </a:cubicBezTo>
                  <a:cubicBezTo>
                    <a:pt x="366" y="1125"/>
                    <a:pt x="366" y="1034"/>
                    <a:pt x="396" y="942"/>
                  </a:cubicBezTo>
                  <a:cubicBezTo>
                    <a:pt x="396" y="851"/>
                    <a:pt x="426" y="791"/>
                    <a:pt x="457" y="730"/>
                  </a:cubicBezTo>
                  <a:cubicBezTo>
                    <a:pt x="492" y="712"/>
                    <a:pt x="517" y="695"/>
                    <a:pt x="543" y="695"/>
                  </a:cubicBezTo>
                  <a:close/>
                  <a:moveTo>
                    <a:pt x="913" y="0"/>
                  </a:moveTo>
                  <a:lnTo>
                    <a:pt x="822" y="547"/>
                  </a:lnTo>
                  <a:cubicBezTo>
                    <a:pt x="761" y="426"/>
                    <a:pt x="700" y="365"/>
                    <a:pt x="609" y="304"/>
                  </a:cubicBezTo>
                  <a:cubicBezTo>
                    <a:pt x="520" y="260"/>
                    <a:pt x="447" y="231"/>
                    <a:pt x="391" y="231"/>
                  </a:cubicBezTo>
                  <a:cubicBezTo>
                    <a:pt x="370" y="231"/>
                    <a:pt x="352" y="235"/>
                    <a:pt x="335" y="243"/>
                  </a:cubicBezTo>
                  <a:cubicBezTo>
                    <a:pt x="244" y="274"/>
                    <a:pt x="183" y="335"/>
                    <a:pt x="123" y="426"/>
                  </a:cubicBezTo>
                  <a:cubicBezTo>
                    <a:pt x="92" y="517"/>
                    <a:pt x="31" y="608"/>
                    <a:pt x="31" y="730"/>
                  </a:cubicBezTo>
                  <a:cubicBezTo>
                    <a:pt x="1" y="821"/>
                    <a:pt x="1" y="942"/>
                    <a:pt x="1" y="1034"/>
                  </a:cubicBezTo>
                  <a:cubicBezTo>
                    <a:pt x="31" y="1186"/>
                    <a:pt x="62" y="1307"/>
                    <a:pt x="123" y="1429"/>
                  </a:cubicBezTo>
                  <a:cubicBezTo>
                    <a:pt x="183" y="1550"/>
                    <a:pt x="275" y="1642"/>
                    <a:pt x="366" y="1702"/>
                  </a:cubicBezTo>
                  <a:cubicBezTo>
                    <a:pt x="411" y="1733"/>
                    <a:pt x="457" y="1748"/>
                    <a:pt x="502" y="1748"/>
                  </a:cubicBezTo>
                  <a:cubicBezTo>
                    <a:pt x="548" y="1748"/>
                    <a:pt x="594" y="1733"/>
                    <a:pt x="639" y="1702"/>
                  </a:cubicBezTo>
                  <a:lnTo>
                    <a:pt x="639" y="1794"/>
                  </a:lnTo>
                  <a:lnTo>
                    <a:pt x="639" y="1824"/>
                  </a:lnTo>
                  <a:lnTo>
                    <a:pt x="943" y="2006"/>
                  </a:lnTo>
                  <a:lnTo>
                    <a:pt x="974" y="2006"/>
                  </a:lnTo>
                  <a:lnTo>
                    <a:pt x="974" y="1976"/>
                  </a:lnTo>
                  <a:lnTo>
                    <a:pt x="1278" y="213"/>
                  </a:lnTo>
                  <a:lnTo>
                    <a:pt x="1247" y="183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761302" y="2848288"/>
              <a:ext cx="38055" cy="55850"/>
            </a:xfrm>
            <a:custGeom>
              <a:avLst/>
              <a:gdLst/>
              <a:ahLst/>
              <a:cxnLst/>
              <a:rect l="l" t="t" r="r" b="b"/>
              <a:pathLst>
                <a:path w="1065" h="1563" extrusionOk="0">
                  <a:moveTo>
                    <a:pt x="518" y="426"/>
                  </a:moveTo>
                  <a:cubicBezTo>
                    <a:pt x="538" y="426"/>
                    <a:pt x="558" y="436"/>
                    <a:pt x="578" y="456"/>
                  </a:cubicBezTo>
                  <a:cubicBezTo>
                    <a:pt x="639" y="486"/>
                    <a:pt x="670" y="517"/>
                    <a:pt x="670" y="547"/>
                  </a:cubicBezTo>
                  <a:cubicBezTo>
                    <a:pt x="700" y="608"/>
                    <a:pt x="730" y="669"/>
                    <a:pt x="730" y="730"/>
                  </a:cubicBezTo>
                  <a:cubicBezTo>
                    <a:pt x="730" y="760"/>
                    <a:pt x="730" y="821"/>
                    <a:pt x="700" y="882"/>
                  </a:cubicBezTo>
                  <a:cubicBezTo>
                    <a:pt x="700" y="942"/>
                    <a:pt x="700" y="973"/>
                    <a:pt x="670" y="1034"/>
                  </a:cubicBezTo>
                  <a:cubicBezTo>
                    <a:pt x="670" y="1064"/>
                    <a:pt x="609" y="1094"/>
                    <a:pt x="578" y="1125"/>
                  </a:cubicBezTo>
                  <a:cubicBezTo>
                    <a:pt x="568" y="1135"/>
                    <a:pt x="558" y="1138"/>
                    <a:pt x="548" y="1138"/>
                  </a:cubicBezTo>
                  <a:cubicBezTo>
                    <a:pt x="528" y="1138"/>
                    <a:pt x="507" y="1125"/>
                    <a:pt x="487" y="1125"/>
                  </a:cubicBezTo>
                  <a:cubicBezTo>
                    <a:pt x="457" y="1094"/>
                    <a:pt x="396" y="1064"/>
                    <a:pt x="396" y="1003"/>
                  </a:cubicBezTo>
                  <a:cubicBezTo>
                    <a:pt x="366" y="942"/>
                    <a:pt x="366" y="912"/>
                    <a:pt x="366" y="851"/>
                  </a:cubicBezTo>
                  <a:cubicBezTo>
                    <a:pt x="366" y="790"/>
                    <a:pt x="366" y="730"/>
                    <a:pt x="366" y="669"/>
                  </a:cubicBezTo>
                  <a:cubicBezTo>
                    <a:pt x="366" y="608"/>
                    <a:pt x="396" y="578"/>
                    <a:pt x="396" y="547"/>
                  </a:cubicBezTo>
                  <a:cubicBezTo>
                    <a:pt x="437" y="466"/>
                    <a:pt x="477" y="426"/>
                    <a:pt x="518" y="426"/>
                  </a:cubicBezTo>
                  <a:close/>
                  <a:moveTo>
                    <a:pt x="305" y="0"/>
                  </a:moveTo>
                  <a:cubicBezTo>
                    <a:pt x="214" y="30"/>
                    <a:pt x="122" y="122"/>
                    <a:pt x="62" y="243"/>
                  </a:cubicBezTo>
                  <a:cubicBezTo>
                    <a:pt x="31" y="304"/>
                    <a:pt x="31" y="365"/>
                    <a:pt x="1" y="486"/>
                  </a:cubicBezTo>
                  <a:cubicBezTo>
                    <a:pt x="1" y="547"/>
                    <a:pt x="1" y="638"/>
                    <a:pt x="1" y="730"/>
                  </a:cubicBezTo>
                  <a:cubicBezTo>
                    <a:pt x="1" y="882"/>
                    <a:pt x="31" y="1034"/>
                    <a:pt x="122" y="1155"/>
                  </a:cubicBezTo>
                  <a:cubicBezTo>
                    <a:pt x="183" y="1307"/>
                    <a:pt x="305" y="1398"/>
                    <a:pt x="426" y="1489"/>
                  </a:cubicBezTo>
                  <a:cubicBezTo>
                    <a:pt x="515" y="1534"/>
                    <a:pt x="604" y="1562"/>
                    <a:pt x="681" y="1562"/>
                  </a:cubicBezTo>
                  <a:cubicBezTo>
                    <a:pt x="710" y="1562"/>
                    <a:pt x="736" y="1558"/>
                    <a:pt x="761" y="1550"/>
                  </a:cubicBezTo>
                  <a:cubicBezTo>
                    <a:pt x="882" y="1520"/>
                    <a:pt x="943" y="1429"/>
                    <a:pt x="1004" y="1307"/>
                  </a:cubicBezTo>
                  <a:cubicBezTo>
                    <a:pt x="1034" y="1246"/>
                    <a:pt x="1034" y="1155"/>
                    <a:pt x="1065" y="1094"/>
                  </a:cubicBezTo>
                  <a:cubicBezTo>
                    <a:pt x="1065" y="1003"/>
                    <a:pt x="1065" y="912"/>
                    <a:pt x="1065" y="821"/>
                  </a:cubicBezTo>
                  <a:cubicBezTo>
                    <a:pt x="1065" y="669"/>
                    <a:pt x="1004" y="517"/>
                    <a:pt x="943" y="395"/>
                  </a:cubicBezTo>
                  <a:cubicBezTo>
                    <a:pt x="882" y="243"/>
                    <a:pt x="761" y="152"/>
                    <a:pt x="639" y="91"/>
                  </a:cubicBezTo>
                  <a:cubicBezTo>
                    <a:pt x="518" y="0"/>
                    <a:pt x="396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734145" y="2814593"/>
              <a:ext cx="27192" cy="71715"/>
            </a:xfrm>
            <a:custGeom>
              <a:avLst/>
              <a:gdLst/>
              <a:ahLst/>
              <a:cxnLst/>
              <a:rect l="l" t="t" r="r" b="b"/>
              <a:pathLst>
                <a:path w="761" h="2007" extrusionOk="0">
                  <a:moveTo>
                    <a:pt x="275" y="1"/>
                  </a:moveTo>
                  <a:lnTo>
                    <a:pt x="244" y="31"/>
                  </a:lnTo>
                  <a:lnTo>
                    <a:pt x="214" y="335"/>
                  </a:lnTo>
                  <a:lnTo>
                    <a:pt x="183" y="335"/>
                  </a:lnTo>
                  <a:lnTo>
                    <a:pt x="62" y="274"/>
                  </a:lnTo>
                  <a:lnTo>
                    <a:pt x="31" y="274"/>
                  </a:lnTo>
                  <a:lnTo>
                    <a:pt x="31" y="305"/>
                  </a:lnTo>
                  <a:lnTo>
                    <a:pt x="1" y="578"/>
                  </a:lnTo>
                  <a:lnTo>
                    <a:pt x="1" y="609"/>
                  </a:lnTo>
                  <a:lnTo>
                    <a:pt x="1" y="639"/>
                  </a:lnTo>
                  <a:lnTo>
                    <a:pt x="123" y="700"/>
                  </a:lnTo>
                  <a:lnTo>
                    <a:pt x="153" y="700"/>
                  </a:lnTo>
                  <a:lnTo>
                    <a:pt x="31" y="1369"/>
                  </a:lnTo>
                  <a:cubicBezTo>
                    <a:pt x="1" y="1521"/>
                    <a:pt x="31" y="1612"/>
                    <a:pt x="92" y="1703"/>
                  </a:cubicBezTo>
                  <a:cubicBezTo>
                    <a:pt x="123" y="1794"/>
                    <a:pt x="214" y="1855"/>
                    <a:pt x="335" y="1946"/>
                  </a:cubicBezTo>
                  <a:cubicBezTo>
                    <a:pt x="366" y="1946"/>
                    <a:pt x="426" y="1977"/>
                    <a:pt x="487" y="2007"/>
                  </a:cubicBezTo>
                  <a:lnTo>
                    <a:pt x="518" y="1977"/>
                  </a:lnTo>
                  <a:lnTo>
                    <a:pt x="578" y="1673"/>
                  </a:lnTo>
                  <a:lnTo>
                    <a:pt x="548" y="1642"/>
                  </a:lnTo>
                  <a:lnTo>
                    <a:pt x="487" y="1581"/>
                  </a:lnTo>
                  <a:cubicBezTo>
                    <a:pt x="426" y="1551"/>
                    <a:pt x="396" y="1490"/>
                    <a:pt x="396" y="1369"/>
                  </a:cubicBezTo>
                  <a:lnTo>
                    <a:pt x="487" y="913"/>
                  </a:lnTo>
                  <a:lnTo>
                    <a:pt x="670" y="1004"/>
                  </a:lnTo>
                  <a:lnTo>
                    <a:pt x="700" y="1004"/>
                  </a:lnTo>
                  <a:lnTo>
                    <a:pt x="761" y="700"/>
                  </a:lnTo>
                  <a:lnTo>
                    <a:pt x="730" y="670"/>
                  </a:lnTo>
                  <a:lnTo>
                    <a:pt x="548" y="548"/>
                  </a:lnTo>
                  <a:lnTo>
                    <a:pt x="548" y="518"/>
                  </a:lnTo>
                  <a:lnTo>
                    <a:pt x="578" y="214"/>
                  </a:lnTo>
                  <a:lnTo>
                    <a:pt x="578" y="183"/>
                  </a:lnTo>
                  <a:lnTo>
                    <a:pt x="578" y="153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898155" y="2922110"/>
              <a:ext cx="32624" cy="54349"/>
            </a:xfrm>
            <a:custGeom>
              <a:avLst/>
              <a:gdLst/>
              <a:ahLst/>
              <a:cxnLst/>
              <a:rect l="l" t="t" r="r" b="b"/>
              <a:pathLst>
                <a:path w="913" h="1521" extrusionOk="0">
                  <a:moveTo>
                    <a:pt x="213" y="1"/>
                  </a:moveTo>
                  <a:lnTo>
                    <a:pt x="183" y="31"/>
                  </a:lnTo>
                  <a:lnTo>
                    <a:pt x="1" y="1308"/>
                  </a:lnTo>
                  <a:lnTo>
                    <a:pt x="1" y="1338"/>
                  </a:lnTo>
                  <a:lnTo>
                    <a:pt x="1" y="1369"/>
                  </a:lnTo>
                  <a:lnTo>
                    <a:pt x="305" y="1521"/>
                  </a:lnTo>
                  <a:lnTo>
                    <a:pt x="335" y="1521"/>
                  </a:lnTo>
                  <a:lnTo>
                    <a:pt x="457" y="822"/>
                  </a:lnTo>
                  <a:cubicBezTo>
                    <a:pt x="457" y="761"/>
                    <a:pt x="487" y="730"/>
                    <a:pt x="517" y="730"/>
                  </a:cubicBezTo>
                  <a:cubicBezTo>
                    <a:pt x="533" y="715"/>
                    <a:pt x="555" y="708"/>
                    <a:pt x="578" y="708"/>
                  </a:cubicBezTo>
                  <a:cubicBezTo>
                    <a:pt x="601" y="708"/>
                    <a:pt x="624" y="715"/>
                    <a:pt x="639" y="730"/>
                  </a:cubicBezTo>
                  <a:lnTo>
                    <a:pt x="700" y="730"/>
                  </a:lnTo>
                  <a:cubicBezTo>
                    <a:pt x="730" y="761"/>
                    <a:pt x="730" y="761"/>
                    <a:pt x="761" y="791"/>
                  </a:cubicBezTo>
                  <a:lnTo>
                    <a:pt x="791" y="791"/>
                  </a:lnTo>
                  <a:lnTo>
                    <a:pt x="913" y="457"/>
                  </a:lnTo>
                  <a:lnTo>
                    <a:pt x="913" y="396"/>
                  </a:lnTo>
                  <a:cubicBezTo>
                    <a:pt x="882" y="366"/>
                    <a:pt x="821" y="335"/>
                    <a:pt x="791" y="305"/>
                  </a:cubicBezTo>
                  <a:cubicBezTo>
                    <a:pt x="756" y="282"/>
                    <a:pt x="721" y="272"/>
                    <a:pt x="688" y="272"/>
                  </a:cubicBezTo>
                  <a:cubicBezTo>
                    <a:pt x="635" y="272"/>
                    <a:pt x="585" y="298"/>
                    <a:pt x="548" y="335"/>
                  </a:cubicBezTo>
                  <a:lnTo>
                    <a:pt x="517" y="305"/>
                  </a:lnTo>
                  <a:lnTo>
                    <a:pt x="548" y="244"/>
                  </a:lnTo>
                  <a:lnTo>
                    <a:pt x="548" y="214"/>
                  </a:lnTo>
                  <a:lnTo>
                    <a:pt x="517" y="18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856885" y="2903672"/>
              <a:ext cx="40235" cy="63032"/>
            </a:xfrm>
            <a:custGeom>
              <a:avLst/>
              <a:gdLst/>
              <a:ahLst/>
              <a:cxnLst/>
              <a:rect l="l" t="t" r="r" b="b"/>
              <a:pathLst>
                <a:path w="1126" h="1764" extrusionOk="0">
                  <a:moveTo>
                    <a:pt x="426" y="882"/>
                  </a:moveTo>
                  <a:cubicBezTo>
                    <a:pt x="457" y="882"/>
                    <a:pt x="517" y="912"/>
                    <a:pt x="548" y="943"/>
                  </a:cubicBezTo>
                  <a:lnTo>
                    <a:pt x="700" y="1003"/>
                  </a:lnTo>
                  <a:lnTo>
                    <a:pt x="700" y="1034"/>
                  </a:lnTo>
                  <a:lnTo>
                    <a:pt x="700" y="1094"/>
                  </a:lnTo>
                  <a:cubicBezTo>
                    <a:pt x="669" y="1125"/>
                    <a:pt x="639" y="1186"/>
                    <a:pt x="609" y="1186"/>
                  </a:cubicBezTo>
                  <a:cubicBezTo>
                    <a:pt x="600" y="1195"/>
                    <a:pt x="588" y="1198"/>
                    <a:pt x="575" y="1198"/>
                  </a:cubicBezTo>
                  <a:cubicBezTo>
                    <a:pt x="543" y="1198"/>
                    <a:pt x="500" y="1177"/>
                    <a:pt x="457" y="1155"/>
                  </a:cubicBezTo>
                  <a:cubicBezTo>
                    <a:pt x="426" y="1155"/>
                    <a:pt x="396" y="1125"/>
                    <a:pt x="396" y="1094"/>
                  </a:cubicBezTo>
                  <a:cubicBezTo>
                    <a:pt x="365" y="1034"/>
                    <a:pt x="365" y="1003"/>
                    <a:pt x="365" y="973"/>
                  </a:cubicBezTo>
                  <a:cubicBezTo>
                    <a:pt x="365" y="912"/>
                    <a:pt x="396" y="912"/>
                    <a:pt x="426" y="882"/>
                  </a:cubicBezTo>
                  <a:close/>
                  <a:moveTo>
                    <a:pt x="426" y="0"/>
                  </a:moveTo>
                  <a:cubicBezTo>
                    <a:pt x="365" y="0"/>
                    <a:pt x="274" y="31"/>
                    <a:pt x="244" y="61"/>
                  </a:cubicBezTo>
                  <a:cubicBezTo>
                    <a:pt x="183" y="91"/>
                    <a:pt x="153" y="152"/>
                    <a:pt x="122" y="213"/>
                  </a:cubicBezTo>
                  <a:lnTo>
                    <a:pt x="153" y="274"/>
                  </a:lnTo>
                  <a:lnTo>
                    <a:pt x="457" y="487"/>
                  </a:lnTo>
                  <a:lnTo>
                    <a:pt x="487" y="487"/>
                  </a:lnTo>
                  <a:cubicBezTo>
                    <a:pt x="487" y="456"/>
                    <a:pt x="517" y="456"/>
                    <a:pt x="548" y="456"/>
                  </a:cubicBezTo>
                  <a:cubicBezTo>
                    <a:pt x="578" y="456"/>
                    <a:pt x="609" y="456"/>
                    <a:pt x="639" y="487"/>
                  </a:cubicBezTo>
                  <a:cubicBezTo>
                    <a:pt x="669" y="487"/>
                    <a:pt x="700" y="547"/>
                    <a:pt x="730" y="578"/>
                  </a:cubicBezTo>
                  <a:cubicBezTo>
                    <a:pt x="761" y="608"/>
                    <a:pt x="761" y="669"/>
                    <a:pt x="761" y="699"/>
                  </a:cubicBezTo>
                  <a:lnTo>
                    <a:pt x="730" y="760"/>
                  </a:lnTo>
                  <a:lnTo>
                    <a:pt x="517" y="639"/>
                  </a:lnTo>
                  <a:cubicBezTo>
                    <a:pt x="440" y="581"/>
                    <a:pt x="363" y="560"/>
                    <a:pt x="294" y="560"/>
                  </a:cubicBezTo>
                  <a:cubicBezTo>
                    <a:pt x="254" y="560"/>
                    <a:pt x="216" y="567"/>
                    <a:pt x="183" y="578"/>
                  </a:cubicBezTo>
                  <a:cubicBezTo>
                    <a:pt x="92" y="608"/>
                    <a:pt x="31" y="669"/>
                    <a:pt x="31" y="821"/>
                  </a:cubicBezTo>
                  <a:cubicBezTo>
                    <a:pt x="1" y="943"/>
                    <a:pt x="31" y="1064"/>
                    <a:pt x="92" y="1155"/>
                  </a:cubicBezTo>
                  <a:cubicBezTo>
                    <a:pt x="122" y="1246"/>
                    <a:pt x="213" y="1338"/>
                    <a:pt x="335" y="1429"/>
                  </a:cubicBezTo>
                  <a:cubicBezTo>
                    <a:pt x="396" y="1459"/>
                    <a:pt x="457" y="1474"/>
                    <a:pt x="510" y="1474"/>
                  </a:cubicBezTo>
                  <a:cubicBezTo>
                    <a:pt x="563" y="1474"/>
                    <a:pt x="609" y="1459"/>
                    <a:pt x="639" y="1429"/>
                  </a:cubicBezTo>
                  <a:lnTo>
                    <a:pt x="639" y="1520"/>
                  </a:lnTo>
                  <a:lnTo>
                    <a:pt x="639" y="1550"/>
                  </a:lnTo>
                  <a:lnTo>
                    <a:pt x="639" y="1581"/>
                  </a:lnTo>
                  <a:lnTo>
                    <a:pt x="943" y="1763"/>
                  </a:lnTo>
                  <a:lnTo>
                    <a:pt x="973" y="1763"/>
                  </a:lnTo>
                  <a:lnTo>
                    <a:pt x="973" y="1733"/>
                  </a:lnTo>
                  <a:lnTo>
                    <a:pt x="1125" y="851"/>
                  </a:lnTo>
                  <a:cubicBezTo>
                    <a:pt x="1125" y="760"/>
                    <a:pt x="1125" y="669"/>
                    <a:pt x="1095" y="578"/>
                  </a:cubicBezTo>
                  <a:cubicBezTo>
                    <a:pt x="1065" y="487"/>
                    <a:pt x="1004" y="395"/>
                    <a:pt x="913" y="304"/>
                  </a:cubicBezTo>
                  <a:cubicBezTo>
                    <a:pt x="852" y="213"/>
                    <a:pt x="791" y="152"/>
                    <a:pt x="669" y="91"/>
                  </a:cubicBezTo>
                  <a:cubicBezTo>
                    <a:pt x="578" y="61"/>
                    <a:pt x="517" y="31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817794" y="2881518"/>
              <a:ext cx="39127" cy="55850"/>
            </a:xfrm>
            <a:custGeom>
              <a:avLst/>
              <a:gdLst/>
              <a:ahLst/>
              <a:cxnLst/>
              <a:rect l="l" t="t" r="r" b="b"/>
              <a:pathLst>
                <a:path w="1095" h="1563" extrusionOk="0">
                  <a:moveTo>
                    <a:pt x="427" y="0"/>
                  </a:moveTo>
                  <a:cubicBezTo>
                    <a:pt x="398" y="0"/>
                    <a:pt x="367" y="4"/>
                    <a:pt x="335" y="12"/>
                  </a:cubicBezTo>
                  <a:cubicBezTo>
                    <a:pt x="244" y="12"/>
                    <a:pt x="183" y="73"/>
                    <a:pt x="122" y="195"/>
                  </a:cubicBezTo>
                  <a:cubicBezTo>
                    <a:pt x="61" y="256"/>
                    <a:pt x="61" y="347"/>
                    <a:pt x="31" y="468"/>
                  </a:cubicBezTo>
                  <a:cubicBezTo>
                    <a:pt x="0" y="590"/>
                    <a:pt x="0" y="681"/>
                    <a:pt x="31" y="803"/>
                  </a:cubicBezTo>
                  <a:cubicBezTo>
                    <a:pt x="31" y="924"/>
                    <a:pt x="92" y="1076"/>
                    <a:pt x="152" y="1198"/>
                  </a:cubicBezTo>
                  <a:cubicBezTo>
                    <a:pt x="244" y="1319"/>
                    <a:pt x="335" y="1411"/>
                    <a:pt x="456" y="1471"/>
                  </a:cubicBezTo>
                  <a:cubicBezTo>
                    <a:pt x="578" y="1563"/>
                    <a:pt x="669" y="1563"/>
                    <a:pt x="760" y="1563"/>
                  </a:cubicBezTo>
                  <a:cubicBezTo>
                    <a:pt x="882" y="1532"/>
                    <a:pt x="943" y="1471"/>
                    <a:pt x="1003" y="1380"/>
                  </a:cubicBezTo>
                  <a:cubicBezTo>
                    <a:pt x="1003" y="1350"/>
                    <a:pt x="1034" y="1319"/>
                    <a:pt x="1034" y="1289"/>
                  </a:cubicBezTo>
                  <a:lnTo>
                    <a:pt x="1003" y="1259"/>
                  </a:lnTo>
                  <a:lnTo>
                    <a:pt x="730" y="1015"/>
                  </a:lnTo>
                  <a:lnTo>
                    <a:pt x="700" y="1046"/>
                  </a:lnTo>
                  <a:lnTo>
                    <a:pt x="669" y="1076"/>
                  </a:lnTo>
                  <a:cubicBezTo>
                    <a:pt x="669" y="1107"/>
                    <a:pt x="639" y="1137"/>
                    <a:pt x="608" y="1137"/>
                  </a:cubicBezTo>
                  <a:cubicBezTo>
                    <a:pt x="578" y="1137"/>
                    <a:pt x="548" y="1137"/>
                    <a:pt x="517" y="1107"/>
                  </a:cubicBezTo>
                  <a:cubicBezTo>
                    <a:pt x="426" y="1076"/>
                    <a:pt x="396" y="985"/>
                    <a:pt x="365" y="894"/>
                  </a:cubicBezTo>
                  <a:cubicBezTo>
                    <a:pt x="365" y="833"/>
                    <a:pt x="365" y="772"/>
                    <a:pt x="396" y="681"/>
                  </a:cubicBezTo>
                  <a:cubicBezTo>
                    <a:pt x="396" y="590"/>
                    <a:pt x="426" y="529"/>
                    <a:pt x="456" y="499"/>
                  </a:cubicBezTo>
                  <a:cubicBezTo>
                    <a:pt x="475" y="461"/>
                    <a:pt x="506" y="435"/>
                    <a:pt x="540" y="435"/>
                  </a:cubicBezTo>
                  <a:cubicBezTo>
                    <a:pt x="562" y="435"/>
                    <a:pt x="585" y="445"/>
                    <a:pt x="608" y="468"/>
                  </a:cubicBezTo>
                  <a:cubicBezTo>
                    <a:pt x="639" y="468"/>
                    <a:pt x="669" y="499"/>
                    <a:pt x="700" y="559"/>
                  </a:cubicBezTo>
                  <a:cubicBezTo>
                    <a:pt x="730" y="590"/>
                    <a:pt x="730" y="620"/>
                    <a:pt x="730" y="651"/>
                  </a:cubicBezTo>
                  <a:lnTo>
                    <a:pt x="760" y="711"/>
                  </a:lnTo>
                  <a:lnTo>
                    <a:pt x="760" y="742"/>
                  </a:lnTo>
                  <a:lnTo>
                    <a:pt x="760" y="772"/>
                  </a:lnTo>
                  <a:lnTo>
                    <a:pt x="1064" y="894"/>
                  </a:lnTo>
                  <a:lnTo>
                    <a:pt x="1095" y="863"/>
                  </a:lnTo>
                  <a:cubicBezTo>
                    <a:pt x="1095" y="833"/>
                    <a:pt x="1095" y="803"/>
                    <a:pt x="1095" y="742"/>
                  </a:cubicBezTo>
                  <a:cubicBezTo>
                    <a:pt x="1095" y="620"/>
                    <a:pt x="1034" y="499"/>
                    <a:pt x="973" y="377"/>
                  </a:cubicBezTo>
                  <a:cubicBezTo>
                    <a:pt x="882" y="256"/>
                    <a:pt x="791" y="164"/>
                    <a:pt x="669" y="73"/>
                  </a:cubicBezTo>
                  <a:cubicBezTo>
                    <a:pt x="580" y="29"/>
                    <a:pt x="50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7931815" y="2928649"/>
              <a:ext cx="27192" cy="71715"/>
            </a:xfrm>
            <a:custGeom>
              <a:avLst/>
              <a:gdLst/>
              <a:ahLst/>
              <a:cxnLst/>
              <a:rect l="l" t="t" r="r" b="b"/>
              <a:pathLst>
                <a:path w="761" h="2007" extrusionOk="0">
                  <a:moveTo>
                    <a:pt x="275" y="0"/>
                  </a:moveTo>
                  <a:lnTo>
                    <a:pt x="244" y="31"/>
                  </a:lnTo>
                  <a:lnTo>
                    <a:pt x="214" y="335"/>
                  </a:lnTo>
                  <a:lnTo>
                    <a:pt x="183" y="365"/>
                  </a:lnTo>
                  <a:lnTo>
                    <a:pt x="62" y="274"/>
                  </a:lnTo>
                  <a:lnTo>
                    <a:pt x="31" y="304"/>
                  </a:lnTo>
                  <a:lnTo>
                    <a:pt x="1" y="578"/>
                  </a:lnTo>
                  <a:lnTo>
                    <a:pt x="1" y="608"/>
                  </a:lnTo>
                  <a:lnTo>
                    <a:pt x="1" y="639"/>
                  </a:lnTo>
                  <a:lnTo>
                    <a:pt x="123" y="699"/>
                  </a:lnTo>
                  <a:lnTo>
                    <a:pt x="153" y="730"/>
                  </a:lnTo>
                  <a:lnTo>
                    <a:pt x="31" y="1368"/>
                  </a:lnTo>
                  <a:cubicBezTo>
                    <a:pt x="31" y="1520"/>
                    <a:pt x="31" y="1611"/>
                    <a:pt x="92" y="1703"/>
                  </a:cubicBezTo>
                  <a:cubicBezTo>
                    <a:pt x="153" y="1794"/>
                    <a:pt x="214" y="1854"/>
                    <a:pt x="335" y="1946"/>
                  </a:cubicBezTo>
                  <a:cubicBezTo>
                    <a:pt x="366" y="1946"/>
                    <a:pt x="426" y="1976"/>
                    <a:pt x="487" y="2006"/>
                  </a:cubicBezTo>
                  <a:lnTo>
                    <a:pt x="518" y="2006"/>
                  </a:lnTo>
                  <a:lnTo>
                    <a:pt x="578" y="1703"/>
                  </a:lnTo>
                  <a:lnTo>
                    <a:pt x="578" y="1672"/>
                  </a:lnTo>
                  <a:lnTo>
                    <a:pt x="548" y="1642"/>
                  </a:lnTo>
                  <a:lnTo>
                    <a:pt x="487" y="1611"/>
                  </a:lnTo>
                  <a:cubicBezTo>
                    <a:pt x="426" y="1551"/>
                    <a:pt x="396" y="1490"/>
                    <a:pt x="396" y="1399"/>
                  </a:cubicBezTo>
                  <a:lnTo>
                    <a:pt x="487" y="912"/>
                  </a:lnTo>
                  <a:lnTo>
                    <a:pt x="700" y="1003"/>
                  </a:lnTo>
                  <a:lnTo>
                    <a:pt x="730" y="1003"/>
                  </a:lnTo>
                  <a:lnTo>
                    <a:pt x="761" y="699"/>
                  </a:lnTo>
                  <a:lnTo>
                    <a:pt x="730" y="669"/>
                  </a:lnTo>
                  <a:lnTo>
                    <a:pt x="548" y="547"/>
                  </a:lnTo>
                  <a:lnTo>
                    <a:pt x="578" y="213"/>
                  </a:lnTo>
                  <a:lnTo>
                    <a:pt x="578" y="1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648353" y="2105385"/>
              <a:ext cx="324773" cy="217254"/>
            </a:xfrm>
            <a:custGeom>
              <a:avLst/>
              <a:gdLst/>
              <a:ahLst/>
              <a:cxnLst/>
              <a:rect l="l" t="t" r="r" b="b"/>
              <a:pathLst>
                <a:path w="9089" h="6080" extrusionOk="0">
                  <a:moveTo>
                    <a:pt x="122" y="1"/>
                  </a:moveTo>
                  <a:lnTo>
                    <a:pt x="1" y="882"/>
                  </a:lnTo>
                  <a:lnTo>
                    <a:pt x="8937" y="6080"/>
                  </a:lnTo>
                  <a:lnTo>
                    <a:pt x="9089" y="5198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593758" y="2205577"/>
              <a:ext cx="216182" cy="271603"/>
            </a:xfrm>
            <a:custGeom>
              <a:avLst/>
              <a:gdLst/>
              <a:ahLst/>
              <a:cxnLst/>
              <a:rect l="l" t="t" r="r" b="b"/>
              <a:pathLst>
                <a:path w="6050" h="7601" extrusionOk="0">
                  <a:moveTo>
                    <a:pt x="1415" y="1"/>
                  </a:moveTo>
                  <a:cubicBezTo>
                    <a:pt x="1162" y="1"/>
                    <a:pt x="949" y="198"/>
                    <a:pt x="882" y="510"/>
                  </a:cubicBezTo>
                  <a:lnTo>
                    <a:pt x="92" y="4157"/>
                  </a:lnTo>
                  <a:cubicBezTo>
                    <a:pt x="0" y="4613"/>
                    <a:pt x="213" y="5130"/>
                    <a:pt x="578" y="5343"/>
                  </a:cubicBezTo>
                  <a:lnTo>
                    <a:pt x="4347" y="7531"/>
                  </a:lnTo>
                  <a:cubicBezTo>
                    <a:pt x="4441" y="7578"/>
                    <a:pt x="4535" y="7601"/>
                    <a:pt x="4625" y="7601"/>
                  </a:cubicBezTo>
                  <a:cubicBezTo>
                    <a:pt x="4882" y="7601"/>
                    <a:pt x="5100" y="7413"/>
                    <a:pt x="5168" y="7075"/>
                  </a:cubicBezTo>
                  <a:lnTo>
                    <a:pt x="5958" y="3458"/>
                  </a:lnTo>
                  <a:cubicBezTo>
                    <a:pt x="6049" y="3002"/>
                    <a:pt x="5836" y="2485"/>
                    <a:pt x="5472" y="2273"/>
                  </a:cubicBezTo>
                  <a:lnTo>
                    <a:pt x="1703" y="84"/>
                  </a:lnTo>
                  <a:cubicBezTo>
                    <a:pt x="1605" y="27"/>
                    <a:pt x="1507" y="1"/>
                    <a:pt x="1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374364" y="2078979"/>
              <a:ext cx="216182" cy="271817"/>
            </a:xfrm>
            <a:custGeom>
              <a:avLst/>
              <a:gdLst/>
              <a:ahLst/>
              <a:cxnLst/>
              <a:rect l="l" t="t" r="r" b="b"/>
              <a:pathLst>
                <a:path w="6050" h="7607" extrusionOk="0">
                  <a:moveTo>
                    <a:pt x="1425" y="1"/>
                  </a:moveTo>
                  <a:cubicBezTo>
                    <a:pt x="1168" y="1"/>
                    <a:pt x="950" y="189"/>
                    <a:pt x="882" y="527"/>
                  </a:cubicBezTo>
                  <a:lnTo>
                    <a:pt x="122" y="4144"/>
                  </a:lnTo>
                  <a:cubicBezTo>
                    <a:pt x="1" y="4600"/>
                    <a:pt x="213" y="5147"/>
                    <a:pt x="578" y="5329"/>
                  </a:cubicBezTo>
                  <a:lnTo>
                    <a:pt x="4378" y="7518"/>
                  </a:lnTo>
                  <a:cubicBezTo>
                    <a:pt x="4472" y="7578"/>
                    <a:pt x="4568" y="7606"/>
                    <a:pt x="4660" y="7606"/>
                  </a:cubicBezTo>
                  <a:cubicBezTo>
                    <a:pt x="4895" y="7606"/>
                    <a:pt x="5102" y="7420"/>
                    <a:pt x="5168" y="7092"/>
                  </a:cubicBezTo>
                  <a:lnTo>
                    <a:pt x="5958" y="3445"/>
                  </a:lnTo>
                  <a:cubicBezTo>
                    <a:pt x="6049" y="3019"/>
                    <a:pt x="5836" y="2472"/>
                    <a:pt x="5502" y="2259"/>
                  </a:cubicBezTo>
                  <a:lnTo>
                    <a:pt x="1703" y="71"/>
                  </a:lnTo>
                  <a:cubicBezTo>
                    <a:pt x="1608" y="24"/>
                    <a:pt x="1514" y="1"/>
                    <a:pt x="1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032547" y="2458631"/>
              <a:ext cx="215074" cy="271638"/>
            </a:xfrm>
            <a:custGeom>
              <a:avLst/>
              <a:gdLst/>
              <a:ahLst/>
              <a:cxnLst/>
              <a:rect l="l" t="t" r="r" b="b"/>
              <a:pathLst>
                <a:path w="6019" h="7602" extrusionOk="0">
                  <a:moveTo>
                    <a:pt x="1402" y="1"/>
                  </a:moveTo>
                  <a:cubicBezTo>
                    <a:pt x="1160" y="1"/>
                    <a:pt x="940" y="198"/>
                    <a:pt x="851" y="510"/>
                  </a:cubicBezTo>
                  <a:lnTo>
                    <a:pt x="92" y="4157"/>
                  </a:lnTo>
                  <a:cubicBezTo>
                    <a:pt x="0" y="4613"/>
                    <a:pt x="213" y="5130"/>
                    <a:pt x="547" y="5343"/>
                  </a:cubicBezTo>
                  <a:lnTo>
                    <a:pt x="4347" y="7531"/>
                  </a:lnTo>
                  <a:cubicBezTo>
                    <a:pt x="4433" y="7578"/>
                    <a:pt x="4524" y="7601"/>
                    <a:pt x="4612" y="7601"/>
                  </a:cubicBezTo>
                  <a:cubicBezTo>
                    <a:pt x="4865" y="7601"/>
                    <a:pt x="5100" y="7413"/>
                    <a:pt x="5168" y="7075"/>
                  </a:cubicBezTo>
                  <a:lnTo>
                    <a:pt x="5927" y="3458"/>
                  </a:lnTo>
                  <a:cubicBezTo>
                    <a:pt x="6019" y="3002"/>
                    <a:pt x="5836" y="2486"/>
                    <a:pt x="5472" y="2273"/>
                  </a:cubicBezTo>
                  <a:lnTo>
                    <a:pt x="1672" y="84"/>
                  </a:lnTo>
                  <a:cubicBezTo>
                    <a:pt x="1582" y="27"/>
                    <a:pt x="1491" y="1"/>
                    <a:pt x="1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813153" y="2332068"/>
              <a:ext cx="216182" cy="271603"/>
            </a:xfrm>
            <a:custGeom>
              <a:avLst/>
              <a:gdLst/>
              <a:ahLst/>
              <a:cxnLst/>
              <a:rect l="l" t="t" r="r" b="b"/>
              <a:pathLst>
                <a:path w="6050" h="7601" extrusionOk="0">
                  <a:moveTo>
                    <a:pt x="1425" y="0"/>
                  </a:moveTo>
                  <a:cubicBezTo>
                    <a:pt x="1168" y="0"/>
                    <a:pt x="949" y="188"/>
                    <a:pt x="882" y="526"/>
                  </a:cubicBezTo>
                  <a:lnTo>
                    <a:pt x="92" y="4143"/>
                  </a:lnTo>
                  <a:cubicBezTo>
                    <a:pt x="0" y="4599"/>
                    <a:pt x="213" y="5116"/>
                    <a:pt x="548" y="5328"/>
                  </a:cubicBezTo>
                  <a:lnTo>
                    <a:pt x="4347" y="7517"/>
                  </a:lnTo>
                  <a:cubicBezTo>
                    <a:pt x="4445" y="7574"/>
                    <a:pt x="4542" y="7600"/>
                    <a:pt x="4635" y="7600"/>
                  </a:cubicBezTo>
                  <a:cubicBezTo>
                    <a:pt x="4888" y="7600"/>
                    <a:pt x="5101" y="7403"/>
                    <a:pt x="5168" y="7091"/>
                  </a:cubicBezTo>
                  <a:lnTo>
                    <a:pt x="5928" y="3444"/>
                  </a:lnTo>
                  <a:cubicBezTo>
                    <a:pt x="6049" y="3018"/>
                    <a:pt x="5836" y="2471"/>
                    <a:pt x="5472" y="2258"/>
                  </a:cubicBezTo>
                  <a:lnTo>
                    <a:pt x="1703" y="70"/>
                  </a:lnTo>
                  <a:cubicBezTo>
                    <a:pt x="1608" y="23"/>
                    <a:pt x="1514" y="0"/>
                    <a:pt x="1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5"/>
          <p:cNvGrpSpPr/>
          <p:nvPr/>
        </p:nvGrpSpPr>
        <p:grpSpPr>
          <a:xfrm>
            <a:off x="4705404" y="1762155"/>
            <a:ext cx="1466742" cy="2305013"/>
            <a:chOff x="4743504" y="1647855"/>
            <a:chExt cx="1466742" cy="2305013"/>
          </a:xfrm>
        </p:grpSpPr>
        <p:grpSp>
          <p:nvGrpSpPr>
            <p:cNvPr id="344" name="Google Shape;344;p25"/>
            <p:cNvGrpSpPr/>
            <p:nvPr/>
          </p:nvGrpSpPr>
          <p:grpSpPr>
            <a:xfrm>
              <a:off x="4743504" y="1647855"/>
              <a:ext cx="1466742" cy="2305013"/>
              <a:chOff x="781050" y="1335020"/>
              <a:chExt cx="1338146" cy="2102730"/>
            </a:xfrm>
          </p:grpSpPr>
          <p:sp>
            <p:nvSpPr>
              <p:cNvPr id="345" name="Google Shape;345;p25"/>
              <p:cNvSpPr/>
              <p:nvPr/>
            </p:nvSpPr>
            <p:spPr>
              <a:xfrm>
                <a:off x="781050" y="2662248"/>
                <a:ext cx="1338146" cy="775502"/>
              </a:xfrm>
              <a:custGeom>
                <a:avLst/>
                <a:gdLst/>
                <a:ahLst/>
                <a:cxnLst/>
                <a:rect l="l" t="t" r="r" b="b"/>
                <a:pathLst>
                  <a:path w="37449" h="21703" extrusionOk="0">
                    <a:moveTo>
                      <a:pt x="25655" y="0"/>
                    </a:moveTo>
                    <a:lnTo>
                      <a:pt x="1" y="14864"/>
                    </a:lnTo>
                    <a:lnTo>
                      <a:pt x="11794" y="21703"/>
                    </a:lnTo>
                    <a:lnTo>
                      <a:pt x="37448" y="6870"/>
                    </a:lnTo>
                    <a:lnTo>
                      <a:pt x="256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1096028" y="1335020"/>
                <a:ext cx="404063" cy="699499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19576" extrusionOk="0">
                    <a:moveTo>
                      <a:pt x="5624" y="1794"/>
                    </a:moveTo>
                    <a:cubicBezTo>
                      <a:pt x="8755" y="1"/>
                      <a:pt x="11277" y="1460"/>
                      <a:pt x="11308" y="5016"/>
                    </a:cubicBezTo>
                    <a:lnTo>
                      <a:pt x="11308" y="12646"/>
                    </a:lnTo>
                    <a:cubicBezTo>
                      <a:pt x="11308" y="12949"/>
                      <a:pt x="11126" y="13284"/>
                      <a:pt x="10852" y="13436"/>
                    </a:cubicBezTo>
                    <a:cubicBezTo>
                      <a:pt x="10578" y="13588"/>
                      <a:pt x="10366" y="13466"/>
                      <a:pt x="10366" y="13162"/>
                    </a:cubicBezTo>
                    <a:lnTo>
                      <a:pt x="10366" y="5563"/>
                    </a:lnTo>
                    <a:cubicBezTo>
                      <a:pt x="10335" y="2585"/>
                      <a:pt x="8238" y="1369"/>
                      <a:pt x="5624" y="2889"/>
                    </a:cubicBezTo>
                    <a:cubicBezTo>
                      <a:pt x="3040" y="4378"/>
                      <a:pt x="943" y="8025"/>
                      <a:pt x="943" y="11004"/>
                    </a:cubicBezTo>
                    <a:lnTo>
                      <a:pt x="973" y="18603"/>
                    </a:lnTo>
                    <a:cubicBezTo>
                      <a:pt x="973" y="18907"/>
                      <a:pt x="761" y="19272"/>
                      <a:pt x="517" y="19424"/>
                    </a:cubicBezTo>
                    <a:cubicBezTo>
                      <a:pt x="244" y="19576"/>
                      <a:pt x="31" y="19454"/>
                      <a:pt x="31" y="19150"/>
                    </a:cubicBezTo>
                    <a:lnTo>
                      <a:pt x="1" y="11521"/>
                    </a:lnTo>
                    <a:cubicBezTo>
                      <a:pt x="1" y="7965"/>
                      <a:pt x="2524" y="3588"/>
                      <a:pt x="5624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781050" y="1983448"/>
                <a:ext cx="426896" cy="1419581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39728" extrusionOk="0">
                    <a:moveTo>
                      <a:pt x="5229" y="0"/>
                    </a:moveTo>
                    <a:lnTo>
                      <a:pt x="1" y="32888"/>
                    </a:lnTo>
                    <a:lnTo>
                      <a:pt x="11794" y="39727"/>
                    </a:lnTo>
                    <a:lnTo>
                      <a:pt x="11946" y="3891"/>
                    </a:lnTo>
                    <a:lnTo>
                      <a:pt x="52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1004804" y="2058378"/>
                <a:ext cx="203139" cy="13446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37631" extrusionOk="0">
                    <a:moveTo>
                      <a:pt x="2554" y="0"/>
                    </a:moveTo>
                    <a:lnTo>
                      <a:pt x="0" y="29545"/>
                    </a:lnTo>
                    <a:lnTo>
                      <a:pt x="5532" y="37630"/>
                    </a:lnTo>
                    <a:lnTo>
                      <a:pt x="5684" y="1794"/>
                    </a:lnTo>
                    <a:lnTo>
                      <a:pt x="25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781050" y="1983448"/>
                <a:ext cx="315018" cy="1175206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32889" extrusionOk="0">
                    <a:moveTo>
                      <a:pt x="5229" y="0"/>
                    </a:moveTo>
                    <a:lnTo>
                      <a:pt x="1" y="32888"/>
                    </a:lnTo>
                    <a:lnTo>
                      <a:pt x="1" y="32888"/>
                    </a:lnTo>
                    <a:lnTo>
                      <a:pt x="6262" y="31642"/>
                    </a:lnTo>
                    <a:lnTo>
                      <a:pt x="8816" y="2097"/>
                    </a:lnTo>
                    <a:lnTo>
                      <a:pt x="52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967893" y="1568564"/>
                <a:ext cx="957953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26809" h="15502" extrusionOk="0">
                    <a:moveTo>
                      <a:pt x="20092" y="0"/>
                    </a:moveTo>
                    <a:lnTo>
                      <a:pt x="0" y="11611"/>
                    </a:lnTo>
                    <a:lnTo>
                      <a:pt x="6717" y="15502"/>
                    </a:lnTo>
                    <a:lnTo>
                      <a:pt x="26809" y="3921"/>
                    </a:lnTo>
                    <a:lnTo>
                      <a:pt x="200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967893" y="1568564"/>
                <a:ext cx="721189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20183" h="15502" extrusionOk="0">
                    <a:moveTo>
                      <a:pt x="20092" y="0"/>
                    </a:moveTo>
                    <a:lnTo>
                      <a:pt x="0" y="11611"/>
                    </a:lnTo>
                    <a:lnTo>
                      <a:pt x="6717" y="15502"/>
                    </a:lnTo>
                    <a:lnTo>
                      <a:pt x="20183" y="7720"/>
                    </a:lnTo>
                    <a:lnTo>
                      <a:pt x="200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202473" y="1708669"/>
                <a:ext cx="916717" cy="1694364"/>
              </a:xfrm>
              <a:custGeom>
                <a:avLst/>
                <a:gdLst/>
                <a:ahLst/>
                <a:cxnLst/>
                <a:rect l="l" t="t" r="r" b="b"/>
                <a:pathLst>
                  <a:path w="25655" h="47418" extrusionOk="0">
                    <a:moveTo>
                      <a:pt x="20244" y="0"/>
                    </a:moveTo>
                    <a:lnTo>
                      <a:pt x="152" y="11581"/>
                    </a:lnTo>
                    <a:lnTo>
                      <a:pt x="0" y="47417"/>
                    </a:lnTo>
                    <a:lnTo>
                      <a:pt x="25654" y="32615"/>
                    </a:lnTo>
                    <a:lnTo>
                      <a:pt x="20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392532" y="1507712"/>
                <a:ext cx="404063" cy="698427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19546" extrusionOk="0">
                    <a:moveTo>
                      <a:pt x="5624" y="1794"/>
                    </a:moveTo>
                    <a:cubicBezTo>
                      <a:pt x="8755" y="1"/>
                      <a:pt x="11278" y="1460"/>
                      <a:pt x="11308" y="5016"/>
                    </a:cubicBezTo>
                    <a:lnTo>
                      <a:pt x="11308" y="12615"/>
                    </a:lnTo>
                    <a:cubicBezTo>
                      <a:pt x="11308" y="12919"/>
                      <a:pt x="11095" y="13284"/>
                      <a:pt x="10852" y="13436"/>
                    </a:cubicBezTo>
                    <a:cubicBezTo>
                      <a:pt x="10578" y="13588"/>
                      <a:pt x="10366" y="13466"/>
                      <a:pt x="10366" y="13162"/>
                    </a:cubicBezTo>
                    <a:lnTo>
                      <a:pt x="10366" y="5563"/>
                    </a:lnTo>
                    <a:cubicBezTo>
                      <a:pt x="10335" y="2584"/>
                      <a:pt x="8238" y="1369"/>
                      <a:pt x="5624" y="2858"/>
                    </a:cubicBezTo>
                    <a:cubicBezTo>
                      <a:pt x="3040" y="4378"/>
                      <a:pt x="943" y="7995"/>
                      <a:pt x="943" y="10974"/>
                    </a:cubicBezTo>
                    <a:lnTo>
                      <a:pt x="973" y="18603"/>
                    </a:lnTo>
                    <a:cubicBezTo>
                      <a:pt x="973" y="18907"/>
                      <a:pt x="761" y="19241"/>
                      <a:pt x="517" y="19393"/>
                    </a:cubicBezTo>
                    <a:cubicBezTo>
                      <a:pt x="244" y="19545"/>
                      <a:pt x="31" y="19424"/>
                      <a:pt x="31" y="19150"/>
                    </a:cubicBezTo>
                    <a:lnTo>
                      <a:pt x="1" y="11521"/>
                    </a:lnTo>
                    <a:cubicBezTo>
                      <a:pt x="1" y="7965"/>
                      <a:pt x="2524" y="3588"/>
                      <a:pt x="5624" y="17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25"/>
            <p:cNvSpPr/>
            <p:nvPr/>
          </p:nvSpPr>
          <p:spPr>
            <a:xfrm>
              <a:off x="5717502" y="2945294"/>
              <a:ext cx="298767" cy="381227"/>
            </a:xfrm>
            <a:custGeom>
              <a:avLst/>
              <a:gdLst/>
              <a:ahLst/>
              <a:cxnLst/>
              <a:rect l="l" t="t" r="r" b="b"/>
              <a:pathLst>
                <a:path w="6779" h="8650" extrusionOk="0">
                  <a:moveTo>
                    <a:pt x="3956" y="2745"/>
                  </a:moveTo>
                  <a:cubicBezTo>
                    <a:pt x="4062" y="2745"/>
                    <a:pt x="4161" y="2772"/>
                    <a:pt x="4256" y="2831"/>
                  </a:cubicBezTo>
                  <a:cubicBezTo>
                    <a:pt x="4499" y="2953"/>
                    <a:pt x="4621" y="3257"/>
                    <a:pt x="4621" y="3622"/>
                  </a:cubicBezTo>
                  <a:cubicBezTo>
                    <a:pt x="4621" y="4017"/>
                    <a:pt x="4499" y="4412"/>
                    <a:pt x="4256" y="4838"/>
                  </a:cubicBezTo>
                  <a:cubicBezTo>
                    <a:pt x="4043" y="5263"/>
                    <a:pt x="3739" y="5537"/>
                    <a:pt x="3405" y="5719"/>
                  </a:cubicBezTo>
                  <a:cubicBezTo>
                    <a:pt x="3189" y="5837"/>
                    <a:pt x="2986" y="5904"/>
                    <a:pt x="2812" y="5904"/>
                  </a:cubicBezTo>
                  <a:cubicBezTo>
                    <a:pt x="2716" y="5904"/>
                    <a:pt x="2629" y="5884"/>
                    <a:pt x="2554" y="5841"/>
                  </a:cubicBezTo>
                  <a:cubicBezTo>
                    <a:pt x="2341" y="5689"/>
                    <a:pt x="2189" y="5415"/>
                    <a:pt x="2189" y="5020"/>
                  </a:cubicBezTo>
                  <a:cubicBezTo>
                    <a:pt x="2189" y="4625"/>
                    <a:pt x="2311" y="4230"/>
                    <a:pt x="2554" y="3804"/>
                  </a:cubicBezTo>
                  <a:cubicBezTo>
                    <a:pt x="2797" y="3409"/>
                    <a:pt x="3071" y="3105"/>
                    <a:pt x="3405" y="2923"/>
                  </a:cubicBezTo>
                  <a:cubicBezTo>
                    <a:pt x="3609" y="2811"/>
                    <a:pt x="3790" y="2745"/>
                    <a:pt x="3956" y="2745"/>
                  </a:cubicBezTo>
                  <a:close/>
                  <a:moveTo>
                    <a:pt x="4978" y="1"/>
                  </a:moveTo>
                  <a:cubicBezTo>
                    <a:pt x="4495" y="1"/>
                    <a:pt x="3963" y="156"/>
                    <a:pt x="3405" y="491"/>
                  </a:cubicBezTo>
                  <a:cubicBezTo>
                    <a:pt x="2797" y="825"/>
                    <a:pt x="2219" y="1312"/>
                    <a:pt x="1703" y="1980"/>
                  </a:cubicBezTo>
                  <a:cubicBezTo>
                    <a:pt x="1186" y="2588"/>
                    <a:pt x="791" y="3287"/>
                    <a:pt x="487" y="4078"/>
                  </a:cubicBezTo>
                  <a:cubicBezTo>
                    <a:pt x="183" y="4838"/>
                    <a:pt x="1" y="5597"/>
                    <a:pt x="31" y="6266"/>
                  </a:cubicBezTo>
                  <a:cubicBezTo>
                    <a:pt x="31" y="6965"/>
                    <a:pt x="183" y="7512"/>
                    <a:pt x="487" y="7938"/>
                  </a:cubicBezTo>
                  <a:cubicBezTo>
                    <a:pt x="791" y="8363"/>
                    <a:pt x="1216" y="8576"/>
                    <a:pt x="1733" y="8637"/>
                  </a:cubicBezTo>
                  <a:cubicBezTo>
                    <a:pt x="1807" y="8646"/>
                    <a:pt x="1881" y="8650"/>
                    <a:pt x="1957" y="8650"/>
                  </a:cubicBezTo>
                  <a:cubicBezTo>
                    <a:pt x="2407" y="8650"/>
                    <a:pt x="2884" y="8494"/>
                    <a:pt x="3405" y="8181"/>
                  </a:cubicBezTo>
                  <a:cubicBezTo>
                    <a:pt x="4043" y="7816"/>
                    <a:pt x="4590" y="7330"/>
                    <a:pt x="5137" y="6692"/>
                  </a:cubicBezTo>
                  <a:cubicBezTo>
                    <a:pt x="5624" y="6023"/>
                    <a:pt x="6049" y="5324"/>
                    <a:pt x="6353" y="4564"/>
                  </a:cubicBezTo>
                  <a:cubicBezTo>
                    <a:pt x="6657" y="3804"/>
                    <a:pt x="6779" y="3075"/>
                    <a:pt x="6779" y="2375"/>
                  </a:cubicBezTo>
                  <a:cubicBezTo>
                    <a:pt x="6779" y="1676"/>
                    <a:pt x="6627" y="1099"/>
                    <a:pt x="6323" y="704"/>
                  </a:cubicBezTo>
                  <a:cubicBezTo>
                    <a:pt x="6019" y="278"/>
                    <a:pt x="5593" y="35"/>
                    <a:pt x="5107" y="5"/>
                  </a:cubicBezTo>
                  <a:cubicBezTo>
                    <a:pt x="5064" y="2"/>
                    <a:pt x="5021" y="1"/>
                    <a:pt x="4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365175" y="2766719"/>
              <a:ext cx="297445" cy="380302"/>
            </a:xfrm>
            <a:custGeom>
              <a:avLst/>
              <a:gdLst/>
              <a:ahLst/>
              <a:cxnLst/>
              <a:rect l="l" t="t" r="r" b="b"/>
              <a:pathLst>
                <a:path w="6749" h="8629" extrusionOk="0">
                  <a:moveTo>
                    <a:pt x="3916" y="2743"/>
                  </a:moveTo>
                  <a:cubicBezTo>
                    <a:pt x="4030" y="2743"/>
                    <a:pt x="4134" y="2775"/>
                    <a:pt x="4226" y="2841"/>
                  </a:cubicBezTo>
                  <a:cubicBezTo>
                    <a:pt x="4469" y="2962"/>
                    <a:pt x="4590" y="3236"/>
                    <a:pt x="4590" y="3601"/>
                  </a:cubicBezTo>
                  <a:cubicBezTo>
                    <a:pt x="4590" y="3996"/>
                    <a:pt x="4469" y="4391"/>
                    <a:pt x="4226" y="4847"/>
                  </a:cubicBezTo>
                  <a:cubicBezTo>
                    <a:pt x="4013" y="5242"/>
                    <a:pt x="3739" y="5516"/>
                    <a:pt x="3405" y="5728"/>
                  </a:cubicBezTo>
                  <a:cubicBezTo>
                    <a:pt x="3186" y="5838"/>
                    <a:pt x="3000" y="5893"/>
                    <a:pt x="2834" y="5893"/>
                  </a:cubicBezTo>
                  <a:cubicBezTo>
                    <a:pt x="2723" y="5893"/>
                    <a:pt x="2621" y="5868"/>
                    <a:pt x="2523" y="5820"/>
                  </a:cubicBezTo>
                  <a:cubicBezTo>
                    <a:pt x="2311" y="5668"/>
                    <a:pt x="2189" y="5394"/>
                    <a:pt x="2189" y="4999"/>
                  </a:cubicBezTo>
                  <a:cubicBezTo>
                    <a:pt x="2189" y="4604"/>
                    <a:pt x="2311" y="4209"/>
                    <a:pt x="2523" y="3813"/>
                  </a:cubicBezTo>
                  <a:cubicBezTo>
                    <a:pt x="2797" y="3388"/>
                    <a:pt x="3070" y="3114"/>
                    <a:pt x="3405" y="2902"/>
                  </a:cubicBezTo>
                  <a:cubicBezTo>
                    <a:pt x="3595" y="2798"/>
                    <a:pt x="3765" y="2743"/>
                    <a:pt x="3916" y="2743"/>
                  </a:cubicBezTo>
                  <a:close/>
                  <a:moveTo>
                    <a:pt x="4852" y="1"/>
                  </a:moveTo>
                  <a:cubicBezTo>
                    <a:pt x="4394" y="1"/>
                    <a:pt x="3896" y="157"/>
                    <a:pt x="3374" y="470"/>
                  </a:cubicBezTo>
                  <a:cubicBezTo>
                    <a:pt x="2767" y="804"/>
                    <a:pt x="2219" y="1321"/>
                    <a:pt x="1703" y="1959"/>
                  </a:cubicBezTo>
                  <a:cubicBezTo>
                    <a:pt x="1186" y="2567"/>
                    <a:pt x="760" y="3297"/>
                    <a:pt x="456" y="4057"/>
                  </a:cubicBezTo>
                  <a:cubicBezTo>
                    <a:pt x="153" y="4847"/>
                    <a:pt x="1" y="5576"/>
                    <a:pt x="1" y="6275"/>
                  </a:cubicBezTo>
                  <a:cubicBezTo>
                    <a:pt x="1" y="6944"/>
                    <a:pt x="153" y="7522"/>
                    <a:pt x="456" y="7917"/>
                  </a:cubicBezTo>
                  <a:cubicBezTo>
                    <a:pt x="791" y="8342"/>
                    <a:pt x="1216" y="8586"/>
                    <a:pt x="1733" y="8616"/>
                  </a:cubicBezTo>
                  <a:cubicBezTo>
                    <a:pt x="1807" y="8625"/>
                    <a:pt x="1881" y="8629"/>
                    <a:pt x="1956" y="8629"/>
                  </a:cubicBezTo>
                  <a:cubicBezTo>
                    <a:pt x="2407" y="8629"/>
                    <a:pt x="2884" y="8473"/>
                    <a:pt x="3405" y="8160"/>
                  </a:cubicBezTo>
                  <a:cubicBezTo>
                    <a:pt x="4013" y="7826"/>
                    <a:pt x="4590" y="7309"/>
                    <a:pt x="5107" y="6671"/>
                  </a:cubicBezTo>
                  <a:cubicBezTo>
                    <a:pt x="5624" y="6032"/>
                    <a:pt x="6049" y="5303"/>
                    <a:pt x="6323" y="4543"/>
                  </a:cubicBezTo>
                  <a:cubicBezTo>
                    <a:pt x="6627" y="3783"/>
                    <a:pt x="6748" y="3054"/>
                    <a:pt x="6748" y="2354"/>
                  </a:cubicBezTo>
                  <a:cubicBezTo>
                    <a:pt x="6748" y="1686"/>
                    <a:pt x="6596" y="1108"/>
                    <a:pt x="6292" y="683"/>
                  </a:cubicBezTo>
                  <a:cubicBezTo>
                    <a:pt x="5988" y="257"/>
                    <a:pt x="5593" y="44"/>
                    <a:pt x="5077" y="14"/>
                  </a:cubicBezTo>
                  <a:cubicBezTo>
                    <a:pt x="5003" y="5"/>
                    <a:pt x="4928" y="1"/>
                    <a:pt x="4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5464297" y="2571750"/>
              <a:ext cx="443457" cy="952495"/>
            </a:xfrm>
            <a:custGeom>
              <a:avLst/>
              <a:gdLst/>
              <a:ahLst/>
              <a:cxnLst/>
              <a:rect l="l" t="t" r="r" b="b"/>
              <a:pathLst>
                <a:path w="10062" h="21612" extrusionOk="0">
                  <a:moveTo>
                    <a:pt x="10001" y="0"/>
                  </a:moveTo>
                  <a:lnTo>
                    <a:pt x="9819" y="61"/>
                  </a:lnTo>
                  <a:lnTo>
                    <a:pt x="7813" y="1186"/>
                  </a:lnTo>
                  <a:lnTo>
                    <a:pt x="7448" y="1642"/>
                  </a:lnTo>
                  <a:lnTo>
                    <a:pt x="62" y="21338"/>
                  </a:lnTo>
                  <a:lnTo>
                    <a:pt x="1" y="21520"/>
                  </a:lnTo>
                  <a:lnTo>
                    <a:pt x="274" y="21612"/>
                  </a:lnTo>
                  <a:lnTo>
                    <a:pt x="2250" y="20487"/>
                  </a:lnTo>
                  <a:lnTo>
                    <a:pt x="2615" y="20001"/>
                  </a:lnTo>
                  <a:lnTo>
                    <a:pt x="10001" y="365"/>
                  </a:lnTo>
                  <a:lnTo>
                    <a:pt x="10062" y="91"/>
                  </a:lnTo>
                  <a:lnTo>
                    <a:pt x="10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32284" y="3483627"/>
            <a:ext cx="4346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https://github.com/RiskiTamaHidayatullah/nilai-ke-memory.git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213027" y="830855"/>
            <a:ext cx="8648128" cy="808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>
                <a:solidFill>
                  <a:schemeClr val="lt1"/>
                </a:solidFill>
              </a:rPr>
              <a:t>DESKRIPSI APLIKASI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1214196" y="5143500"/>
            <a:ext cx="196150" cy="134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dirty="0" smtClean="0"/>
              <a:t> </a:t>
            </a:r>
            <a:endParaRPr dirty="0"/>
          </a:p>
        </p:txBody>
      </p:sp>
      <p:sp>
        <p:nvSpPr>
          <p:cNvPr id="363" name="Google Shape;363;p26"/>
          <p:cNvSpPr txBox="1"/>
          <p:nvPr/>
        </p:nvSpPr>
        <p:spPr>
          <a:xfrm>
            <a:off x="949270" y="1907266"/>
            <a:ext cx="7245457" cy="106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Aplikasi ini  adalah aplikasi penjualan alat alat elektronik  atau online shop yang memudahkan masyrakat dalam berbelanja alat alat elektronik dari rumah.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" name="Google Shape;1145;p28"/>
          <p:cNvGrpSpPr/>
          <p:nvPr/>
        </p:nvGrpSpPr>
        <p:grpSpPr>
          <a:xfrm>
            <a:off x="4448343" y="2639216"/>
            <a:ext cx="3429270" cy="2335773"/>
            <a:chOff x="3970600" y="1094175"/>
            <a:chExt cx="4638425" cy="3304375"/>
          </a:xfrm>
        </p:grpSpPr>
        <p:sp>
          <p:nvSpPr>
            <p:cNvPr id="7" name="Google Shape;1146;p28"/>
            <p:cNvSpPr/>
            <p:nvPr/>
          </p:nvSpPr>
          <p:spPr>
            <a:xfrm>
              <a:off x="3978200" y="1430400"/>
              <a:ext cx="4623225" cy="2968150"/>
            </a:xfrm>
            <a:custGeom>
              <a:avLst/>
              <a:gdLst/>
              <a:ahLst/>
              <a:cxnLst/>
              <a:rect l="l" t="t" r="r" b="b"/>
              <a:pathLst>
                <a:path w="184929" h="118726" extrusionOk="0">
                  <a:moveTo>
                    <a:pt x="184047" y="41612"/>
                  </a:moveTo>
                  <a:lnTo>
                    <a:pt x="117663" y="1429"/>
                  </a:lnTo>
                  <a:cubicBezTo>
                    <a:pt x="115292" y="1"/>
                    <a:pt x="112343" y="1"/>
                    <a:pt x="109972" y="1429"/>
                  </a:cubicBezTo>
                  <a:lnTo>
                    <a:pt x="882" y="67448"/>
                  </a:lnTo>
                  <a:cubicBezTo>
                    <a:pt x="274" y="67813"/>
                    <a:pt x="1" y="68421"/>
                    <a:pt x="1" y="69029"/>
                  </a:cubicBezTo>
                  <a:lnTo>
                    <a:pt x="1" y="75594"/>
                  </a:lnTo>
                  <a:lnTo>
                    <a:pt x="1" y="75594"/>
                  </a:lnTo>
                  <a:cubicBezTo>
                    <a:pt x="62" y="76142"/>
                    <a:pt x="335" y="76689"/>
                    <a:pt x="882" y="77023"/>
                  </a:cubicBezTo>
                  <a:lnTo>
                    <a:pt x="67692" y="117449"/>
                  </a:lnTo>
                  <a:cubicBezTo>
                    <a:pt x="69789" y="118726"/>
                    <a:pt x="72403" y="118726"/>
                    <a:pt x="74501" y="117449"/>
                  </a:cubicBezTo>
                  <a:lnTo>
                    <a:pt x="184047" y="51156"/>
                  </a:lnTo>
                  <a:cubicBezTo>
                    <a:pt x="184624" y="50792"/>
                    <a:pt x="184928" y="50184"/>
                    <a:pt x="184928" y="49576"/>
                  </a:cubicBezTo>
                  <a:lnTo>
                    <a:pt x="184928" y="43193"/>
                  </a:lnTo>
                  <a:cubicBezTo>
                    <a:pt x="184928" y="42585"/>
                    <a:pt x="184655" y="41977"/>
                    <a:pt x="184047" y="41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7;p28"/>
            <p:cNvSpPr/>
            <p:nvPr/>
          </p:nvSpPr>
          <p:spPr>
            <a:xfrm>
              <a:off x="3970600" y="1439325"/>
              <a:ext cx="4638425" cy="2791100"/>
            </a:xfrm>
            <a:custGeom>
              <a:avLst/>
              <a:gdLst/>
              <a:ahLst/>
              <a:cxnLst/>
              <a:rect l="l" t="t" r="r" b="b"/>
              <a:pathLst>
                <a:path w="185537" h="111644" extrusionOk="0">
                  <a:moveTo>
                    <a:pt x="114122" y="1"/>
                  </a:moveTo>
                  <a:cubicBezTo>
                    <a:pt x="112792" y="1"/>
                    <a:pt x="111462" y="358"/>
                    <a:pt x="110276" y="1072"/>
                  </a:cubicBezTo>
                  <a:lnTo>
                    <a:pt x="1186" y="67091"/>
                  </a:lnTo>
                  <a:cubicBezTo>
                    <a:pt x="1" y="67821"/>
                    <a:pt x="1" y="69553"/>
                    <a:pt x="1186" y="70283"/>
                  </a:cubicBezTo>
                  <a:lnTo>
                    <a:pt x="67996" y="110709"/>
                  </a:lnTo>
                  <a:cubicBezTo>
                    <a:pt x="69045" y="111332"/>
                    <a:pt x="70223" y="111644"/>
                    <a:pt x="71400" y="111644"/>
                  </a:cubicBezTo>
                  <a:cubicBezTo>
                    <a:pt x="72578" y="111644"/>
                    <a:pt x="73756" y="111332"/>
                    <a:pt x="74805" y="110709"/>
                  </a:cubicBezTo>
                  <a:lnTo>
                    <a:pt x="184351" y="44416"/>
                  </a:lnTo>
                  <a:cubicBezTo>
                    <a:pt x="185536" y="43687"/>
                    <a:pt x="185536" y="41954"/>
                    <a:pt x="184351" y="41255"/>
                  </a:cubicBezTo>
                  <a:lnTo>
                    <a:pt x="117967" y="1072"/>
                  </a:lnTo>
                  <a:cubicBezTo>
                    <a:pt x="116781" y="358"/>
                    <a:pt x="115451" y="1"/>
                    <a:pt x="1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8;p28"/>
            <p:cNvSpPr/>
            <p:nvPr/>
          </p:nvSpPr>
          <p:spPr>
            <a:xfrm>
              <a:off x="4426550" y="1570225"/>
              <a:ext cx="3952225" cy="2392150"/>
            </a:xfrm>
            <a:custGeom>
              <a:avLst/>
              <a:gdLst/>
              <a:ahLst/>
              <a:cxnLst/>
              <a:rect l="l" t="t" r="r" b="b"/>
              <a:pathLst>
                <a:path w="158089" h="95686" extrusionOk="0">
                  <a:moveTo>
                    <a:pt x="61217" y="94531"/>
                  </a:moveTo>
                  <a:lnTo>
                    <a:pt x="1064" y="58117"/>
                  </a:lnTo>
                  <a:cubicBezTo>
                    <a:pt x="0" y="57478"/>
                    <a:pt x="0" y="55898"/>
                    <a:pt x="1064" y="55260"/>
                  </a:cubicBezTo>
                  <a:lnTo>
                    <a:pt x="90306" y="1277"/>
                  </a:lnTo>
                  <a:cubicBezTo>
                    <a:pt x="92434" y="0"/>
                    <a:pt x="95078" y="0"/>
                    <a:pt x="97206" y="1277"/>
                  </a:cubicBezTo>
                  <a:lnTo>
                    <a:pt x="156994" y="37448"/>
                  </a:lnTo>
                  <a:cubicBezTo>
                    <a:pt x="158088" y="38116"/>
                    <a:pt x="158088" y="39667"/>
                    <a:pt x="156994" y="40305"/>
                  </a:cubicBezTo>
                  <a:lnTo>
                    <a:pt x="67357" y="94531"/>
                  </a:lnTo>
                  <a:cubicBezTo>
                    <a:pt x="65473" y="95686"/>
                    <a:pt x="63102" y="95686"/>
                    <a:pt x="61217" y="94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9;p28"/>
            <p:cNvSpPr/>
            <p:nvPr/>
          </p:nvSpPr>
          <p:spPr>
            <a:xfrm>
              <a:off x="4435675" y="1599100"/>
              <a:ext cx="3933225" cy="2363275"/>
            </a:xfrm>
            <a:custGeom>
              <a:avLst/>
              <a:gdLst/>
              <a:ahLst/>
              <a:cxnLst/>
              <a:rect l="l" t="t" r="r" b="b"/>
              <a:pathLst>
                <a:path w="157329" h="94531" extrusionOk="0">
                  <a:moveTo>
                    <a:pt x="157328" y="38299"/>
                  </a:moveTo>
                  <a:cubicBezTo>
                    <a:pt x="157237" y="38633"/>
                    <a:pt x="156994" y="38937"/>
                    <a:pt x="156629" y="39150"/>
                  </a:cubicBezTo>
                  <a:lnTo>
                    <a:pt x="67813" y="92889"/>
                  </a:lnTo>
                  <a:lnTo>
                    <a:pt x="66992" y="93376"/>
                  </a:lnTo>
                  <a:cubicBezTo>
                    <a:pt x="65108" y="94531"/>
                    <a:pt x="62737" y="94531"/>
                    <a:pt x="60852" y="93376"/>
                  </a:cubicBezTo>
                  <a:lnTo>
                    <a:pt x="52767" y="88482"/>
                  </a:lnTo>
                  <a:lnTo>
                    <a:pt x="50214" y="86932"/>
                  </a:lnTo>
                  <a:lnTo>
                    <a:pt x="45077" y="83801"/>
                  </a:lnTo>
                  <a:lnTo>
                    <a:pt x="699" y="56962"/>
                  </a:lnTo>
                  <a:cubicBezTo>
                    <a:pt x="334" y="56749"/>
                    <a:pt x="122" y="56445"/>
                    <a:pt x="0" y="56111"/>
                  </a:cubicBezTo>
                  <a:cubicBezTo>
                    <a:pt x="122" y="55776"/>
                    <a:pt x="334" y="55442"/>
                    <a:pt x="699" y="55229"/>
                  </a:cubicBezTo>
                  <a:lnTo>
                    <a:pt x="77661" y="8694"/>
                  </a:lnTo>
                  <a:lnTo>
                    <a:pt x="86445" y="3374"/>
                  </a:lnTo>
                  <a:lnTo>
                    <a:pt x="89941" y="1277"/>
                  </a:lnTo>
                  <a:cubicBezTo>
                    <a:pt x="90215" y="1095"/>
                    <a:pt x="90518" y="943"/>
                    <a:pt x="90822" y="821"/>
                  </a:cubicBezTo>
                  <a:cubicBezTo>
                    <a:pt x="92768" y="0"/>
                    <a:pt x="95017" y="152"/>
                    <a:pt x="96841" y="1277"/>
                  </a:cubicBezTo>
                  <a:lnTo>
                    <a:pt x="105321" y="6384"/>
                  </a:lnTo>
                  <a:lnTo>
                    <a:pt x="156629" y="37448"/>
                  </a:lnTo>
                  <a:cubicBezTo>
                    <a:pt x="156994" y="37661"/>
                    <a:pt x="157237" y="37965"/>
                    <a:pt x="157328" y="38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0;p28"/>
            <p:cNvSpPr/>
            <p:nvPr/>
          </p:nvSpPr>
          <p:spPr>
            <a:xfrm>
              <a:off x="4778375" y="3440300"/>
              <a:ext cx="379200" cy="256875"/>
            </a:xfrm>
            <a:custGeom>
              <a:avLst/>
              <a:gdLst/>
              <a:ahLst/>
              <a:cxnLst/>
              <a:rect l="l" t="t" r="r" b="b"/>
              <a:pathLst>
                <a:path w="15168" h="10275" extrusionOk="0">
                  <a:moveTo>
                    <a:pt x="15138" y="5047"/>
                  </a:moveTo>
                  <a:lnTo>
                    <a:pt x="15077" y="5107"/>
                  </a:lnTo>
                  <a:cubicBezTo>
                    <a:pt x="14894" y="3983"/>
                    <a:pt x="14043" y="2888"/>
                    <a:pt x="12584" y="2007"/>
                  </a:cubicBezTo>
                  <a:cubicBezTo>
                    <a:pt x="9454" y="122"/>
                    <a:pt x="4651" y="1"/>
                    <a:pt x="1885" y="1733"/>
                  </a:cubicBezTo>
                  <a:cubicBezTo>
                    <a:pt x="882" y="2341"/>
                    <a:pt x="304" y="3132"/>
                    <a:pt x="92" y="3983"/>
                  </a:cubicBezTo>
                  <a:lnTo>
                    <a:pt x="1" y="3922"/>
                  </a:lnTo>
                  <a:lnTo>
                    <a:pt x="1" y="4803"/>
                  </a:lnTo>
                  <a:lnTo>
                    <a:pt x="1" y="4803"/>
                  </a:lnTo>
                  <a:cubicBezTo>
                    <a:pt x="92" y="6019"/>
                    <a:pt x="943" y="7296"/>
                    <a:pt x="2584" y="8269"/>
                  </a:cubicBezTo>
                  <a:cubicBezTo>
                    <a:pt x="5715" y="10153"/>
                    <a:pt x="10487" y="10275"/>
                    <a:pt x="13253" y="8572"/>
                  </a:cubicBezTo>
                  <a:cubicBezTo>
                    <a:pt x="14530" y="7782"/>
                    <a:pt x="15138" y="6749"/>
                    <a:pt x="15138" y="5654"/>
                  </a:cubicBezTo>
                  <a:lnTo>
                    <a:pt x="15168" y="5654"/>
                  </a:lnTo>
                  <a:lnTo>
                    <a:pt x="15168" y="5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1;p28"/>
            <p:cNvSpPr/>
            <p:nvPr/>
          </p:nvSpPr>
          <p:spPr>
            <a:xfrm>
              <a:off x="6780700" y="3874975"/>
              <a:ext cx="102600" cy="224975"/>
            </a:xfrm>
            <a:custGeom>
              <a:avLst/>
              <a:gdLst/>
              <a:ahLst/>
              <a:cxnLst/>
              <a:rect l="l" t="t" r="r" b="b"/>
              <a:pathLst>
                <a:path w="4104" h="8999" extrusionOk="0">
                  <a:moveTo>
                    <a:pt x="760" y="0"/>
                  </a:moveTo>
                  <a:cubicBezTo>
                    <a:pt x="760" y="0"/>
                    <a:pt x="61" y="942"/>
                    <a:pt x="31" y="1763"/>
                  </a:cubicBezTo>
                  <a:cubicBezTo>
                    <a:pt x="0" y="2553"/>
                    <a:pt x="274" y="2979"/>
                    <a:pt x="395" y="4924"/>
                  </a:cubicBezTo>
                  <a:cubicBezTo>
                    <a:pt x="517" y="6870"/>
                    <a:pt x="1581" y="8815"/>
                    <a:pt x="3192" y="8997"/>
                  </a:cubicBezTo>
                  <a:cubicBezTo>
                    <a:pt x="3192" y="8997"/>
                    <a:pt x="3206" y="8999"/>
                    <a:pt x="3231" y="8999"/>
                  </a:cubicBezTo>
                  <a:cubicBezTo>
                    <a:pt x="3379" y="8999"/>
                    <a:pt x="3904" y="8954"/>
                    <a:pt x="3982" y="8329"/>
                  </a:cubicBezTo>
                  <a:cubicBezTo>
                    <a:pt x="4104" y="7569"/>
                    <a:pt x="4012" y="6657"/>
                    <a:pt x="3678" y="5593"/>
                  </a:cubicBezTo>
                  <a:cubicBezTo>
                    <a:pt x="3344" y="4529"/>
                    <a:pt x="2158" y="2493"/>
                    <a:pt x="2158" y="2493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2;p28"/>
            <p:cNvSpPr/>
            <p:nvPr/>
          </p:nvSpPr>
          <p:spPr>
            <a:xfrm>
              <a:off x="6893150" y="3802775"/>
              <a:ext cx="142125" cy="205275"/>
            </a:xfrm>
            <a:custGeom>
              <a:avLst/>
              <a:gdLst/>
              <a:ahLst/>
              <a:cxnLst/>
              <a:rect l="l" t="t" r="r" b="b"/>
              <a:pathLst>
                <a:path w="5685" h="8211" extrusionOk="0">
                  <a:moveTo>
                    <a:pt x="730" y="1"/>
                  </a:moveTo>
                  <a:cubicBezTo>
                    <a:pt x="730" y="1"/>
                    <a:pt x="153" y="639"/>
                    <a:pt x="62" y="1277"/>
                  </a:cubicBezTo>
                  <a:cubicBezTo>
                    <a:pt x="1" y="1885"/>
                    <a:pt x="214" y="2615"/>
                    <a:pt x="396" y="3223"/>
                  </a:cubicBezTo>
                  <a:cubicBezTo>
                    <a:pt x="578" y="3861"/>
                    <a:pt x="548" y="5958"/>
                    <a:pt x="609" y="6019"/>
                  </a:cubicBezTo>
                  <a:cubicBezTo>
                    <a:pt x="654" y="6049"/>
                    <a:pt x="715" y="6065"/>
                    <a:pt x="776" y="6065"/>
                  </a:cubicBezTo>
                  <a:cubicBezTo>
                    <a:pt x="837" y="6065"/>
                    <a:pt x="897" y="6049"/>
                    <a:pt x="943" y="6019"/>
                  </a:cubicBezTo>
                  <a:lnTo>
                    <a:pt x="1004" y="3283"/>
                  </a:lnTo>
                  <a:cubicBezTo>
                    <a:pt x="1004" y="3283"/>
                    <a:pt x="1429" y="3466"/>
                    <a:pt x="1581" y="4043"/>
                  </a:cubicBezTo>
                  <a:cubicBezTo>
                    <a:pt x="1733" y="4621"/>
                    <a:pt x="1642" y="6262"/>
                    <a:pt x="1976" y="6992"/>
                  </a:cubicBezTo>
                  <a:cubicBezTo>
                    <a:pt x="2081" y="7200"/>
                    <a:pt x="3878" y="8210"/>
                    <a:pt x="4946" y="8210"/>
                  </a:cubicBezTo>
                  <a:cubicBezTo>
                    <a:pt x="5126" y="8210"/>
                    <a:pt x="5284" y="8182"/>
                    <a:pt x="5411" y="8116"/>
                  </a:cubicBezTo>
                  <a:cubicBezTo>
                    <a:pt x="5411" y="8116"/>
                    <a:pt x="5685" y="7599"/>
                    <a:pt x="5502" y="7083"/>
                  </a:cubicBezTo>
                  <a:cubicBezTo>
                    <a:pt x="5350" y="6536"/>
                    <a:pt x="4925" y="6049"/>
                    <a:pt x="4621" y="5715"/>
                  </a:cubicBezTo>
                  <a:cubicBezTo>
                    <a:pt x="4347" y="5411"/>
                    <a:pt x="2980" y="2949"/>
                    <a:pt x="2980" y="2949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;p28"/>
            <p:cNvSpPr/>
            <p:nvPr/>
          </p:nvSpPr>
          <p:spPr>
            <a:xfrm>
              <a:off x="6729775" y="3444100"/>
              <a:ext cx="158850" cy="609350"/>
            </a:xfrm>
            <a:custGeom>
              <a:avLst/>
              <a:gdLst/>
              <a:ahLst/>
              <a:cxnLst/>
              <a:rect l="l" t="t" r="r" b="b"/>
              <a:pathLst>
                <a:path w="6354" h="24374" extrusionOk="0">
                  <a:moveTo>
                    <a:pt x="3527" y="1"/>
                  </a:moveTo>
                  <a:cubicBezTo>
                    <a:pt x="3527" y="1"/>
                    <a:pt x="1" y="2189"/>
                    <a:pt x="1520" y="4408"/>
                  </a:cubicBezTo>
                  <a:cubicBezTo>
                    <a:pt x="1520" y="4408"/>
                    <a:pt x="1824" y="5047"/>
                    <a:pt x="1855" y="5624"/>
                  </a:cubicBezTo>
                  <a:cubicBezTo>
                    <a:pt x="1855" y="6232"/>
                    <a:pt x="1490" y="9180"/>
                    <a:pt x="1672" y="10883"/>
                  </a:cubicBezTo>
                  <a:cubicBezTo>
                    <a:pt x="1855" y="12585"/>
                    <a:pt x="2463" y="15655"/>
                    <a:pt x="2524" y="17843"/>
                  </a:cubicBezTo>
                  <a:cubicBezTo>
                    <a:pt x="2584" y="20032"/>
                    <a:pt x="2767" y="22950"/>
                    <a:pt x="3496" y="23831"/>
                  </a:cubicBezTo>
                  <a:cubicBezTo>
                    <a:pt x="3795" y="24208"/>
                    <a:pt x="4249" y="24373"/>
                    <a:pt x="4676" y="24373"/>
                  </a:cubicBezTo>
                  <a:cubicBezTo>
                    <a:pt x="5248" y="24373"/>
                    <a:pt x="5771" y="24075"/>
                    <a:pt x="5806" y="23588"/>
                  </a:cubicBezTo>
                  <a:cubicBezTo>
                    <a:pt x="5867" y="22737"/>
                    <a:pt x="4651" y="18633"/>
                    <a:pt x="4621" y="17630"/>
                  </a:cubicBezTo>
                  <a:cubicBezTo>
                    <a:pt x="4590" y="16597"/>
                    <a:pt x="5806" y="10214"/>
                    <a:pt x="5806" y="8816"/>
                  </a:cubicBezTo>
                  <a:cubicBezTo>
                    <a:pt x="5806" y="7448"/>
                    <a:pt x="6353" y="3922"/>
                    <a:pt x="6080" y="3132"/>
                  </a:cubicBezTo>
                  <a:cubicBezTo>
                    <a:pt x="5837" y="2341"/>
                    <a:pt x="4894" y="1156"/>
                    <a:pt x="3527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4;p28"/>
            <p:cNvSpPr/>
            <p:nvPr/>
          </p:nvSpPr>
          <p:spPr>
            <a:xfrm>
              <a:off x="6781450" y="3397550"/>
              <a:ext cx="228575" cy="563525"/>
            </a:xfrm>
            <a:custGeom>
              <a:avLst/>
              <a:gdLst/>
              <a:ahLst/>
              <a:cxnLst/>
              <a:rect l="l" t="t" r="r" b="b"/>
              <a:pathLst>
                <a:path w="9143" h="22541" extrusionOk="0">
                  <a:moveTo>
                    <a:pt x="2751" y="1"/>
                  </a:moveTo>
                  <a:cubicBezTo>
                    <a:pt x="2185" y="1"/>
                    <a:pt x="1794" y="9"/>
                    <a:pt x="1794" y="9"/>
                  </a:cubicBezTo>
                  <a:lnTo>
                    <a:pt x="1" y="1924"/>
                  </a:lnTo>
                  <a:lnTo>
                    <a:pt x="1368" y="3687"/>
                  </a:lnTo>
                  <a:lnTo>
                    <a:pt x="4438" y="5997"/>
                  </a:lnTo>
                  <a:cubicBezTo>
                    <a:pt x="4560" y="6179"/>
                    <a:pt x="3678" y="7516"/>
                    <a:pt x="4438" y="10374"/>
                  </a:cubicBezTo>
                  <a:cubicBezTo>
                    <a:pt x="5198" y="13261"/>
                    <a:pt x="5441" y="15450"/>
                    <a:pt x="5107" y="16666"/>
                  </a:cubicBezTo>
                  <a:cubicBezTo>
                    <a:pt x="4773" y="17881"/>
                    <a:pt x="5016" y="18125"/>
                    <a:pt x="5259" y="18550"/>
                  </a:cubicBezTo>
                  <a:cubicBezTo>
                    <a:pt x="5472" y="19006"/>
                    <a:pt x="6353" y="19705"/>
                    <a:pt x="6536" y="20830"/>
                  </a:cubicBezTo>
                  <a:cubicBezTo>
                    <a:pt x="6748" y="21985"/>
                    <a:pt x="7235" y="22471"/>
                    <a:pt x="8207" y="22532"/>
                  </a:cubicBezTo>
                  <a:cubicBezTo>
                    <a:pt x="8265" y="22537"/>
                    <a:pt x="8319" y="22540"/>
                    <a:pt x="8369" y="22540"/>
                  </a:cubicBezTo>
                  <a:cubicBezTo>
                    <a:pt x="9142" y="22540"/>
                    <a:pt x="9089" y="21924"/>
                    <a:pt x="9089" y="21924"/>
                  </a:cubicBezTo>
                  <a:cubicBezTo>
                    <a:pt x="9089" y="21924"/>
                    <a:pt x="8633" y="21103"/>
                    <a:pt x="8390" y="19735"/>
                  </a:cubicBezTo>
                  <a:cubicBezTo>
                    <a:pt x="8116" y="18307"/>
                    <a:pt x="7326" y="17547"/>
                    <a:pt x="7235" y="15906"/>
                  </a:cubicBezTo>
                  <a:cubicBezTo>
                    <a:pt x="7113" y="14264"/>
                    <a:pt x="8116" y="2319"/>
                    <a:pt x="7903" y="1772"/>
                  </a:cubicBezTo>
                  <a:cubicBezTo>
                    <a:pt x="7721" y="1316"/>
                    <a:pt x="7478" y="799"/>
                    <a:pt x="6809" y="343"/>
                  </a:cubicBezTo>
                  <a:cubicBezTo>
                    <a:pt x="6341" y="45"/>
                    <a:pt x="4071" y="1"/>
                    <a:pt x="275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5;p28"/>
            <p:cNvSpPr/>
            <p:nvPr/>
          </p:nvSpPr>
          <p:spPr>
            <a:xfrm>
              <a:off x="6475225" y="3198675"/>
              <a:ext cx="476475" cy="355650"/>
            </a:xfrm>
            <a:custGeom>
              <a:avLst/>
              <a:gdLst/>
              <a:ahLst/>
              <a:cxnLst/>
              <a:rect l="l" t="t" r="r" b="b"/>
              <a:pathLst>
                <a:path w="19059" h="14226" extrusionOk="0">
                  <a:moveTo>
                    <a:pt x="10335" y="0"/>
                  </a:moveTo>
                  <a:cubicBezTo>
                    <a:pt x="10335" y="0"/>
                    <a:pt x="2614" y="1003"/>
                    <a:pt x="1246" y="3465"/>
                  </a:cubicBezTo>
                  <a:cubicBezTo>
                    <a:pt x="1246" y="3465"/>
                    <a:pt x="0" y="5167"/>
                    <a:pt x="334" y="7812"/>
                  </a:cubicBezTo>
                  <a:cubicBezTo>
                    <a:pt x="669" y="10487"/>
                    <a:pt x="1793" y="11095"/>
                    <a:pt x="4316" y="12219"/>
                  </a:cubicBezTo>
                  <a:cubicBezTo>
                    <a:pt x="6870" y="13344"/>
                    <a:pt x="11702" y="14225"/>
                    <a:pt x="11702" y="14225"/>
                  </a:cubicBezTo>
                  <a:cubicBezTo>
                    <a:pt x="11702" y="14225"/>
                    <a:pt x="11642" y="12705"/>
                    <a:pt x="12645" y="11915"/>
                  </a:cubicBezTo>
                  <a:cubicBezTo>
                    <a:pt x="13648" y="11125"/>
                    <a:pt x="18359" y="8298"/>
                    <a:pt x="19058" y="8298"/>
                  </a:cubicBezTo>
                  <a:cubicBezTo>
                    <a:pt x="19058" y="8298"/>
                    <a:pt x="18450" y="7781"/>
                    <a:pt x="16900" y="6809"/>
                  </a:cubicBezTo>
                  <a:cubicBezTo>
                    <a:pt x="15350" y="5836"/>
                    <a:pt x="11702" y="4256"/>
                    <a:pt x="11003" y="3465"/>
                  </a:cubicBezTo>
                  <a:cubicBezTo>
                    <a:pt x="10335" y="2675"/>
                    <a:pt x="10335" y="0"/>
                    <a:pt x="10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6;p28"/>
            <p:cNvSpPr/>
            <p:nvPr/>
          </p:nvSpPr>
          <p:spPr>
            <a:xfrm>
              <a:off x="6596800" y="3267050"/>
              <a:ext cx="459000" cy="268275"/>
            </a:xfrm>
            <a:custGeom>
              <a:avLst/>
              <a:gdLst/>
              <a:ahLst/>
              <a:cxnLst/>
              <a:rect l="l" t="t" r="r" b="b"/>
              <a:pathLst>
                <a:path w="18360" h="10731" extrusionOk="0">
                  <a:moveTo>
                    <a:pt x="18359" y="4165"/>
                  </a:moveTo>
                  <a:lnTo>
                    <a:pt x="18116" y="4256"/>
                  </a:lnTo>
                  <a:lnTo>
                    <a:pt x="11277" y="62"/>
                  </a:lnTo>
                  <a:cubicBezTo>
                    <a:pt x="11156" y="1"/>
                    <a:pt x="11004" y="1"/>
                    <a:pt x="10882" y="62"/>
                  </a:cubicBezTo>
                  <a:lnTo>
                    <a:pt x="396" y="5837"/>
                  </a:lnTo>
                  <a:lnTo>
                    <a:pt x="396" y="5806"/>
                  </a:lnTo>
                  <a:lnTo>
                    <a:pt x="213" y="5776"/>
                  </a:lnTo>
                  <a:lnTo>
                    <a:pt x="0" y="5776"/>
                  </a:lnTo>
                  <a:lnTo>
                    <a:pt x="0" y="6201"/>
                  </a:lnTo>
                  <a:lnTo>
                    <a:pt x="0" y="6201"/>
                  </a:lnTo>
                  <a:cubicBezTo>
                    <a:pt x="0" y="6262"/>
                    <a:pt x="31" y="6323"/>
                    <a:pt x="92" y="6353"/>
                  </a:cubicBezTo>
                  <a:lnTo>
                    <a:pt x="7113" y="10670"/>
                  </a:lnTo>
                  <a:cubicBezTo>
                    <a:pt x="7235" y="10730"/>
                    <a:pt x="7387" y="10730"/>
                    <a:pt x="7508" y="10670"/>
                  </a:cubicBezTo>
                  <a:lnTo>
                    <a:pt x="18238" y="4742"/>
                  </a:lnTo>
                  <a:cubicBezTo>
                    <a:pt x="18299" y="4712"/>
                    <a:pt x="18359" y="4621"/>
                    <a:pt x="18359" y="4560"/>
                  </a:cubicBezTo>
                  <a:lnTo>
                    <a:pt x="18359" y="4560"/>
                  </a:lnTo>
                  <a:lnTo>
                    <a:pt x="18359" y="41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7;p28"/>
            <p:cNvSpPr/>
            <p:nvPr/>
          </p:nvSpPr>
          <p:spPr>
            <a:xfrm>
              <a:off x="6596050" y="3256425"/>
              <a:ext cx="460500" cy="269025"/>
            </a:xfrm>
            <a:custGeom>
              <a:avLst/>
              <a:gdLst/>
              <a:ahLst/>
              <a:cxnLst/>
              <a:rect l="l" t="t" r="r" b="b"/>
              <a:pathLst>
                <a:path w="18420" h="10761" extrusionOk="0">
                  <a:moveTo>
                    <a:pt x="18268" y="4772"/>
                  </a:moveTo>
                  <a:lnTo>
                    <a:pt x="7538" y="10669"/>
                  </a:lnTo>
                  <a:cubicBezTo>
                    <a:pt x="7417" y="10760"/>
                    <a:pt x="7265" y="10760"/>
                    <a:pt x="7143" y="10669"/>
                  </a:cubicBezTo>
                  <a:lnTo>
                    <a:pt x="122" y="6383"/>
                  </a:lnTo>
                  <a:cubicBezTo>
                    <a:pt x="0" y="6292"/>
                    <a:pt x="0" y="6110"/>
                    <a:pt x="152" y="6019"/>
                  </a:cubicBezTo>
                  <a:lnTo>
                    <a:pt x="10942" y="61"/>
                  </a:lnTo>
                  <a:cubicBezTo>
                    <a:pt x="11064" y="0"/>
                    <a:pt x="11186" y="0"/>
                    <a:pt x="11307" y="61"/>
                  </a:cubicBezTo>
                  <a:lnTo>
                    <a:pt x="18268" y="4347"/>
                  </a:lnTo>
                  <a:cubicBezTo>
                    <a:pt x="18420" y="4438"/>
                    <a:pt x="18420" y="4681"/>
                    <a:pt x="18268" y="47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8;p28"/>
            <p:cNvSpPr/>
            <p:nvPr/>
          </p:nvSpPr>
          <p:spPr>
            <a:xfrm>
              <a:off x="6786775" y="31979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1"/>
                  </a:moveTo>
                  <a:lnTo>
                    <a:pt x="0" y="1490"/>
                  </a:lnTo>
                  <a:cubicBezTo>
                    <a:pt x="0" y="1490"/>
                    <a:pt x="2918" y="3375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5"/>
                    <a:pt x="4408" y="5016"/>
                    <a:pt x="4651" y="5229"/>
                  </a:cubicBezTo>
                  <a:cubicBezTo>
                    <a:pt x="4651" y="5229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8"/>
                    <a:pt x="6496" y="6378"/>
                  </a:cubicBezTo>
                  <a:cubicBezTo>
                    <a:pt x="7184" y="6378"/>
                    <a:pt x="7662" y="6026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1"/>
                    <a:pt x="4377" y="2037"/>
                  </a:cubicBezTo>
                  <a:cubicBezTo>
                    <a:pt x="3557" y="1733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9;p28"/>
            <p:cNvSpPr/>
            <p:nvPr/>
          </p:nvSpPr>
          <p:spPr>
            <a:xfrm>
              <a:off x="6666700" y="2861200"/>
              <a:ext cx="172525" cy="392200"/>
            </a:xfrm>
            <a:custGeom>
              <a:avLst/>
              <a:gdLst/>
              <a:ahLst/>
              <a:cxnLst/>
              <a:rect l="l" t="t" r="r" b="b"/>
              <a:pathLst>
                <a:path w="6901" h="15688" extrusionOk="0">
                  <a:moveTo>
                    <a:pt x="2019" y="0"/>
                  </a:moveTo>
                  <a:cubicBezTo>
                    <a:pt x="1677" y="0"/>
                    <a:pt x="342" y="139"/>
                    <a:pt x="183" y="2283"/>
                  </a:cubicBezTo>
                  <a:cubicBezTo>
                    <a:pt x="1" y="4715"/>
                    <a:pt x="122" y="8180"/>
                    <a:pt x="153" y="9548"/>
                  </a:cubicBezTo>
                  <a:cubicBezTo>
                    <a:pt x="183" y="10915"/>
                    <a:pt x="122" y="11615"/>
                    <a:pt x="366" y="12010"/>
                  </a:cubicBezTo>
                  <a:cubicBezTo>
                    <a:pt x="518" y="12253"/>
                    <a:pt x="1125" y="12739"/>
                    <a:pt x="1885" y="13256"/>
                  </a:cubicBezTo>
                  <a:cubicBezTo>
                    <a:pt x="3466" y="14350"/>
                    <a:pt x="5685" y="15688"/>
                    <a:pt x="5685" y="15688"/>
                  </a:cubicBezTo>
                  <a:cubicBezTo>
                    <a:pt x="5685" y="15688"/>
                    <a:pt x="5715" y="15444"/>
                    <a:pt x="5837" y="15110"/>
                  </a:cubicBezTo>
                  <a:cubicBezTo>
                    <a:pt x="6019" y="14745"/>
                    <a:pt x="6323" y="14229"/>
                    <a:pt x="6901" y="13955"/>
                  </a:cubicBezTo>
                  <a:cubicBezTo>
                    <a:pt x="6901" y="13955"/>
                    <a:pt x="5077" y="12314"/>
                    <a:pt x="3740" y="11159"/>
                  </a:cubicBezTo>
                  <a:cubicBezTo>
                    <a:pt x="3466" y="10915"/>
                    <a:pt x="3314" y="10581"/>
                    <a:pt x="3314" y="10216"/>
                  </a:cubicBezTo>
                  <a:cubicBezTo>
                    <a:pt x="3284" y="10125"/>
                    <a:pt x="3314" y="10064"/>
                    <a:pt x="3314" y="9973"/>
                  </a:cubicBezTo>
                  <a:cubicBezTo>
                    <a:pt x="3375" y="9457"/>
                    <a:pt x="3496" y="8757"/>
                    <a:pt x="3588" y="7998"/>
                  </a:cubicBezTo>
                  <a:cubicBezTo>
                    <a:pt x="3861" y="6174"/>
                    <a:pt x="4135" y="3955"/>
                    <a:pt x="4104" y="3013"/>
                  </a:cubicBezTo>
                  <a:cubicBezTo>
                    <a:pt x="4043" y="1280"/>
                    <a:pt x="3223" y="125"/>
                    <a:pt x="2098" y="3"/>
                  </a:cubicBezTo>
                  <a:cubicBezTo>
                    <a:pt x="2098" y="3"/>
                    <a:pt x="2069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0;p28"/>
            <p:cNvSpPr/>
            <p:nvPr/>
          </p:nvSpPr>
          <p:spPr>
            <a:xfrm>
              <a:off x="6710775" y="3061125"/>
              <a:ext cx="101850" cy="192275"/>
            </a:xfrm>
            <a:custGeom>
              <a:avLst/>
              <a:gdLst/>
              <a:ahLst/>
              <a:cxnLst/>
              <a:rect l="l" t="t" r="r" b="b"/>
              <a:pathLst>
                <a:path w="4074" h="7691" extrusionOk="0">
                  <a:moveTo>
                    <a:pt x="1855" y="1"/>
                  </a:moveTo>
                  <a:lnTo>
                    <a:pt x="1004" y="335"/>
                  </a:lnTo>
                  <a:lnTo>
                    <a:pt x="639" y="2250"/>
                  </a:lnTo>
                  <a:lnTo>
                    <a:pt x="1" y="2918"/>
                  </a:lnTo>
                  <a:lnTo>
                    <a:pt x="122" y="5259"/>
                  </a:lnTo>
                  <a:cubicBezTo>
                    <a:pt x="1703" y="6353"/>
                    <a:pt x="3922" y="7691"/>
                    <a:pt x="3922" y="7691"/>
                  </a:cubicBezTo>
                  <a:cubicBezTo>
                    <a:pt x="3922" y="7691"/>
                    <a:pt x="3952" y="7447"/>
                    <a:pt x="4074" y="7113"/>
                  </a:cubicBezTo>
                  <a:cubicBezTo>
                    <a:pt x="3436" y="6718"/>
                    <a:pt x="1642" y="5502"/>
                    <a:pt x="1551" y="4894"/>
                  </a:cubicBezTo>
                  <a:cubicBezTo>
                    <a:pt x="1460" y="4317"/>
                    <a:pt x="1521" y="2827"/>
                    <a:pt x="1551" y="2219"/>
                  </a:cubicBezTo>
                  <a:cubicBezTo>
                    <a:pt x="1551" y="2067"/>
                    <a:pt x="1551" y="1976"/>
                    <a:pt x="1551" y="1976"/>
                  </a:cubicBezTo>
                  <a:cubicBezTo>
                    <a:pt x="1642" y="1490"/>
                    <a:pt x="1733" y="760"/>
                    <a:pt x="1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1;p28"/>
            <p:cNvSpPr/>
            <p:nvPr/>
          </p:nvSpPr>
          <p:spPr>
            <a:xfrm>
              <a:off x="6463050" y="2861250"/>
              <a:ext cx="326775" cy="512975"/>
            </a:xfrm>
            <a:custGeom>
              <a:avLst/>
              <a:gdLst/>
              <a:ahLst/>
              <a:cxnLst/>
              <a:rect l="l" t="t" r="r" b="b"/>
              <a:pathLst>
                <a:path w="13071" h="20519" extrusionOk="0">
                  <a:moveTo>
                    <a:pt x="10176" y="0"/>
                  </a:moveTo>
                  <a:cubicBezTo>
                    <a:pt x="10158" y="0"/>
                    <a:pt x="10141" y="1"/>
                    <a:pt x="10123" y="1"/>
                  </a:cubicBezTo>
                  <a:cubicBezTo>
                    <a:pt x="7843" y="123"/>
                    <a:pt x="2767" y="579"/>
                    <a:pt x="1369" y="2585"/>
                  </a:cubicBezTo>
                  <a:cubicBezTo>
                    <a:pt x="1" y="4530"/>
                    <a:pt x="2007" y="9090"/>
                    <a:pt x="2311" y="10792"/>
                  </a:cubicBezTo>
                  <a:cubicBezTo>
                    <a:pt x="2645" y="12494"/>
                    <a:pt x="2645" y="14622"/>
                    <a:pt x="2220" y="15564"/>
                  </a:cubicBezTo>
                  <a:cubicBezTo>
                    <a:pt x="1642" y="16901"/>
                    <a:pt x="791" y="18999"/>
                    <a:pt x="791" y="18999"/>
                  </a:cubicBezTo>
                  <a:cubicBezTo>
                    <a:pt x="791" y="18999"/>
                    <a:pt x="1855" y="20518"/>
                    <a:pt x="5320" y="20518"/>
                  </a:cubicBezTo>
                  <a:cubicBezTo>
                    <a:pt x="8785" y="20518"/>
                    <a:pt x="11855" y="17205"/>
                    <a:pt x="11855" y="17205"/>
                  </a:cubicBezTo>
                  <a:cubicBezTo>
                    <a:pt x="11855" y="17205"/>
                    <a:pt x="10791" y="14105"/>
                    <a:pt x="11126" y="10245"/>
                  </a:cubicBezTo>
                  <a:cubicBezTo>
                    <a:pt x="11156" y="9941"/>
                    <a:pt x="11217" y="9667"/>
                    <a:pt x="11338" y="9394"/>
                  </a:cubicBezTo>
                  <a:cubicBezTo>
                    <a:pt x="11430" y="9090"/>
                    <a:pt x="11612" y="8786"/>
                    <a:pt x="11794" y="8512"/>
                  </a:cubicBezTo>
                  <a:cubicBezTo>
                    <a:pt x="12037" y="8208"/>
                    <a:pt x="12281" y="7813"/>
                    <a:pt x="12493" y="7296"/>
                  </a:cubicBezTo>
                  <a:cubicBezTo>
                    <a:pt x="12554" y="7205"/>
                    <a:pt x="12585" y="7114"/>
                    <a:pt x="12615" y="7023"/>
                  </a:cubicBezTo>
                  <a:cubicBezTo>
                    <a:pt x="13071" y="5746"/>
                    <a:pt x="12037" y="4439"/>
                    <a:pt x="11612" y="3375"/>
                  </a:cubicBezTo>
                  <a:cubicBezTo>
                    <a:pt x="11369" y="2767"/>
                    <a:pt x="11490" y="2099"/>
                    <a:pt x="11521" y="1430"/>
                  </a:cubicBezTo>
                  <a:cubicBezTo>
                    <a:pt x="11580" y="657"/>
                    <a:pt x="10971" y="0"/>
                    <a:pt x="10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2;p28"/>
            <p:cNvSpPr/>
            <p:nvPr/>
          </p:nvSpPr>
          <p:spPr>
            <a:xfrm>
              <a:off x="6634800" y="280125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459" y="0"/>
                  </a:moveTo>
                  <a:cubicBezTo>
                    <a:pt x="1459" y="0"/>
                    <a:pt x="0" y="2493"/>
                    <a:pt x="851" y="2523"/>
                  </a:cubicBezTo>
                  <a:cubicBezTo>
                    <a:pt x="1733" y="2523"/>
                    <a:pt x="3283" y="3526"/>
                    <a:pt x="3283" y="3526"/>
                  </a:cubicBezTo>
                  <a:cubicBezTo>
                    <a:pt x="3283" y="3526"/>
                    <a:pt x="3526" y="791"/>
                    <a:pt x="3526" y="0"/>
                  </a:cubicBezTo>
                  <a:close/>
                </a:path>
              </a:pathLst>
            </a:custGeom>
            <a:solidFill>
              <a:srgbClr val="2A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3;p28"/>
            <p:cNvSpPr/>
            <p:nvPr/>
          </p:nvSpPr>
          <p:spPr>
            <a:xfrm>
              <a:off x="6586350" y="2795175"/>
              <a:ext cx="117625" cy="133425"/>
            </a:xfrm>
            <a:custGeom>
              <a:avLst/>
              <a:gdLst/>
              <a:ahLst/>
              <a:cxnLst/>
              <a:rect l="l" t="t" r="r" b="b"/>
              <a:pathLst>
                <a:path w="4705" h="5337" extrusionOk="0">
                  <a:moveTo>
                    <a:pt x="1178" y="0"/>
                  </a:moveTo>
                  <a:cubicBezTo>
                    <a:pt x="1178" y="0"/>
                    <a:pt x="84" y="2918"/>
                    <a:pt x="54" y="3435"/>
                  </a:cubicBezTo>
                  <a:cubicBezTo>
                    <a:pt x="1" y="3858"/>
                    <a:pt x="959" y="5337"/>
                    <a:pt x="2887" y="5337"/>
                  </a:cubicBezTo>
                  <a:cubicBezTo>
                    <a:pt x="3177" y="5337"/>
                    <a:pt x="3489" y="5304"/>
                    <a:pt x="3823" y="5228"/>
                  </a:cubicBezTo>
                  <a:cubicBezTo>
                    <a:pt x="3823" y="5228"/>
                    <a:pt x="3792" y="2371"/>
                    <a:pt x="4704" y="1307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4;p28"/>
            <p:cNvSpPr/>
            <p:nvPr/>
          </p:nvSpPr>
          <p:spPr>
            <a:xfrm>
              <a:off x="6568675" y="2613975"/>
              <a:ext cx="189250" cy="254175"/>
            </a:xfrm>
            <a:custGeom>
              <a:avLst/>
              <a:gdLst/>
              <a:ahLst/>
              <a:cxnLst/>
              <a:rect l="l" t="t" r="r" b="b"/>
              <a:pathLst>
                <a:path w="7570" h="10167" extrusionOk="0">
                  <a:moveTo>
                    <a:pt x="3848" y="1"/>
                  </a:moveTo>
                  <a:cubicBezTo>
                    <a:pt x="2421" y="1"/>
                    <a:pt x="691" y="965"/>
                    <a:pt x="366" y="2050"/>
                  </a:cubicBezTo>
                  <a:cubicBezTo>
                    <a:pt x="1" y="3266"/>
                    <a:pt x="62" y="4968"/>
                    <a:pt x="913" y="7035"/>
                  </a:cubicBezTo>
                  <a:cubicBezTo>
                    <a:pt x="1752" y="9074"/>
                    <a:pt x="4367" y="10167"/>
                    <a:pt x="4904" y="10167"/>
                  </a:cubicBezTo>
                  <a:cubicBezTo>
                    <a:pt x="4911" y="10167"/>
                    <a:pt x="4918" y="10166"/>
                    <a:pt x="4925" y="10166"/>
                  </a:cubicBezTo>
                  <a:cubicBezTo>
                    <a:pt x="5411" y="10136"/>
                    <a:pt x="6293" y="9528"/>
                    <a:pt x="6931" y="7370"/>
                  </a:cubicBezTo>
                  <a:cubicBezTo>
                    <a:pt x="7569" y="5212"/>
                    <a:pt x="7205" y="2780"/>
                    <a:pt x="7205" y="2780"/>
                  </a:cubicBezTo>
                  <a:cubicBezTo>
                    <a:pt x="7053" y="1351"/>
                    <a:pt x="5837" y="318"/>
                    <a:pt x="4347" y="44"/>
                  </a:cubicBezTo>
                  <a:cubicBezTo>
                    <a:pt x="4187" y="15"/>
                    <a:pt x="4020" y="1"/>
                    <a:pt x="384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5;p28"/>
            <p:cNvSpPr/>
            <p:nvPr/>
          </p:nvSpPr>
          <p:spPr>
            <a:xfrm>
              <a:off x="6521575" y="2602525"/>
              <a:ext cx="242425" cy="282325"/>
            </a:xfrm>
            <a:custGeom>
              <a:avLst/>
              <a:gdLst/>
              <a:ahLst/>
              <a:cxnLst/>
              <a:rect l="l" t="t" r="r" b="b"/>
              <a:pathLst>
                <a:path w="9697" h="11293" extrusionOk="0">
                  <a:moveTo>
                    <a:pt x="5240" y="1"/>
                  </a:moveTo>
                  <a:cubicBezTo>
                    <a:pt x="4110" y="1"/>
                    <a:pt x="2931" y="443"/>
                    <a:pt x="1946" y="1505"/>
                  </a:cubicBezTo>
                  <a:cubicBezTo>
                    <a:pt x="0" y="3542"/>
                    <a:pt x="304" y="8253"/>
                    <a:pt x="943" y="9408"/>
                  </a:cubicBezTo>
                  <a:cubicBezTo>
                    <a:pt x="1338" y="10138"/>
                    <a:pt x="2402" y="10776"/>
                    <a:pt x="3496" y="11293"/>
                  </a:cubicBezTo>
                  <a:cubicBezTo>
                    <a:pt x="3709" y="10259"/>
                    <a:pt x="3709" y="8071"/>
                    <a:pt x="3709" y="7220"/>
                  </a:cubicBezTo>
                  <a:lnTo>
                    <a:pt x="3709" y="7159"/>
                  </a:lnTo>
                  <a:cubicBezTo>
                    <a:pt x="3709" y="6794"/>
                    <a:pt x="3709" y="6490"/>
                    <a:pt x="3739" y="6186"/>
                  </a:cubicBezTo>
                  <a:cubicBezTo>
                    <a:pt x="3800" y="5214"/>
                    <a:pt x="7143" y="5031"/>
                    <a:pt x="7721" y="4910"/>
                  </a:cubicBezTo>
                  <a:cubicBezTo>
                    <a:pt x="8967" y="4667"/>
                    <a:pt x="9696" y="3329"/>
                    <a:pt x="9089" y="2204"/>
                  </a:cubicBezTo>
                  <a:cubicBezTo>
                    <a:pt x="9058" y="2144"/>
                    <a:pt x="9028" y="2083"/>
                    <a:pt x="8997" y="2052"/>
                  </a:cubicBezTo>
                  <a:cubicBezTo>
                    <a:pt x="8258" y="838"/>
                    <a:pt x="6795" y="1"/>
                    <a:pt x="5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6;p28"/>
            <p:cNvSpPr/>
            <p:nvPr/>
          </p:nvSpPr>
          <p:spPr>
            <a:xfrm>
              <a:off x="6588450" y="2752350"/>
              <a:ext cx="31925" cy="54250"/>
            </a:xfrm>
            <a:custGeom>
              <a:avLst/>
              <a:gdLst/>
              <a:ahLst/>
              <a:cxnLst/>
              <a:rect l="l" t="t" r="r" b="b"/>
              <a:pathLst>
                <a:path w="1277" h="2170" extrusionOk="0">
                  <a:moveTo>
                    <a:pt x="601" y="0"/>
                  </a:moveTo>
                  <a:cubicBezTo>
                    <a:pt x="564" y="0"/>
                    <a:pt x="526" y="4"/>
                    <a:pt x="486" y="11"/>
                  </a:cubicBezTo>
                  <a:cubicBezTo>
                    <a:pt x="30" y="102"/>
                    <a:pt x="0" y="801"/>
                    <a:pt x="152" y="1379"/>
                  </a:cubicBezTo>
                  <a:cubicBezTo>
                    <a:pt x="338" y="2123"/>
                    <a:pt x="1013" y="2170"/>
                    <a:pt x="1179" y="2170"/>
                  </a:cubicBezTo>
                  <a:cubicBezTo>
                    <a:pt x="1203" y="2170"/>
                    <a:pt x="1216" y="2169"/>
                    <a:pt x="1216" y="2169"/>
                  </a:cubicBezTo>
                  <a:lnTo>
                    <a:pt x="1277" y="436"/>
                  </a:lnTo>
                  <a:cubicBezTo>
                    <a:pt x="1277" y="436"/>
                    <a:pt x="1020" y="0"/>
                    <a:pt x="60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7;p28"/>
            <p:cNvSpPr/>
            <p:nvPr/>
          </p:nvSpPr>
          <p:spPr>
            <a:xfrm>
              <a:off x="6767025" y="3159900"/>
              <a:ext cx="364000" cy="365550"/>
            </a:xfrm>
            <a:custGeom>
              <a:avLst/>
              <a:gdLst/>
              <a:ahLst/>
              <a:cxnLst/>
              <a:rect l="l" t="t" r="r" b="b"/>
              <a:pathLst>
                <a:path w="14560" h="14622" extrusionOk="0">
                  <a:moveTo>
                    <a:pt x="14560" y="305"/>
                  </a:moveTo>
                  <a:lnTo>
                    <a:pt x="14134" y="62"/>
                  </a:lnTo>
                  <a:lnTo>
                    <a:pt x="14134" y="62"/>
                  </a:lnTo>
                  <a:cubicBezTo>
                    <a:pt x="14073" y="1"/>
                    <a:pt x="14012" y="1"/>
                    <a:pt x="13952" y="31"/>
                  </a:cubicBezTo>
                  <a:lnTo>
                    <a:pt x="3252" y="5898"/>
                  </a:lnTo>
                  <a:cubicBezTo>
                    <a:pt x="3131" y="5958"/>
                    <a:pt x="3040" y="6050"/>
                    <a:pt x="3009" y="6171"/>
                  </a:cubicBezTo>
                  <a:lnTo>
                    <a:pt x="30" y="14226"/>
                  </a:lnTo>
                  <a:cubicBezTo>
                    <a:pt x="0" y="14287"/>
                    <a:pt x="30" y="14348"/>
                    <a:pt x="61" y="14378"/>
                  </a:cubicBezTo>
                  <a:lnTo>
                    <a:pt x="61" y="14378"/>
                  </a:lnTo>
                  <a:lnTo>
                    <a:pt x="61" y="14378"/>
                  </a:lnTo>
                  <a:cubicBezTo>
                    <a:pt x="61" y="14378"/>
                    <a:pt x="61" y="14378"/>
                    <a:pt x="61" y="14378"/>
                  </a:cubicBezTo>
                  <a:lnTo>
                    <a:pt x="486" y="14621"/>
                  </a:lnTo>
                  <a:lnTo>
                    <a:pt x="730" y="14439"/>
                  </a:lnTo>
                  <a:lnTo>
                    <a:pt x="517" y="14226"/>
                  </a:lnTo>
                  <a:lnTo>
                    <a:pt x="10943" y="8512"/>
                  </a:lnTo>
                  <a:cubicBezTo>
                    <a:pt x="11095" y="8421"/>
                    <a:pt x="11216" y="8299"/>
                    <a:pt x="11277" y="8117"/>
                  </a:cubicBezTo>
                  <a:lnTo>
                    <a:pt x="14043" y="670"/>
                  </a:lnTo>
                  <a:cubicBezTo>
                    <a:pt x="14164" y="639"/>
                    <a:pt x="14316" y="578"/>
                    <a:pt x="14347" y="548"/>
                  </a:cubicBezTo>
                  <a:cubicBezTo>
                    <a:pt x="14377" y="548"/>
                    <a:pt x="14560" y="305"/>
                    <a:pt x="1456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8;p28"/>
            <p:cNvSpPr/>
            <p:nvPr/>
          </p:nvSpPr>
          <p:spPr>
            <a:xfrm>
              <a:off x="6776900" y="3165225"/>
              <a:ext cx="357175" cy="362500"/>
            </a:xfrm>
            <a:custGeom>
              <a:avLst/>
              <a:gdLst/>
              <a:ahLst/>
              <a:cxnLst/>
              <a:rect l="l" t="t" r="r" b="b"/>
              <a:pathLst>
                <a:path w="14287" h="14500" extrusionOk="0">
                  <a:moveTo>
                    <a:pt x="3009" y="6232"/>
                  </a:moveTo>
                  <a:lnTo>
                    <a:pt x="31" y="14287"/>
                  </a:lnTo>
                  <a:cubicBezTo>
                    <a:pt x="0" y="14378"/>
                    <a:pt x="122" y="14499"/>
                    <a:pt x="243" y="14439"/>
                  </a:cubicBezTo>
                  <a:lnTo>
                    <a:pt x="10973" y="8572"/>
                  </a:lnTo>
                  <a:cubicBezTo>
                    <a:pt x="11125" y="8481"/>
                    <a:pt x="11247" y="8329"/>
                    <a:pt x="11307" y="8177"/>
                  </a:cubicBezTo>
                  <a:lnTo>
                    <a:pt x="14225" y="305"/>
                  </a:lnTo>
                  <a:cubicBezTo>
                    <a:pt x="14286" y="153"/>
                    <a:pt x="14104" y="1"/>
                    <a:pt x="13952" y="92"/>
                  </a:cubicBezTo>
                  <a:lnTo>
                    <a:pt x="3283" y="5958"/>
                  </a:lnTo>
                  <a:cubicBezTo>
                    <a:pt x="3161" y="6019"/>
                    <a:pt x="3070" y="6110"/>
                    <a:pt x="3009" y="6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9;p28"/>
            <p:cNvSpPr/>
            <p:nvPr/>
          </p:nvSpPr>
          <p:spPr>
            <a:xfrm>
              <a:off x="6526125" y="3023900"/>
              <a:ext cx="249275" cy="224175"/>
            </a:xfrm>
            <a:custGeom>
              <a:avLst/>
              <a:gdLst/>
              <a:ahLst/>
              <a:cxnLst/>
              <a:rect l="l" t="t" r="r" b="b"/>
              <a:pathLst>
                <a:path w="9971" h="8967" extrusionOk="0">
                  <a:moveTo>
                    <a:pt x="9970" y="790"/>
                  </a:moveTo>
                  <a:cubicBezTo>
                    <a:pt x="9969" y="793"/>
                    <a:pt x="9968" y="796"/>
                    <a:pt x="9967" y="798"/>
                  </a:cubicBezTo>
                  <a:lnTo>
                    <a:pt x="9967" y="798"/>
                  </a:lnTo>
                  <a:cubicBezTo>
                    <a:pt x="9969" y="795"/>
                    <a:pt x="9970" y="792"/>
                    <a:pt x="9970" y="790"/>
                  </a:cubicBezTo>
                  <a:close/>
                  <a:moveTo>
                    <a:pt x="2068" y="0"/>
                  </a:moveTo>
                  <a:lnTo>
                    <a:pt x="1" y="4134"/>
                  </a:lnTo>
                  <a:lnTo>
                    <a:pt x="578" y="7386"/>
                  </a:lnTo>
                  <a:lnTo>
                    <a:pt x="4226" y="8967"/>
                  </a:lnTo>
                  <a:lnTo>
                    <a:pt x="2068" y="6262"/>
                  </a:lnTo>
                  <a:lnTo>
                    <a:pt x="2068" y="5684"/>
                  </a:lnTo>
                  <a:cubicBezTo>
                    <a:pt x="2068" y="5441"/>
                    <a:pt x="2220" y="5228"/>
                    <a:pt x="2463" y="5167"/>
                  </a:cubicBezTo>
                  <a:cubicBezTo>
                    <a:pt x="3101" y="4924"/>
                    <a:pt x="4347" y="4316"/>
                    <a:pt x="5168" y="4073"/>
                  </a:cubicBezTo>
                  <a:cubicBezTo>
                    <a:pt x="6262" y="3769"/>
                    <a:pt x="8238" y="3252"/>
                    <a:pt x="8815" y="2888"/>
                  </a:cubicBezTo>
                  <a:cubicBezTo>
                    <a:pt x="8907" y="2584"/>
                    <a:pt x="9059" y="2280"/>
                    <a:pt x="9271" y="2037"/>
                  </a:cubicBezTo>
                  <a:cubicBezTo>
                    <a:pt x="9513" y="1734"/>
                    <a:pt x="9755" y="1311"/>
                    <a:pt x="9967" y="798"/>
                  </a:cubicBezTo>
                  <a:lnTo>
                    <a:pt x="9967" y="798"/>
                  </a:lnTo>
                  <a:cubicBezTo>
                    <a:pt x="9901" y="941"/>
                    <a:pt x="9031" y="2259"/>
                    <a:pt x="7812" y="2675"/>
                  </a:cubicBezTo>
                  <a:cubicBezTo>
                    <a:pt x="7113" y="2918"/>
                    <a:pt x="5563" y="3404"/>
                    <a:pt x="4226" y="3769"/>
                  </a:cubicBezTo>
                  <a:cubicBezTo>
                    <a:pt x="4226" y="3769"/>
                    <a:pt x="4075" y="3786"/>
                    <a:pt x="3857" y="3786"/>
                  </a:cubicBezTo>
                  <a:cubicBezTo>
                    <a:pt x="3567" y="3786"/>
                    <a:pt x="3157" y="3756"/>
                    <a:pt x="2827" y="3617"/>
                  </a:cubicBezTo>
                  <a:cubicBezTo>
                    <a:pt x="2250" y="3374"/>
                    <a:pt x="2098" y="1520"/>
                    <a:pt x="2098" y="1520"/>
                  </a:cubicBezTo>
                  <a:cubicBezTo>
                    <a:pt x="2068" y="638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0;p28"/>
            <p:cNvSpPr/>
            <p:nvPr/>
          </p:nvSpPr>
          <p:spPr>
            <a:xfrm>
              <a:off x="6596800" y="32511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0"/>
                  </a:moveTo>
                  <a:lnTo>
                    <a:pt x="0" y="1490"/>
                  </a:lnTo>
                  <a:cubicBezTo>
                    <a:pt x="0" y="1490"/>
                    <a:pt x="2918" y="3374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4"/>
                    <a:pt x="4408" y="5016"/>
                    <a:pt x="4651" y="5228"/>
                  </a:cubicBezTo>
                  <a:cubicBezTo>
                    <a:pt x="4651" y="5228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7"/>
                    <a:pt x="6496" y="6377"/>
                  </a:cubicBezTo>
                  <a:cubicBezTo>
                    <a:pt x="7184" y="6377"/>
                    <a:pt x="7662" y="6025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0"/>
                    <a:pt x="4377" y="2037"/>
                  </a:cubicBezTo>
                  <a:cubicBezTo>
                    <a:pt x="3557" y="1733"/>
                    <a:pt x="1247" y="0"/>
                    <a:pt x="12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1;p28"/>
            <p:cNvSpPr/>
            <p:nvPr/>
          </p:nvSpPr>
          <p:spPr>
            <a:xfrm>
              <a:off x="6476725" y="2910675"/>
              <a:ext cx="173300" cy="395925"/>
            </a:xfrm>
            <a:custGeom>
              <a:avLst/>
              <a:gdLst/>
              <a:ahLst/>
              <a:cxnLst/>
              <a:rect l="l" t="t" r="r" b="b"/>
              <a:pathLst>
                <a:path w="6932" h="15837" extrusionOk="0">
                  <a:moveTo>
                    <a:pt x="1855" y="0"/>
                  </a:moveTo>
                  <a:cubicBezTo>
                    <a:pt x="1855" y="0"/>
                    <a:pt x="366" y="0"/>
                    <a:pt x="183" y="2432"/>
                  </a:cubicBezTo>
                  <a:cubicBezTo>
                    <a:pt x="1" y="4863"/>
                    <a:pt x="153" y="8329"/>
                    <a:pt x="153" y="9696"/>
                  </a:cubicBezTo>
                  <a:cubicBezTo>
                    <a:pt x="183" y="11095"/>
                    <a:pt x="122" y="11763"/>
                    <a:pt x="366" y="12158"/>
                  </a:cubicBezTo>
                  <a:cubicBezTo>
                    <a:pt x="852" y="12918"/>
                    <a:pt x="5685" y="15836"/>
                    <a:pt x="5685" y="15836"/>
                  </a:cubicBezTo>
                  <a:cubicBezTo>
                    <a:pt x="5685" y="15836"/>
                    <a:pt x="5867" y="14620"/>
                    <a:pt x="6931" y="14134"/>
                  </a:cubicBezTo>
                  <a:cubicBezTo>
                    <a:pt x="6931" y="14134"/>
                    <a:pt x="4925" y="12310"/>
                    <a:pt x="3588" y="11155"/>
                  </a:cubicBezTo>
                  <a:cubicBezTo>
                    <a:pt x="3344" y="10943"/>
                    <a:pt x="3223" y="10639"/>
                    <a:pt x="3284" y="10335"/>
                  </a:cubicBezTo>
                  <a:cubicBezTo>
                    <a:pt x="3496" y="8876"/>
                    <a:pt x="4135" y="4590"/>
                    <a:pt x="4104" y="3161"/>
                  </a:cubicBezTo>
                  <a:cubicBezTo>
                    <a:pt x="4074" y="1429"/>
                    <a:pt x="2980" y="122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2;p28"/>
            <p:cNvSpPr/>
            <p:nvPr/>
          </p:nvSpPr>
          <p:spPr>
            <a:xfrm>
              <a:off x="4868800" y="2988175"/>
              <a:ext cx="202150" cy="84250"/>
            </a:xfrm>
            <a:custGeom>
              <a:avLst/>
              <a:gdLst/>
              <a:ahLst/>
              <a:cxnLst/>
              <a:rect l="l" t="t" r="r" b="b"/>
              <a:pathLst>
                <a:path w="8086" h="3370" extrusionOk="0">
                  <a:moveTo>
                    <a:pt x="92" y="1"/>
                  </a:moveTo>
                  <a:cubicBezTo>
                    <a:pt x="92" y="1"/>
                    <a:pt x="61" y="852"/>
                    <a:pt x="31" y="943"/>
                  </a:cubicBezTo>
                  <a:cubicBezTo>
                    <a:pt x="1" y="1034"/>
                    <a:pt x="821" y="1490"/>
                    <a:pt x="1247" y="1672"/>
                  </a:cubicBezTo>
                  <a:cubicBezTo>
                    <a:pt x="1642" y="1855"/>
                    <a:pt x="1855" y="1915"/>
                    <a:pt x="1855" y="1915"/>
                  </a:cubicBezTo>
                  <a:lnTo>
                    <a:pt x="1946" y="1733"/>
                  </a:lnTo>
                  <a:cubicBezTo>
                    <a:pt x="1946" y="1733"/>
                    <a:pt x="2463" y="1794"/>
                    <a:pt x="2888" y="2007"/>
                  </a:cubicBezTo>
                  <a:cubicBezTo>
                    <a:pt x="3314" y="2250"/>
                    <a:pt x="3982" y="2706"/>
                    <a:pt x="4682" y="2979"/>
                  </a:cubicBezTo>
                  <a:cubicBezTo>
                    <a:pt x="5206" y="3198"/>
                    <a:pt x="5778" y="3369"/>
                    <a:pt x="6363" y="3369"/>
                  </a:cubicBezTo>
                  <a:cubicBezTo>
                    <a:pt x="6591" y="3369"/>
                    <a:pt x="6822" y="3343"/>
                    <a:pt x="7052" y="3283"/>
                  </a:cubicBezTo>
                  <a:cubicBezTo>
                    <a:pt x="7873" y="3040"/>
                    <a:pt x="8086" y="2432"/>
                    <a:pt x="7964" y="2128"/>
                  </a:cubicBezTo>
                  <a:cubicBezTo>
                    <a:pt x="7873" y="1915"/>
                    <a:pt x="7387" y="1460"/>
                    <a:pt x="7387" y="1460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3;p28"/>
            <p:cNvSpPr/>
            <p:nvPr/>
          </p:nvSpPr>
          <p:spPr>
            <a:xfrm>
              <a:off x="4865000" y="2929475"/>
              <a:ext cx="209000" cy="138125"/>
            </a:xfrm>
            <a:custGeom>
              <a:avLst/>
              <a:gdLst/>
              <a:ahLst/>
              <a:cxnLst/>
              <a:rect l="l" t="t" r="r" b="b"/>
              <a:pathLst>
                <a:path w="8360" h="5525" extrusionOk="0">
                  <a:moveTo>
                    <a:pt x="2181" y="1"/>
                  </a:moveTo>
                  <a:cubicBezTo>
                    <a:pt x="1035" y="1"/>
                    <a:pt x="781" y="585"/>
                    <a:pt x="639" y="798"/>
                  </a:cubicBezTo>
                  <a:cubicBezTo>
                    <a:pt x="457" y="1072"/>
                    <a:pt x="1" y="2136"/>
                    <a:pt x="365" y="2774"/>
                  </a:cubicBezTo>
                  <a:cubicBezTo>
                    <a:pt x="761" y="3443"/>
                    <a:pt x="2858" y="3808"/>
                    <a:pt x="3800" y="4446"/>
                  </a:cubicBezTo>
                  <a:cubicBezTo>
                    <a:pt x="4581" y="4975"/>
                    <a:pt x="5737" y="5525"/>
                    <a:pt x="6647" y="5525"/>
                  </a:cubicBezTo>
                  <a:cubicBezTo>
                    <a:pt x="6835" y="5525"/>
                    <a:pt x="7013" y="5501"/>
                    <a:pt x="7174" y="5449"/>
                  </a:cubicBezTo>
                  <a:cubicBezTo>
                    <a:pt x="8116" y="5175"/>
                    <a:pt x="8359" y="4659"/>
                    <a:pt x="8116" y="4142"/>
                  </a:cubicBezTo>
                  <a:cubicBezTo>
                    <a:pt x="7812" y="3534"/>
                    <a:pt x="5897" y="2440"/>
                    <a:pt x="4864" y="1376"/>
                  </a:cubicBezTo>
                  <a:cubicBezTo>
                    <a:pt x="3830" y="342"/>
                    <a:pt x="3375" y="160"/>
                    <a:pt x="3375" y="160"/>
                  </a:cubicBezTo>
                  <a:cubicBezTo>
                    <a:pt x="2895" y="47"/>
                    <a:pt x="2502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4;p28"/>
            <p:cNvSpPr/>
            <p:nvPr/>
          </p:nvSpPr>
          <p:spPr>
            <a:xfrm>
              <a:off x="4735825" y="3075575"/>
              <a:ext cx="200625" cy="79175"/>
            </a:xfrm>
            <a:custGeom>
              <a:avLst/>
              <a:gdLst/>
              <a:ahLst/>
              <a:cxnLst/>
              <a:rect l="l" t="t" r="r" b="b"/>
              <a:pathLst>
                <a:path w="8025" h="3167" extrusionOk="0">
                  <a:moveTo>
                    <a:pt x="31" y="0"/>
                  </a:moveTo>
                  <a:cubicBezTo>
                    <a:pt x="31" y="0"/>
                    <a:pt x="0" y="426"/>
                    <a:pt x="31" y="547"/>
                  </a:cubicBezTo>
                  <a:cubicBezTo>
                    <a:pt x="61" y="699"/>
                    <a:pt x="1429" y="1216"/>
                    <a:pt x="1642" y="1307"/>
                  </a:cubicBezTo>
                  <a:cubicBezTo>
                    <a:pt x="1703" y="1337"/>
                    <a:pt x="1763" y="1337"/>
                    <a:pt x="1763" y="1337"/>
                  </a:cubicBezTo>
                  <a:lnTo>
                    <a:pt x="1946" y="1277"/>
                  </a:lnTo>
                  <a:cubicBezTo>
                    <a:pt x="2128" y="1429"/>
                    <a:pt x="2462" y="1641"/>
                    <a:pt x="2766" y="1854"/>
                  </a:cubicBezTo>
                  <a:cubicBezTo>
                    <a:pt x="3283" y="2158"/>
                    <a:pt x="4013" y="2614"/>
                    <a:pt x="4681" y="2857"/>
                  </a:cubicBezTo>
                  <a:cubicBezTo>
                    <a:pt x="4966" y="2928"/>
                    <a:pt x="5713" y="3166"/>
                    <a:pt x="6461" y="3166"/>
                  </a:cubicBezTo>
                  <a:cubicBezTo>
                    <a:pt x="6671" y="3166"/>
                    <a:pt x="6882" y="3147"/>
                    <a:pt x="7083" y="3100"/>
                  </a:cubicBezTo>
                  <a:cubicBezTo>
                    <a:pt x="7842" y="2918"/>
                    <a:pt x="8025" y="2310"/>
                    <a:pt x="7873" y="197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5;p28"/>
            <p:cNvSpPr/>
            <p:nvPr/>
          </p:nvSpPr>
          <p:spPr>
            <a:xfrm>
              <a:off x="4733550" y="2999225"/>
              <a:ext cx="204425" cy="150375"/>
            </a:xfrm>
            <a:custGeom>
              <a:avLst/>
              <a:gdLst/>
              <a:ahLst/>
              <a:cxnLst/>
              <a:rect l="l" t="t" r="r" b="b"/>
              <a:pathLst>
                <a:path w="8177" h="6015" extrusionOk="0">
                  <a:moveTo>
                    <a:pt x="3026" y="1"/>
                  </a:moveTo>
                  <a:cubicBezTo>
                    <a:pt x="2772" y="1"/>
                    <a:pt x="1931" y="156"/>
                    <a:pt x="1326" y="156"/>
                  </a:cubicBezTo>
                  <a:cubicBezTo>
                    <a:pt x="1101" y="156"/>
                    <a:pt x="908" y="134"/>
                    <a:pt x="790" y="75"/>
                  </a:cubicBezTo>
                  <a:cubicBezTo>
                    <a:pt x="790" y="75"/>
                    <a:pt x="61" y="379"/>
                    <a:pt x="0" y="2689"/>
                  </a:cubicBezTo>
                  <a:cubicBezTo>
                    <a:pt x="0" y="2689"/>
                    <a:pt x="31" y="3084"/>
                    <a:pt x="274" y="3267"/>
                  </a:cubicBezTo>
                  <a:cubicBezTo>
                    <a:pt x="517" y="3480"/>
                    <a:pt x="1368" y="3692"/>
                    <a:pt x="1945" y="4027"/>
                  </a:cubicBezTo>
                  <a:cubicBezTo>
                    <a:pt x="2523" y="4391"/>
                    <a:pt x="4012" y="5546"/>
                    <a:pt x="5411" y="5881"/>
                  </a:cubicBezTo>
                  <a:cubicBezTo>
                    <a:pt x="5818" y="5976"/>
                    <a:pt x="6176" y="6015"/>
                    <a:pt x="6486" y="6015"/>
                  </a:cubicBezTo>
                  <a:cubicBezTo>
                    <a:pt x="7263" y="6015"/>
                    <a:pt x="7738" y="5772"/>
                    <a:pt x="7933" y="5577"/>
                  </a:cubicBezTo>
                  <a:cubicBezTo>
                    <a:pt x="8177" y="5273"/>
                    <a:pt x="8055" y="4665"/>
                    <a:pt x="7508" y="4300"/>
                  </a:cubicBezTo>
                  <a:cubicBezTo>
                    <a:pt x="6991" y="3905"/>
                    <a:pt x="4651" y="1686"/>
                    <a:pt x="4286" y="1200"/>
                  </a:cubicBezTo>
                  <a:cubicBezTo>
                    <a:pt x="3800" y="531"/>
                    <a:pt x="3161" y="136"/>
                    <a:pt x="3101" y="14"/>
                  </a:cubicBezTo>
                  <a:cubicBezTo>
                    <a:pt x="3094" y="5"/>
                    <a:pt x="3068" y="1"/>
                    <a:pt x="3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6;p28"/>
            <p:cNvSpPr/>
            <p:nvPr/>
          </p:nvSpPr>
          <p:spPr>
            <a:xfrm>
              <a:off x="4889325" y="2886350"/>
              <a:ext cx="70700" cy="69400"/>
            </a:xfrm>
            <a:custGeom>
              <a:avLst/>
              <a:gdLst/>
              <a:ahLst/>
              <a:cxnLst/>
              <a:rect l="l" t="t" r="r" b="b"/>
              <a:pathLst>
                <a:path w="2828" h="2776" extrusionOk="0">
                  <a:moveTo>
                    <a:pt x="0" y="1"/>
                  </a:moveTo>
                  <a:cubicBezTo>
                    <a:pt x="0" y="1"/>
                    <a:pt x="152" y="1794"/>
                    <a:pt x="122" y="2280"/>
                  </a:cubicBezTo>
                  <a:cubicBezTo>
                    <a:pt x="86" y="2564"/>
                    <a:pt x="786" y="2775"/>
                    <a:pt x="1489" y="2775"/>
                  </a:cubicBezTo>
                  <a:cubicBezTo>
                    <a:pt x="1991" y="2775"/>
                    <a:pt x="2495" y="2668"/>
                    <a:pt x="2736" y="2402"/>
                  </a:cubicBezTo>
                  <a:cubicBezTo>
                    <a:pt x="2736" y="2402"/>
                    <a:pt x="2827" y="1277"/>
                    <a:pt x="2827" y="4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7;p28"/>
            <p:cNvSpPr/>
            <p:nvPr/>
          </p:nvSpPr>
          <p:spPr>
            <a:xfrm>
              <a:off x="4833100" y="2051100"/>
              <a:ext cx="211275" cy="880150"/>
            </a:xfrm>
            <a:custGeom>
              <a:avLst/>
              <a:gdLst/>
              <a:ahLst/>
              <a:cxnLst/>
              <a:rect l="l" t="t" r="r" b="b"/>
              <a:pathLst>
                <a:path w="8451" h="35206" extrusionOk="0">
                  <a:moveTo>
                    <a:pt x="1846" y="1"/>
                  </a:moveTo>
                  <a:cubicBezTo>
                    <a:pt x="1509" y="1"/>
                    <a:pt x="1307" y="6"/>
                    <a:pt x="1307" y="6"/>
                  </a:cubicBezTo>
                  <a:cubicBezTo>
                    <a:pt x="1307" y="6"/>
                    <a:pt x="0" y="2225"/>
                    <a:pt x="30" y="4596"/>
                  </a:cubicBezTo>
                  <a:cubicBezTo>
                    <a:pt x="61" y="5903"/>
                    <a:pt x="152" y="6662"/>
                    <a:pt x="334" y="7422"/>
                  </a:cubicBezTo>
                  <a:cubicBezTo>
                    <a:pt x="486" y="8061"/>
                    <a:pt x="669" y="8729"/>
                    <a:pt x="912" y="9702"/>
                  </a:cubicBezTo>
                  <a:cubicBezTo>
                    <a:pt x="1398" y="11860"/>
                    <a:pt x="1489" y="17726"/>
                    <a:pt x="1185" y="18577"/>
                  </a:cubicBezTo>
                  <a:cubicBezTo>
                    <a:pt x="912" y="19398"/>
                    <a:pt x="851" y="22134"/>
                    <a:pt x="1003" y="24778"/>
                  </a:cubicBezTo>
                  <a:cubicBezTo>
                    <a:pt x="1003" y="25021"/>
                    <a:pt x="1033" y="25325"/>
                    <a:pt x="1064" y="25629"/>
                  </a:cubicBezTo>
                  <a:lnTo>
                    <a:pt x="1064" y="25660"/>
                  </a:lnTo>
                  <a:cubicBezTo>
                    <a:pt x="1277" y="28699"/>
                    <a:pt x="1885" y="34687"/>
                    <a:pt x="1885" y="34687"/>
                  </a:cubicBezTo>
                  <a:cubicBezTo>
                    <a:pt x="1885" y="34687"/>
                    <a:pt x="2501" y="35205"/>
                    <a:pt x="3582" y="35205"/>
                  </a:cubicBezTo>
                  <a:cubicBezTo>
                    <a:pt x="4093" y="35205"/>
                    <a:pt x="4708" y="35090"/>
                    <a:pt x="5410" y="34748"/>
                  </a:cubicBezTo>
                  <a:cubicBezTo>
                    <a:pt x="5410" y="34748"/>
                    <a:pt x="6110" y="22043"/>
                    <a:pt x="6626" y="20006"/>
                  </a:cubicBezTo>
                  <a:cubicBezTo>
                    <a:pt x="7781" y="15477"/>
                    <a:pt x="8450" y="3805"/>
                    <a:pt x="8389" y="1617"/>
                  </a:cubicBezTo>
                  <a:cubicBezTo>
                    <a:pt x="8389" y="127"/>
                    <a:pt x="3499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8;p28"/>
            <p:cNvSpPr/>
            <p:nvPr/>
          </p:nvSpPr>
          <p:spPr>
            <a:xfrm>
              <a:off x="4749500" y="2950950"/>
              <a:ext cx="71450" cy="69375"/>
            </a:xfrm>
            <a:custGeom>
              <a:avLst/>
              <a:gdLst/>
              <a:ahLst/>
              <a:cxnLst/>
              <a:rect l="l" t="t" r="r" b="b"/>
              <a:pathLst>
                <a:path w="2858" h="2775" extrusionOk="0">
                  <a:moveTo>
                    <a:pt x="0" y="0"/>
                  </a:moveTo>
                  <a:cubicBezTo>
                    <a:pt x="0" y="0"/>
                    <a:pt x="183" y="1794"/>
                    <a:pt x="122" y="2280"/>
                  </a:cubicBezTo>
                  <a:cubicBezTo>
                    <a:pt x="104" y="2564"/>
                    <a:pt x="811" y="2775"/>
                    <a:pt x="1511" y="2775"/>
                  </a:cubicBezTo>
                  <a:cubicBezTo>
                    <a:pt x="2011" y="2775"/>
                    <a:pt x="2508" y="2667"/>
                    <a:pt x="2736" y="2401"/>
                  </a:cubicBezTo>
                  <a:cubicBezTo>
                    <a:pt x="2736" y="2401"/>
                    <a:pt x="2827" y="1277"/>
                    <a:pt x="2858" y="4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9;p28"/>
            <p:cNvSpPr/>
            <p:nvPr/>
          </p:nvSpPr>
          <p:spPr>
            <a:xfrm>
              <a:off x="4693275" y="2109225"/>
              <a:ext cx="242425" cy="886625"/>
            </a:xfrm>
            <a:custGeom>
              <a:avLst/>
              <a:gdLst/>
              <a:ahLst/>
              <a:cxnLst/>
              <a:rect l="l" t="t" r="r" b="b"/>
              <a:pathLst>
                <a:path w="9697" h="35465" extrusionOk="0">
                  <a:moveTo>
                    <a:pt x="6297" y="1"/>
                  </a:moveTo>
                  <a:cubicBezTo>
                    <a:pt x="4027" y="1"/>
                    <a:pt x="1338" y="264"/>
                    <a:pt x="1338" y="264"/>
                  </a:cubicBezTo>
                  <a:cubicBezTo>
                    <a:pt x="1338" y="264"/>
                    <a:pt x="0" y="2483"/>
                    <a:pt x="61" y="4854"/>
                  </a:cubicBezTo>
                  <a:cubicBezTo>
                    <a:pt x="91" y="7225"/>
                    <a:pt x="426" y="7803"/>
                    <a:pt x="912" y="9961"/>
                  </a:cubicBezTo>
                  <a:cubicBezTo>
                    <a:pt x="1429" y="12119"/>
                    <a:pt x="1520" y="17985"/>
                    <a:pt x="1216" y="18836"/>
                  </a:cubicBezTo>
                  <a:cubicBezTo>
                    <a:pt x="912" y="19657"/>
                    <a:pt x="882" y="22392"/>
                    <a:pt x="1034" y="25037"/>
                  </a:cubicBezTo>
                  <a:cubicBezTo>
                    <a:pt x="1155" y="27590"/>
                    <a:pt x="1885" y="34946"/>
                    <a:pt x="1885" y="34946"/>
                  </a:cubicBezTo>
                  <a:cubicBezTo>
                    <a:pt x="1885" y="34946"/>
                    <a:pt x="2515" y="35464"/>
                    <a:pt x="3605" y="35464"/>
                  </a:cubicBezTo>
                  <a:cubicBezTo>
                    <a:pt x="4120" y="35464"/>
                    <a:pt x="4738" y="35348"/>
                    <a:pt x="5441" y="35007"/>
                  </a:cubicBezTo>
                  <a:cubicBezTo>
                    <a:pt x="5441" y="35007"/>
                    <a:pt x="5958" y="22240"/>
                    <a:pt x="6657" y="20265"/>
                  </a:cubicBezTo>
                  <a:cubicBezTo>
                    <a:pt x="8177" y="15949"/>
                    <a:pt x="8633" y="7377"/>
                    <a:pt x="8906" y="5766"/>
                  </a:cubicBezTo>
                  <a:cubicBezTo>
                    <a:pt x="9696" y="3669"/>
                    <a:pt x="9392" y="1754"/>
                    <a:pt x="9392" y="629"/>
                  </a:cubicBezTo>
                  <a:cubicBezTo>
                    <a:pt x="9392" y="141"/>
                    <a:pt x="7957" y="1"/>
                    <a:pt x="6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;p28"/>
            <p:cNvSpPr/>
            <p:nvPr/>
          </p:nvSpPr>
          <p:spPr>
            <a:xfrm>
              <a:off x="4842975" y="1662175"/>
              <a:ext cx="152000" cy="167500"/>
            </a:xfrm>
            <a:custGeom>
              <a:avLst/>
              <a:gdLst/>
              <a:ahLst/>
              <a:cxnLst/>
              <a:rect l="l" t="t" r="r" b="b"/>
              <a:pathLst>
                <a:path w="6080" h="6700" extrusionOk="0">
                  <a:moveTo>
                    <a:pt x="1246" y="0"/>
                  </a:moveTo>
                  <a:cubicBezTo>
                    <a:pt x="1246" y="0"/>
                    <a:pt x="0" y="4620"/>
                    <a:pt x="0" y="5350"/>
                  </a:cubicBezTo>
                  <a:cubicBezTo>
                    <a:pt x="0" y="5970"/>
                    <a:pt x="1295" y="6700"/>
                    <a:pt x="2542" y="6700"/>
                  </a:cubicBezTo>
                  <a:cubicBezTo>
                    <a:pt x="2763" y="6700"/>
                    <a:pt x="2982" y="6677"/>
                    <a:pt x="3192" y="6627"/>
                  </a:cubicBezTo>
                  <a:cubicBezTo>
                    <a:pt x="4560" y="6292"/>
                    <a:pt x="6079" y="1459"/>
                    <a:pt x="6079" y="1459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1;p28"/>
            <p:cNvSpPr/>
            <p:nvPr/>
          </p:nvSpPr>
          <p:spPr>
            <a:xfrm>
              <a:off x="4824725" y="1757150"/>
              <a:ext cx="379225" cy="167200"/>
            </a:xfrm>
            <a:custGeom>
              <a:avLst/>
              <a:gdLst/>
              <a:ahLst/>
              <a:cxnLst/>
              <a:rect l="l" t="t" r="r" b="b"/>
              <a:pathLst>
                <a:path w="15169" h="6688" extrusionOk="0">
                  <a:moveTo>
                    <a:pt x="1034" y="1"/>
                  </a:moveTo>
                  <a:cubicBezTo>
                    <a:pt x="1034" y="1"/>
                    <a:pt x="1" y="4074"/>
                    <a:pt x="578" y="4621"/>
                  </a:cubicBezTo>
                  <a:cubicBezTo>
                    <a:pt x="1004" y="4986"/>
                    <a:pt x="5046" y="5958"/>
                    <a:pt x="8694" y="6262"/>
                  </a:cubicBezTo>
                  <a:cubicBezTo>
                    <a:pt x="12341" y="6536"/>
                    <a:pt x="15016" y="6688"/>
                    <a:pt x="15016" y="6688"/>
                  </a:cubicBezTo>
                  <a:lnTo>
                    <a:pt x="15168" y="5016"/>
                  </a:lnTo>
                  <a:cubicBezTo>
                    <a:pt x="15168" y="5016"/>
                    <a:pt x="10518" y="3587"/>
                    <a:pt x="8724" y="2949"/>
                  </a:cubicBezTo>
                  <a:cubicBezTo>
                    <a:pt x="6870" y="2280"/>
                    <a:pt x="4651" y="1460"/>
                    <a:pt x="4651" y="146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2;p28"/>
            <p:cNvSpPr/>
            <p:nvPr/>
          </p:nvSpPr>
          <p:spPr>
            <a:xfrm>
              <a:off x="4636275" y="1460050"/>
              <a:ext cx="432400" cy="697600"/>
            </a:xfrm>
            <a:custGeom>
              <a:avLst/>
              <a:gdLst/>
              <a:ahLst/>
              <a:cxnLst/>
              <a:rect l="l" t="t" r="r" b="b"/>
              <a:pathLst>
                <a:path w="17296" h="27904" extrusionOk="0">
                  <a:moveTo>
                    <a:pt x="12037" y="0"/>
                  </a:moveTo>
                  <a:cubicBezTo>
                    <a:pt x="11156" y="182"/>
                    <a:pt x="10213" y="334"/>
                    <a:pt x="9302" y="517"/>
                  </a:cubicBezTo>
                  <a:cubicBezTo>
                    <a:pt x="8724" y="638"/>
                    <a:pt x="8147" y="790"/>
                    <a:pt x="7569" y="973"/>
                  </a:cubicBezTo>
                  <a:cubicBezTo>
                    <a:pt x="7447" y="1003"/>
                    <a:pt x="7326" y="1033"/>
                    <a:pt x="7204" y="1064"/>
                  </a:cubicBezTo>
                  <a:lnTo>
                    <a:pt x="6657" y="1277"/>
                  </a:lnTo>
                  <a:cubicBezTo>
                    <a:pt x="5806" y="1611"/>
                    <a:pt x="5229" y="1885"/>
                    <a:pt x="4773" y="2097"/>
                  </a:cubicBezTo>
                  <a:cubicBezTo>
                    <a:pt x="4560" y="2219"/>
                    <a:pt x="4347" y="2310"/>
                    <a:pt x="4195" y="2432"/>
                  </a:cubicBezTo>
                  <a:cubicBezTo>
                    <a:pt x="4074" y="2492"/>
                    <a:pt x="3952" y="2553"/>
                    <a:pt x="3861" y="2614"/>
                  </a:cubicBezTo>
                  <a:cubicBezTo>
                    <a:pt x="3770" y="2675"/>
                    <a:pt x="3648" y="2736"/>
                    <a:pt x="3557" y="2796"/>
                  </a:cubicBezTo>
                  <a:cubicBezTo>
                    <a:pt x="3496" y="2827"/>
                    <a:pt x="3435" y="2857"/>
                    <a:pt x="3405" y="2918"/>
                  </a:cubicBezTo>
                  <a:lnTo>
                    <a:pt x="3374" y="2918"/>
                  </a:lnTo>
                  <a:cubicBezTo>
                    <a:pt x="3344" y="2918"/>
                    <a:pt x="3344" y="2918"/>
                    <a:pt x="3344" y="2948"/>
                  </a:cubicBezTo>
                  <a:cubicBezTo>
                    <a:pt x="3283" y="2979"/>
                    <a:pt x="3222" y="3009"/>
                    <a:pt x="3131" y="3070"/>
                  </a:cubicBezTo>
                  <a:cubicBezTo>
                    <a:pt x="3010" y="3161"/>
                    <a:pt x="2827" y="3283"/>
                    <a:pt x="2675" y="3404"/>
                  </a:cubicBezTo>
                  <a:cubicBezTo>
                    <a:pt x="2463" y="3556"/>
                    <a:pt x="2250" y="3708"/>
                    <a:pt x="2007" y="3891"/>
                  </a:cubicBezTo>
                  <a:cubicBezTo>
                    <a:pt x="1885" y="4012"/>
                    <a:pt x="1763" y="4103"/>
                    <a:pt x="1611" y="4225"/>
                  </a:cubicBezTo>
                  <a:lnTo>
                    <a:pt x="1611" y="4255"/>
                  </a:lnTo>
                  <a:cubicBezTo>
                    <a:pt x="1399" y="4468"/>
                    <a:pt x="1095" y="4803"/>
                    <a:pt x="760" y="5350"/>
                  </a:cubicBezTo>
                  <a:cubicBezTo>
                    <a:pt x="608" y="5593"/>
                    <a:pt x="487" y="5836"/>
                    <a:pt x="335" y="6140"/>
                  </a:cubicBezTo>
                  <a:cubicBezTo>
                    <a:pt x="244" y="6353"/>
                    <a:pt x="122" y="6565"/>
                    <a:pt x="61" y="6778"/>
                  </a:cubicBezTo>
                  <a:cubicBezTo>
                    <a:pt x="1" y="7477"/>
                    <a:pt x="183" y="8237"/>
                    <a:pt x="365" y="8936"/>
                  </a:cubicBezTo>
                  <a:cubicBezTo>
                    <a:pt x="396" y="9088"/>
                    <a:pt x="456" y="9240"/>
                    <a:pt x="487" y="9362"/>
                  </a:cubicBezTo>
                  <a:cubicBezTo>
                    <a:pt x="821" y="10760"/>
                    <a:pt x="1216" y="12128"/>
                    <a:pt x="1642" y="13526"/>
                  </a:cubicBezTo>
                  <a:cubicBezTo>
                    <a:pt x="1855" y="14164"/>
                    <a:pt x="2098" y="14803"/>
                    <a:pt x="2341" y="15471"/>
                  </a:cubicBezTo>
                  <a:cubicBezTo>
                    <a:pt x="3192" y="17751"/>
                    <a:pt x="4074" y="20061"/>
                    <a:pt x="3557" y="22584"/>
                  </a:cubicBezTo>
                  <a:cubicBezTo>
                    <a:pt x="3557" y="22675"/>
                    <a:pt x="3526" y="22766"/>
                    <a:pt x="3496" y="22858"/>
                  </a:cubicBezTo>
                  <a:cubicBezTo>
                    <a:pt x="3496" y="22949"/>
                    <a:pt x="3466" y="23040"/>
                    <a:pt x="3435" y="23131"/>
                  </a:cubicBezTo>
                  <a:cubicBezTo>
                    <a:pt x="3374" y="23344"/>
                    <a:pt x="3314" y="23526"/>
                    <a:pt x="3283" y="23709"/>
                  </a:cubicBezTo>
                  <a:cubicBezTo>
                    <a:pt x="3222" y="23891"/>
                    <a:pt x="3192" y="24073"/>
                    <a:pt x="3131" y="24225"/>
                  </a:cubicBezTo>
                  <a:cubicBezTo>
                    <a:pt x="2949" y="24894"/>
                    <a:pt x="2858" y="25563"/>
                    <a:pt x="2797" y="26231"/>
                  </a:cubicBezTo>
                  <a:cubicBezTo>
                    <a:pt x="2797" y="26383"/>
                    <a:pt x="2797" y="26535"/>
                    <a:pt x="2797" y="26657"/>
                  </a:cubicBezTo>
                  <a:lnTo>
                    <a:pt x="2797" y="26687"/>
                  </a:lnTo>
                  <a:cubicBezTo>
                    <a:pt x="2858" y="27143"/>
                    <a:pt x="3222" y="27842"/>
                    <a:pt x="4803" y="27903"/>
                  </a:cubicBezTo>
                  <a:lnTo>
                    <a:pt x="4985" y="27903"/>
                  </a:lnTo>
                  <a:cubicBezTo>
                    <a:pt x="5014" y="27904"/>
                    <a:pt x="5043" y="27904"/>
                    <a:pt x="5072" y="27904"/>
                  </a:cubicBezTo>
                  <a:cubicBezTo>
                    <a:pt x="7446" y="27904"/>
                    <a:pt x="13495" y="26705"/>
                    <a:pt x="15806" y="25684"/>
                  </a:cubicBezTo>
                  <a:cubicBezTo>
                    <a:pt x="16201" y="25532"/>
                    <a:pt x="16445" y="25107"/>
                    <a:pt x="16384" y="24651"/>
                  </a:cubicBezTo>
                  <a:cubicBezTo>
                    <a:pt x="16293" y="23861"/>
                    <a:pt x="16171" y="22918"/>
                    <a:pt x="16019" y="21915"/>
                  </a:cubicBezTo>
                  <a:cubicBezTo>
                    <a:pt x="15229" y="16019"/>
                    <a:pt x="17296" y="5410"/>
                    <a:pt x="17174" y="3526"/>
                  </a:cubicBezTo>
                  <a:cubicBezTo>
                    <a:pt x="17174" y="3344"/>
                    <a:pt x="17144" y="3131"/>
                    <a:pt x="17083" y="2948"/>
                  </a:cubicBezTo>
                  <a:cubicBezTo>
                    <a:pt x="16749" y="1611"/>
                    <a:pt x="15654" y="638"/>
                    <a:pt x="14317" y="334"/>
                  </a:cubicBezTo>
                  <a:cubicBezTo>
                    <a:pt x="13709" y="182"/>
                    <a:pt x="12979" y="61"/>
                    <a:pt x="12493" y="30"/>
                  </a:cubicBezTo>
                  <a:cubicBezTo>
                    <a:pt x="12341" y="0"/>
                    <a:pt x="12189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;p28"/>
            <p:cNvSpPr/>
            <p:nvPr/>
          </p:nvSpPr>
          <p:spPr>
            <a:xfrm>
              <a:off x="4915925" y="1492725"/>
              <a:ext cx="34975" cy="45600"/>
            </a:xfrm>
            <a:custGeom>
              <a:avLst/>
              <a:gdLst/>
              <a:ahLst/>
              <a:cxnLst/>
              <a:rect l="l" t="t" r="r" b="b"/>
              <a:pathLst>
                <a:path w="1399" h="1824" extrusionOk="0">
                  <a:moveTo>
                    <a:pt x="304" y="0"/>
                  </a:moveTo>
                  <a:lnTo>
                    <a:pt x="486" y="304"/>
                  </a:lnTo>
                  <a:lnTo>
                    <a:pt x="0" y="730"/>
                  </a:lnTo>
                  <a:lnTo>
                    <a:pt x="517" y="1824"/>
                  </a:lnTo>
                  <a:cubicBezTo>
                    <a:pt x="1398" y="1034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E5A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84;p28"/>
            <p:cNvSpPr/>
            <p:nvPr/>
          </p:nvSpPr>
          <p:spPr>
            <a:xfrm>
              <a:off x="4813325" y="1395450"/>
              <a:ext cx="115525" cy="149150"/>
            </a:xfrm>
            <a:custGeom>
              <a:avLst/>
              <a:gdLst/>
              <a:ahLst/>
              <a:cxnLst/>
              <a:rect l="l" t="t" r="r" b="b"/>
              <a:pathLst>
                <a:path w="4621" h="5966" extrusionOk="0">
                  <a:moveTo>
                    <a:pt x="1" y="0"/>
                  </a:moveTo>
                  <a:lnTo>
                    <a:pt x="122" y="4256"/>
                  </a:lnTo>
                  <a:cubicBezTo>
                    <a:pt x="122" y="4256"/>
                    <a:pt x="2312" y="5966"/>
                    <a:pt x="3807" y="5966"/>
                  </a:cubicBezTo>
                  <a:cubicBezTo>
                    <a:pt x="4116" y="5966"/>
                    <a:pt x="4396" y="5892"/>
                    <a:pt x="4621" y="5715"/>
                  </a:cubicBezTo>
                  <a:cubicBezTo>
                    <a:pt x="4621" y="4985"/>
                    <a:pt x="4621" y="3162"/>
                    <a:pt x="4621" y="2128"/>
                  </a:cubicBezTo>
                  <a:lnTo>
                    <a:pt x="3405" y="1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5;p28"/>
            <p:cNvSpPr/>
            <p:nvPr/>
          </p:nvSpPr>
          <p:spPr>
            <a:xfrm>
              <a:off x="4794325" y="1225125"/>
              <a:ext cx="197600" cy="258675"/>
            </a:xfrm>
            <a:custGeom>
              <a:avLst/>
              <a:gdLst/>
              <a:ahLst/>
              <a:cxnLst/>
              <a:rect l="l" t="t" r="r" b="b"/>
              <a:pathLst>
                <a:path w="7904" h="10347" extrusionOk="0">
                  <a:moveTo>
                    <a:pt x="3261" y="1"/>
                  </a:moveTo>
                  <a:cubicBezTo>
                    <a:pt x="2379" y="1"/>
                    <a:pt x="1542" y="249"/>
                    <a:pt x="1125" y="947"/>
                  </a:cubicBezTo>
                  <a:cubicBezTo>
                    <a:pt x="274" y="2376"/>
                    <a:pt x="1" y="3743"/>
                    <a:pt x="1" y="4838"/>
                  </a:cubicBezTo>
                  <a:cubicBezTo>
                    <a:pt x="1" y="5932"/>
                    <a:pt x="153" y="6327"/>
                    <a:pt x="852" y="7148"/>
                  </a:cubicBezTo>
                  <a:cubicBezTo>
                    <a:pt x="1183" y="7501"/>
                    <a:pt x="1370" y="7550"/>
                    <a:pt x="1448" y="7550"/>
                  </a:cubicBezTo>
                  <a:cubicBezTo>
                    <a:pt x="1477" y="7550"/>
                    <a:pt x="1490" y="7543"/>
                    <a:pt x="1490" y="7543"/>
                  </a:cubicBezTo>
                  <a:cubicBezTo>
                    <a:pt x="1490" y="7543"/>
                    <a:pt x="2189" y="8850"/>
                    <a:pt x="3466" y="9671"/>
                  </a:cubicBezTo>
                  <a:cubicBezTo>
                    <a:pt x="4227" y="10160"/>
                    <a:pt x="4773" y="10347"/>
                    <a:pt x="5250" y="10347"/>
                  </a:cubicBezTo>
                  <a:cubicBezTo>
                    <a:pt x="5573" y="10347"/>
                    <a:pt x="5865" y="10261"/>
                    <a:pt x="6171" y="10127"/>
                  </a:cubicBezTo>
                  <a:cubicBezTo>
                    <a:pt x="6931" y="9792"/>
                    <a:pt x="7053" y="9367"/>
                    <a:pt x="7478" y="7482"/>
                  </a:cubicBezTo>
                  <a:cubicBezTo>
                    <a:pt x="7904" y="5628"/>
                    <a:pt x="7691" y="3561"/>
                    <a:pt x="7691" y="3561"/>
                  </a:cubicBezTo>
                  <a:cubicBezTo>
                    <a:pt x="7478" y="2345"/>
                    <a:pt x="6961" y="1190"/>
                    <a:pt x="5746" y="582"/>
                  </a:cubicBezTo>
                  <a:cubicBezTo>
                    <a:pt x="5155" y="272"/>
                    <a:pt x="4184" y="1"/>
                    <a:pt x="326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6;p28"/>
            <p:cNvSpPr/>
            <p:nvPr/>
          </p:nvSpPr>
          <p:spPr>
            <a:xfrm>
              <a:off x="4784450" y="1200100"/>
              <a:ext cx="248525" cy="210575"/>
            </a:xfrm>
            <a:custGeom>
              <a:avLst/>
              <a:gdLst/>
              <a:ahLst/>
              <a:cxnLst/>
              <a:rect l="l" t="t" r="r" b="b"/>
              <a:pathLst>
                <a:path w="9941" h="8423" extrusionOk="0">
                  <a:moveTo>
                    <a:pt x="4315" y="0"/>
                  </a:moveTo>
                  <a:cubicBezTo>
                    <a:pt x="3224" y="0"/>
                    <a:pt x="2086" y="487"/>
                    <a:pt x="1368" y="1705"/>
                  </a:cubicBezTo>
                  <a:cubicBezTo>
                    <a:pt x="1247" y="1887"/>
                    <a:pt x="457" y="1948"/>
                    <a:pt x="305" y="2647"/>
                  </a:cubicBezTo>
                  <a:cubicBezTo>
                    <a:pt x="122" y="3559"/>
                    <a:pt x="31" y="4380"/>
                    <a:pt x="1" y="5109"/>
                  </a:cubicBezTo>
                  <a:lnTo>
                    <a:pt x="1" y="5140"/>
                  </a:lnTo>
                  <a:cubicBezTo>
                    <a:pt x="153" y="7237"/>
                    <a:pt x="821" y="8088"/>
                    <a:pt x="1186" y="8422"/>
                  </a:cubicBezTo>
                  <a:lnTo>
                    <a:pt x="1186" y="8058"/>
                  </a:lnTo>
                  <a:cubicBezTo>
                    <a:pt x="913" y="7541"/>
                    <a:pt x="548" y="6842"/>
                    <a:pt x="913" y="6264"/>
                  </a:cubicBezTo>
                  <a:cubicBezTo>
                    <a:pt x="1093" y="5975"/>
                    <a:pt x="1332" y="5863"/>
                    <a:pt x="1563" y="5863"/>
                  </a:cubicBezTo>
                  <a:cubicBezTo>
                    <a:pt x="1914" y="5863"/>
                    <a:pt x="2249" y="6123"/>
                    <a:pt x="2341" y="6416"/>
                  </a:cubicBezTo>
                  <a:cubicBezTo>
                    <a:pt x="2493" y="6903"/>
                    <a:pt x="2463" y="7875"/>
                    <a:pt x="2463" y="7875"/>
                  </a:cubicBezTo>
                  <a:lnTo>
                    <a:pt x="2888" y="7906"/>
                  </a:lnTo>
                  <a:cubicBezTo>
                    <a:pt x="2888" y="7906"/>
                    <a:pt x="2979" y="6903"/>
                    <a:pt x="3314" y="6720"/>
                  </a:cubicBezTo>
                  <a:cubicBezTo>
                    <a:pt x="3648" y="6538"/>
                    <a:pt x="4347" y="6447"/>
                    <a:pt x="4590" y="5444"/>
                  </a:cubicBezTo>
                  <a:cubicBezTo>
                    <a:pt x="4590" y="5444"/>
                    <a:pt x="5624" y="5930"/>
                    <a:pt x="6779" y="5930"/>
                  </a:cubicBezTo>
                  <a:cubicBezTo>
                    <a:pt x="7144" y="5930"/>
                    <a:pt x="7508" y="5869"/>
                    <a:pt x="7843" y="5748"/>
                  </a:cubicBezTo>
                  <a:cubicBezTo>
                    <a:pt x="7843" y="5748"/>
                    <a:pt x="7873" y="5748"/>
                    <a:pt x="7904" y="5717"/>
                  </a:cubicBezTo>
                  <a:cubicBezTo>
                    <a:pt x="9788" y="5048"/>
                    <a:pt x="9940" y="2465"/>
                    <a:pt x="8177" y="1523"/>
                  </a:cubicBezTo>
                  <a:lnTo>
                    <a:pt x="6992" y="854"/>
                  </a:lnTo>
                  <a:cubicBezTo>
                    <a:pt x="6414" y="580"/>
                    <a:pt x="5897" y="337"/>
                    <a:pt x="5563" y="216"/>
                  </a:cubicBezTo>
                  <a:cubicBezTo>
                    <a:pt x="5174" y="77"/>
                    <a:pt x="4748" y="0"/>
                    <a:pt x="4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87;p28"/>
            <p:cNvSpPr/>
            <p:nvPr/>
          </p:nvSpPr>
          <p:spPr>
            <a:xfrm>
              <a:off x="4694775" y="1688775"/>
              <a:ext cx="73750" cy="468875"/>
            </a:xfrm>
            <a:custGeom>
              <a:avLst/>
              <a:gdLst/>
              <a:ahLst/>
              <a:cxnLst/>
              <a:rect l="l" t="t" r="r" b="b"/>
              <a:pathLst>
                <a:path w="2950" h="18755" extrusionOk="0">
                  <a:moveTo>
                    <a:pt x="2919" y="0"/>
                  </a:moveTo>
                  <a:cubicBezTo>
                    <a:pt x="2919" y="0"/>
                    <a:pt x="275" y="3100"/>
                    <a:pt x="275" y="3374"/>
                  </a:cubicBezTo>
                  <a:cubicBezTo>
                    <a:pt x="275" y="3526"/>
                    <a:pt x="123" y="5046"/>
                    <a:pt x="1" y="6322"/>
                  </a:cubicBezTo>
                  <a:cubicBezTo>
                    <a:pt x="852" y="8602"/>
                    <a:pt x="1734" y="10943"/>
                    <a:pt x="1217" y="13435"/>
                  </a:cubicBezTo>
                  <a:cubicBezTo>
                    <a:pt x="1217" y="13526"/>
                    <a:pt x="1186" y="13617"/>
                    <a:pt x="1156" y="13709"/>
                  </a:cubicBezTo>
                  <a:cubicBezTo>
                    <a:pt x="1156" y="13800"/>
                    <a:pt x="1126" y="13891"/>
                    <a:pt x="1095" y="13982"/>
                  </a:cubicBezTo>
                  <a:cubicBezTo>
                    <a:pt x="1034" y="14195"/>
                    <a:pt x="974" y="14377"/>
                    <a:pt x="943" y="14590"/>
                  </a:cubicBezTo>
                  <a:cubicBezTo>
                    <a:pt x="882" y="14742"/>
                    <a:pt x="852" y="14924"/>
                    <a:pt x="791" y="15076"/>
                  </a:cubicBezTo>
                  <a:cubicBezTo>
                    <a:pt x="609" y="15745"/>
                    <a:pt x="518" y="16444"/>
                    <a:pt x="457" y="17082"/>
                  </a:cubicBezTo>
                  <a:cubicBezTo>
                    <a:pt x="457" y="17234"/>
                    <a:pt x="457" y="17386"/>
                    <a:pt x="457" y="17538"/>
                  </a:cubicBezTo>
                  <a:cubicBezTo>
                    <a:pt x="518" y="18025"/>
                    <a:pt x="882" y="18693"/>
                    <a:pt x="2463" y="18754"/>
                  </a:cubicBezTo>
                  <a:lnTo>
                    <a:pt x="2645" y="18754"/>
                  </a:lnTo>
                  <a:cubicBezTo>
                    <a:pt x="2341" y="17082"/>
                    <a:pt x="2676" y="15502"/>
                    <a:pt x="2889" y="13769"/>
                  </a:cubicBezTo>
                  <a:cubicBezTo>
                    <a:pt x="2949" y="13253"/>
                    <a:pt x="2919" y="12158"/>
                    <a:pt x="2889" y="11794"/>
                  </a:cubicBezTo>
                  <a:cubicBezTo>
                    <a:pt x="2250" y="5684"/>
                    <a:pt x="2919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8;p28"/>
            <p:cNvSpPr/>
            <p:nvPr/>
          </p:nvSpPr>
          <p:spPr>
            <a:xfrm>
              <a:off x="4567875" y="1781475"/>
              <a:ext cx="151250" cy="167500"/>
            </a:xfrm>
            <a:custGeom>
              <a:avLst/>
              <a:gdLst/>
              <a:ahLst/>
              <a:cxnLst/>
              <a:rect l="l" t="t" r="r" b="b"/>
              <a:pathLst>
                <a:path w="6050" h="6700" extrusionOk="0">
                  <a:moveTo>
                    <a:pt x="1247" y="0"/>
                  </a:moveTo>
                  <a:cubicBezTo>
                    <a:pt x="1247" y="0"/>
                    <a:pt x="1" y="4620"/>
                    <a:pt x="1" y="5350"/>
                  </a:cubicBezTo>
                  <a:cubicBezTo>
                    <a:pt x="1" y="5970"/>
                    <a:pt x="1296" y="6700"/>
                    <a:pt x="2524" y="6700"/>
                  </a:cubicBezTo>
                  <a:cubicBezTo>
                    <a:pt x="2742" y="6700"/>
                    <a:pt x="2957" y="6677"/>
                    <a:pt x="3162" y="6627"/>
                  </a:cubicBezTo>
                  <a:cubicBezTo>
                    <a:pt x="4560" y="6292"/>
                    <a:pt x="6050" y="1459"/>
                    <a:pt x="6050" y="1459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9;p28"/>
            <p:cNvSpPr/>
            <p:nvPr/>
          </p:nvSpPr>
          <p:spPr>
            <a:xfrm>
              <a:off x="4611200" y="1584600"/>
              <a:ext cx="168725" cy="257700"/>
            </a:xfrm>
            <a:custGeom>
              <a:avLst/>
              <a:gdLst/>
              <a:ahLst/>
              <a:cxnLst/>
              <a:rect l="l" t="t" r="r" b="b"/>
              <a:pathLst>
                <a:path w="6749" h="10308" extrusionOk="0">
                  <a:moveTo>
                    <a:pt x="3223" y="0"/>
                  </a:moveTo>
                  <a:cubicBezTo>
                    <a:pt x="3181" y="0"/>
                    <a:pt x="3141" y="1"/>
                    <a:pt x="3101" y="3"/>
                  </a:cubicBezTo>
                  <a:lnTo>
                    <a:pt x="3010" y="3"/>
                  </a:lnTo>
                  <a:cubicBezTo>
                    <a:pt x="2614" y="398"/>
                    <a:pt x="2311" y="884"/>
                    <a:pt x="2159" y="1432"/>
                  </a:cubicBezTo>
                  <a:cubicBezTo>
                    <a:pt x="1642" y="3073"/>
                    <a:pt x="669" y="6295"/>
                    <a:pt x="0" y="8757"/>
                  </a:cubicBezTo>
                  <a:cubicBezTo>
                    <a:pt x="760" y="9213"/>
                    <a:pt x="2159" y="9851"/>
                    <a:pt x="4408" y="10307"/>
                  </a:cubicBezTo>
                  <a:cubicBezTo>
                    <a:pt x="5289" y="8058"/>
                    <a:pt x="6748" y="4897"/>
                    <a:pt x="6748" y="2982"/>
                  </a:cubicBezTo>
                  <a:cubicBezTo>
                    <a:pt x="6748" y="1003"/>
                    <a:pt x="4626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0;p28"/>
            <p:cNvSpPr/>
            <p:nvPr/>
          </p:nvSpPr>
          <p:spPr>
            <a:xfrm>
              <a:off x="4626400" y="1674325"/>
              <a:ext cx="3825" cy="29675"/>
            </a:xfrm>
            <a:custGeom>
              <a:avLst/>
              <a:gdLst/>
              <a:ahLst/>
              <a:cxnLst/>
              <a:rect l="l" t="t" r="r" b="b"/>
              <a:pathLst>
                <a:path w="153" h="1187" extrusionOk="0">
                  <a:moveTo>
                    <a:pt x="0" y="1186"/>
                  </a:moveTo>
                  <a:cubicBezTo>
                    <a:pt x="61" y="760"/>
                    <a:pt x="122" y="365"/>
                    <a:pt x="152" y="1"/>
                  </a:cubicBezTo>
                  <a:cubicBezTo>
                    <a:pt x="122" y="365"/>
                    <a:pt x="61" y="760"/>
                    <a:pt x="0" y="1186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1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92"/>
                  </a:lnTo>
                  <a:cubicBezTo>
                    <a:pt x="1" y="62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2;p28"/>
            <p:cNvSpPr/>
            <p:nvPr/>
          </p:nvSpPr>
          <p:spPr>
            <a:xfrm>
              <a:off x="4591450" y="1487400"/>
              <a:ext cx="224950" cy="316125"/>
            </a:xfrm>
            <a:custGeom>
              <a:avLst/>
              <a:gdLst/>
              <a:ahLst/>
              <a:cxnLst/>
              <a:rect l="l" t="t" r="r" b="b"/>
              <a:pathLst>
                <a:path w="8998" h="12645" extrusionOk="0">
                  <a:moveTo>
                    <a:pt x="8997" y="0"/>
                  </a:moveTo>
                  <a:lnTo>
                    <a:pt x="8450" y="183"/>
                  </a:lnTo>
                  <a:cubicBezTo>
                    <a:pt x="7599" y="517"/>
                    <a:pt x="7022" y="791"/>
                    <a:pt x="6566" y="1034"/>
                  </a:cubicBezTo>
                  <a:cubicBezTo>
                    <a:pt x="6322" y="1125"/>
                    <a:pt x="6140" y="1216"/>
                    <a:pt x="5988" y="1338"/>
                  </a:cubicBezTo>
                  <a:cubicBezTo>
                    <a:pt x="5867" y="1398"/>
                    <a:pt x="5745" y="1459"/>
                    <a:pt x="5654" y="1520"/>
                  </a:cubicBezTo>
                  <a:cubicBezTo>
                    <a:pt x="5532" y="1581"/>
                    <a:pt x="5441" y="1642"/>
                    <a:pt x="5350" y="1702"/>
                  </a:cubicBezTo>
                  <a:cubicBezTo>
                    <a:pt x="5289" y="1733"/>
                    <a:pt x="5228" y="1763"/>
                    <a:pt x="5167" y="1824"/>
                  </a:cubicBezTo>
                  <a:lnTo>
                    <a:pt x="5137" y="1824"/>
                  </a:lnTo>
                  <a:cubicBezTo>
                    <a:pt x="5137" y="1854"/>
                    <a:pt x="5137" y="1854"/>
                    <a:pt x="5107" y="1854"/>
                  </a:cubicBezTo>
                  <a:cubicBezTo>
                    <a:pt x="5046" y="1885"/>
                    <a:pt x="4985" y="1946"/>
                    <a:pt x="4924" y="1976"/>
                  </a:cubicBezTo>
                  <a:cubicBezTo>
                    <a:pt x="4803" y="2067"/>
                    <a:pt x="4620" y="2189"/>
                    <a:pt x="4468" y="2310"/>
                  </a:cubicBezTo>
                  <a:cubicBezTo>
                    <a:pt x="4256" y="2462"/>
                    <a:pt x="4043" y="2614"/>
                    <a:pt x="3800" y="2797"/>
                  </a:cubicBezTo>
                  <a:cubicBezTo>
                    <a:pt x="3769" y="2827"/>
                    <a:pt x="3739" y="2857"/>
                    <a:pt x="3708" y="2888"/>
                  </a:cubicBezTo>
                  <a:cubicBezTo>
                    <a:pt x="3678" y="2888"/>
                    <a:pt x="3678" y="2918"/>
                    <a:pt x="3678" y="2918"/>
                  </a:cubicBezTo>
                  <a:cubicBezTo>
                    <a:pt x="3648" y="2918"/>
                    <a:pt x="3648" y="2949"/>
                    <a:pt x="3617" y="2949"/>
                  </a:cubicBezTo>
                  <a:cubicBezTo>
                    <a:pt x="3587" y="2979"/>
                    <a:pt x="3556" y="2979"/>
                    <a:pt x="3526" y="3009"/>
                  </a:cubicBezTo>
                  <a:cubicBezTo>
                    <a:pt x="3496" y="3040"/>
                    <a:pt x="3465" y="3101"/>
                    <a:pt x="3404" y="3131"/>
                  </a:cubicBezTo>
                  <a:lnTo>
                    <a:pt x="3404" y="3161"/>
                  </a:lnTo>
                  <a:cubicBezTo>
                    <a:pt x="3192" y="3374"/>
                    <a:pt x="2888" y="3709"/>
                    <a:pt x="2553" y="4256"/>
                  </a:cubicBezTo>
                  <a:cubicBezTo>
                    <a:pt x="2401" y="4499"/>
                    <a:pt x="2249" y="4742"/>
                    <a:pt x="2128" y="5046"/>
                  </a:cubicBezTo>
                  <a:cubicBezTo>
                    <a:pt x="2037" y="5259"/>
                    <a:pt x="1915" y="5471"/>
                    <a:pt x="1824" y="5684"/>
                  </a:cubicBezTo>
                  <a:cubicBezTo>
                    <a:pt x="1824" y="5705"/>
                    <a:pt x="1824" y="5725"/>
                    <a:pt x="1824" y="5745"/>
                  </a:cubicBezTo>
                  <a:lnTo>
                    <a:pt x="1824" y="5775"/>
                  </a:lnTo>
                  <a:cubicBezTo>
                    <a:pt x="1611" y="6262"/>
                    <a:pt x="1398" y="6839"/>
                    <a:pt x="1216" y="7508"/>
                  </a:cubicBezTo>
                  <a:cubicBezTo>
                    <a:pt x="1216" y="7599"/>
                    <a:pt x="1186" y="7690"/>
                    <a:pt x="1155" y="7782"/>
                  </a:cubicBezTo>
                  <a:cubicBezTo>
                    <a:pt x="1034" y="8207"/>
                    <a:pt x="882" y="8693"/>
                    <a:pt x="760" y="9149"/>
                  </a:cubicBezTo>
                  <a:cubicBezTo>
                    <a:pt x="487" y="10122"/>
                    <a:pt x="213" y="11125"/>
                    <a:pt x="0" y="12098"/>
                  </a:cubicBezTo>
                  <a:cubicBezTo>
                    <a:pt x="0" y="12098"/>
                    <a:pt x="213" y="12310"/>
                    <a:pt x="790" y="12645"/>
                  </a:cubicBezTo>
                  <a:cubicBezTo>
                    <a:pt x="1186" y="11155"/>
                    <a:pt x="1702" y="9362"/>
                    <a:pt x="2158" y="7842"/>
                  </a:cubicBezTo>
                  <a:cubicBezTo>
                    <a:pt x="2462" y="6839"/>
                    <a:pt x="2797" y="5958"/>
                    <a:pt x="3040" y="5320"/>
                  </a:cubicBezTo>
                  <a:cubicBezTo>
                    <a:pt x="3982" y="3009"/>
                    <a:pt x="8602" y="791"/>
                    <a:pt x="8997" y="578"/>
                  </a:cubicBezTo>
                  <a:cubicBezTo>
                    <a:pt x="8997" y="243"/>
                    <a:pt x="8997" y="0"/>
                    <a:pt x="8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3;p28"/>
            <p:cNvSpPr/>
            <p:nvPr/>
          </p:nvSpPr>
          <p:spPr>
            <a:xfrm>
              <a:off x="4548900" y="1876450"/>
              <a:ext cx="379200" cy="167200"/>
            </a:xfrm>
            <a:custGeom>
              <a:avLst/>
              <a:gdLst/>
              <a:ahLst/>
              <a:cxnLst/>
              <a:rect l="l" t="t" r="r" b="b"/>
              <a:pathLst>
                <a:path w="15168" h="6688" extrusionOk="0">
                  <a:moveTo>
                    <a:pt x="1033" y="1"/>
                  </a:moveTo>
                  <a:cubicBezTo>
                    <a:pt x="1033" y="1"/>
                    <a:pt x="0" y="4074"/>
                    <a:pt x="608" y="4621"/>
                  </a:cubicBezTo>
                  <a:cubicBezTo>
                    <a:pt x="1003" y="4986"/>
                    <a:pt x="5076" y="5958"/>
                    <a:pt x="8724" y="6262"/>
                  </a:cubicBezTo>
                  <a:cubicBezTo>
                    <a:pt x="12371" y="6536"/>
                    <a:pt x="15046" y="6688"/>
                    <a:pt x="15046" y="6688"/>
                  </a:cubicBezTo>
                  <a:lnTo>
                    <a:pt x="15167" y="5016"/>
                  </a:lnTo>
                  <a:cubicBezTo>
                    <a:pt x="15167" y="5016"/>
                    <a:pt x="10547" y="3587"/>
                    <a:pt x="8754" y="2949"/>
                  </a:cubicBezTo>
                  <a:cubicBezTo>
                    <a:pt x="6900" y="2280"/>
                    <a:pt x="4651" y="1460"/>
                    <a:pt x="4651" y="1460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4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92"/>
                  </a:moveTo>
                  <a:cubicBezTo>
                    <a:pt x="1" y="62"/>
                    <a:pt x="1" y="31"/>
                    <a:pt x="1" y="1"/>
                  </a:cubicBezTo>
                  <a:cubicBezTo>
                    <a:pt x="1" y="31"/>
                    <a:pt x="1" y="62"/>
                    <a:pt x="1" y="92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5;p28"/>
            <p:cNvSpPr/>
            <p:nvPr/>
          </p:nvSpPr>
          <p:spPr>
            <a:xfrm>
              <a:off x="4912875" y="1716875"/>
              <a:ext cx="399725" cy="381500"/>
            </a:xfrm>
            <a:custGeom>
              <a:avLst/>
              <a:gdLst/>
              <a:ahLst/>
              <a:cxnLst/>
              <a:rect l="l" t="t" r="r" b="b"/>
              <a:pathLst>
                <a:path w="15989" h="15260" extrusionOk="0">
                  <a:moveTo>
                    <a:pt x="15989" y="396"/>
                  </a:moveTo>
                  <a:lnTo>
                    <a:pt x="15594" y="62"/>
                  </a:lnTo>
                  <a:lnTo>
                    <a:pt x="15594" y="62"/>
                  </a:lnTo>
                  <a:cubicBezTo>
                    <a:pt x="15563" y="31"/>
                    <a:pt x="15502" y="1"/>
                    <a:pt x="15442" y="62"/>
                  </a:cubicBezTo>
                  <a:lnTo>
                    <a:pt x="5046" y="6353"/>
                  </a:lnTo>
                  <a:cubicBezTo>
                    <a:pt x="4894" y="6445"/>
                    <a:pt x="4742" y="6566"/>
                    <a:pt x="4651" y="6749"/>
                  </a:cubicBezTo>
                  <a:lnTo>
                    <a:pt x="31" y="14803"/>
                  </a:lnTo>
                  <a:cubicBezTo>
                    <a:pt x="1" y="14834"/>
                    <a:pt x="1" y="14895"/>
                    <a:pt x="31" y="14925"/>
                  </a:cubicBezTo>
                  <a:lnTo>
                    <a:pt x="31" y="14925"/>
                  </a:lnTo>
                  <a:lnTo>
                    <a:pt x="31" y="14925"/>
                  </a:lnTo>
                  <a:lnTo>
                    <a:pt x="61" y="14925"/>
                  </a:lnTo>
                  <a:lnTo>
                    <a:pt x="426" y="15259"/>
                  </a:lnTo>
                  <a:lnTo>
                    <a:pt x="608" y="14986"/>
                  </a:lnTo>
                  <a:lnTo>
                    <a:pt x="1125" y="14347"/>
                  </a:lnTo>
                  <a:lnTo>
                    <a:pt x="1095" y="14347"/>
                  </a:lnTo>
                  <a:lnTo>
                    <a:pt x="10700" y="8542"/>
                  </a:lnTo>
                  <a:cubicBezTo>
                    <a:pt x="10821" y="8481"/>
                    <a:pt x="10913" y="8390"/>
                    <a:pt x="10973" y="8268"/>
                  </a:cubicBezTo>
                  <a:lnTo>
                    <a:pt x="15198" y="9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6;p28"/>
            <p:cNvSpPr/>
            <p:nvPr/>
          </p:nvSpPr>
          <p:spPr>
            <a:xfrm>
              <a:off x="4922350" y="1725600"/>
              <a:ext cx="392250" cy="373275"/>
            </a:xfrm>
            <a:custGeom>
              <a:avLst/>
              <a:gdLst/>
              <a:ahLst/>
              <a:cxnLst/>
              <a:rect l="l" t="t" r="r" b="b"/>
              <a:pathLst>
                <a:path w="15690" h="14931" extrusionOk="0">
                  <a:moveTo>
                    <a:pt x="15524" y="0"/>
                  </a:moveTo>
                  <a:cubicBezTo>
                    <a:pt x="15502" y="0"/>
                    <a:pt x="15480" y="5"/>
                    <a:pt x="15458" y="16"/>
                  </a:cubicBezTo>
                  <a:lnTo>
                    <a:pt x="5062" y="6339"/>
                  </a:lnTo>
                  <a:cubicBezTo>
                    <a:pt x="4910" y="6430"/>
                    <a:pt x="4758" y="6552"/>
                    <a:pt x="4667" y="6734"/>
                  </a:cubicBezTo>
                  <a:lnTo>
                    <a:pt x="47" y="14789"/>
                  </a:lnTo>
                  <a:cubicBezTo>
                    <a:pt x="0" y="14859"/>
                    <a:pt x="62" y="14930"/>
                    <a:pt x="135" y="14930"/>
                  </a:cubicBezTo>
                  <a:cubicBezTo>
                    <a:pt x="156" y="14930"/>
                    <a:pt x="179" y="14924"/>
                    <a:pt x="199" y="14910"/>
                  </a:cubicBezTo>
                  <a:lnTo>
                    <a:pt x="10716" y="8527"/>
                  </a:lnTo>
                  <a:cubicBezTo>
                    <a:pt x="10838" y="8466"/>
                    <a:pt x="10929" y="8375"/>
                    <a:pt x="10990" y="8254"/>
                  </a:cubicBezTo>
                  <a:lnTo>
                    <a:pt x="15640" y="199"/>
                  </a:lnTo>
                  <a:cubicBezTo>
                    <a:pt x="15690" y="100"/>
                    <a:pt x="15618" y="0"/>
                    <a:pt x="15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7;p28"/>
            <p:cNvSpPr/>
            <p:nvPr/>
          </p:nvSpPr>
          <p:spPr>
            <a:xfrm>
              <a:off x="4866525" y="1968900"/>
              <a:ext cx="156550" cy="94950"/>
            </a:xfrm>
            <a:custGeom>
              <a:avLst/>
              <a:gdLst/>
              <a:ahLst/>
              <a:cxnLst/>
              <a:rect l="l" t="t" r="r" b="b"/>
              <a:pathLst>
                <a:path w="6262" h="3798" extrusionOk="0">
                  <a:moveTo>
                    <a:pt x="4674" y="0"/>
                  </a:moveTo>
                  <a:cubicBezTo>
                    <a:pt x="4301" y="0"/>
                    <a:pt x="3025" y="171"/>
                    <a:pt x="2918" y="224"/>
                  </a:cubicBezTo>
                  <a:cubicBezTo>
                    <a:pt x="2800" y="313"/>
                    <a:pt x="2131" y="894"/>
                    <a:pt x="1760" y="894"/>
                  </a:cubicBezTo>
                  <a:cubicBezTo>
                    <a:pt x="1751" y="894"/>
                    <a:pt x="1742" y="893"/>
                    <a:pt x="1733" y="893"/>
                  </a:cubicBezTo>
                  <a:cubicBezTo>
                    <a:pt x="973" y="832"/>
                    <a:pt x="1" y="558"/>
                    <a:pt x="0" y="558"/>
                  </a:cubicBezTo>
                  <a:lnTo>
                    <a:pt x="0" y="558"/>
                  </a:lnTo>
                  <a:lnTo>
                    <a:pt x="912" y="2899"/>
                  </a:lnTo>
                  <a:cubicBezTo>
                    <a:pt x="1520" y="2959"/>
                    <a:pt x="2979" y="3719"/>
                    <a:pt x="3435" y="3780"/>
                  </a:cubicBezTo>
                  <a:cubicBezTo>
                    <a:pt x="3520" y="3792"/>
                    <a:pt x="3624" y="3797"/>
                    <a:pt x="3734" y="3797"/>
                  </a:cubicBezTo>
                  <a:cubicBezTo>
                    <a:pt x="4178" y="3797"/>
                    <a:pt x="4742" y="3719"/>
                    <a:pt x="4742" y="3719"/>
                  </a:cubicBezTo>
                  <a:cubicBezTo>
                    <a:pt x="4742" y="3719"/>
                    <a:pt x="5715" y="2929"/>
                    <a:pt x="5836" y="2686"/>
                  </a:cubicBezTo>
                  <a:cubicBezTo>
                    <a:pt x="5988" y="2443"/>
                    <a:pt x="6262" y="984"/>
                    <a:pt x="6171" y="953"/>
                  </a:cubicBezTo>
                  <a:cubicBezTo>
                    <a:pt x="6170" y="953"/>
                    <a:pt x="6168" y="953"/>
                    <a:pt x="6167" y="953"/>
                  </a:cubicBezTo>
                  <a:cubicBezTo>
                    <a:pt x="6084" y="953"/>
                    <a:pt x="5214" y="1677"/>
                    <a:pt x="4272" y="1677"/>
                  </a:cubicBezTo>
                  <a:cubicBezTo>
                    <a:pt x="4176" y="1677"/>
                    <a:pt x="4079" y="1669"/>
                    <a:pt x="3982" y="1652"/>
                  </a:cubicBezTo>
                  <a:cubicBezTo>
                    <a:pt x="3709" y="1622"/>
                    <a:pt x="3344" y="1379"/>
                    <a:pt x="3314" y="1288"/>
                  </a:cubicBezTo>
                  <a:cubicBezTo>
                    <a:pt x="3283" y="1197"/>
                    <a:pt x="3344" y="1045"/>
                    <a:pt x="3496" y="923"/>
                  </a:cubicBezTo>
                  <a:cubicBezTo>
                    <a:pt x="3618" y="832"/>
                    <a:pt x="4165" y="710"/>
                    <a:pt x="4438" y="589"/>
                  </a:cubicBezTo>
                  <a:cubicBezTo>
                    <a:pt x="4742" y="467"/>
                    <a:pt x="4864" y="72"/>
                    <a:pt x="4773" y="11"/>
                  </a:cubicBezTo>
                  <a:cubicBezTo>
                    <a:pt x="4761" y="4"/>
                    <a:pt x="4727" y="0"/>
                    <a:pt x="4674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98;p28"/>
            <p:cNvSpPr/>
            <p:nvPr/>
          </p:nvSpPr>
          <p:spPr>
            <a:xfrm>
              <a:off x="5195550" y="1867350"/>
              <a:ext cx="47150" cy="52075"/>
            </a:xfrm>
            <a:custGeom>
              <a:avLst/>
              <a:gdLst/>
              <a:ahLst/>
              <a:cxnLst/>
              <a:rect l="l" t="t" r="r" b="b"/>
              <a:pathLst>
                <a:path w="1886" h="2083" extrusionOk="0">
                  <a:moveTo>
                    <a:pt x="1551" y="0"/>
                  </a:moveTo>
                  <a:cubicBezTo>
                    <a:pt x="1551" y="0"/>
                    <a:pt x="700" y="304"/>
                    <a:pt x="396" y="730"/>
                  </a:cubicBezTo>
                  <a:cubicBezTo>
                    <a:pt x="122" y="1155"/>
                    <a:pt x="1" y="1885"/>
                    <a:pt x="31" y="2006"/>
                  </a:cubicBezTo>
                  <a:cubicBezTo>
                    <a:pt x="46" y="2067"/>
                    <a:pt x="130" y="2082"/>
                    <a:pt x="210" y="2082"/>
                  </a:cubicBezTo>
                  <a:cubicBezTo>
                    <a:pt x="290" y="2082"/>
                    <a:pt x="366" y="2067"/>
                    <a:pt x="366" y="2067"/>
                  </a:cubicBezTo>
                  <a:cubicBezTo>
                    <a:pt x="366" y="2067"/>
                    <a:pt x="913" y="1945"/>
                    <a:pt x="1217" y="1398"/>
                  </a:cubicBezTo>
                  <a:cubicBezTo>
                    <a:pt x="1521" y="851"/>
                    <a:pt x="1885" y="304"/>
                    <a:pt x="1551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9;p28"/>
            <p:cNvSpPr/>
            <p:nvPr/>
          </p:nvSpPr>
          <p:spPr>
            <a:xfrm>
              <a:off x="7755625" y="2621150"/>
              <a:ext cx="132250" cy="71300"/>
            </a:xfrm>
            <a:custGeom>
              <a:avLst/>
              <a:gdLst/>
              <a:ahLst/>
              <a:cxnLst/>
              <a:rect l="l" t="t" r="r" b="b"/>
              <a:pathLst>
                <a:path w="5290" h="2852" extrusionOk="0">
                  <a:moveTo>
                    <a:pt x="5290" y="0"/>
                  </a:moveTo>
                  <a:lnTo>
                    <a:pt x="943" y="1399"/>
                  </a:lnTo>
                  <a:cubicBezTo>
                    <a:pt x="943" y="1399"/>
                    <a:pt x="1" y="1520"/>
                    <a:pt x="92" y="2159"/>
                  </a:cubicBezTo>
                  <a:cubicBezTo>
                    <a:pt x="167" y="2661"/>
                    <a:pt x="782" y="2852"/>
                    <a:pt x="1319" y="2852"/>
                  </a:cubicBezTo>
                  <a:cubicBezTo>
                    <a:pt x="1432" y="2852"/>
                    <a:pt x="1542" y="2843"/>
                    <a:pt x="1642" y="2827"/>
                  </a:cubicBezTo>
                  <a:cubicBezTo>
                    <a:pt x="2220" y="2736"/>
                    <a:pt x="2676" y="2493"/>
                    <a:pt x="3040" y="2250"/>
                  </a:cubicBezTo>
                  <a:cubicBezTo>
                    <a:pt x="3405" y="1976"/>
                    <a:pt x="3922" y="1520"/>
                    <a:pt x="4044" y="1459"/>
                  </a:cubicBezTo>
                  <a:cubicBezTo>
                    <a:pt x="4104" y="1414"/>
                    <a:pt x="4127" y="1406"/>
                    <a:pt x="4150" y="1406"/>
                  </a:cubicBezTo>
                  <a:cubicBezTo>
                    <a:pt x="4161" y="1406"/>
                    <a:pt x="4173" y="1408"/>
                    <a:pt x="4189" y="1408"/>
                  </a:cubicBezTo>
                  <a:cubicBezTo>
                    <a:pt x="4205" y="1408"/>
                    <a:pt x="4226" y="1406"/>
                    <a:pt x="4256" y="1399"/>
                  </a:cubicBezTo>
                  <a:cubicBezTo>
                    <a:pt x="4378" y="1338"/>
                    <a:pt x="5168" y="730"/>
                    <a:pt x="5199" y="608"/>
                  </a:cubicBezTo>
                  <a:cubicBezTo>
                    <a:pt x="5259" y="517"/>
                    <a:pt x="5290" y="1"/>
                    <a:pt x="5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0;p28"/>
            <p:cNvSpPr/>
            <p:nvPr/>
          </p:nvSpPr>
          <p:spPr>
            <a:xfrm>
              <a:off x="7753350" y="2574475"/>
              <a:ext cx="141375" cy="114875"/>
            </a:xfrm>
            <a:custGeom>
              <a:avLst/>
              <a:gdLst/>
              <a:ahLst/>
              <a:cxnLst/>
              <a:rect l="l" t="t" r="r" b="b"/>
              <a:pathLst>
                <a:path w="5655" h="4595" extrusionOk="0">
                  <a:moveTo>
                    <a:pt x="3755" y="1"/>
                  </a:moveTo>
                  <a:cubicBezTo>
                    <a:pt x="3453" y="1"/>
                    <a:pt x="3223" y="13"/>
                    <a:pt x="3223" y="13"/>
                  </a:cubicBezTo>
                  <a:cubicBezTo>
                    <a:pt x="3223" y="13"/>
                    <a:pt x="3040" y="105"/>
                    <a:pt x="2827" y="469"/>
                  </a:cubicBezTo>
                  <a:cubicBezTo>
                    <a:pt x="2615" y="804"/>
                    <a:pt x="2007" y="1837"/>
                    <a:pt x="1399" y="2263"/>
                  </a:cubicBezTo>
                  <a:cubicBezTo>
                    <a:pt x="821" y="2658"/>
                    <a:pt x="122" y="3053"/>
                    <a:pt x="61" y="3418"/>
                  </a:cubicBezTo>
                  <a:cubicBezTo>
                    <a:pt x="1" y="3752"/>
                    <a:pt x="213" y="4299"/>
                    <a:pt x="791" y="4512"/>
                  </a:cubicBezTo>
                  <a:cubicBezTo>
                    <a:pt x="969" y="4569"/>
                    <a:pt x="1150" y="4594"/>
                    <a:pt x="1331" y="4594"/>
                  </a:cubicBezTo>
                  <a:cubicBezTo>
                    <a:pt x="2012" y="4594"/>
                    <a:pt x="2688" y="4234"/>
                    <a:pt x="3192" y="3874"/>
                  </a:cubicBezTo>
                  <a:cubicBezTo>
                    <a:pt x="3800" y="3387"/>
                    <a:pt x="4621" y="2719"/>
                    <a:pt x="5046" y="2384"/>
                  </a:cubicBezTo>
                  <a:cubicBezTo>
                    <a:pt x="5654" y="1898"/>
                    <a:pt x="5350" y="530"/>
                    <a:pt x="5107" y="226"/>
                  </a:cubicBezTo>
                  <a:cubicBezTo>
                    <a:pt x="4955" y="36"/>
                    <a:pt x="4257" y="1"/>
                    <a:pt x="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1;p28"/>
            <p:cNvSpPr/>
            <p:nvPr/>
          </p:nvSpPr>
          <p:spPr>
            <a:xfrm>
              <a:off x="7830100" y="2546675"/>
              <a:ext cx="54750" cy="52225"/>
            </a:xfrm>
            <a:custGeom>
              <a:avLst/>
              <a:gdLst/>
              <a:ahLst/>
              <a:cxnLst/>
              <a:rect l="l" t="t" r="r" b="b"/>
              <a:pathLst>
                <a:path w="2190" h="2089" extrusionOk="0">
                  <a:moveTo>
                    <a:pt x="122" y="1"/>
                  </a:moveTo>
                  <a:lnTo>
                    <a:pt x="1" y="1520"/>
                  </a:lnTo>
                  <a:cubicBezTo>
                    <a:pt x="1" y="1612"/>
                    <a:pt x="31" y="1703"/>
                    <a:pt x="92" y="1794"/>
                  </a:cubicBezTo>
                  <a:cubicBezTo>
                    <a:pt x="228" y="1913"/>
                    <a:pt x="477" y="2088"/>
                    <a:pt x="829" y="2088"/>
                  </a:cubicBezTo>
                  <a:cubicBezTo>
                    <a:pt x="1108" y="2088"/>
                    <a:pt x="1452" y="1978"/>
                    <a:pt x="1855" y="1642"/>
                  </a:cubicBezTo>
                  <a:cubicBezTo>
                    <a:pt x="1946" y="1581"/>
                    <a:pt x="1976" y="1490"/>
                    <a:pt x="2007" y="1399"/>
                  </a:cubicBezTo>
                  <a:lnTo>
                    <a:pt x="2189" y="274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2;p28"/>
            <p:cNvSpPr/>
            <p:nvPr/>
          </p:nvSpPr>
          <p:spPr>
            <a:xfrm>
              <a:off x="7885575" y="2476000"/>
              <a:ext cx="96525" cy="117250"/>
            </a:xfrm>
            <a:custGeom>
              <a:avLst/>
              <a:gdLst/>
              <a:ahLst/>
              <a:cxnLst/>
              <a:rect l="l" t="t" r="r" b="b"/>
              <a:pathLst>
                <a:path w="3861" h="4690" extrusionOk="0">
                  <a:moveTo>
                    <a:pt x="3587" y="1"/>
                  </a:moveTo>
                  <a:lnTo>
                    <a:pt x="700" y="3405"/>
                  </a:lnTo>
                  <a:cubicBezTo>
                    <a:pt x="700" y="3405"/>
                    <a:pt x="1" y="3983"/>
                    <a:pt x="396" y="4469"/>
                  </a:cubicBezTo>
                  <a:cubicBezTo>
                    <a:pt x="532" y="4627"/>
                    <a:pt x="720" y="4690"/>
                    <a:pt x="925" y="4690"/>
                  </a:cubicBezTo>
                  <a:cubicBezTo>
                    <a:pt x="1311" y="4690"/>
                    <a:pt x="1759" y="4464"/>
                    <a:pt x="2037" y="4226"/>
                  </a:cubicBezTo>
                  <a:cubicBezTo>
                    <a:pt x="2463" y="3861"/>
                    <a:pt x="2706" y="3405"/>
                    <a:pt x="2888" y="3010"/>
                  </a:cubicBezTo>
                  <a:cubicBezTo>
                    <a:pt x="3040" y="2615"/>
                    <a:pt x="3101" y="2250"/>
                    <a:pt x="3162" y="1977"/>
                  </a:cubicBezTo>
                  <a:cubicBezTo>
                    <a:pt x="3162" y="1855"/>
                    <a:pt x="3314" y="1733"/>
                    <a:pt x="3405" y="1642"/>
                  </a:cubicBezTo>
                  <a:cubicBezTo>
                    <a:pt x="3496" y="1521"/>
                    <a:pt x="3861" y="670"/>
                    <a:pt x="3830" y="548"/>
                  </a:cubicBezTo>
                  <a:cubicBezTo>
                    <a:pt x="3830" y="457"/>
                    <a:pt x="3587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03;p28"/>
            <p:cNvSpPr/>
            <p:nvPr/>
          </p:nvSpPr>
          <p:spPr>
            <a:xfrm>
              <a:off x="7881775" y="2447575"/>
              <a:ext cx="100325" cy="142625"/>
            </a:xfrm>
            <a:custGeom>
              <a:avLst/>
              <a:gdLst/>
              <a:ahLst/>
              <a:cxnLst/>
              <a:rect l="l" t="t" r="r" b="b"/>
              <a:pathLst>
                <a:path w="4013" h="5705" extrusionOk="0">
                  <a:moveTo>
                    <a:pt x="2646" y="1"/>
                  </a:moveTo>
                  <a:cubicBezTo>
                    <a:pt x="2204" y="1"/>
                    <a:pt x="1156" y="682"/>
                    <a:pt x="1156" y="682"/>
                  </a:cubicBezTo>
                  <a:cubicBezTo>
                    <a:pt x="1156" y="682"/>
                    <a:pt x="973" y="956"/>
                    <a:pt x="912" y="1320"/>
                  </a:cubicBezTo>
                  <a:cubicBezTo>
                    <a:pt x="852" y="1685"/>
                    <a:pt x="912" y="2840"/>
                    <a:pt x="669" y="3509"/>
                  </a:cubicBezTo>
                  <a:cubicBezTo>
                    <a:pt x="396" y="4147"/>
                    <a:pt x="1" y="4816"/>
                    <a:pt x="153" y="5150"/>
                  </a:cubicBezTo>
                  <a:cubicBezTo>
                    <a:pt x="253" y="5427"/>
                    <a:pt x="584" y="5705"/>
                    <a:pt x="1023" y="5705"/>
                  </a:cubicBezTo>
                  <a:cubicBezTo>
                    <a:pt x="1114" y="5705"/>
                    <a:pt x="1209" y="5693"/>
                    <a:pt x="1308" y="5667"/>
                  </a:cubicBezTo>
                  <a:cubicBezTo>
                    <a:pt x="2159" y="5484"/>
                    <a:pt x="2675" y="4633"/>
                    <a:pt x="2949" y="3934"/>
                  </a:cubicBezTo>
                  <a:cubicBezTo>
                    <a:pt x="3071" y="3600"/>
                    <a:pt x="3071" y="3205"/>
                    <a:pt x="3192" y="2840"/>
                  </a:cubicBezTo>
                  <a:cubicBezTo>
                    <a:pt x="3344" y="2384"/>
                    <a:pt x="3648" y="2019"/>
                    <a:pt x="3739" y="1746"/>
                  </a:cubicBezTo>
                  <a:cubicBezTo>
                    <a:pt x="4013" y="1016"/>
                    <a:pt x="3101" y="165"/>
                    <a:pt x="2736" y="13"/>
                  </a:cubicBezTo>
                  <a:cubicBezTo>
                    <a:pt x="2710" y="5"/>
                    <a:pt x="2680" y="1"/>
                    <a:pt x="2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04;p28"/>
            <p:cNvSpPr/>
            <p:nvPr/>
          </p:nvSpPr>
          <p:spPr>
            <a:xfrm>
              <a:off x="7892425" y="2426625"/>
              <a:ext cx="60050" cy="61250"/>
            </a:xfrm>
            <a:custGeom>
              <a:avLst/>
              <a:gdLst/>
              <a:ahLst/>
              <a:cxnLst/>
              <a:rect l="l" t="t" r="r" b="b"/>
              <a:pathLst>
                <a:path w="2402" h="2450" extrusionOk="0">
                  <a:moveTo>
                    <a:pt x="1854" y="0"/>
                  </a:moveTo>
                  <a:lnTo>
                    <a:pt x="0" y="973"/>
                  </a:lnTo>
                  <a:lnTo>
                    <a:pt x="821" y="2280"/>
                  </a:lnTo>
                  <a:cubicBezTo>
                    <a:pt x="851" y="2371"/>
                    <a:pt x="942" y="2432"/>
                    <a:pt x="1034" y="2432"/>
                  </a:cubicBezTo>
                  <a:cubicBezTo>
                    <a:pt x="1090" y="2442"/>
                    <a:pt x="1159" y="2450"/>
                    <a:pt x="1234" y="2450"/>
                  </a:cubicBezTo>
                  <a:cubicBezTo>
                    <a:pt x="1603" y="2450"/>
                    <a:pt x="2144" y="2266"/>
                    <a:pt x="2371" y="1307"/>
                  </a:cubicBezTo>
                  <a:cubicBezTo>
                    <a:pt x="2401" y="1216"/>
                    <a:pt x="2401" y="1125"/>
                    <a:pt x="2341" y="1034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05;p28"/>
            <p:cNvSpPr/>
            <p:nvPr/>
          </p:nvSpPr>
          <p:spPr>
            <a:xfrm>
              <a:off x="7602125" y="1798200"/>
              <a:ext cx="138325" cy="196900"/>
            </a:xfrm>
            <a:custGeom>
              <a:avLst/>
              <a:gdLst/>
              <a:ahLst/>
              <a:cxnLst/>
              <a:rect l="l" t="t" r="r" b="b"/>
              <a:pathLst>
                <a:path w="5533" h="7876" extrusionOk="0">
                  <a:moveTo>
                    <a:pt x="3861" y="0"/>
                  </a:moveTo>
                  <a:cubicBezTo>
                    <a:pt x="3861" y="0"/>
                    <a:pt x="2311" y="2432"/>
                    <a:pt x="1673" y="2979"/>
                  </a:cubicBezTo>
                  <a:cubicBezTo>
                    <a:pt x="1612" y="3040"/>
                    <a:pt x="1551" y="3070"/>
                    <a:pt x="1490" y="3131"/>
                  </a:cubicBezTo>
                  <a:cubicBezTo>
                    <a:pt x="1490" y="3131"/>
                    <a:pt x="1430" y="3192"/>
                    <a:pt x="1308" y="3313"/>
                  </a:cubicBezTo>
                  <a:cubicBezTo>
                    <a:pt x="1278" y="3313"/>
                    <a:pt x="1278" y="3344"/>
                    <a:pt x="1247" y="3374"/>
                  </a:cubicBezTo>
                  <a:cubicBezTo>
                    <a:pt x="882" y="3739"/>
                    <a:pt x="275" y="4559"/>
                    <a:pt x="92" y="5593"/>
                  </a:cubicBezTo>
                  <a:cubicBezTo>
                    <a:pt x="31" y="6140"/>
                    <a:pt x="1" y="6900"/>
                    <a:pt x="153" y="7386"/>
                  </a:cubicBezTo>
                  <a:cubicBezTo>
                    <a:pt x="209" y="7696"/>
                    <a:pt x="475" y="7876"/>
                    <a:pt x="756" y="7876"/>
                  </a:cubicBezTo>
                  <a:cubicBezTo>
                    <a:pt x="778" y="7876"/>
                    <a:pt x="800" y="7875"/>
                    <a:pt x="822" y="7873"/>
                  </a:cubicBezTo>
                  <a:cubicBezTo>
                    <a:pt x="1095" y="7812"/>
                    <a:pt x="1369" y="7721"/>
                    <a:pt x="1642" y="7538"/>
                  </a:cubicBezTo>
                  <a:cubicBezTo>
                    <a:pt x="1946" y="7325"/>
                    <a:pt x="2007" y="6961"/>
                    <a:pt x="2098" y="6717"/>
                  </a:cubicBezTo>
                  <a:cubicBezTo>
                    <a:pt x="2189" y="6535"/>
                    <a:pt x="2524" y="6049"/>
                    <a:pt x="2524" y="6049"/>
                  </a:cubicBezTo>
                  <a:cubicBezTo>
                    <a:pt x="2676" y="5745"/>
                    <a:pt x="3132" y="5502"/>
                    <a:pt x="3193" y="5015"/>
                  </a:cubicBezTo>
                  <a:cubicBezTo>
                    <a:pt x="3253" y="4468"/>
                    <a:pt x="3132" y="4225"/>
                    <a:pt x="3314" y="3982"/>
                  </a:cubicBezTo>
                  <a:cubicBezTo>
                    <a:pt x="3496" y="3708"/>
                    <a:pt x="5533" y="973"/>
                    <a:pt x="5533" y="973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6;p28"/>
            <p:cNvSpPr/>
            <p:nvPr/>
          </p:nvSpPr>
          <p:spPr>
            <a:xfrm>
              <a:off x="7683450" y="1752600"/>
              <a:ext cx="108675" cy="94250"/>
            </a:xfrm>
            <a:custGeom>
              <a:avLst/>
              <a:gdLst/>
              <a:ahLst/>
              <a:cxnLst/>
              <a:rect l="l" t="t" r="r" b="b"/>
              <a:pathLst>
                <a:path w="4347" h="3770" extrusionOk="0">
                  <a:moveTo>
                    <a:pt x="1338" y="0"/>
                  </a:moveTo>
                  <a:cubicBezTo>
                    <a:pt x="669" y="1277"/>
                    <a:pt x="0" y="2614"/>
                    <a:pt x="0" y="2614"/>
                  </a:cubicBezTo>
                  <a:cubicBezTo>
                    <a:pt x="608" y="2645"/>
                    <a:pt x="1095" y="3010"/>
                    <a:pt x="1368" y="3313"/>
                  </a:cubicBezTo>
                  <a:cubicBezTo>
                    <a:pt x="1611" y="3557"/>
                    <a:pt x="1733" y="3769"/>
                    <a:pt x="1733" y="3769"/>
                  </a:cubicBezTo>
                  <a:cubicBezTo>
                    <a:pt x="1733" y="3769"/>
                    <a:pt x="3253" y="1794"/>
                    <a:pt x="4347" y="244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7;p28"/>
            <p:cNvSpPr/>
            <p:nvPr/>
          </p:nvSpPr>
          <p:spPr>
            <a:xfrm>
              <a:off x="7717650" y="1755625"/>
              <a:ext cx="74475" cy="91225"/>
            </a:xfrm>
            <a:custGeom>
              <a:avLst/>
              <a:gdLst/>
              <a:ahLst/>
              <a:cxnLst/>
              <a:rect l="l" t="t" r="r" b="b"/>
              <a:pathLst>
                <a:path w="2979" h="3649" extrusionOk="0">
                  <a:moveTo>
                    <a:pt x="1520" y="1"/>
                  </a:moveTo>
                  <a:cubicBezTo>
                    <a:pt x="1550" y="92"/>
                    <a:pt x="1550" y="183"/>
                    <a:pt x="1581" y="244"/>
                  </a:cubicBezTo>
                  <a:cubicBezTo>
                    <a:pt x="1702" y="822"/>
                    <a:pt x="456" y="2585"/>
                    <a:pt x="0" y="3192"/>
                  </a:cubicBezTo>
                  <a:cubicBezTo>
                    <a:pt x="243" y="3436"/>
                    <a:pt x="365" y="3648"/>
                    <a:pt x="365" y="3648"/>
                  </a:cubicBezTo>
                  <a:cubicBezTo>
                    <a:pt x="365" y="3648"/>
                    <a:pt x="1885" y="1673"/>
                    <a:pt x="2979" y="123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8;p28"/>
            <p:cNvSpPr/>
            <p:nvPr/>
          </p:nvSpPr>
          <p:spPr>
            <a:xfrm>
              <a:off x="7688775" y="1779200"/>
              <a:ext cx="255350" cy="692275"/>
            </a:xfrm>
            <a:custGeom>
              <a:avLst/>
              <a:gdLst/>
              <a:ahLst/>
              <a:cxnLst/>
              <a:rect l="l" t="t" r="r" b="b"/>
              <a:pathLst>
                <a:path w="10214" h="27691" extrusionOk="0">
                  <a:moveTo>
                    <a:pt x="1094" y="0"/>
                  </a:moveTo>
                  <a:cubicBezTo>
                    <a:pt x="1094" y="0"/>
                    <a:pt x="0" y="12645"/>
                    <a:pt x="61" y="14165"/>
                  </a:cubicBezTo>
                  <a:cubicBezTo>
                    <a:pt x="122" y="15684"/>
                    <a:pt x="1976" y="17903"/>
                    <a:pt x="3283" y="19848"/>
                  </a:cubicBezTo>
                  <a:cubicBezTo>
                    <a:pt x="3830" y="20639"/>
                    <a:pt x="4742" y="22067"/>
                    <a:pt x="5654" y="23496"/>
                  </a:cubicBezTo>
                  <a:cubicBezTo>
                    <a:pt x="6018" y="24073"/>
                    <a:pt x="6383" y="24651"/>
                    <a:pt x="6718" y="25168"/>
                  </a:cubicBezTo>
                  <a:cubicBezTo>
                    <a:pt x="7629" y="26596"/>
                    <a:pt x="8298" y="27691"/>
                    <a:pt x="8298" y="27691"/>
                  </a:cubicBezTo>
                  <a:cubicBezTo>
                    <a:pt x="8450" y="27660"/>
                    <a:pt x="8602" y="27630"/>
                    <a:pt x="8754" y="27569"/>
                  </a:cubicBezTo>
                  <a:cubicBezTo>
                    <a:pt x="9088" y="27447"/>
                    <a:pt x="9392" y="27265"/>
                    <a:pt x="9605" y="27022"/>
                  </a:cubicBezTo>
                  <a:cubicBezTo>
                    <a:pt x="10031" y="26627"/>
                    <a:pt x="10213" y="26171"/>
                    <a:pt x="10213" y="26171"/>
                  </a:cubicBezTo>
                  <a:cubicBezTo>
                    <a:pt x="10213" y="26171"/>
                    <a:pt x="10152" y="25988"/>
                    <a:pt x="10061" y="25684"/>
                  </a:cubicBezTo>
                  <a:cubicBezTo>
                    <a:pt x="9970" y="25411"/>
                    <a:pt x="9818" y="25016"/>
                    <a:pt x="9666" y="24560"/>
                  </a:cubicBezTo>
                  <a:cubicBezTo>
                    <a:pt x="9088" y="22888"/>
                    <a:pt x="8146" y="20274"/>
                    <a:pt x="7356" y="18511"/>
                  </a:cubicBezTo>
                  <a:cubicBezTo>
                    <a:pt x="7082" y="17903"/>
                    <a:pt x="6809" y="17386"/>
                    <a:pt x="6596" y="17052"/>
                  </a:cubicBezTo>
                  <a:cubicBezTo>
                    <a:pt x="6049" y="16231"/>
                    <a:pt x="5623" y="15624"/>
                    <a:pt x="5319" y="15168"/>
                  </a:cubicBezTo>
                  <a:cubicBezTo>
                    <a:pt x="4924" y="14651"/>
                    <a:pt x="4742" y="14347"/>
                    <a:pt x="4681" y="14195"/>
                  </a:cubicBezTo>
                  <a:cubicBezTo>
                    <a:pt x="4681" y="14165"/>
                    <a:pt x="4742" y="13982"/>
                    <a:pt x="4803" y="13739"/>
                  </a:cubicBezTo>
                  <a:cubicBezTo>
                    <a:pt x="5167" y="12675"/>
                    <a:pt x="6201" y="10092"/>
                    <a:pt x="6778" y="8633"/>
                  </a:cubicBezTo>
                  <a:cubicBezTo>
                    <a:pt x="7021" y="8025"/>
                    <a:pt x="7173" y="7629"/>
                    <a:pt x="7173" y="7629"/>
                  </a:cubicBezTo>
                  <a:lnTo>
                    <a:pt x="6839" y="5167"/>
                  </a:lnTo>
                  <a:lnTo>
                    <a:pt x="4012" y="51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9;p28"/>
            <p:cNvSpPr/>
            <p:nvPr/>
          </p:nvSpPr>
          <p:spPr>
            <a:xfrm>
              <a:off x="7798625" y="1807925"/>
              <a:ext cx="213125" cy="765125"/>
            </a:xfrm>
            <a:custGeom>
              <a:avLst/>
              <a:gdLst/>
              <a:ahLst/>
              <a:cxnLst/>
              <a:rect l="l" t="t" r="r" b="b"/>
              <a:pathLst>
                <a:path w="8525" h="30605" extrusionOk="0">
                  <a:moveTo>
                    <a:pt x="2554" y="1"/>
                  </a:moveTo>
                  <a:cubicBezTo>
                    <a:pt x="1153" y="1"/>
                    <a:pt x="1" y="184"/>
                    <a:pt x="74" y="797"/>
                  </a:cubicBezTo>
                  <a:cubicBezTo>
                    <a:pt x="257" y="2286"/>
                    <a:pt x="925" y="4657"/>
                    <a:pt x="925" y="4657"/>
                  </a:cubicBezTo>
                  <a:cubicBezTo>
                    <a:pt x="925" y="4657"/>
                    <a:pt x="1047" y="13927"/>
                    <a:pt x="1381" y="17241"/>
                  </a:cubicBezTo>
                  <a:cubicBezTo>
                    <a:pt x="1716" y="20554"/>
                    <a:pt x="1199" y="30159"/>
                    <a:pt x="1199" y="30159"/>
                  </a:cubicBezTo>
                  <a:cubicBezTo>
                    <a:pt x="1199" y="30554"/>
                    <a:pt x="1928" y="30584"/>
                    <a:pt x="2232" y="30584"/>
                  </a:cubicBezTo>
                  <a:cubicBezTo>
                    <a:pt x="2357" y="30599"/>
                    <a:pt x="2474" y="30605"/>
                    <a:pt x="2581" y="30605"/>
                  </a:cubicBezTo>
                  <a:cubicBezTo>
                    <a:pt x="3155" y="30605"/>
                    <a:pt x="3479" y="30432"/>
                    <a:pt x="3479" y="30432"/>
                  </a:cubicBezTo>
                  <a:cubicBezTo>
                    <a:pt x="3479" y="30432"/>
                    <a:pt x="5971" y="23411"/>
                    <a:pt x="6001" y="21253"/>
                  </a:cubicBezTo>
                  <a:cubicBezTo>
                    <a:pt x="6032" y="19095"/>
                    <a:pt x="5150" y="16845"/>
                    <a:pt x="5150" y="15994"/>
                  </a:cubicBezTo>
                  <a:cubicBezTo>
                    <a:pt x="5150" y="15174"/>
                    <a:pt x="7430" y="8608"/>
                    <a:pt x="7977" y="5538"/>
                  </a:cubicBezTo>
                  <a:cubicBezTo>
                    <a:pt x="8524" y="2499"/>
                    <a:pt x="7248" y="401"/>
                    <a:pt x="7248" y="401"/>
                  </a:cubicBezTo>
                  <a:cubicBezTo>
                    <a:pt x="7248" y="401"/>
                    <a:pt x="4628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10;p28"/>
            <p:cNvSpPr/>
            <p:nvPr/>
          </p:nvSpPr>
          <p:spPr>
            <a:xfrm>
              <a:off x="7743475" y="12921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" y="1"/>
                  </a:moveTo>
                  <a:cubicBezTo>
                    <a:pt x="1" y="791"/>
                    <a:pt x="244" y="3496"/>
                    <a:pt x="244" y="3496"/>
                  </a:cubicBezTo>
                  <a:cubicBezTo>
                    <a:pt x="244" y="3496"/>
                    <a:pt x="1794" y="2523"/>
                    <a:pt x="2645" y="2493"/>
                  </a:cubicBezTo>
                  <a:cubicBezTo>
                    <a:pt x="3496" y="2493"/>
                    <a:pt x="2067" y="1"/>
                    <a:pt x="2067" y="1"/>
                  </a:cubicBezTo>
                  <a:close/>
                </a:path>
              </a:pathLst>
            </a:custGeom>
            <a:solidFill>
              <a:srgbClr val="591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11;p28"/>
            <p:cNvSpPr/>
            <p:nvPr/>
          </p:nvSpPr>
          <p:spPr>
            <a:xfrm>
              <a:off x="7697125" y="1351325"/>
              <a:ext cx="101850" cy="285800"/>
            </a:xfrm>
            <a:custGeom>
              <a:avLst/>
              <a:gdLst/>
              <a:ahLst/>
              <a:cxnLst/>
              <a:rect l="l" t="t" r="r" b="b"/>
              <a:pathLst>
                <a:path w="4074" h="11432" extrusionOk="0">
                  <a:moveTo>
                    <a:pt x="2066" y="1"/>
                  </a:moveTo>
                  <a:cubicBezTo>
                    <a:pt x="2028" y="1"/>
                    <a:pt x="2007" y="2"/>
                    <a:pt x="2007" y="2"/>
                  </a:cubicBezTo>
                  <a:cubicBezTo>
                    <a:pt x="882" y="124"/>
                    <a:pt x="61" y="1279"/>
                    <a:pt x="31" y="2981"/>
                  </a:cubicBezTo>
                  <a:cubicBezTo>
                    <a:pt x="0" y="3924"/>
                    <a:pt x="456" y="6142"/>
                    <a:pt x="700" y="7905"/>
                  </a:cubicBezTo>
                  <a:cubicBezTo>
                    <a:pt x="821" y="8696"/>
                    <a:pt x="1277" y="10367"/>
                    <a:pt x="1277" y="10428"/>
                  </a:cubicBezTo>
                  <a:lnTo>
                    <a:pt x="3861" y="11431"/>
                  </a:lnTo>
                  <a:cubicBezTo>
                    <a:pt x="3921" y="11006"/>
                    <a:pt x="3921" y="10398"/>
                    <a:pt x="3921" y="9455"/>
                  </a:cubicBezTo>
                  <a:cubicBezTo>
                    <a:pt x="3952" y="8118"/>
                    <a:pt x="4073" y="4653"/>
                    <a:pt x="3891" y="2252"/>
                  </a:cubicBezTo>
                  <a:cubicBezTo>
                    <a:pt x="3729" y="120"/>
                    <a:pt x="2370" y="1"/>
                    <a:pt x="2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12;p28"/>
            <p:cNvSpPr/>
            <p:nvPr/>
          </p:nvSpPr>
          <p:spPr>
            <a:xfrm>
              <a:off x="7677375" y="1351350"/>
              <a:ext cx="323725" cy="508425"/>
            </a:xfrm>
            <a:custGeom>
              <a:avLst/>
              <a:gdLst/>
              <a:ahLst/>
              <a:cxnLst/>
              <a:rect l="l" t="t" r="r" b="b"/>
              <a:pathLst>
                <a:path w="12949" h="20337" extrusionOk="0">
                  <a:moveTo>
                    <a:pt x="2866" y="0"/>
                  </a:moveTo>
                  <a:cubicBezTo>
                    <a:pt x="2099" y="0"/>
                    <a:pt x="1460" y="657"/>
                    <a:pt x="1520" y="1430"/>
                  </a:cubicBezTo>
                  <a:cubicBezTo>
                    <a:pt x="1550" y="2068"/>
                    <a:pt x="1672" y="2767"/>
                    <a:pt x="1459" y="3345"/>
                  </a:cubicBezTo>
                  <a:cubicBezTo>
                    <a:pt x="1034" y="4378"/>
                    <a:pt x="0" y="5685"/>
                    <a:pt x="456" y="6962"/>
                  </a:cubicBezTo>
                  <a:cubicBezTo>
                    <a:pt x="486" y="7053"/>
                    <a:pt x="517" y="7144"/>
                    <a:pt x="578" y="7236"/>
                  </a:cubicBezTo>
                  <a:cubicBezTo>
                    <a:pt x="790" y="7722"/>
                    <a:pt x="1034" y="8147"/>
                    <a:pt x="1277" y="8451"/>
                  </a:cubicBezTo>
                  <a:cubicBezTo>
                    <a:pt x="1459" y="8725"/>
                    <a:pt x="1611" y="8999"/>
                    <a:pt x="1733" y="9303"/>
                  </a:cubicBezTo>
                  <a:cubicBezTo>
                    <a:pt x="1824" y="9576"/>
                    <a:pt x="1915" y="9850"/>
                    <a:pt x="1915" y="10154"/>
                  </a:cubicBezTo>
                  <a:cubicBezTo>
                    <a:pt x="2280" y="13983"/>
                    <a:pt x="1490" y="17175"/>
                    <a:pt x="1490" y="17175"/>
                  </a:cubicBezTo>
                  <a:cubicBezTo>
                    <a:pt x="1490" y="17175"/>
                    <a:pt x="4256" y="20336"/>
                    <a:pt x="7660" y="20336"/>
                  </a:cubicBezTo>
                  <a:cubicBezTo>
                    <a:pt x="11095" y="20336"/>
                    <a:pt x="12158" y="18816"/>
                    <a:pt x="12158" y="18816"/>
                  </a:cubicBezTo>
                  <a:cubicBezTo>
                    <a:pt x="12158" y="18816"/>
                    <a:pt x="11338" y="16749"/>
                    <a:pt x="10760" y="15442"/>
                  </a:cubicBezTo>
                  <a:cubicBezTo>
                    <a:pt x="10335" y="14500"/>
                    <a:pt x="10335" y="12372"/>
                    <a:pt x="10639" y="10701"/>
                  </a:cubicBezTo>
                  <a:cubicBezTo>
                    <a:pt x="10973" y="8999"/>
                    <a:pt x="12949" y="4500"/>
                    <a:pt x="11581" y="2555"/>
                  </a:cubicBezTo>
                  <a:cubicBezTo>
                    <a:pt x="10213" y="579"/>
                    <a:pt x="5167" y="123"/>
                    <a:pt x="2918" y="1"/>
                  </a:cubicBezTo>
                  <a:cubicBezTo>
                    <a:pt x="2901" y="1"/>
                    <a:pt x="2883" y="0"/>
                    <a:pt x="2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13;p28"/>
            <p:cNvSpPr/>
            <p:nvPr/>
          </p:nvSpPr>
          <p:spPr>
            <a:xfrm>
              <a:off x="7691800" y="1512475"/>
              <a:ext cx="247000" cy="221900"/>
            </a:xfrm>
            <a:custGeom>
              <a:avLst/>
              <a:gdLst/>
              <a:ahLst/>
              <a:cxnLst/>
              <a:rect l="l" t="t" r="r" b="b"/>
              <a:pathLst>
                <a:path w="9880" h="8876" extrusionOk="0">
                  <a:moveTo>
                    <a:pt x="1" y="791"/>
                  </a:moveTo>
                  <a:lnTo>
                    <a:pt x="1" y="791"/>
                  </a:lnTo>
                  <a:cubicBezTo>
                    <a:pt x="2" y="794"/>
                    <a:pt x="4" y="798"/>
                    <a:pt x="6" y="803"/>
                  </a:cubicBezTo>
                  <a:lnTo>
                    <a:pt x="6" y="803"/>
                  </a:lnTo>
                  <a:cubicBezTo>
                    <a:pt x="4" y="799"/>
                    <a:pt x="3" y="795"/>
                    <a:pt x="1" y="791"/>
                  </a:cubicBezTo>
                  <a:close/>
                  <a:moveTo>
                    <a:pt x="7812" y="0"/>
                  </a:moveTo>
                  <a:cubicBezTo>
                    <a:pt x="7812" y="0"/>
                    <a:pt x="7812" y="639"/>
                    <a:pt x="7812" y="1490"/>
                  </a:cubicBezTo>
                  <a:cubicBezTo>
                    <a:pt x="7812" y="1490"/>
                    <a:pt x="7630" y="3344"/>
                    <a:pt x="7052" y="3587"/>
                  </a:cubicBezTo>
                  <a:cubicBezTo>
                    <a:pt x="6740" y="3726"/>
                    <a:pt x="6338" y="3756"/>
                    <a:pt x="6051" y="3756"/>
                  </a:cubicBezTo>
                  <a:cubicBezTo>
                    <a:pt x="5835" y="3756"/>
                    <a:pt x="5685" y="3739"/>
                    <a:pt x="5685" y="3739"/>
                  </a:cubicBezTo>
                  <a:cubicBezTo>
                    <a:pt x="4378" y="3374"/>
                    <a:pt x="2827" y="2888"/>
                    <a:pt x="2128" y="2645"/>
                  </a:cubicBezTo>
                  <a:cubicBezTo>
                    <a:pt x="952" y="2262"/>
                    <a:pt x="88" y="969"/>
                    <a:pt x="6" y="803"/>
                  </a:cubicBezTo>
                  <a:lnTo>
                    <a:pt x="6" y="803"/>
                  </a:lnTo>
                  <a:cubicBezTo>
                    <a:pt x="218" y="1284"/>
                    <a:pt x="459" y="1705"/>
                    <a:pt x="700" y="2006"/>
                  </a:cubicBezTo>
                  <a:cubicBezTo>
                    <a:pt x="882" y="2250"/>
                    <a:pt x="1034" y="2554"/>
                    <a:pt x="1156" y="2858"/>
                  </a:cubicBezTo>
                  <a:cubicBezTo>
                    <a:pt x="1733" y="3222"/>
                    <a:pt x="3679" y="3709"/>
                    <a:pt x="4742" y="4043"/>
                  </a:cubicBezTo>
                  <a:cubicBezTo>
                    <a:pt x="5563" y="4286"/>
                    <a:pt x="6809" y="4894"/>
                    <a:pt x="7448" y="5107"/>
                  </a:cubicBezTo>
                  <a:cubicBezTo>
                    <a:pt x="7660" y="5198"/>
                    <a:pt x="7812" y="5380"/>
                    <a:pt x="7812" y="5624"/>
                  </a:cubicBezTo>
                  <a:lnTo>
                    <a:pt x="7812" y="6201"/>
                  </a:lnTo>
                  <a:lnTo>
                    <a:pt x="5685" y="8876"/>
                  </a:lnTo>
                  <a:lnTo>
                    <a:pt x="9302" y="7326"/>
                  </a:lnTo>
                  <a:lnTo>
                    <a:pt x="9879" y="4104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14;p28"/>
            <p:cNvSpPr/>
            <p:nvPr/>
          </p:nvSpPr>
          <p:spPr>
            <a:xfrm>
              <a:off x="7675850" y="1571750"/>
              <a:ext cx="322225" cy="374650"/>
            </a:xfrm>
            <a:custGeom>
              <a:avLst/>
              <a:gdLst/>
              <a:ahLst/>
              <a:cxnLst/>
              <a:rect l="l" t="t" r="r" b="b"/>
              <a:pathLst>
                <a:path w="12889" h="14986" extrusionOk="0">
                  <a:moveTo>
                    <a:pt x="12797" y="11520"/>
                  </a:moveTo>
                  <a:lnTo>
                    <a:pt x="8785" y="365"/>
                  </a:lnTo>
                  <a:lnTo>
                    <a:pt x="8785" y="365"/>
                  </a:lnTo>
                  <a:lnTo>
                    <a:pt x="8845" y="91"/>
                  </a:lnTo>
                  <a:lnTo>
                    <a:pt x="8481" y="0"/>
                  </a:lnTo>
                  <a:cubicBezTo>
                    <a:pt x="8481" y="0"/>
                    <a:pt x="8390" y="0"/>
                    <a:pt x="8298" y="31"/>
                  </a:cubicBezTo>
                  <a:lnTo>
                    <a:pt x="274" y="2949"/>
                  </a:lnTo>
                  <a:cubicBezTo>
                    <a:pt x="92" y="3009"/>
                    <a:pt x="0" y="3192"/>
                    <a:pt x="92" y="3374"/>
                  </a:cubicBezTo>
                  <a:lnTo>
                    <a:pt x="4134" y="14681"/>
                  </a:lnTo>
                  <a:cubicBezTo>
                    <a:pt x="4195" y="14833"/>
                    <a:pt x="4347" y="14894"/>
                    <a:pt x="4347" y="14894"/>
                  </a:cubicBezTo>
                  <a:lnTo>
                    <a:pt x="4742" y="14985"/>
                  </a:lnTo>
                  <a:lnTo>
                    <a:pt x="4742" y="14833"/>
                  </a:lnTo>
                  <a:lnTo>
                    <a:pt x="12584" y="11976"/>
                  </a:lnTo>
                  <a:cubicBezTo>
                    <a:pt x="12797" y="11915"/>
                    <a:pt x="12888" y="11702"/>
                    <a:pt x="12797" y="1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15;p28"/>
            <p:cNvSpPr/>
            <p:nvPr/>
          </p:nvSpPr>
          <p:spPr>
            <a:xfrm>
              <a:off x="7685725" y="1573550"/>
              <a:ext cx="321450" cy="372550"/>
            </a:xfrm>
            <a:custGeom>
              <a:avLst/>
              <a:gdLst/>
              <a:ahLst/>
              <a:cxnLst/>
              <a:rect l="l" t="t" r="r" b="b"/>
              <a:pathLst>
                <a:path w="12858" h="14902" extrusionOk="0">
                  <a:moveTo>
                    <a:pt x="8385" y="1"/>
                  </a:moveTo>
                  <a:cubicBezTo>
                    <a:pt x="8346" y="1"/>
                    <a:pt x="8306" y="7"/>
                    <a:pt x="8268" y="19"/>
                  </a:cubicBezTo>
                  <a:lnTo>
                    <a:pt x="244" y="2937"/>
                  </a:lnTo>
                  <a:cubicBezTo>
                    <a:pt x="92" y="2998"/>
                    <a:pt x="0" y="3211"/>
                    <a:pt x="61" y="3393"/>
                  </a:cubicBezTo>
                  <a:lnTo>
                    <a:pt x="4104" y="14670"/>
                  </a:lnTo>
                  <a:cubicBezTo>
                    <a:pt x="4176" y="14814"/>
                    <a:pt x="4305" y="14902"/>
                    <a:pt x="4446" y="14902"/>
                  </a:cubicBezTo>
                  <a:cubicBezTo>
                    <a:pt x="4484" y="14902"/>
                    <a:pt x="4522" y="14896"/>
                    <a:pt x="4560" y="14883"/>
                  </a:cubicBezTo>
                  <a:lnTo>
                    <a:pt x="12584" y="11965"/>
                  </a:lnTo>
                  <a:cubicBezTo>
                    <a:pt x="12736" y="11904"/>
                    <a:pt x="12858" y="11722"/>
                    <a:pt x="12767" y="11539"/>
                  </a:cubicBezTo>
                  <a:lnTo>
                    <a:pt x="8724" y="232"/>
                  </a:lnTo>
                  <a:cubicBezTo>
                    <a:pt x="8676" y="88"/>
                    <a:pt x="8533" y="1"/>
                    <a:pt x="8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6;p28"/>
            <p:cNvSpPr/>
            <p:nvPr/>
          </p:nvSpPr>
          <p:spPr>
            <a:xfrm>
              <a:off x="7762475" y="1286025"/>
              <a:ext cx="116200" cy="132475"/>
            </a:xfrm>
            <a:custGeom>
              <a:avLst/>
              <a:gdLst/>
              <a:ahLst/>
              <a:cxnLst/>
              <a:rect l="l" t="t" r="r" b="b"/>
              <a:pathLst>
                <a:path w="4648" h="5299" extrusionOk="0">
                  <a:moveTo>
                    <a:pt x="3496" y="0"/>
                  </a:moveTo>
                  <a:lnTo>
                    <a:pt x="0" y="1307"/>
                  </a:lnTo>
                  <a:cubicBezTo>
                    <a:pt x="912" y="2371"/>
                    <a:pt x="882" y="5198"/>
                    <a:pt x="882" y="5198"/>
                  </a:cubicBezTo>
                  <a:cubicBezTo>
                    <a:pt x="1201" y="5267"/>
                    <a:pt x="1500" y="5298"/>
                    <a:pt x="1778" y="5298"/>
                  </a:cubicBezTo>
                  <a:cubicBezTo>
                    <a:pt x="3700" y="5298"/>
                    <a:pt x="4647" y="3830"/>
                    <a:pt x="4621" y="3405"/>
                  </a:cubicBezTo>
                  <a:cubicBezTo>
                    <a:pt x="4590" y="2918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7;p28"/>
            <p:cNvSpPr/>
            <p:nvPr/>
          </p:nvSpPr>
          <p:spPr>
            <a:xfrm>
              <a:off x="7709275" y="1107100"/>
              <a:ext cx="187725" cy="251150"/>
            </a:xfrm>
            <a:custGeom>
              <a:avLst/>
              <a:gdLst/>
              <a:ahLst/>
              <a:cxnLst/>
              <a:rect l="l" t="t" r="r" b="b"/>
              <a:pathLst>
                <a:path w="7509" h="10046" extrusionOk="0">
                  <a:moveTo>
                    <a:pt x="3693" y="1"/>
                  </a:moveTo>
                  <a:cubicBezTo>
                    <a:pt x="3521" y="1"/>
                    <a:pt x="3353" y="15"/>
                    <a:pt x="3192" y="45"/>
                  </a:cubicBezTo>
                  <a:cubicBezTo>
                    <a:pt x="1703" y="288"/>
                    <a:pt x="517" y="1322"/>
                    <a:pt x="365" y="2750"/>
                  </a:cubicBezTo>
                  <a:cubicBezTo>
                    <a:pt x="365" y="2750"/>
                    <a:pt x="1" y="5151"/>
                    <a:pt x="609" y="7279"/>
                  </a:cubicBezTo>
                  <a:cubicBezTo>
                    <a:pt x="1247" y="9407"/>
                    <a:pt x="2128" y="10015"/>
                    <a:pt x="2615" y="10045"/>
                  </a:cubicBezTo>
                  <a:cubicBezTo>
                    <a:pt x="2621" y="10045"/>
                    <a:pt x="2628" y="10046"/>
                    <a:pt x="2636" y="10046"/>
                  </a:cubicBezTo>
                  <a:cubicBezTo>
                    <a:pt x="3172" y="10046"/>
                    <a:pt x="5757" y="8954"/>
                    <a:pt x="6597" y="6945"/>
                  </a:cubicBezTo>
                  <a:cubicBezTo>
                    <a:pt x="7417" y="4908"/>
                    <a:pt x="7508" y="3236"/>
                    <a:pt x="7113" y="2021"/>
                  </a:cubicBezTo>
                  <a:cubicBezTo>
                    <a:pt x="6789" y="938"/>
                    <a:pt x="5091" y="1"/>
                    <a:pt x="3693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8;p28"/>
            <p:cNvSpPr/>
            <p:nvPr/>
          </p:nvSpPr>
          <p:spPr>
            <a:xfrm>
              <a:off x="7703200" y="1094175"/>
              <a:ext cx="247000" cy="357750"/>
            </a:xfrm>
            <a:custGeom>
              <a:avLst/>
              <a:gdLst/>
              <a:ahLst/>
              <a:cxnLst/>
              <a:rect l="l" t="t" r="r" b="b"/>
              <a:pathLst>
                <a:path w="9880" h="14310" extrusionOk="0">
                  <a:moveTo>
                    <a:pt x="4496" y="1"/>
                  </a:moveTo>
                  <a:cubicBezTo>
                    <a:pt x="2925" y="1"/>
                    <a:pt x="1414" y="875"/>
                    <a:pt x="669" y="2082"/>
                  </a:cubicBezTo>
                  <a:cubicBezTo>
                    <a:pt x="639" y="2142"/>
                    <a:pt x="608" y="2173"/>
                    <a:pt x="578" y="2234"/>
                  </a:cubicBezTo>
                  <a:cubicBezTo>
                    <a:pt x="1" y="3328"/>
                    <a:pt x="700" y="4665"/>
                    <a:pt x="1946" y="4908"/>
                  </a:cubicBezTo>
                  <a:cubicBezTo>
                    <a:pt x="2523" y="5030"/>
                    <a:pt x="5837" y="5212"/>
                    <a:pt x="5897" y="6185"/>
                  </a:cubicBezTo>
                  <a:cubicBezTo>
                    <a:pt x="5928" y="6459"/>
                    <a:pt x="5928" y="6793"/>
                    <a:pt x="5928" y="7158"/>
                  </a:cubicBezTo>
                  <a:lnTo>
                    <a:pt x="5928" y="7219"/>
                  </a:lnTo>
                  <a:cubicBezTo>
                    <a:pt x="5928" y="7796"/>
                    <a:pt x="5928" y="8981"/>
                    <a:pt x="5989" y="9985"/>
                  </a:cubicBezTo>
                  <a:cubicBezTo>
                    <a:pt x="5989" y="9985"/>
                    <a:pt x="6110" y="14088"/>
                    <a:pt x="6414" y="14301"/>
                  </a:cubicBezTo>
                  <a:cubicBezTo>
                    <a:pt x="6424" y="14307"/>
                    <a:pt x="6435" y="14310"/>
                    <a:pt x="6446" y="14310"/>
                  </a:cubicBezTo>
                  <a:cubicBezTo>
                    <a:pt x="6780" y="14310"/>
                    <a:pt x="7693" y="11798"/>
                    <a:pt x="8663" y="11504"/>
                  </a:cubicBezTo>
                  <a:cubicBezTo>
                    <a:pt x="8663" y="11504"/>
                    <a:pt x="9879" y="4149"/>
                    <a:pt x="7691" y="1535"/>
                  </a:cubicBezTo>
                  <a:cubicBezTo>
                    <a:pt x="6767" y="446"/>
                    <a:pt x="5616" y="1"/>
                    <a:pt x="4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9;p28"/>
            <p:cNvSpPr/>
            <p:nvPr/>
          </p:nvSpPr>
          <p:spPr>
            <a:xfrm>
              <a:off x="7845300" y="1243950"/>
              <a:ext cx="31950" cy="54250"/>
            </a:xfrm>
            <a:custGeom>
              <a:avLst/>
              <a:gdLst/>
              <a:ahLst/>
              <a:cxnLst/>
              <a:rect l="l" t="t" r="r" b="b"/>
              <a:pathLst>
                <a:path w="1278" h="2170" extrusionOk="0">
                  <a:moveTo>
                    <a:pt x="647" y="0"/>
                  </a:moveTo>
                  <a:cubicBezTo>
                    <a:pt x="255" y="0"/>
                    <a:pt x="1" y="407"/>
                    <a:pt x="1" y="407"/>
                  </a:cubicBezTo>
                  <a:lnTo>
                    <a:pt x="61" y="2170"/>
                  </a:lnTo>
                  <a:cubicBezTo>
                    <a:pt x="61" y="2170"/>
                    <a:pt x="65" y="2170"/>
                    <a:pt x="72" y="2170"/>
                  </a:cubicBezTo>
                  <a:cubicBezTo>
                    <a:pt x="172" y="2170"/>
                    <a:pt x="927" y="2143"/>
                    <a:pt x="1125" y="1349"/>
                  </a:cubicBezTo>
                  <a:cubicBezTo>
                    <a:pt x="1277" y="802"/>
                    <a:pt x="1247" y="72"/>
                    <a:pt x="760" y="12"/>
                  </a:cubicBezTo>
                  <a:cubicBezTo>
                    <a:pt x="721" y="4"/>
                    <a:pt x="683" y="0"/>
                    <a:pt x="6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20;p28"/>
            <p:cNvSpPr/>
            <p:nvPr/>
          </p:nvSpPr>
          <p:spPr>
            <a:xfrm>
              <a:off x="7754125" y="1737400"/>
              <a:ext cx="114000" cy="79075"/>
            </a:xfrm>
            <a:custGeom>
              <a:avLst/>
              <a:gdLst/>
              <a:ahLst/>
              <a:cxnLst/>
              <a:rect l="l" t="t" r="r" b="b"/>
              <a:pathLst>
                <a:path w="4560" h="3163" extrusionOk="0">
                  <a:moveTo>
                    <a:pt x="3344" y="0"/>
                  </a:moveTo>
                  <a:cubicBezTo>
                    <a:pt x="3344" y="0"/>
                    <a:pt x="1034" y="1703"/>
                    <a:pt x="243" y="2007"/>
                  </a:cubicBezTo>
                  <a:cubicBezTo>
                    <a:pt x="152" y="2037"/>
                    <a:pt x="91" y="2067"/>
                    <a:pt x="0" y="2098"/>
                  </a:cubicBezTo>
                  <a:cubicBezTo>
                    <a:pt x="0" y="2098"/>
                    <a:pt x="1597" y="3162"/>
                    <a:pt x="1641" y="3162"/>
                  </a:cubicBezTo>
                  <a:cubicBezTo>
                    <a:pt x="1641" y="3162"/>
                    <a:pt x="1641" y="3162"/>
                    <a:pt x="1641" y="3162"/>
                  </a:cubicBezTo>
                  <a:cubicBezTo>
                    <a:pt x="2219" y="2554"/>
                    <a:pt x="4559" y="1490"/>
                    <a:pt x="4559" y="149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21;p28"/>
            <p:cNvSpPr/>
            <p:nvPr/>
          </p:nvSpPr>
          <p:spPr>
            <a:xfrm>
              <a:off x="7719150" y="1767800"/>
              <a:ext cx="95775" cy="82050"/>
            </a:xfrm>
            <a:custGeom>
              <a:avLst/>
              <a:gdLst/>
              <a:ahLst/>
              <a:cxnLst/>
              <a:rect l="l" t="t" r="r" b="b"/>
              <a:pathLst>
                <a:path w="3831" h="3282" extrusionOk="0">
                  <a:moveTo>
                    <a:pt x="3010" y="0"/>
                  </a:moveTo>
                  <a:cubicBezTo>
                    <a:pt x="3010" y="0"/>
                    <a:pt x="2554" y="335"/>
                    <a:pt x="2463" y="365"/>
                  </a:cubicBezTo>
                  <a:cubicBezTo>
                    <a:pt x="2402" y="395"/>
                    <a:pt x="2007" y="365"/>
                    <a:pt x="1673" y="547"/>
                  </a:cubicBezTo>
                  <a:cubicBezTo>
                    <a:pt x="1308" y="699"/>
                    <a:pt x="1126" y="1094"/>
                    <a:pt x="943" y="1186"/>
                  </a:cubicBezTo>
                  <a:cubicBezTo>
                    <a:pt x="730" y="1246"/>
                    <a:pt x="366" y="1246"/>
                    <a:pt x="183" y="1459"/>
                  </a:cubicBezTo>
                  <a:cubicBezTo>
                    <a:pt x="1" y="1642"/>
                    <a:pt x="487" y="3040"/>
                    <a:pt x="761" y="3192"/>
                  </a:cubicBezTo>
                  <a:cubicBezTo>
                    <a:pt x="856" y="3255"/>
                    <a:pt x="996" y="3282"/>
                    <a:pt x="1159" y="3282"/>
                  </a:cubicBezTo>
                  <a:cubicBezTo>
                    <a:pt x="1465" y="3282"/>
                    <a:pt x="1853" y="3189"/>
                    <a:pt x="2189" y="3070"/>
                  </a:cubicBezTo>
                  <a:cubicBezTo>
                    <a:pt x="2706" y="2857"/>
                    <a:pt x="2980" y="1976"/>
                    <a:pt x="3192" y="1763"/>
                  </a:cubicBezTo>
                  <a:cubicBezTo>
                    <a:pt x="3436" y="1550"/>
                    <a:pt x="3831" y="1338"/>
                    <a:pt x="3831" y="1338"/>
                  </a:cubicBezTo>
                  <a:lnTo>
                    <a:pt x="301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22;p28"/>
            <p:cNvSpPr/>
            <p:nvPr/>
          </p:nvSpPr>
          <p:spPr>
            <a:xfrm>
              <a:off x="7731425" y="1777675"/>
              <a:ext cx="40200" cy="16275"/>
            </a:xfrm>
            <a:custGeom>
              <a:avLst/>
              <a:gdLst/>
              <a:ahLst/>
              <a:cxnLst/>
              <a:rect l="l" t="t" r="r" b="b"/>
              <a:pathLst>
                <a:path w="1608" h="651" extrusionOk="0">
                  <a:moveTo>
                    <a:pt x="1607" y="0"/>
                  </a:moveTo>
                  <a:cubicBezTo>
                    <a:pt x="1607" y="0"/>
                    <a:pt x="878" y="0"/>
                    <a:pt x="726" y="31"/>
                  </a:cubicBezTo>
                  <a:cubicBezTo>
                    <a:pt x="574" y="61"/>
                    <a:pt x="57" y="396"/>
                    <a:pt x="27" y="456"/>
                  </a:cubicBezTo>
                  <a:cubicBezTo>
                    <a:pt x="0" y="509"/>
                    <a:pt x="64" y="651"/>
                    <a:pt x="238" y="651"/>
                  </a:cubicBezTo>
                  <a:cubicBezTo>
                    <a:pt x="266" y="651"/>
                    <a:pt x="297" y="647"/>
                    <a:pt x="331" y="639"/>
                  </a:cubicBezTo>
                  <a:cubicBezTo>
                    <a:pt x="543" y="578"/>
                    <a:pt x="969" y="578"/>
                    <a:pt x="969" y="57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3;p28"/>
            <p:cNvSpPr/>
            <p:nvPr/>
          </p:nvSpPr>
          <p:spPr>
            <a:xfrm>
              <a:off x="7816425" y="1400775"/>
              <a:ext cx="170250" cy="391350"/>
            </a:xfrm>
            <a:custGeom>
              <a:avLst/>
              <a:gdLst/>
              <a:ahLst/>
              <a:cxnLst/>
              <a:rect l="l" t="t" r="r" b="b"/>
              <a:pathLst>
                <a:path w="6810" h="15654" extrusionOk="0">
                  <a:moveTo>
                    <a:pt x="5018" y="0"/>
                  </a:moveTo>
                  <a:cubicBezTo>
                    <a:pt x="5017" y="0"/>
                    <a:pt x="5016" y="0"/>
                    <a:pt x="5016" y="0"/>
                  </a:cubicBezTo>
                  <a:cubicBezTo>
                    <a:pt x="3891" y="122"/>
                    <a:pt x="2827" y="1398"/>
                    <a:pt x="2767" y="3131"/>
                  </a:cubicBezTo>
                  <a:cubicBezTo>
                    <a:pt x="2736" y="4529"/>
                    <a:pt x="3374" y="8785"/>
                    <a:pt x="3587" y="10213"/>
                  </a:cubicBezTo>
                  <a:cubicBezTo>
                    <a:pt x="3648" y="10517"/>
                    <a:pt x="3526" y="10821"/>
                    <a:pt x="3283" y="11034"/>
                  </a:cubicBezTo>
                  <a:cubicBezTo>
                    <a:pt x="1976" y="12158"/>
                    <a:pt x="1" y="13952"/>
                    <a:pt x="1" y="13952"/>
                  </a:cubicBezTo>
                  <a:cubicBezTo>
                    <a:pt x="1034" y="14438"/>
                    <a:pt x="1216" y="15654"/>
                    <a:pt x="1216" y="15654"/>
                  </a:cubicBezTo>
                  <a:cubicBezTo>
                    <a:pt x="1216" y="15654"/>
                    <a:pt x="5988" y="12766"/>
                    <a:pt x="6475" y="12037"/>
                  </a:cubicBezTo>
                  <a:cubicBezTo>
                    <a:pt x="6718" y="11642"/>
                    <a:pt x="6657" y="10943"/>
                    <a:pt x="6688" y="9605"/>
                  </a:cubicBezTo>
                  <a:cubicBezTo>
                    <a:pt x="6688" y="8237"/>
                    <a:pt x="6809" y="4803"/>
                    <a:pt x="6657" y="2371"/>
                  </a:cubicBezTo>
                  <a:cubicBezTo>
                    <a:pt x="6479" y="29"/>
                    <a:pt x="5087" y="0"/>
                    <a:pt x="5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4;p28"/>
            <p:cNvSpPr/>
            <p:nvPr/>
          </p:nvSpPr>
          <p:spPr>
            <a:xfrm>
              <a:off x="7700175" y="1181150"/>
              <a:ext cx="38000" cy="54750"/>
            </a:xfrm>
            <a:custGeom>
              <a:avLst/>
              <a:gdLst/>
              <a:ahLst/>
              <a:cxnLst/>
              <a:rect l="l" t="t" r="r" b="b"/>
              <a:pathLst>
                <a:path w="1520" h="2190" extrusionOk="0">
                  <a:moveTo>
                    <a:pt x="547" y="1"/>
                  </a:moveTo>
                  <a:cubicBezTo>
                    <a:pt x="547" y="1"/>
                    <a:pt x="0" y="1126"/>
                    <a:pt x="608" y="2189"/>
                  </a:cubicBezTo>
                  <a:cubicBezTo>
                    <a:pt x="608" y="2189"/>
                    <a:pt x="699" y="791"/>
                    <a:pt x="1520" y="548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 idx="3"/>
          </p:nvPr>
        </p:nvSpPr>
        <p:spPr>
          <a:xfrm>
            <a:off x="2414166" y="399284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smtClean="0"/>
              <a:t>FITUR APLIKASI</a:t>
            </a:r>
            <a:endParaRPr sz="3200"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ctrTitle"/>
          </p:nvPr>
        </p:nvSpPr>
        <p:spPr>
          <a:xfrm>
            <a:off x="5505824" y="1337575"/>
            <a:ext cx="351445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LIST ALAT ELEKTRONIK</a:t>
            </a:r>
            <a:endParaRPr dirty="0"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1"/>
          </p:nvPr>
        </p:nvSpPr>
        <p:spPr>
          <a:xfrm>
            <a:off x="5501110" y="1769145"/>
            <a:ext cx="2888778" cy="559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Jendela awal langsung masuk di menu  list alat elektronik yang dijual</a:t>
            </a:r>
            <a:endParaRPr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 idx="2"/>
          </p:nvPr>
        </p:nvSpPr>
        <p:spPr>
          <a:xfrm>
            <a:off x="4379921" y="1337575"/>
            <a:ext cx="1049700" cy="731400"/>
          </a:xfrm>
          <a:prstGeom prst="rect">
            <a:avLst/>
          </a:prstGeom>
        </p:spPr>
        <p:txBody>
          <a:bodyPr spcFirstLastPara="1" wrap="square" lIns="91425" tIns="91425" rIns="9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01 </a:t>
            </a:r>
            <a:endParaRPr dirty="0"/>
          </a:p>
        </p:txBody>
      </p:sp>
      <p:sp>
        <p:nvSpPr>
          <p:cNvPr id="372" name="Google Shape;372;p27"/>
          <p:cNvSpPr txBox="1">
            <a:spLocks noGrp="1"/>
          </p:cNvSpPr>
          <p:nvPr>
            <p:ph type="ctrTitle" idx="4"/>
          </p:nvPr>
        </p:nvSpPr>
        <p:spPr>
          <a:xfrm>
            <a:off x="5505825" y="255762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MENU BUYING</a:t>
            </a:r>
            <a:endParaRPr dirty="0"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5"/>
          </p:nvPr>
        </p:nvSpPr>
        <p:spPr>
          <a:xfrm>
            <a:off x="5505828" y="2923313"/>
            <a:ext cx="292353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Pilihan pembelian yang sangat mudah dengan sekali klik</a:t>
            </a:r>
            <a:endParaRPr dirty="0"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6"/>
          </p:nvPr>
        </p:nvSpPr>
        <p:spPr>
          <a:xfrm>
            <a:off x="4379921" y="2557625"/>
            <a:ext cx="1096095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75" name="Google Shape;375;p27"/>
          <p:cNvSpPr txBox="1">
            <a:spLocks noGrp="1"/>
          </p:cNvSpPr>
          <p:nvPr>
            <p:ph type="ctrTitle" idx="7"/>
          </p:nvPr>
        </p:nvSpPr>
        <p:spPr>
          <a:xfrm>
            <a:off x="5505825" y="3777700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PAYMENT </a:t>
            </a:r>
            <a:endParaRPr dirty="0"/>
          </a:p>
        </p:txBody>
      </p:sp>
      <p:sp>
        <p:nvSpPr>
          <p:cNvPr id="376" name="Google Shape;376;p27"/>
          <p:cNvSpPr txBox="1">
            <a:spLocks noGrp="1"/>
          </p:cNvSpPr>
          <p:nvPr>
            <p:ph type="subTitle" idx="8"/>
          </p:nvPr>
        </p:nvSpPr>
        <p:spPr>
          <a:xfrm>
            <a:off x="5510024" y="4054818"/>
            <a:ext cx="3081009" cy="822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Payment yang mudah dan aman dan barang yang Anda beli dikirim sesuai pesanan</a:t>
            </a:r>
            <a:endParaRPr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9"/>
          </p:nvPr>
        </p:nvSpPr>
        <p:spPr>
          <a:xfrm>
            <a:off x="4379922" y="3777663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378" name="Google Shape;378;p27"/>
          <p:cNvGrpSpPr/>
          <p:nvPr/>
        </p:nvGrpSpPr>
        <p:grpSpPr>
          <a:xfrm rot="10800000" flipH="1">
            <a:off x="5437815" y="8564895"/>
            <a:ext cx="5156979" cy="3520181"/>
            <a:chOff x="2794450" y="2163225"/>
            <a:chExt cx="2018150" cy="1377600"/>
          </a:xfrm>
        </p:grpSpPr>
        <p:sp>
          <p:nvSpPr>
            <p:cNvPr id="379" name="Google Shape;379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-12850185" y="106695"/>
            <a:ext cx="5156979" cy="3520181"/>
            <a:chOff x="2794450" y="2163225"/>
            <a:chExt cx="2018150" cy="1377600"/>
          </a:xfrm>
        </p:grpSpPr>
        <p:sp>
          <p:nvSpPr>
            <p:cNvPr id="704" name="Google Shape;704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27"/>
          <p:cNvGrpSpPr/>
          <p:nvPr/>
        </p:nvGrpSpPr>
        <p:grpSpPr>
          <a:xfrm>
            <a:off x="209563" y="1496093"/>
            <a:ext cx="3396541" cy="3520324"/>
            <a:chOff x="285750" y="1504950"/>
            <a:chExt cx="3167234" cy="3282660"/>
          </a:xfrm>
        </p:grpSpPr>
        <p:sp>
          <p:nvSpPr>
            <p:cNvPr id="1029" name="Google Shape;1029;p27"/>
            <p:cNvSpPr/>
            <p:nvPr/>
          </p:nvSpPr>
          <p:spPr>
            <a:xfrm>
              <a:off x="285750" y="1504950"/>
              <a:ext cx="1966881" cy="2514000"/>
            </a:xfrm>
            <a:custGeom>
              <a:avLst/>
              <a:gdLst/>
              <a:ahLst/>
              <a:cxnLst/>
              <a:rect l="l" t="t" r="r" b="b"/>
              <a:pathLst>
                <a:path w="58573" h="74866" extrusionOk="0">
                  <a:moveTo>
                    <a:pt x="56901" y="1"/>
                  </a:moveTo>
                  <a:cubicBezTo>
                    <a:pt x="56871" y="1"/>
                    <a:pt x="56840" y="31"/>
                    <a:pt x="56810" y="31"/>
                  </a:cubicBezTo>
                  <a:lnTo>
                    <a:pt x="56780" y="31"/>
                  </a:lnTo>
                  <a:lnTo>
                    <a:pt x="56749" y="62"/>
                  </a:lnTo>
                  <a:lnTo>
                    <a:pt x="56688" y="62"/>
                  </a:lnTo>
                  <a:cubicBezTo>
                    <a:pt x="56658" y="92"/>
                    <a:pt x="56597" y="123"/>
                    <a:pt x="56567" y="153"/>
                  </a:cubicBezTo>
                  <a:lnTo>
                    <a:pt x="1003" y="32220"/>
                  </a:lnTo>
                  <a:cubicBezTo>
                    <a:pt x="943" y="32251"/>
                    <a:pt x="882" y="32281"/>
                    <a:pt x="821" y="32342"/>
                  </a:cubicBezTo>
                  <a:cubicBezTo>
                    <a:pt x="791" y="32372"/>
                    <a:pt x="791" y="32372"/>
                    <a:pt x="760" y="32403"/>
                  </a:cubicBezTo>
                  <a:cubicBezTo>
                    <a:pt x="730" y="32433"/>
                    <a:pt x="700" y="32433"/>
                    <a:pt x="669" y="32463"/>
                  </a:cubicBezTo>
                  <a:cubicBezTo>
                    <a:pt x="669" y="32494"/>
                    <a:pt x="639" y="32494"/>
                    <a:pt x="639" y="32524"/>
                  </a:cubicBezTo>
                  <a:lnTo>
                    <a:pt x="608" y="32555"/>
                  </a:lnTo>
                  <a:cubicBezTo>
                    <a:pt x="578" y="32555"/>
                    <a:pt x="578" y="32585"/>
                    <a:pt x="548" y="32585"/>
                  </a:cubicBezTo>
                  <a:cubicBezTo>
                    <a:pt x="548" y="32615"/>
                    <a:pt x="517" y="32646"/>
                    <a:pt x="487" y="32707"/>
                  </a:cubicBezTo>
                  <a:cubicBezTo>
                    <a:pt x="456" y="32707"/>
                    <a:pt x="456" y="32707"/>
                    <a:pt x="456" y="32737"/>
                  </a:cubicBezTo>
                  <a:lnTo>
                    <a:pt x="426" y="32737"/>
                  </a:lnTo>
                  <a:cubicBezTo>
                    <a:pt x="426" y="32767"/>
                    <a:pt x="426" y="32767"/>
                    <a:pt x="426" y="32798"/>
                  </a:cubicBezTo>
                  <a:cubicBezTo>
                    <a:pt x="396" y="32828"/>
                    <a:pt x="365" y="32828"/>
                    <a:pt x="365" y="32859"/>
                  </a:cubicBezTo>
                  <a:cubicBezTo>
                    <a:pt x="335" y="32889"/>
                    <a:pt x="304" y="32919"/>
                    <a:pt x="304" y="32950"/>
                  </a:cubicBezTo>
                  <a:cubicBezTo>
                    <a:pt x="304" y="32980"/>
                    <a:pt x="304" y="32980"/>
                    <a:pt x="304" y="32980"/>
                  </a:cubicBezTo>
                  <a:cubicBezTo>
                    <a:pt x="274" y="32980"/>
                    <a:pt x="274" y="33011"/>
                    <a:pt x="244" y="33041"/>
                  </a:cubicBezTo>
                  <a:cubicBezTo>
                    <a:pt x="244" y="33071"/>
                    <a:pt x="213" y="33102"/>
                    <a:pt x="213" y="33132"/>
                  </a:cubicBezTo>
                  <a:cubicBezTo>
                    <a:pt x="183" y="33163"/>
                    <a:pt x="183" y="33193"/>
                    <a:pt x="183" y="33193"/>
                  </a:cubicBezTo>
                  <a:cubicBezTo>
                    <a:pt x="183" y="33193"/>
                    <a:pt x="183" y="33223"/>
                    <a:pt x="183" y="33223"/>
                  </a:cubicBezTo>
                  <a:cubicBezTo>
                    <a:pt x="152" y="33254"/>
                    <a:pt x="152" y="33284"/>
                    <a:pt x="122" y="33314"/>
                  </a:cubicBezTo>
                  <a:cubicBezTo>
                    <a:pt x="122" y="33345"/>
                    <a:pt x="122" y="33375"/>
                    <a:pt x="92" y="33406"/>
                  </a:cubicBezTo>
                  <a:cubicBezTo>
                    <a:pt x="92" y="33406"/>
                    <a:pt x="92" y="33436"/>
                    <a:pt x="92" y="33436"/>
                  </a:cubicBezTo>
                  <a:cubicBezTo>
                    <a:pt x="92" y="33466"/>
                    <a:pt x="92" y="33466"/>
                    <a:pt x="61" y="33466"/>
                  </a:cubicBezTo>
                  <a:lnTo>
                    <a:pt x="61" y="33497"/>
                  </a:lnTo>
                  <a:cubicBezTo>
                    <a:pt x="61" y="33527"/>
                    <a:pt x="31" y="33588"/>
                    <a:pt x="31" y="33618"/>
                  </a:cubicBezTo>
                  <a:cubicBezTo>
                    <a:pt x="31" y="33649"/>
                    <a:pt x="31" y="33679"/>
                    <a:pt x="31" y="33679"/>
                  </a:cubicBezTo>
                  <a:cubicBezTo>
                    <a:pt x="31" y="33710"/>
                    <a:pt x="31" y="33710"/>
                    <a:pt x="31" y="33740"/>
                  </a:cubicBezTo>
                  <a:cubicBezTo>
                    <a:pt x="31" y="33740"/>
                    <a:pt x="0" y="33740"/>
                    <a:pt x="0" y="33770"/>
                  </a:cubicBezTo>
                  <a:cubicBezTo>
                    <a:pt x="0" y="33831"/>
                    <a:pt x="0" y="33892"/>
                    <a:pt x="0" y="33953"/>
                  </a:cubicBezTo>
                  <a:lnTo>
                    <a:pt x="92" y="73467"/>
                  </a:lnTo>
                  <a:cubicBezTo>
                    <a:pt x="92" y="73801"/>
                    <a:pt x="213" y="74014"/>
                    <a:pt x="396" y="74105"/>
                  </a:cubicBezTo>
                  <a:lnTo>
                    <a:pt x="1672" y="74865"/>
                  </a:lnTo>
                  <a:cubicBezTo>
                    <a:pt x="1490" y="74744"/>
                    <a:pt x="1399" y="74531"/>
                    <a:pt x="1399" y="74227"/>
                  </a:cubicBezTo>
                  <a:lnTo>
                    <a:pt x="1277" y="34713"/>
                  </a:lnTo>
                  <a:cubicBezTo>
                    <a:pt x="1277" y="34622"/>
                    <a:pt x="1277" y="34561"/>
                    <a:pt x="1307" y="34470"/>
                  </a:cubicBezTo>
                  <a:cubicBezTo>
                    <a:pt x="1307" y="34470"/>
                    <a:pt x="1307" y="34439"/>
                    <a:pt x="1307" y="34439"/>
                  </a:cubicBezTo>
                  <a:cubicBezTo>
                    <a:pt x="1307" y="34378"/>
                    <a:pt x="1338" y="34287"/>
                    <a:pt x="1368" y="34226"/>
                  </a:cubicBezTo>
                  <a:cubicBezTo>
                    <a:pt x="1368" y="34196"/>
                    <a:pt x="1368" y="34196"/>
                    <a:pt x="1368" y="34196"/>
                  </a:cubicBezTo>
                  <a:cubicBezTo>
                    <a:pt x="1399" y="34105"/>
                    <a:pt x="1429" y="34044"/>
                    <a:pt x="1459" y="33953"/>
                  </a:cubicBezTo>
                  <a:cubicBezTo>
                    <a:pt x="1490" y="33862"/>
                    <a:pt x="1520" y="33801"/>
                    <a:pt x="1581" y="33710"/>
                  </a:cubicBezTo>
                  <a:cubicBezTo>
                    <a:pt x="1611" y="33649"/>
                    <a:pt x="1672" y="33558"/>
                    <a:pt x="1733" y="33497"/>
                  </a:cubicBezTo>
                  <a:cubicBezTo>
                    <a:pt x="1733" y="33497"/>
                    <a:pt x="1733" y="33497"/>
                    <a:pt x="1733" y="33466"/>
                  </a:cubicBezTo>
                  <a:cubicBezTo>
                    <a:pt x="1794" y="33406"/>
                    <a:pt x="1824" y="33345"/>
                    <a:pt x="1885" y="33284"/>
                  </a:cubicBezTo>
                  <a:lnTo>
                    <a:pt x="1915" y="33254"/>
                  </a:lnTo>
                  <a:cubicBezTo>
                    <a:pt x="1946" y="33223"/>
                    <a:pt x="2007" y="33193"/>
                    <a:pt x="2037" y="33132"/>
                  </a:cubicBezTo>
                  <a:cubicBezTo>
                    <a:pt x="2067" y="33132"/>
                    <a:pt x="2098" y="33102"/>
                    <a:pt x="2098" y="33102"/>
                  </a:cubicBezTo>
                  <a:cubicBezTo>
                    <a:pt x="2159" y="33041"/>
                    <a:pt x="2219" y="33011"/>
                    <a:pt x="2280" y="32950"/>
                  </a:cubicBezTo>
                  <a:lnTo>
                    <a:pt x="57843" y="882"/>
                  </a:lnTo>
                  <a:cubicBezTo>
                    <a:pt x="57904" y="852"/>
                    <a:pt x="57965" y="822"/>
                    <a:pt x="58026" y="791"/>
                  </a:cubicBezTo>
                  <a:lnTo>
                    <a:pt x="58056" y="791"/>
                  </a:lnTo>
                  <a:cubicBezTo>
                    <a:pt x="58117" y="761"/>
                    <a:pt x="58178" y="761"/>
                    <a:pt x="58239" y="761"/>
                  </a:cubicBezTo>
                  <a:cubicBezTo>
                    <a:pt x="58269" y="746"/>
                    <a:pt x="58299" y="738"/>
                    <a:pt x="58330" y="738"/>
                  </a:cubicBezTo>
                  <a:cubicBezTo>
                    <a:pt x="58360" y="738"/>
                    <a:pt x="58391" y="746"/>
                    <a:pt x="58421" y="761"/>
                  </a:cubicBezTo>
                  <a:cubicBezTo>
                    <a:pt x="58482" y="761"/>
                    <a:pt x="58512" y="791"/>
                    <a:pt x="58573" y="822"/>
                  </a:cubicBezTo>
                  <a:lnTo>
                    <a:pt x="57266" y="62"/>
                  </a:lnTo>
                  <a:cubicBezTo>
                    <a:pt x="57266" y="62"/>
                    <a:pt x="57236" y="31"/>
                    <a:pt x="57236" y="31"/>
                  </a:cubicBezTo>
                  <a:lnTo>
                    <a:pt x="57175" y="31"/>
                  </a:lnTo>
                  <a:cubicBezTo>
                    <a:pt x="57144" y="1"/>
                    <a:pt x="57144" y="1"/>
                    <a:pt x="57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328633" y="1529733"/>
              <a:ext cx="1937297" cy="2491166"/>
            </a:xfrm>
            <a:custGeom>
              <a:avLst/>
              <a:gdLst/>
              <a:ahLst/>
              <a:cxnLst/>
              <a:rect l="l" t="t" r="r" b="b"/>
              <a:pathLst>
                <a:path w="57692" h="74186" extrusionOk="0">
                  <a:moveTo>
                    <a:pt x="57013" y="1"/>
                  </a:moveTo>
                  <a:cubicBezTo>
                    <a:pt x="56878" y="1"/>
                    <a:pt x="56726" y="47"/>
                    <a:pt x="56566" y="144"/>
                  </a:cubicBezTo>
                  <a:lnTo>
                    <a:pt x="1003" y="32212"/>
                  </a:lnTo>
                  <a:cubicBezTo>
                    <a:pt x="456" y="32546"/>
                    <a:pt x="0" y="33306"/>
                    <a:pt x="0" y="33975"/>
                  </a:cubicBezTo>
                  <a:lnTo>
                    <a:pt x="122" y="73459"/>
                  </a:lnTo>
                  <a:cubicBezTo>
                    <a:pt x="122" y="73926"/>
                    <a:pt x="344" y="74185"/>
                    <a:pt x="665" y="74185"/>
                  </a:cubicBezTo>
                  <a:cubicBezTo>
                    <a:pt x="803" y="74185"/>
                    <a:pt x="960" y="74137"/>
                    <a:pt x="1125" y="74036"/>
                  </a:cubicBezTo>
                  <a:lnTo>
                    <a:pt x="56688" y="41969"/>
                  </a:lnTo>
                  <a:cubicBezTo>
                    <a:pt x="57235" y="41665"/>
                    <a:pt x="57691" y="40874"/>
                    <a:pt x="57691" y="40236"/>
                  </a:cubicBezTo>
                  <a:lnTo>
                    <a:pt x="57570" y="722"/>
                  </a:lnTo>
                  <a:cubicBezTo>
                    <a:pt x="57570" y="270"/>
                    <a:pt x="57341" y="1"/>
                    <a:pt x="570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39849" y="3633163"/>
              <a:ext cx="3109038" cy="1154447"/>
            </a:xfrm>
            <a:custGeom>
              <a:avLst/>
              <a:gdLst/>
              <a:ahLst/>
              <a:cxnLst/>
              <a:rect l="l" t="t" r="r" b="b"/>
              <a:pathLst>
                <a:path w="92586" h="34379" extrusionOk="0">
                  <a:moveTo>
                    <a:pt x="92555" y="1"/>
                  </a:moveTo>
                  <a:cubicBezTo>
                    <a:pt x="92555" y="213"/>
                    <a:pt x="92434" y="426"/>
                    <a:pt x="92130" y="578"/>
                  </a:cubicBezTo>
                  <a:lnTo>
                    <a:pt x="36597" y="32646"/>
                  </a:lnTo>
                  <a:cubicBezTo>
                    <a:pt x="36536" y="32676"/>
                    <a:pt x="36445" y="32706"/>
                    <a:pt x="36384" y="32737"/>
                  </a:cubicBezTo>
                  <a:lnTo>
                    <a:pt x="36354" y="32767"/>
                  </a:lnTo>
                  <a:cubicBezTo>
                    <a:pt x="36293" y="32798"/>
                    <a:pt x="36202" y="32798"/>
                    <a:pt x="36141" y="32828"/>
                  </a:cubicBezTo>
                  <a:lnTo>
                    <a:pt x="36110" y="32828"/>
                  </a:lnTo>
                  <a:cubicBezTo>
                    <a:pt x="36019" y="32858"/>
                    <a:pt x="35959" y="32858"/>
                    <a:pt x="35867" y="32858"/>
                  </a:cubicBezTo>
                  <a:cubicBezTo>
                    <a:pt x="35867" y="32858"/>
                    <a:pt x="35867" y="32889"/>
                    <a:pt x="35837" y="32889"/>
                  </a:cubicBezTo>
                  <a:lnTo>
                    <a:pt x="35563" y="32889"/>
                  </a:lnTo>
                  <a:cubicBezTo>
                    <a:pt x="35503" y="32889"/>
                    <a:pt x="35411" y="32889"/>
                    <a:pt x="35320" y="32858"/>
                  </a:cubicBezTo>
                  <a:lnTo>
                    <a:pt x="35290" y="32858"/>
                  </a:lnTo>
                  <a:cubicBezTo>
                    <a:pt x="35229" y="32858"/>
                    <a:pt x="35168" y="32858"/>
                    <a:pt x="35107" y="32828"/>
                  </a:cubicBezTo>
                  <a:cubicBezTo>
                    <a:pt x="35077" y="32828"/>
                    <a:pt x="35016" y="32798"/>
                    <a:pt x="34955" y="32798"/>
                  </a:cubicBezTo>
                  <a:cubicBezTo>
                    <a:pt x="34925" y="32798"/>
                    <a:pt x="34895" y="32767"/>
                    <a:pt x="34864" y="32767"/>
                  </a:cubicBezTo>
                  <a:cubicBezTo>
                    <a:pt x="34773" y="32737"/>
                    <a:pt x="34682" y="32706"/>
                    <a:pt x="34591" y="32646"/>
                  </a:cubicBezTo>
                  <a:lnTo>
                    <a:pt x="426" y="12797"/>
                  </a:lnTo>
                  <a:cubicBezTo>
                    <a:pt x="396" y="12767"/>
                    <a:pt x="365" y="12736"/>
                    <a:pt x="335" y="12736"/>
                  </a:cubicBezTo>
                  <a:cubicBezTo>
                    <a:pt x="304" y="12706"/>
                    <a:pt x="274" y="12676"/>
                    <a:pt x="244" y="12645"/>
                  </a:cubicBezTo>
                  <a:cubicBezTo>
                    <a:pt x="183" y="12615"/>
                    <a:pt x="152" y="12584"/>
                    <a:pt x="122" y="12524"/>
                  </a:cubicBezTo>
                  <a:cubicBezTo>
                    <a:pt x="122" y="12524"/>
                    <a:pt x="92" y="12524"/>
                    <a:pt x="92" y="12493"/>
                  </a:cubicBezTo>
                  <a:cubicBezTo>
                    <a:pt x="61" y="12463"/>
                    <a:pt x="61" y="12433"/>
                    <a:pt x="31" y="12372"/>
                  </a:cubicBezTo>
                  <a:cubicBezTo>
                    <a:pt x="0" y="12311"/>
                    <a:pt x="0" y="12250"/>
                    <a:pt x="0" y="12220"/>
                  </a:cubicBezTo>
                  <a:lnTo>
                    <a:pt x="0" y="13709"/>
                  </a:lnTo>
                  <a:cubicBezTo>
                    <a:pt x="0" y="13740"/>
                    <a:pt x="0" y="13770"/>
                    <a:pt x="31" y="13800"/>
                  </a:cubicBezTo>
                  <a:cubicBezTo>
                    <a:pt x="31" y="13800"/>
                    <a:pt x="31" y="13831"/>
                    <a:pt x="31" y="13831"/>
                  </a:cubicBezTo>
                  <a:cubicBezTo>
                    <a:pt x="31" y="13861"/>
                    <a:pt x="31" y="13861"/>
                    <a:pt x="31" y="13861"/>
                  </a:cubicBezTo>
                  <a:cubicBezTo>
                    <a:pt x="61" y="13891"/>
                    <a:pt x="61" y="13922"/>
                    <a:pt x="92" y="13952"/>
                  </a:cubicBezTo>
                  <a:cubicBezTo>
                    <a:pt x="92" y="13952"/>
                    <a:pt x="92" y="13983"/>
                    <a:pt x="92" y="13983"/>
                  </a:cubicBezTo>
                  <a:cubicBezTo>
                    <a:pt x="122" y="13983"/>
                    <a:pt x="122" y="14013"/>
                    <a:pt x="122" y="14013"/>
                  </a:cubicBezTo>
                  <a:cubicBezTo>
                    <a:pt x="122" y="14013"/>
                    <a:pt x="122" y="14013"/>
                    <a:pt x="122" y="14043"/>
                  </a:cubicBezTo>
                  <a:cubicBezTo>
                    <a:pt x="152" y="14074"/>
                    <a:pt x="183" y="14104"/>
                    <a:pt x="213" y="14135"/>
                  </a:cubicBezTo>
                  <a:lnTo>
                    <a:pt x="244" y="14135"/>
                  </a:lnTo>
                  <a:cubicBezTo>
                    <a:pt x="274" y="14165"/>
                    <a:pt x="304" y="14195"/>
                    <a:pt x="335" y="14226"/>
                  </a:cubicBezTo>
                  <a:cubicBezTo>
                    <a:pt x="365" y="14226"/>
                    <a:pt x="365" y="14256"/>
                    <a:pt x="396" y="14256"/>
                  </a:cubicBezTo>
                  <a:cubicBezTo>
                    <a:pt x="426" y="14256"/>
                    <a:pt x="426" y="14287"/>
                    <a:pt x="426" y="14287"/>
                  </a:cubicBezTo>
                  <a:lnTo>
                    <a:pt x="34591" y="34135"/>
                  </a:lnTo>
                  <a:cubicBezTo>
                    <a:pt x="34682" y="34165"/>
                    <a:pt x="34773" y="34226"/>
                    <a:pt x="34864" y="34257"/>
                  </a:cubicBezTo>
                  <a:lnTo>
                    <a:pt x="34895" y="34257"/>
                  </a:lnTo>
                  <a:cubicBezTo>
                    <a:pt x="34925" y="34287"/>
                    <a:pt x="34955" y="34287"/>
                    <a:pt x="34986" y="34287"/>
                  </a:cubicBezTo>
                  <a:cubicBezTo>
                    <a:pt x="35016" y="34287"/>
                    <a:pt x="35077" y="34317"/>
                    <a:pt x="35107" y="34317"/>
                  </a:cubicBezTo>
                  <a:lnTo>
                    <a:pt x="35168" y="34317"/>
                  </a:lnTo>
                  <a:cubicBezTo>
                    <a:pt x="35229" y="34348"/>
                    <a:pt x="35259" y="34348"/>
                    <a:pt x="35290" y="34348"/>
                  </a:cubicBezTo>
                  <a:lnTo>
                    <a:pt x="35351" y="34348"/>
                  </a:lnTo>
                  <a:lnTo>
                    <a:pt x="35503" y="34378"/>
                  </a:lnTo>
                  <a:lnTo>
                    <a:pt x="35655" y="34378"/>
                  </a:lnTo>
                  <a:cubicBezTo>
                    <a:pt x="35715" y="34378"/>
                    <a:pt x="35746" y="34378"/>
                    <a:pt x="35807" y="34348"/>
                  </a:cubicBezTo>
                  <a:lnTo>
                    <a:pt x="35928" y="34348"/>
                  </a:lnTo>
                  <a:cubicBezTo>
                    <a:pt x="35989" y="34348"/>
                    <a:pt x="36050" y="34317"/>
                    <a:pt x="36080" y="34317"/>
                  </a:cubicBezTo>
                  <a:lnTo>
                    <a:pt x="36110" y="34317"/>
                  </a:lnTo>
                  <a:cubicBezTo>
                    <a:pt x="36141" y="34317"/>
                    <a:pt x="36141" y="34317"/>
                    <a:pt x="36171" y="34287"/>
                  </a:cubicBezTo>
                  <a:lnTo>
                    <a:pt x="36232" y="34287"/>
                  </a:lnTo>
                  <a:cubicBezTo>
                    <a:pt x="36262" y="34257"/>
                    <a:pt x="36323" y="34257"/>
                    <a:pt x="36354" y="34226"/>
                  </a:cubicBezTo>
                  <a:lnTo>
                    <a:pt x="36414" y="34226"/>
                  </a:lnTo>
                  <a:cubicBezTo>
                    <a:pt x="36475" y="34196"/>
                    <a:pt x="36536" y="34165"/>
                    <a:pt x="36597" y="34135"/>
                  </a:cubicBezTo>
                  <a:lnTo>
                    <a:pt x="92160" y="2068"/>
                  </a:lnTo>
                  <a:cubicBezTo>
                    <a:pt x="92434" y="1885"/>
                    <a:pt x="92586" y="1672"/>
                    <a:pt x="92586" y="1460"/>
                  </a:cubicBezTo>
                  <a:lnTo>
                    <a:pt x="92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34745" y="2936016"/>
              <a:ext cx="3118239" cy="1804589"/>
            </a:xfrm>
            <a:custGeom>
              <a:avLst/>
              <a:gdLst/>
              <a:ahLst/>
              <a:cxnLst/>
              <a:rect l="l" t="t" r="r" b="b"/>
              <a:pathLst>
                <a:path w="92860" h="53740" extrusionOk="0">
                  <a:moveTo>
                    <a:pt x="578" y="32402"/>
                  </a:moveTo>
                  <a:cubicBezTo>
                    <a:pt x="31" y="32706"/>
                    <a:pt x="0" y="33223"/>
                    <a:pt x="578" y="33557"/>
                  </a:cubicBezTo>
                  <a:lnTo>
                    <a:pt x="34712" y="53406"/>
                  </a:lnTo>
                  <a:cubicBezTo>
                    <a:pt x="35290" y="53740"/>
                    <a:pt x="36171" y="53740"/>
                    <a:pt x="36749" y="53406"/>
                  </a:cubicBezTo>
                  <a:lnTo>
                    <a:pt x="92282" y="21338"/>
                  </a:lnTo>
                  <a:cubicBezTo>
                    <a:pt x="92859" y="21004"/>
                    <a:pt x="92859" y="20487"/>
                    <a:pt x="92282" y="20183"/>
                  </a:cubicBezTo>
                  <a:lnTo>
                    <a:pt x="58147" y="304"/>
                  </a:lnTo>
                  <a:cubicBezTo>
                    <a:pt x="57570" y="1"/>
                    <a:pt x="56688" y="1"/>
                    <a:pt x="56111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912475" y="3924078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51"/>
                    <a:pt x="0" y="1642"/>
                    <a:pt x="244" y="1794"/>
                  </a:cubicBezTo>
                  <a:cubicBezTo>
                    <a:pt x="912" y="2189"/>
                    <a:pt x="1581" y="2584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83" y="2736"/>
                    <a:pt x="3617" y="2523"/>
                    <a:pt x="3982" y="2311"/>
                  </a:cubicBezTo>
                  <a:cubicBezTo>
                    <a:pt x="4347" y="2128"/>
                    <a:pt x="4681" y="1915"/>
                    <a:pt x="5046" y="1703"/>
                  </a:cubicBezTo>
                  <a:cubicBezTo>
                    <a:pt x="5289" y="1551"/>
                    <a:pt x="5320" y="1429"/>
                    <a:pt x="5076" y="1307"/>
                  </a:cubicBezTo>
                  <a:cubicBezTo>
                    <a:pt x="4408" y="912"/>
                    <a:pt x="3769" y="548"/>
                    <a:pt x="3101" y="152"/>
                  </a:cubicBezTo>
                  <a:cubicBezTo>
                    <a:pt x="2858" y="0"/>
                    <a:pt x="2645" y="0"/>
                    <a:pt x="2371" y="183"/>
                  </a:cubicBezTo>
                  <a:cubicBezTo>
                    <a:pt x="2006" y="365"/>
                    <a:pt x="1672" y="578"/>
                    <a:pt x="1338" y="760"/>
                  </a:cubicBezTo>
                  <a:cubicBezTo>
                    <a:pt x="973" y="973"/>
                    <a:pt x="608" y="1186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3310" y="402411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20"/>
                    <a:pt x="0" y="1642"/>
                    <a:pt x="243" y="1794"/>
                  </a:cubicBezTo>
                  <a:cubicBezTo>
                    <a:pt x="882" y="2158"/>
                    <a:pt x="1550" y="2553"/>
                    <a:pt x="2189" y="2918"/>
                  </a:cubicBezTo>
                  <a:cubicBezTo>
                    <a:pt x="2462" y="3070"/>
                    <a:pt x="2675" y="3070"/>
                    <a:pt x="2949" y="2918"/>
                  </a:cubicBezTo>
                  <a:cubicBezTo>
                    <a:pt x="3070" y="2827"/>
                    <a:pt x="3161" y="2766"/>
                    <a:pt x="3283" y="2705"/>
                  </a:cubicBezTo>
                  <a:lnTo>
                    <a:pt x="3982" y="2310"/>
                  </a:lnTo>
                  <a:cubicBezTo>
                    <a:pt x="4316" y="2098"/>
                    <a:pt x="4651" y="1915"/>
                    <a:pt x="5015" y="1702"/>
                  </a:cubicBezTo>
                  <a:cubicBezTo>
                    <a:pt x="5289" y="1550"/>
                    <a:pt x="5319" y="1429"/>
                    <a:pt x="5046" y="127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45" y="0"/>
                    <a:pt x="2341" y="152"/>
                  </a:cubicBezTo>
                  <a:cubicBezTo>
                    <a:pt x="1672" y="547"/>
                    <a:pt x="973" y="942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733857" y="3989393"/>
              <a:ext cx="243959" cy="141909"/>
            </a:xfrm>
            <a:custGeom>
              <a:avLst/>
              <a:gdLst/>
              <a:ahLst/>
              <a:cxnLst/>
              <a:rect l="l" t="t" r="r" b="b"/>
              <a:pathLst>
                <a:path w="7265" h="4226" extrusionOk="0">
                  <a:moveTo>
                    <a:pt x="274" y="2493"/>
                  </a:moveTo>
                  <a:cubicBezTo>
                    <a:pt x="0" y="2645"/>
                    <a:pt x="0" y="2767"/>
                    <a:pt x="243" y="2919"/>
                  </a:cubicBezTo>
                  <a:cubicBezTo>
                    <a:pt x="912" y="3314"/>
                    <a:pt x="1550" y="3679"/>
                    <a:pt x="2219" y="4074"/>
                  </a:cubicBezTo>
                  <a:cubicBezTo>
                    <a:pt x="2462" y="4226"/>
                    <a:pt x="2675" y="4226"/>
                    <a:pt x="2918" y="4074"/>
                  </a:cubicBezTo>
                  <a:cubicBezTo>
                    <a:pt x="3617" y="3679"/>
                    <a:pt x="4286" y="3283"/>
                    <a:pt x="4955" y="2888"/>
                  </a:cubicBezTo>
                  <a:cubicBezTo>
                    <a:pt x="5654" y="2493"/>
                    <a:pt x="6322" y="2098"/>
                    <a:pt x="6991" y="1703"/>
                  </a:cubicBezTo>
                  <a:cubicBezTo>
                    <a:pt x="7265" y="1551"/>
                    <a:pt x="7265" y="1460"/>
                    <a:pt x="7022" y="1308"/>
                  </a:cubicBezTo>
                  <a:cubicBezTo>
                    <a:pt x="6353" y="913"/>
                    <a:pt x="5715" y="548"/>
                    <a:pt x="5046" y="153"/>
                  </a:cubicBezTo>
                  <a:cubicBezTo>
                    <a:pt x="4803" y="1"/>
                    <a:pt x="4590" y="31"/>
                    <a:pt x="4316" y="183"/>
                  </a:cubicBezTo>
                  <a:cubicBezTo>
                    <a:pt x="3648" y="578"/>
                    <a:pt x="2979" y="943"/>
                    <a:pt x="2280" y="1338"/>
                  </a:cubicBezTo>
                  <a:cubicBezTo>
                    <a:pt x="1611" y="1733"/>
                    <a:pt x="942" y="2128"/>
                    <a:pt x="274" y="2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840007" y="408943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3" y="973"/>
                    <a:pt x="608" y="1156"/>
                    <a:pt x="243" y="1368"/>
                  </a:cubicBezTo>
                  <a:cubicBezTo>
                    <a:pt x="0" y="1520"/>
                    <a:pt x="0" y="1642"/>
                    <a:pt x="213" y="1763"/>
                  </a:cubicBezTo>
                  <a:cubicBezTo>
                    <a:pt x="882" y="2159"/>
                    <a:pt x="1550" y="2554"/>
                    <a:pt x="2219" y="2919"/>
                  </a:cubicBezTo>
                  <a:cubicBezTo>
                    <a:pt x="2462" y="3070"/>
                    <a:pt x="2675" y="3070"/>
                    <a:pt x="2918" y="2919"/>
                  </a:cubicBezTo>
                  <a:cubicBezTo>
                    <a:pt x="3435" y="2615"/>
                    <a:pt x="3921" y="2341"/>
                    <a:pt x="4438" y="2037"/>
                  </a:cubicBezTo>
                  <a:cubicBezTo>
                    <a:pt x="4651" y="1946"/>
                    <a:pt x="4833" y="1824"/>
                    <a:pt x="5046" y="1703"/>
                  </a:cubicBezTo>
                  <a:cubicBezTo>
                    <a:pt x="5289" y="1551"/>
                    <a:pt x="5289" y="1429"/>
                    <a:pt x="5076" y="1277"/>
                  </a:cubicBezTo>
                  <a:cubicBezTo>
                    <a:pt x="4742" y="1095"/>
                    <a:pt x="4408" y="912"/>
                    <a:pt x="4073" y="700"/>
                  </a:cubicBezTo>
                  <a:cubicBezTo>
                    <a:pt x="3739" y="517"/>
                    <a:pt x="3405" y="335"/>
                    <a:pt x="3070" y="122"/>
                  </a:cubicBezTo>
                  <a:cubicBezTo>
                    <a:pt x="2827" y="1"/>
                    <a:pt x="2614" y="1"/>
                    <a:pt x="2402" y="122"/>
                  </a:cubicBezTo>
                  <a:cubicBezTo>
                    <a:pt x="2037" y="335"/>
                    <a:pt x="1672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1159498" y="4028180"/>
              <a:ext cx="177605" cy="102117"/>
            </a:xfrm>
            <a:custGeom>
              <a:avLst/>
              <a:gdLst/>
              <a:ahLst/>
              <a:cxnLst/>
              <a:rect l="l" t="t" r="r" b="b"/>
              <a:pathLst>
                <a:path w="5289" h="3041" extrusionOk="0">
                  <a:moveTo>
                    <a:pt x="912" y="973"/>
                  </a:moveTo>
                  <a:cubicBezTo>
                    <a:pt x="699" y="1095"/>
                    <a:pt x="517" y="1217"/>
                    <a:pt x="304" y="1338"/>
                  </a:cubicBezTo>
                  <a:cubicBezTo>
                    <a:pt x="31" y="1490"/>
                    <a:pt x="0" y="1612"/>
                    <a:pt x="274" y="1764"/>
                  </a:cubicBezTo>
                  <a:cubicBezTo>
                    <a:pt x="942" y="2159"/>
                    <a:pt x="1581" y="2524"/>
                    <a:pt x="2249" y="2919"/>
                  </a:cubicBezTo>
                  <a:cubicBezTo>
                    <a:pt x="2462" y="3040"/>
                    <a:pt x="2705" y="3040"/>
                    <a:pt x="2949" y="2888"/>
                  </a:cubicBezTo>
                  <a:lnTo>
                    <a:pt x="3982" y="2280"/>
                  </a:ln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46" y="1308"/>
                  </a:cubicBezTo>
                  <a:cubicBezTo>
                    <a:pt x="4711" y="1095"/>
                    <a:pt x="4377" y="913"/>
                    <a:pt x="4043" y="700"/>
                  </a:cubicBezTo>
                  <a:cubicBezTo>
                    <a:pt x="3708" y="518"/>
                    <a:pt x="3374" y="335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1885" y="426"/>
                    <a:pt x="1398" y="700"/>
                    <a:pt x="912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137037" y="3712784"/>
              <a:ext cx="145972" cy="84756"/>
            </a:xfrm>
            <a:custGeom>
              <a:avLst/>
              <a:gdLst/>
              <a:ahLst/>
              <a:cxnLst/>
              <a:rect l="l" t="t" r="r" b="b"/>
              <a:pathLst>
                <a:path w="4347" h="2524" extrusionOk="0">
                  <a:moveTo>
                    <a:pt x="1398" y="791"/>
                  </a:moveTo>
                  <a:cubicBezTo>
                    <a:pt x="1003" y="1034"/>
                    <a:pt x="608" y="1247"/>
                    <a:pt x="243" y="1460"/>
                  </a:cubicBezTo>
                  <a:cubicBezTo>
                    <a:pt x="0" y="1612"/>
                    <a:pt x="0" y="1733"/>
                    <a:pt x="213" y="1855"/>
                  </a:cubicBezTo>
                  <a:cubicBezTo>
                    <a:pt x="517" y="2037"/>
                    <a:pt x="821" y="2219"/>
                    <a:pt x="1155" y="2402"/>
                  </a:cubicBezTo>
                  <a:cubicBezTo>
                    <a:pt x="1368" y="2523"/>
                    <a:pt x="1550" y="2523"/>
                    <a:pt x="1793" y="2371"/>
                  </a:cubicBezTo>
                  <a:cubicBezTo>
                    <a:pt x="1915" y="2311"/>
                    <a:pt x="2067" y="2219"/>
                    <a:pt x="2189" y="2159"/>
                  </a:cubicBezTo>
                  <a:cubicBezTo>
                    <a:pt x="2432" y="2007"/>
                    <a:pt x="2705" y="1855"/>
                    <a:pt x="2948" y="1703"/>
                  </a:cubicBezTo>
                  <a:lnTo>
                    <a:pt x="3739" y="1277"/>
                  </a:lnTo>
                  <a:cubicBezTo>
                    <a:pt x="3860" y="1186"/>
                    <a:pt x="3982" y="1125"/>
                    <a:pt x="4103" y="103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66" y="1"/>
                    <a:pt x="2553" y="122"/>
                  </a:cubicBezTo>
                  <a:cubicBezTo>
                    <a:pt x="2158" y="365"/>
                    <a:pt x="1793" y="578"/>
                    <a:pt x="139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945149" y="4092488"/>
              <a:ext cx="280695" cy="161318"/>
            </a:xfrm>
            <a:custGeom>
              <a:avLst/>
              <a:gdLst/>
              <a:ahLst/>
              <a:cxnLst/>
              <a:rect l="l" t="t" r="r" b="b"/>
              <a:pathLst>
                <a:path w="8359" h="4804" extrusionOk="0">
                  <a:moveTo>
                    <a:pt x="395" y="3040"/>
                  </a:moveTo>
                  <a:cubicBezTo>
                    <a:pt x="0" y="3283"/>
                    <a:pt x="0" y="3375"/>
                    <a:pt x="334" y="3587"/>
                  </a:cubicBezTo>
                  <a:cubicBezTo>
                    <a:pt x="973" y="3922"/>
                    <a:pt x="1581" y="4287"/>
                    <a:pt x="2219" y="4651"/>
                  </a:cubicBezTo>
                  <a:cubicBezTo>
                    <a:pt x="2492" y="4803"/>
                    <a:pt x="2705" y="4803"/>
                    <a:pt x="2979" y="4651"/>
                  </a:cubicBezTo>
                  <a:cubicBezTo>
                    <a:pt x="3830" y="4165"/>
                    <a:pt x="4681" y="3679"/>
                    <a:pt x="5532" y="3162"/>
                  </a:cubicBezTo>
                  <a:cubicBezTo>
                    <a:pt x="6383" y="2706"/>
                    <a:pt x="7204" y="2189"/>
                    <a:pt x="8055" y="1703"/>
                  </a:cubicBezTo>
                  <a:cubicBezTo>
                    <a:pt x="8359" y="1551"/>
                    <a:pt x="8359" y="1429"/>
                    <a:pt x="8085" y="1277"/>
                  </a:cubicBezTo>
                  <a:cubicBezTo>
                    <a:pt x="7447" y="913"/>
                    <a:pt x="6778" y="517"/>
                    <a:pt x="6140" y="153"/>
                  </a:cubicBezTo>
                  <a:cubicBezTo>
                    <a:pt x="5866" y="1"/>
                    <a:pt x="5684" y="1"/>
                    <a:pt x="5410" y="153"/>
                  </a:cubicBezTo>
                  <a:cubicBezTo>
                    <a:pt x="4559" y="639"/>
                    <a:pt x="3708" y="1125"/>
                    <a:pt x="2857" y="1612"/>
                  </a:cubicBezTo>
                  <a:cubicBezTo>
                    <a:pt x="2037" y="2098"/>
                    <a:pt x="1216" y="2584"/>
                    <a:pt x="395" y="30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051299" y="4121065"/>
              <a:ext cx="337882" cy="194999"/>
            </a:xfrm>
            <a:custGeom>
              <a:avLst/>
              <a:gdLst/>
              <a:ahLst/>
              <a:cxnLst/>
              <a:rect l="l" t="t" r="r" b="b"/>
              <a:pathLst>
                <a:path w="10062" h="5807" extrusionOk="0">
                  <a:moveTo>
                    <a:pt x="5958" y="821"/>
                  </a:moveTo>
                  <a:cubicBezTo>
                    <a:pt x="5198" y="1247"/>
                    <a:pt x="4438" y="1703"/>
                    <a:pt x="3678" y="2128"/>
                  </a:cubicBezTo>
                  <a:lnTo>
                    <a:pt x="304" y="4074"/>
                  </a:lnTo>
                  <a:cubicBezTo>
                    <a:pt x="31" y="4256"/>
                    <a:pt x="0" y="4347"/>
                    <a:pt x="274" y="4530"/>
                  </a:cubicBezTo>
                  <a:cubicBezTo>
                    <a:pt x="942" y="4894"/>
                    <a:pt x="1581" y="5290"/>
                    <a:pt x="2219" y="5654"/>
                  </a:cubicBezTo>
                  <a:cubicBezTo>
                    <a:pt x="2493" y="5806"/>
                    <a:pt x="2705" y="5806"/>
                    <a:pt x="2979" y="5654"/>
                  </a:cubicBezTo>
                  <a:cubicBezTo>
                    <a:pt x="4377" y="4834"/>
                    <a:pt x="5775" y="4013"/>
                    <a:pt x="7174" y="3223"/>
                  </a:cubicBezTo>
                  <a:cubicBezTo>
                    <a:pt x="8055" y="2706"/>
                    <a:pt x="8906" y="2220"/>
                    <a:pt x="9757" y="1703"/>
                  </a:cubicBezTo>
                  <a:cubicBezTo>
                    <a:pt x="10031" y="1551"/>
                    <a:pt x="10061" y="1429"/>
                    <a:pt x="9788" y="1308"/>
                  </a:cubicBezTo>
                  <a:cubicBezTo>
                    <a:pt x="9149" y="913"/>
                    <a:pt x="8511" y="548"/>
                    <a:pt x="7842" y="153"/>
                  </a:cubicBezTo>
                  <a:cubicBezTo>
                    <a:pt x="7569" y="1"/>
                    <a:pt x="7386" y="1"/>
                    <a:pt x="7082" y="183"/>
                  </a:cubicBezTo>
                  <a:cubicBezTo>
                    <a:pt x="6718" y="396"/>
                    <a:pt x="6322" y="609"/>
                    <a:pt x="595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1899525" y="3816886"/>
              <a:ext cx="765523" cy="442014"/>
            </a:xfrm>
            <a:custGeom>
              <a:avLst/>
              <a:gdLst/>
              <a:ahLst/>
              <a:cxnLst/>
              <a:rect l="l" t="t" r="r" b="b"/>
              <a:pathLst>
                <a:path w="22797" h="13163" extrusionOk="0">
                  <a:moveTo>
                    <a:pt x="517" y="7569"/>
                  </a:moveTo>
                  <a:cubicBezTo>
                    <a:pt x="0" y="7873"/>
                    <a:pt x="0" y="8360"/>
                    <a:pt x="517" y="8664"/>
                  </a:cubicBezTo>
                  <a:lnTo>
                    <a:pt x="7781" y="12889"/>
                  </a:lnTo>
                  <a:cubicBezTo>
                    <a:pt x="8298" y="13162"/>
                    <a:pt x="9119" y="13162"/>
                    <a:pt x="9635" y="12889"/>
                  </a:cubicBezTo>
                  <a:lnTo>
                    <a:pt x="22280" y="5563"/>
                  </a:lnTo>
                  <a:cubicBezTo>
                    <a:pt x="22797" y="5290"/>
                    <a:pt x="22797" y="4803"/>
                    <a:pt x="22280" y="4499"/>
                  </a:cubicBezTo>
                  <a:lnTo>
                    <a:pt x="15016" y="274"/>
                  </a:lnTo>
                  <a:cubicBezTo>
                    <a:pt x="14529" y="1"/>
                    <a:pt x="13678" y="1"/>
                    <a:pt x="13161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1319747" y="4230305"/>
              <a:ext cx="136805" cy="79618"/>
            </a:xfrm>
            <a:custGeom>
              <a:avLst/>
              <a:gdLst/>
              <a:ahLst/>
              <a:cxnLst/>
              <a:rect l="l" t="t" r="r" b="b"/>
              <a:pathLst>
                <a:path w="4074" h="2371" extrusionOk="0">
                  <a:moveTo>
                    <a:pt x="152" y="1581"/>
                  </a:moveTo>
                  <a:cubicBezTo>
                    <a:pt x="0" y="1672"/>
                    <a:pt x="0" y="1733"/>
                    <a:pt x="152" y="1793"/>
                  </a:cubicBezTo>
                  <a:cubicBezTo>
                    <a:pt x="395" y="1945"/>
                    <a:pt x="639" y="2097"/>
                    <a:pt x="882" y="2249"/>
                  </a:cubicBezTo>
                  <a:cubicBezTo>
                    <a:pt x="1125" y="2371"/>
                    <a:pt x="1338" y="2371"/>
                    <a:pt x="1581" y="2219"/>
                  </a:cubicBezTo>
                  <a:cubicBezTo>
                    <a:pt x="1946" y="2006"/>
                    <a:pt x="2341" y="1793"/>
                    <a:pt x="2705" y="1581"/>
                  </a:cubicBezTo>
                  <a:cubicBezTo>
                    <a:pt x="3101" y="1368"/>
                    <a:pt x="3465" y="1125"/>
                    <a:pt x="3861" y="912"/>
                  </a:cubicBezTo>
                  <a:cubicBezTo>
                    <a:pt x="4073" y="790"/>
                    <a:pt x="4073" y="669"/>
                    <a:pt x="3861" y="517"/>
                  </a:cubicBezTo>
                  <a:cubicBezTo>
                    <a:pt x="3617" y="365"/>
                    <a:pt x="3344" y="243"/>
                    <a:pt x="3101" y="91"/>
                  </a:cubicBezTo>
                  <a:cubicBezTo>
                    <a:pt x="2979" y="0"/>
                    <a:pt x="2888" y="0"/>
                    <a:pt x="2766" y="91"/>
                  </a:cubicBezTo>
                  <a:cubicBezTo>
                    <a:pt x="2736" y="91"/>
                    <a:pt x="2736" y="91"/>
                    <a:pt x="2736" y="91"/>
                  </a:cubicBezTo>
                  <a:cubicBezTo>
                    <a:pt x="2523" y="213"/>
                    <a:pt x="2310" y="365"/>
                    <a:pt x="2098" y="486"/>
                  </a:cubicBezTo>
                  <a:lnTo>
                    <a:pt x="1459" y="851"/>
                  </a:lnTo>
                  <a:cubicBezTo>
                    <a:pt x="1186" y="1003"/>
                    <a:pt x="943" y="1125"/>
                    <a:pt x="699" y="1277"/>
                  </a:cubicBezTo>
                  <a:cubicBezTo>
                    <a:pt x="517" y="1368"/>
                    <a:pt x="335" y="1490"/>
                    <a:pt x="152" y="1581"/>
                  </a:cubicBezTo>
                  <a:cubicBezTo>
                    <a:pt x="152" y="1581"/>
                    <a:pt x="152" y="1581"/>
                    <a:pt x="152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1438154" y="4164956"/>
              <a:ext cx="134757" cy="77603"/>
            </a:xfrm>
            <a:custGeom>
              <a:avLst/>
              <a:gdLst/>
              <a:ahLst/>
              <a:cxnLst/>
              <a:rect l="l" t="t" r="r" b="b"/>
              <a:pathLst>
                <a:path w="4013" h="2311" extrusionOk="0">
                  <a:moveTo>
                    <a:pt x="2128" y="366"/>
                  </a:moveTo>
                  <a:cubicBezTo>
                    <a:pt x="1854" y="518"/>
                    <a:pt x="1611" y="670"/>
                    <a:pt x="1338" y="821"/>
                  </a:cubicBezTo>
                  <a:lnTo>
                    <a:pt x="790" y="1125"/>
                  </a:lnTo>
                  <a:lnTo>
                    <a:pt x="213" y="1460"/>
                  </a:lnTo>
                  <a:cubicBezTo>
                    <a:pt x="0" y="1581"/>
                    <a:pt x="0" y="1703"/>
                    <a:pt x="183" y="1794"/>
                  </a:cubicBezTo>
                  <a:cubicBezTo>
                    <a:pt x="395" y="1946"/>
                    <a:pt x="608" y="2068"/>
                    <a:pt x="821" y="2189"/>
                  </a:cubicBezTo>
                  <a:cubicBezTo>
                    <a:pt x="1034" y="2311"/>
                    <a:pt x="1246" y="2311"/>
                    <a:pt x="1490" y="2189"/>
                  </a:cubicBezTo>
                  <a:cubicBezTo>
                    <a:pt x="1824" y="2007"/>
                    <a:pt x="2128" y="1825"/>
                    <a:pt x="2432" y="1642"/>
                  </a:cubicBezTo>
                  <a:cubicBezTo>
                    <a:pt x="2888" y="1399"/>
                    <a:pt x="3344" y="1125"/>
                    <a:pt x="3769" y="882"/>
                  </a:cubicBezTo>
                  <a:cubicBezTo>
                    <a:pt x="3982" y="730"/>
                    <a:pt x="4012" y="609"/>
                    <a:pt x="3800" y="487"/>
                  </a:cubicBezTo>
                  <a:cubicBezTo>
                    <a:pt x="3587" y="366"/>
                    <a:pt x="3374" y="244"/>
                    <a:pt x="3161" y="122"/>
                  </a:cubicBezTo>
                  <a:cubicBezTo>
                    <a:pt x="2949" y="1"/>
                    <a:pt x="2736" y="1"/>
                    <a:pt x="2523" y="122"/>
                  </a:cubicBezTo>
                  <a:cubicBezTo>
                    <a:pt x="2371" y="214"/>
                    <a:pt x="2249" y="274"/>
                    <a:pt x="2128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1489164" y="3508644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77"/>
                  </a:moveTo>
                  <a:cubicBezTo>
                    <a:pt x="487" y="1338"/>
                    <a:pt x="366" y="1399"/>
                    <a:pt x="244" y="1490"/>
                  </a:cubicBezTo>
                  <a:cubicBezTo>
                    <a:pt x="31" y="1611"/>
                    <a:pt x="1" y="1733"/>
                    <a:pt x="183" y="1855"/>
                  </a:cubicBezTo>
                  <a:cubicBezTo>
                    <a:pt x="518" y="2037"/>
                    <a:pt x="822" y="2219"/>
                    <a:pt x="1156" y="2402"/>
                  </a:cubicBezTo>
                  <a:cubicBezTo>
                    <a:pt x="1369" y="2523"/>
                    <a:pt x="1582" y="2523"/>
                    <a:pt x="1794" y="2402"/>
                  </a:cubicBezTo>
                  <a:cubicBezTo>
                    <a:pt x="2189" y="2159"/>
                    <a:pt x="2585" y="1946"/>
                    <a:pt x="2949" y="1733"/>
                  </a:cubicBezTo>
                  <a:cubicBezTo>
                    <a:pt x="3344" y="1490"/>
                    <a:pt x="3740" y="1277"/>
                    <a:pt x="4135" y="1034"/>
                  </a:cubicBezTo>
                  <a:cubicBezTo>
                    <a:pt x="4348" y="912"/>
                    <a:pt x="4348" y="791"/>
                    <a:pt x="4135" y="669"/>
                  </a:cubicBezTo>
                  <a:cubicBezTo>
                    <a:pt x="3831" y="487"/>
                    <a:pt x="3527" y="304"/>
                    <a:pt x="3193" y="122"/>
                  </a:cubicBezTo>
                  <a:cubicBezTo>
                    <a:pt x="2980" y="0"/>
                    <a:pt x="2767" y="0"/>
                    <a:pt x="2554" y="122"/>
                  </a:cubicBezTo>
                  <a:cubicBezTo>
                    <a:pt x="2433" y="213"/>
                    <a:pt x="2311" y="274"/>
                    <a:pt x="2159" y="365"/>
                  </a:cubicBezTo>
                  <a:lnTo>
                    <a:pt x="1369" y="821"/>
                  </a:lnTo>
                  <a:cubicBezTo>
                    <a:pt x="1126" y="973"/>
                    <a:pt x="882" y="1095"/>
                    <a:pt x="60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1591251" y="353312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4" y="1369"/>
                  </a:moveTo>
                  <a:cubicBezTo>
                    <a:pt x="1" y="1521"/>
                    <a:pt x="1" y="1612"/>
                    <a:pt x="213" y="1764"/>
                  </a:cubicBezTo>
                  <a:cubicBezTo>
                    <a:pt x="882" y="2159"/>
                    <a:pt x="1551" y="2554"/>
                    <a:pt x="2219" y="2919"/>
                  </a:cubicBezTo>
                  <a:cubicBezTo>
                    <a:pt x="2463" y="3071"/>
                    <a:pt x="2675" y="3071"/>
                    <a:pt x="2919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46" y="1673"/>
                  </a:cubicBezTo>
                  <a:cubicBezTo>
                    <a:pt x="5289" y="1551"/>
                    <a:pt x="5289" y="1430"/>
                    <a:pt x="5077" y="1278"/>
                  </a:cubicBezTo>
                  <a:cubicBezTo>
                    <a:pt x="4408" y="882"/>
                    <a:pt x="3739" y="518"/>
                    <a:pt x="3070" y="123"/>
                  </a:cubicBezTo>
                  <a:cubicBezTo>
                    <a:pt x="2827" y="1"/>
                    <a:pt x="2615" y="1"/>
                    <a:pt x="2371" y="153"/>
                  </a:cubicBezTo>
                  <a:cubicBezTo>
                    <a:pt x="2007" y="335"/>
                    <a:pt x="1672" y="548"/>
                    <a:pt x="1308" y="761"/>
                  </a:cubicBezTo>
                  <a:cubicBezTo>
                    <a:pt x="943" y="943"/>
                    <a:pt x="608" y="1156"/>
                    <a:pt x="244" y="13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1372810" y="3577015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1368" y="791"/>
                  </a:moveTo>
                  <a:cubicBezTo>
                    <a:pt x="973" y="1034"/>
                    <a:pt x="608" y="1247"/>
                    <a:pt x="213" y="1460"/>
                  </a:cubicBezTo>
                  <a:cubicBezTo>
                    <a:pt x="0" y="1582"/>
                    <a:pt x="0" y="1734"/>
                    <a:pt x="183" y="1825"/>
                  </a:cubicBezTo>
                  <a:cubicBezTo>
                    <a:pt x="487" y="200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63" y="2372"/>
                  </a:cubicBezTo>
                  <a:cubicBezTo>
                    <a:pt x="1915" y="2311"/>
                    <a:pt x="2037" y="2220"/>
                    <a:pt x="2159" y="2159"/>
                  </a:cubicBezTo>
                  <a:lnTo>
                    <a:pt x="2949" y="1703"/>
                  </a:lnTo>
                  <a:lnTo>
                    <a:pt x="3739" y="1247"/>
                  </a:lnTo>
                  <a:cubicBezTo>
                    <a:pt x="3861" y="1186"/>
                    <a:pt x="3982" y="1095"/>
                    <a:pt x="4104" y="1034"/>
                  </a:cubicBezTo>
                  <a:cubicBezTo>
                    <a:pt x="4317" y="913"/>
                    <a:pt x="4347" y="791"/>
                    <a:pt x="4134" y="670"/>
                  </a:cubicBezTo>
                  <a:cubicBezTo>
                    <a:pt x="3830" y="487"/>
                    <a:pt x="3526" y="275"/>
                    <a:pt x="3192" y="123"/>
                  </a:cubicBezTo>
                  <a:cubicBezTo>
                    <a:pt x="2979" y="1"/>
                    <a:pt x="2766" y="1"/>
                    <a:pt x="2554" y="123"/>
                  </a:cubicBezTo>
                  <a:cubicBezTo>
                    <a:pt x="2159" y="366"/>
                    <a:pt x="1763" y="578"/>
                    <a:pt x="136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1745388" y="3566840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851" y="1003"/>
                  </a:moveTo>
                  <a:cubicBezTo>
                    <a:pt x="639" y="1125"/>
                    <a:pt x="426" y="1246"/>
                    <a:pt x="243" y="1368"/>
                  </a:cubicBezTo>
                  <a:cubicBezTo>
                    <a:pt x="0" y="1520"/>
                    <a:pt x="0" y="1641"/>
                    <a:pt x="213" y="1763"/>
                  </a:cubicBezTo>
                  <a:cubicBezTo>
                    <a:pt x="851" y="2158"/>
                    <a:pt x="1520" y="2523"/>
                    <a:pt x="2158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2"/>
                    <a:pt x="3982" y="2310"/>
                  </a:cubicBezTo>
                  <a:cubicBezTo>
                    <a:pt x="4316" y="2097"/>
                    <a:pt x="4651" y="1915"/>
                    <a:pt x="4985" y="1702"/>
                  </a:cubicBezTo>
                  <a:cubicBezTo>
                    <a:pt x="5289" y="1550"/>
                    <a:pt x="5320" y="1429"/>
                    <a:pt x="5016" y="1277"/>
                  </a:cubicBezTo>
                  <a:cubicBezTo>
                    <a:pt x="4377" y="881"/>
                    <a:pt x="3739" y="517"/>
                    <a:pt x="3070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1854" y="426"/>
                    <a:pt x="1368" y="729"/>
                    <a:pt x="851" y="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1477948" y="3598474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3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2" y="2158"/>
                    <a:pt x="1551" y="2523"/>
                    <a:pt x="2189" y="2918"/>
                  </a:cubicBezTo>
                  <a:cubicBezTo>
                    <a:pt x="2463" y="3070"/>
                    <a:pt x="2675" y="3070"/>
                    <a:pt x="2919" y="291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712" y="1885"/>
                    <a:pt x="5046" y="1672"/>
                  </a:cubicBezTo>
                  <a:cubicBezTo>
                    <a:pt x="5289" y="1550"/>
                    <a:pt x="5320" y="1398"/>
                    <a:pt x="5077" y="1277"/>
                  </a:cubicBezTo>
                  <a:cubicBezTo>
                    <a:pt x="4408" y="882"/>
                    <a:pt x="3770" y="517"/>
                    <a:pt x="3101" y="122"/>
                  </a:cubicBezTo>
                  <a:cubicBezTo>
                    <a:pt x="2858" y="0"/>
                    <a:pt x="2615" y="0"/>
                    <a:pt x="2371" y="152"/>
                  </a:cubicBezTo>
                  <a:cubicBezTo>
                    <a:pt x="2007" y="365"/>
                    <a:pt x="1672" y="547"/>
                    <a:pt x="1308" y="760"/>
                  </a:cubicBezTo>
                  <a:cubicBezTo>
                    <a:pt x="943" y="943"/>
                    <a:pt x="609" y="1155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1632085" y="363215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0"/>
                  </a:moveTo>
                  <a:cubicBezTo>
                    <a:pt x="943" y="973"/>
                    <a:pt x="608" y="1155"/>
                    <a:pt x="244" y="1368"/>
                  </a:cubicBezTo>
                  <a:cubicBezTo>
                    <a:pt x="0" y="1520"/>
                    <a:pt x="0" y="1642"/>
                    <a:pt x="244" y="1794"/>
                  </a:cubicBezTo>
                  <a:cubicBezTo>
                    <a:pt x="578" y="1976"/>
                    <a:pt x="912" y="2189"/>
                    <a:pt x="1247" y="2371"/>
                  </a:cubicBezTo>
                  <a:lnTo>
                    <a:pt x="1247" y="2371"/>
                  </a:lnTo>
                  <a:cubicBezTo>
                    <a:pt x="1581" y="2584"/>
                    <a:pt x="1946" y="2766"/>
                    <a:pt x="2280" y="2979"/>
                  </a:cubicBezTo>
                  <a:cubicBezTo>
                    <a:pt x="2432" y="3070"/>
                    <a:pt x="2706" y="3040"/>
                    <a:pt x="2918" y="2918"/>
                  </a:cubicBezTo>
                  <a:cubicBezTo>
                    <a:pt x="3131" y="2797"/>
                    <a:pt x="3374" y="2675"/>
                    <a:pt x="3587" y="2523"/>
                  </a:cubicBezTo>
                  <a:cubicBezTo>
                    <a:pt x="4043" y="2280"/>
                    <a:pt x="4499" y="2006"/>
                    <a:pt x="4955" y="1733"/>
                  </a:cubicBezTo>
                  <a:cubicBezTo>
                    <a:pt x="4955" y="1733"/>
                    <a:pt x="4985" y="1733"/>
                    <a:pt x="4985" y="1733"/>
                  </a:cubicBezTo>
                  <a:cubicBezTo>
                    <a:pt x="5320" y="1550"/>
                    <a:pt x="5320" y="1429"/>
                    <a:pt x="5016" y="124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2006" y="365"/>
                    <a:pt x="164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1829072" y="3641323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274" y="1338"/>
                  </a:moveTo>
                  <a:cubicBezTo>
                    <a:pt x="1" y="1521"/>
                    <a:pt x="1" y="1642"/>
                    <a:pt x="274" y="1794"/>
                  </a:cubicBezTo>
                  <a:cubicBezTo>
                    <a:pt x="913" y="2159"/>
                    <a:pt x="1581" y="2554"/>
                    <a:pt x="2220" y="2919"/>
                  </a:cubicBezTo>
                  <a:cubicBezTo>
                    <a:pt x="2463" y="3071"/>
                    <a:pt x="2676" y="3071"/>
                    <a:pt x="2949" y="2888"/>
                  </a:cubicBezTo>
                  <a:cubicBezTo>
                    <a:pt x="3405" y="2645"/>
                    <a:pt x="3861" y="2372"/>
                    <a:pt x="4317" y="2098"/>
                  </a:cubicBezTo>
                  <a:cubicBezTo>
                    <a:pt x="4560" y="1977"/>
                    <a:pt x="4773" y="1855"/>
                    <a:pt x="5016" y="1703"/>
                  </a:cubicBezTo>
                  <a:cubicBezTo>
                    <a:pt x="5259" y="1581"/>
                    <a:pt x="5259" y="1429"/>
                    <a:pt x="5046" y="1308"/>
                  </a:cubicBezTo>
                  <a:cubicBezTo>
                    <a:pt x="4712" y="1095"/>
                    <a:pt x="4378" y="913"/>
                    <a:pt x="4043" y="730"/>
                  </a:cubicBezTo>
                  <a:cubicBezTo>
                    <a:pt x="3709" y="518"/>
                    <a:pt x="3375" y="335"/>
                    <a:pt x="3040" y="153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1672" y="548"/>
                    <a:pt x="973" y="943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1364645" y="3662782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2037" y="365"/>
                  </a:moveTo>
                  <a:cubicBezTo>
                    <a:pt x="1794" y="517"/>
                    <a:pt x="1551" y="638"/>
                    <a:pt x="1308" y="790"/>
                  </a:cubicBezTo>
                  <a:cubicBezTo>
                    <a:pt x="1095" y="912"/>
                    <a:pt x="852" y="1034"/>
                    <a:pt x="609" y="1186"/>
                  </a:cubicBezTo>
                  <a:cubicBezTo>
                    <a:pt x="487" y="1246"/>
                    <a:pt x="396" y="1307"/>
                    <a:pt x="274" y="1398"/>
                  </a:cubicBezTo>
                  <a:cubicBezTo>
                    <a:pt x="31" y="1520"/>
                    <a:pt x="1" y="1672"/>
                    <a:pt x="244" y="1794"/>
                  </a:cubicBezTo>
                  <a:cubicBezTo>
                    <a:pt x="639" y="2037"/>
                    <a:pt x="1065" y="2249"/>
                    <a:pt x="1460" y="2493"/>
                  </a:cubicBezTo>
                  <a:cubicBezTo>
                    <a:pt x="1703" y="2614"/>
                    <a:pt x="1916" y="2766"/>
                    <a:pt x="2159" y="2918"/>
                  </a:cubicBezTo>
                  <a:cubicBezTo>
                    <a:pt x="2432" y="3101"/>
                    <a:pt x="2675" y="3101"/>
                    <a:pt x="2979" y="2918"/>
                  </a:cubicBezTo>
                  <a:cubicBezTo>
                    <a:pt x="2979" y="2918"/>
                    <a:pt x="2979" y="2918"/>
                    <a:pt x="2979" y="2918"/>
                  </a:cubicBezTo>
                  <a:cubicBezTo>
                    <a:pt x="3131" y="2827"/>
                    <a:pt x="3283" y="2736"/>
                    <a:pt x="3466" y="2645"/>
                  </a:cubicBezTo>
                  <a:cubicBezTo>
                    <a:pt x="3770" y="2462"/>
                    <a:pt x="4104" y="2280"/>
                    <a:pt x="4408" y="2097"/>
                  </a:cubicBezTo>
                  <a:cubicBezTo>
                    <a:pt x="4530" y="2037"/>
                    <a:pt x="4621" y="1976"/>
                    <a:pt x="4742" y="1885"/>
                  </a:cubicBezTo>
                  <a:cubicBezTo>
                    <a:pt x="4864" y="1824"/>
                    <a:pt x="4955" y="1763"/>
                    <a:pt x="5077" y="1702"/>
                  </a:cubicBezTo>
                  <a:cubicBezTo>
                    <a:pt x="5290" y="1581"/>
                    <a:pt x="5320" y="1459"/>
                    <a:pt x="5107" y="1338"/>
                  </a:cubicBezTo>
                  <a:cubicBezTo>
                    <a:pt x="4438" y="942"/>
                    <a:pt x="3739" y="547"/>
                    <a:pt x="3071" y="152"/>
                  </a:cubicBezTo>
                  <a:cubicBezTo>
                    <a:pt x="2858" y="0"/>
                    <a:pt x="2645" y="31"/>
                    <a:pt x="2402" y="152"/>
                  </a:cubicBezTo>
                  <a:cubicBezTo>
                    <a:pt x="2280" y="243"/>
                    <a:pt x="2159" y="304"/>
                    <a:pt x="203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1519790" y="3697471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1247" y="791"/>
                  </a:moveTo>
                  <a:cubicBezTo>
                    <a:pt x="1004" y="913"/>
                    <a:pt x="730" y="1064"/>
                    <a:pt x="487" y="1216"/>
                  </a:cubicBezTo>
                  <a:cubicBezTo>
                    <a:pt x="366" y="1308"/>
                    <a:pt x="244" y="1368"/>
                    <a:pt x="122" y="1460"/>
                  </a:cubicBezTo>
                  <a:cubicBezTo>
                    <a:pt x="1" y="1520"/>
                    <a:pt x="1" y="1672"/>
                    <a:pt x="153" y="1764"/>
                  </a:cubicBezTo>
                  <a:cubicBezTo>
                    <a:pt x="487" y="1946"/>
                    <a:pt x="852" y="2159"/>
                    <a:pt x="1217" y="2371"/>
                  </a:cubicBezTo>
                  <a:cubicBezTo>
                    <a:pt x="1551" y="2554"/>
                    <a:pt x="1855" y="2736"/>
                    <a:pt x="2220" y="2949"/>
                  </a:cubicBezTo>
                  <a:cubicBezTo>
                    <a:pt x="2402" y="3071"/>
                    <a:pt x="2645" y="3071"/>
                    <a:pt x="2858" y="2949"/>
                  </a:cubicBezTo>
                  <a:lnTo>
                    <a:pt x="3770" y="2402"/>
                  </a:lnTo>
                  <a:cubicBezTo>
                    <a:pt x="4195" y="2159"/>
                    <a:pt x="4621" y="1916"/>
                    <a:pt x="5047" y="1672"/>
                  </a:cubicBezTo>
                  <a:cubicBezTo>
                    <a:pt x="5229" y="1551"/>
                    <a:pt x="5259" y="1490"/>
                    <a:pt x="5107" y="1368"/>
                  </a:cubicBezTo>
                  <a:cubicBezTo>
                    <a:pt x="4925" y="1216"/>
                    <a:pt x="4682" y="1095"/>
                    <a:pt x="4499" y="973"/>
                  </a:cubicBezTo>
                  <a:cubicBezTo>
                    <a:pt x="4013" y="700"/>
                    <a:pt x="3527" y="426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977" y="365"/>
                    <a:pt x="1612" y="578"/>
                    <a:pt x="1247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1717818" y="3706673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2371" y="122"/>
                  </a:moveTo>
                  <a:cubicBezTo>
                    <a:pt x="1916" y="395"/>
                    <a:pt x="1490" y="639"/>
                    <a:pt x="1034" y="912"/>
                  </a:cubicBezTo>
                  <a:cubicBezTo>
                    <a:pt x="1004" y="912"/>
                    <a:pt x="1004" y="912"/>
                    <a:pt x="973" y="942"/>
                  </a:cubicBezTo>
                  <a:cubicBezTo>
                    <a:pt x="760" y="1064"/>
                    <a:pt x="487" y="1186"/>
                    <a:pt x="244" y="1338"/>
                  </a:cubicBezTo>
                  <a:cubicBezTo>
                    <a:pt x="1" y="1490"/>
                    <a:pt x="1" y="1611"/>
                    <a:pt x="244" y="1733"/>
                  </a:cubicBezTo>
                  <a:cubicBezTo>
                    <a:pt x="882" y="2128"/>
                    <a:pt x="1551" y="2493"/>
                    <a:pt x="2219" y="2888"/>
                  </a:cubicBezTo>
                  <a:cubicBezTo>
                    <a:pt x="2463" y="3040"/>
                    <a:pt x="2675" y="3040"/>
                    <a:pt x="2949" y="2857"/>
                  </a:cubicBezTo>
                  <a:cubicBezTo>
                    <a:pt x="3283" y="2675"/>
                    <a:pt x="3618" y="2462"/>
                    <a:pt x="3982" y="2280"/>
                  </a:cubicBezTo>
                  <a:cubicBezTo>
                    <a:pt x="4317" y="2067"/>
                    <a:pt x="4651" y="1885"/>
                    <a:pt x="5016" y="1672"/>
                  </a:cubicBezTo>
                  <a:cubicBezTo>
                    <a:pt x="5259" y="1550"/>
                    <a:pt x="5259" y="1398"/>
                    <a:pt x="5016" y="1277"/>
                  </a:cubicBezTo>
                  <a:cubicBezTo>
                    <a:pt x="4712" y="1094"/>
                    <a:pt x="4378" y="882"/>
                    <a:pt x="4013" y="699"/>
                  </a:cubicBezTo>
                  <a:cubicBezTo>
                    <a:pt x="3678" y="487"/>
                    <a:pt x="3344" y="304"/>
                    <a:pt x="3010" y="122"/>
                  </a:cubicBezTo>
                  <a:cubicBezTo>
                    <a:pt x="2797" y="0"/>
                    <a:pt x="2584" y="0"/>
                    <a:pt x="2371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1252383" y="3729105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459" y="670"/>
                  </a:moveTo>
                  <a:cubicBezTo>
                    <a:pt x="1034" y="882"/>
                    <a:pt x="608" y="1126"/>
                    <a:pt x="213" y="1369"/>
                  </a:cubicBezTo>
                  <a:cubicBezTo>
                    <a:pt x="0" y="1490"/>
                    <a:pt x="0" y="1642"/>
                    <a:pt x="183" y="1764"/>
                  </a:cubicBezTo>
                  <a:cubicBezTo>
                    <a:pt x="517" y="1946"/>
                    <a:pt x="882" y="2159"/>
                    <a:pt x="1216" y="2341"/>
                  </a:cubicBezTo>
                  <a:cubicBezTo>
                    <a:pt x="1550" y="2554"/>
                    <a:pt x="1885" y="2737"/>
                    <a:pt x="2219" y="2949"/>
                  </a:cubicBezTo>
                  <a:cubicBezTo>
                    <a:pt x="2462" y="3071"/>
                    <a:pt x="2645" y="3071"/>
                    <a:pt x="2888" y="2919"/>
                  </a:cubicBezTo>
                  <a:cubicBezTo>
                    <a:pt x="3252" y="2706"/>
                    <a:pt x="3617" y="2524"/>
                    <a:pt x="3982" y="2311"/>
                  </a:cubicBez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76" y="1308"/>
                  </a:cubicBezTo>
                  <a:cubicBezTo>
                    <a:pt x="4408" y="913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67" y="305"/>
                    <a:pt x="1763" y="487"/>
                    <a:pt x="1459" y="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1018630" y="3781189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638" y="1246"/>
                  </a:moveTo>
                  <a:cubicBezTo>
                    <a:pt x="517" y="1307"/>
                    <a:pt x="395" y="1398"/>
                    <a:pt x="274" y="1459"/>
                  </a:cubicBezTo>
                  <a:cubicBezTo>
                    <a:pt x="31" y="1611"/>
                    <a:pt x="0" y="1702"/>
                    <a:pt x="243" y="1854"/>
                  </a:cubicBezTo>
                  <a:cubicBezTo>
                    <a:pt x="547" y="2037"/>
                    <a:pt x="851" y="2219"/>
                    <a:pt x="1186" y="2401"/>
                  </a:cubicBezTo>
                  <a:cubicBezTo>
                    <a:pt x="1398" y="2523"/>
                    <a:pt x="1581" y="2493"/>
                    <a:pt x="1824" y="2371"/>
                  </a:cubicBezTo>
                  <a:cubicBezTo>
                    <a:pt x="2189" y="2158"/>
                    <a:pt x="2584" y="1915"/>
                    <a:pt x="2979" y="1702"/>
                  </a:cubicBezTo>
                  <a:cubicBezTo>
                    <a:pt x="3344" y="1489"/>
                    <a:pt x="3739" y="1246"/>
                    <a:pt x="4134" y="1034"/>
                  </a:cubicBezTo>
                  <a:cubicBezTo>
                    <a:pt x="4377" y="882"/>
                    <a:pt x="4377" y="790"/>
                    <a:pt x="4164" y="638"/>
                  </a:cubicBezTo>
                  <a:cubicBezTo>
                    <a:pt x="3860" y="456"/>
                    <a:pt x="3556" y="274"/>
                    <a:pt x="3252" y="122"/>
                  </a:cubicBezTo>
                  <a:cubicBezTo>
                    <a:pt x="3009" y="0"/>
                    <a:pt x="2827" y="0"/>
                    <a:pt x="2584" y="122"/>
                  </a:cubicBezTo>
                  <a:cubicBezTo>
                    <a:pt x="2432" y="213"/>
                    <a:pt x="2310" y="274"/>
                    <a:pt x="2189" y="365"/>
                  </a:cubicBezTo>
                  <a:cubicBezTo>
                    <a:pt x="1945" y="486"/>
                    <a:pt x="1672" y="638"/>
                    <a:pt x="1429" y="790"/>
                  </a:cubicBezTo>
                  <a:cubicBezTo>
                    <a:pt x="1155" y="942"/>
                    <a:pt x="912" y="1094"/>
                    <a:pt x="638" y="1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1404472" y="376278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68" y="761"/>
                  </a:moveTo>
                  <a:cubicBezTo>
                    <a:pt x="1003" y="943"/>
                    <a:pt x="669" y="1156"/>
                    <a:pt x="304" y="1338"/>
                  </a:cubicBezTo>
                  <a:cubicBezTo>
                    <a:pt x="31" y="1521"/>
                    <a:pt x="0" y="1642"/>
                    <a:pt x="30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79" y="2919"/>
                  </a:cubicBezTo>
                  <a:cubicBezTo>
                    <a:pt x="3678" y="2493"/>
                    <a:pt x="4377" y="2098"/>
                    <a:pt x="5076" y="1703"/>
                  </a:cubicBezTo>
                  <a:cubicBezTo>
                    <a:pt x="5319" y="1551"/>
                    <a:pt x="5319" y="1430"/>
                    <a:pt x="5107" y="1308"/>
                  </a:cubicBezTo>
                  <a:cubicBezTo>
                    <a:pt x="4772" y="1095"/>
                    <a:pt x="4438" y="913"/>
                    <a:pt x="4104" y="730"/>
                  </a:cubicBezTo>
                  <a:cubicBezTo>
                    <a:pt x="3769" y="518"/>
                    <a:pt x="3435" y="335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67" y="366"/>
                    <a:pt x="1702" y="548"/>
                    <a:pt x="136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605556" y="3769940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304" y="1338"/>
                  </a:moveTo>
                  <a:cubicBezTo>
                    <a:pt x="30" y="1521"/>
                    <a:pt x="0" y="1642"/>
                    <a:pt x="27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48" y="2919"/>
                  </a:cubicBezTo>
                  <a:cubicBezTo>
                    <a:pt x="3648" y="2524"/>
                    <a:pt x="4347" y="2128"/>
                    <a:pt x="5015" y="1733"/>
                  </a:cubicBezTo>
                  <a:cubicBezTo>
                    <a:pt x="5289" y="1581"/>
                    <a:pt x="5289" y="1460"/>
                    <a:pt x="5046" y="1308"/>
                  </a:cubicBezTo>
                  <a:cubicBezTo>
                    <a:pt x="4711" y="1095"/>
                    <a:pt x="4377" y="913"/>
                    <a:pt x="4043" y="730"/>
                  </a:cubicBezTo>
                  <a:cubicBezTo>
                    <a:pt x="3708" y="517"/>
                    <a:pt x="3404" y="335"/>
                    <a:pt x="3070" y="153"/>
                  </a:cubicBezTo>
                  <a:cubicBezTo>
                    <a:pt x="2827" y="1"/>
                    <a:pt x="2614" y="31"/>
                    <a:pt x="2341" y="183"/>
                  </a:cubicBezTo>
                  <a:cubicBezTo>
                    <a:pt x="1672" y="578"/>
                    <a:pt x="973" y="973"/>
                    <a:pt x="30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1139080" y="3794454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2" y="942"/>
                    <a:pt x="608" y="1155"/>
                    <a:pt x="243" y="1368"/>
                  </a:cubicBezTo>
                  <a:cubicBezTo>
                    <a:pt x="0" y="1520"/>
                    <a:pt x="0" y="1611"/>
                    <a:pt x="243" y="1763"/>
                  </a:cubicBezTo>
                  <a:cubicBezTo>
                    <a:pt x="882" y="2158"/>
                    <a:pt x="1550" y="2523"/>
                    <a:pt x="2189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070" y="122"/>
                  </a:cubicBezTo>
                  <a:cubicBezTo>
                    <a:pt x="2827" y="0"/>
                    <a:pt x="2614" y="0"/>
                    <a:pt x="2371" y="122"/>
                  </a:cubicBezTo>
                  <a:cubicBezTo>
                    <a:pt x="2006" y="335"/>
                    <a:pt x="167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1292177" y="382813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371" y="152"/>
                  </a:moveTo>
                  <a:cubicBezTo>
                    <a:pt x="1672" y="547"/>
                    <a:pt x="973" y="973"/>
                    <a:pt x="24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2" y="2158"/>
                    <a:pt x="1247" y="2371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0"/>
                    <a:pt x="2675" y="3070"/>
                    <a:pt x="2919" y="2949"/>
                  </a:cubicBezTo>
                  <a:lnTo>
                    <a:pt x="5046" y="1702"/>
                  </a:lnTo>
                  <a:cubicBezTo>
                    <a:pt x="5320" y="1550"/>
                    <a:pt x="5320" y="1429"/>
                    <a:pt x="5046" y="1277"/>
                  </a:cubicBezTo>
                  <a:cubicBezTo>
                    <a:pt x="4408" y="912"/>
                    <a:pt x="3739" y="517"/>
                    <a:pt x="3071" y="152"/>
                  </a:cubicBezTo>
                  <a:cubicBezTo>
                    <a:pt x="2858" y="0"/>
                    <a:pt x="2645" y="0"/>
                    <a:pt x="2371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1494268" y="3835289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338" y="730"/>
                  </a:moveTo>
                  <a:cubicBezTo>
                    <a:pt x="974" y="942"/>
                    <a:pt x="609" y="1125"/>
                    <a:pt x="274" y="1337"/>
                  </a:cubicBezTo>
                  <a:cubicBezTo>
                    <a:pt x="1" y="1489"/>
                    <a:pt x="1" y="1611"/>
                    <a:pt x="244" y="1733"/>
                  </a:cubicBezTo>
                  <a:cubicBezTo>
                    <a:pt x="578" y="1945"/>
                    <a:pt x="913" y="2128"/>
                    <a:pt x="1247" y="2310"/>
                  </a:cubicBezTo>
                  <a:cubicBezTo>
                    <a:pt x="1582" y="2523"/>
                    <a:pt x="1916" y="2705"/>
                    <a:pt x="2250" y="2918"/>
                  </a:cubicBezTo>
                  <a:cubicBezTo>
                    <a:pt x="2493" y="3040"/>
                    <a:pt x="2676" y="3040"/>
                    <a:pt x="2919" y="2888"/>
                  </a:cubicBezTo>
                  <a:cubicBezTo>
                    <a:pt x="3284" y="2705"/>
                    <a:pt x="3648" y="2492"/>
                    <a:pt x="3983" y="2280"/>
                  </a:cubicBezTo>
                  <a:cubicBezTo>
                    <a:pt x="4348" y="2097"/>
                    <a:pt x="4682" y="1885"/>
                    <a:pt x="5047" y="1672"/>
                  </a:cubicBezTo>
                  <a:cubicBezTo>
                    <a:pt x="5259" y="1550"/>
                    <a:pt x="5290" y="1429"/>
                    <a:pt x="5077" y="1307"/>
                  </a:cubicBezTo>
                  <a:cubicBezTo>
                    <a:pt x="4378" y="912"/>
                    <a:pt x="3709" y="517"/>
                    <a:pt x="3041" y="122"/>
                  </a:cubicBezTo>
                  <a:cubicBezTo>
                    <a:pt x="2828" y="0"/>
                    <a:pt x="2615" y="0"/>
                    <a:pt x="2402" y="122"/>
                  </a:cubicBezTo>
                  <a:cubicBezTo>
                    <a:pt x="2037" y="334"/>
                    <a:pt x="1673" y="517"/>
                    <a:pt x="133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025778" y="385876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3" y="1398"/>
                  </a:moveTo>
                  <a:cubicBezTo>
                    <a:pt x="0" y="1520"/>
                    <a:pt x="0" y="1642"/>
                    <a:pt x="213" y="1793"/>
                  </a:cubicBezTo>
                  <a:cubicBezTo>
                    <a:pt x="882" y="2158"/>
                    <a:pt x="1550" y="2553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53" y="2736"/>
                    <a:pt x="3617" y="2523"/>
                    <a:pt x="3982" y="2310"/>
                  </a:cubicBezTo>
                  <a:cubicBezTo>
                    <a:pt x="4316" y="2128"/>
                    <a:pt x="4681" y="1915"/>
                    <a:pt x="5046" y="1702"/>
                  </a:cubicBezTo>
                  <a:cubicBezTo>
                    <a:pt x="5289" y="1550"/>
                    <a:pt x="5289" y="1429"/>
                    <a:pt x="5046" y="1307"/>
                  </a:cubicBezTo>
                  <a:cubicBezTo>
                    <a:pt x="4742" y="1094"/>
                    <a:pt x="4408" y="912"/>
                    <a:pt x="4073" y="730"/>
                  </a:cubicBezTo>
                  <a:cubicBezTo>
                    <a:pt x="3739" y="547"/>
                    <a:pt x="3435" y="334"/>
                    <a:pt x="3101" y="152"/>
                  </a:cubicBezTo>
                  <a:cubicBezTo>
                    <a:pt x="2827" y="0"/>
                    <a:pt x="2645" y="0"/>
                    <a:pt x="2371" y="183"/>
                  </a:cubicBezTo>
                  <a:cubicBezTo>
                    <a:pt x="1642" y="578"/>
                    <a:pt x="943" y="973"/>
                    <a:pt x="243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659655" y="3862825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277" y="761"/>
                  </a:moveTo>
                  <a:cubicBezTo>
                    <a:pt x="942" y="943"/>
                    <a:pt x="578" y="1156"/>
                    <a:pt x="21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547" y="1946"/>
                    <a:pt x="882" y="2128"/>
                    <a:pt x="1216" y="2341"/>
                  </a:cubicBezTo>
                  <a:cubicBezTo>
                    <a:pt x="1550" y="2524"/>
                    <a:pt x="1885" y="2706"/>
                    <a:pt x="2189" y="2919"/>
                  </a:cubicBezTo>
                  <a:cubicBezTo>
                    <a:pt x="2462" y="3040"/>
                    <a:pt x="2644" y="3040"/>
                    <a:pt x="2918" y="2888"/>
                  </a:cubicBezTo>
                  <a:cubicBezTo>
                    <a:pt x="3374" y="2645"/>
                    <a:pt x="3830" y="2372"/>
                    <a:pt x="4286" y="2098"/>
                  </a:cubicBezTo>
                  <a:cubicBezTo>
                    <a:pt x="4529" y="1976"/>
                    <a:pt x="4772" y="1824"/>
                    <a:pt x="4985" y="1703"/>
                  </a:cubicBezTo>
                  <a:cubicBezTo>
                    <a:pt x="5228" y="1551"/>
                    <a:pt x="5258" y="1429"/>
                    <a:pt x="5015" y="1308"/>
                  </a:cubicBezTo>
                  <a:cubicBezTo>
                    <a:pt x="4347" y="913"/>
                    <a:pt x="3678" y="517"/>
                    <a:pt x="3009" y="122"/>
                  </a:cubicBezTo>
                  <a:cubicBezTo>
                    <a:pt x="2796" y="1"/>
                    <a:pt x="2584" y="1"/>
                    <a:pt x="2341" y="122"/>
                  </a:cubicBezTo>
                  <a:cubicBezTo>
                    <a:pt x="2006" y="335"/>
                    <a:pt x="1641" y="54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179915" y="3893452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307" y="760"/>
                  </a:moveTo>
                  <a:cubicBezTo>
                    <a:pt x="942" y="973"/>
                    <a:pt x="578" y="1186"/>
                    <a:pt x="213" y="1399"/>
                  </a:cubicBezTo>
                  <a:cubicBezTo>
                    <a:pt x="0" y="1520"/>
                    <a:pt x="0" y="1642"/>
                    <a:pt x="182" y="1764"/>
                  </a:cubicBezTo>
                  <a:cubicBezTo>
                    <a:pt x="517" y="1976"/>
                    <a:pt x="882" y="2159"/>
                    <a:pt x="1216" y="237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32" y="3071"/>
                    <a:pt x="2644" y="3071"/>
                    <a:pt x="2888" y="2919"/>
                  </a:cubicBezTo>
                  <a:cubicBezTo>
                    <a:pt x="3252" y="2736"/>
                    <a:pt x="3617" y="2523"/>
                    <a:pt x="3951" y="2311"/>
                  </a:cubicBezTo>
                  <a:cubicBezTo>
                    <a:pt x="4316" y="2098"/>
                    <a:pt x="4681" y="1885"/>
                    <a:pt x="5046" y="1703"/>
                  </a:cubicBezTo>
                  <a:cubicBezTo>
                    <a:pt x="5259" y="1551"/>
                    <a:pt x="5289" y="1429"/>
                    <a:pt x="5046" y="1308"/>
                  </a:cubicBezTo>
                  <a:cubicBezTo>
                    <a:pt x="4407" y="912"/>
                    <a:pt x="3708" y="517"/>
                    <a:pt x="304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06" y="335"/>
                    <a:pt x="1641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383014" y="3899563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73" y="943"/>
                    <a:pt x="609" y="1126"/>
                    <a:pt x="274" y="1338"/>
                  </a:cubicBezTo>
                  <a:cubicBezTo>
                    <a:pt x="1" y="1490"/>
                    <a:pt x="1" y="1612"/>
                    <a:pt x="244" y="1734"/>
                  </a:cubicBezTo>
                  <a:cubicBezTo>
                    <a:pt x="578" y="1946"/>
                    <a:pt x="913" y="2129"/>
                    <a:pt x="1247" y="2311"/>
                  </a:cubicBezTo>
                  <a:cubicBezTo>
                    <a:pt x="1581" y="2524"/>
                    <a:pt x="1916" y="2706"/>
                    <a:pt x="2250" y="2919"/>
                  </a:cubicBezTo>
                  <a:cubicBezTo>
                    <a:pt x="2463" y="3041"/>
                    <a:pt x="2676" y="3041"/>
                    <a:pt x="2919" y="2919"/>
                  </a:cubicBezTo>
                  <a:cubicBezTo>
                    <a:pt x="3253" y="2706"/>
                    <a:pt x="3618" y="2493"/>
                    <a:pt x="3983" y="2281"/>
                  </a:cubicBezTo>
                  <a:cubicBezTo>
                    <a:pt x="4347" y="2068"/>
                    <a:pt x="4682" y="1885"/>
                    <a:pt x="5046" y="1673"/>
                  </a:cubicBezTo>
                  <a:cubicBezTo>
                    <a:pt x="5259" y="1551"/>
                    <a:pt x="5259" y="1399"/>
                    <a:pt x="5077" y="1308"/>
                  </a:cubicBezTo>
                  <a:cubicBezTo>
                    <a:pt x="4378" y="913"/>
                    <a:pt x="3709" y="518"/>
                    <a:pt x="3040" y="123"/>
                  </a:cubicBezTo>
                  <a:cubicBezTo>
                    <a:pt x="2828" y="1"/>
                    <a:pt x="2584" y="1"/>
                    <a:pt x="2341" y="123"/>
                  </a:cubicBezTo>
                  <a:cubicBezTo>
                    <a:pt x="200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1547360" y="3927134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82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912" y="2128"/>
                    <a:pt x="1581" y="2523"/>
                    <a:pt x="2250" y="2919"/>
                  </a:cubicBezTo>
                  <a:cubicBezTo>
                    <a:pt x="2463" y="3040"/>
                    <a:pt x="2675" y="3040"/>
                    <a:pt x="2918" y="2888"/>
                  </a:cubicBezTo>
                  <a:cubicBezTo>
                    <a:pt x="3283" y="2706"/>
                    <a:pt x="3618" y="2493"/>
                    <a:pt x="3982" y="228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3"/>
                    <a:pt x="4043" y="700"/>
                  </a:cubicBezTo>
                  <a:cubicBezTo>
                    <a:pt x="3709" y="517"/>
                    <a:pt x="3374" y="305"/>
                    <a:pt x="3040" y="122"/>
                  </a:cubicBezTo>
                  <a:cubicBezTo>
                    <a:pt x="2797" y="1"/>
                    <a:pt x="2615" y="1"/>
                    <a:pt x="2371" y="122"/>
                  </a:cubicBezTo>
                  <a:cubicBezTo>
                    <a:pt x="1885" y="426"/>
                    <a:pt x="1368" y="70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1066612" y="395876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42" y="974"/>
                    <a:pt x="608" y="1156"/>
                    <a:pt x="243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395" y="1885"/>
                    <a:pt x="578" y="1977"/>
                    <a:pt x="730" y="2068"/>
                  </a:cubicBezTo>
                  <a:cubicBezTo>
                    <a:pt x="912" y="2159"/>
                    <a:pt x="1064" y="2281"/>
                    <a:pt x="1246" y="2372"/>
                  </a:cubicBezTo>
                  <a:cubicBezTo>
                    <a:pt x="1550" y="2554"/>
                    <a:pt x="1885" y="2737"/>
                    <a:pt x="218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617" y="2524"/>
                    <a:pt x="4316" y="2129"/>
                    <a:pt x="5015" y="1703"/>
                  </a:cubicBezTo>
                  <a:cubicBezTo>
                    <a:pt x="5289" y="1551"/>
                    <a:pt x="5319" y="1430"/>
                    <a:pt x="5015" y="1278"/>
                  </a:cubicBezTo>
                  <a:cubicBezTo>
                    <a:pt x="4377" y="882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2006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1271760" y="3963871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973" y="943"/>
                  </a:moveTo>
                  <a:cubicBezTo>
                    <a:pt x="730" y="1065"/>
                    <a:pt x="517" y="1217"/>
                    <a:pt x="274" y="133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578" y="1946"/>
                    <a:pt x="913" y="2159"/>
                    <a:pt x="1216" y="2341"/>
                  </a:cubicBezTo>
                  <a:cubicBezTo>
                    <a:pt x="1551" y="2524"/>
                    <a:pt x="1885" y="2706"/>
                    <a:pt x="2220" y="2919"/>
                  </a:cubicBezTo>
                  <a:cubicBezTo>
                    <a:pt x="2463" y="3040"/>
                    <a:pt x="2675" y="3040"/>
                    <a:pt x="2919" y="2919"/>
                  </a:cubicBezTo>
                  <a:lnTo>
                    <a:pt x="3983" y="2311"/>
                  </a:lnTo>
                  <a:cubicBezTo>
                    <a:pt x="4317" y="2098"/>
                    <a:pt x="4682" y="1885"/>
                    <a:pt x="5016" y="1703"/>
                  </a:cubicBezTo>
                  <a:cubicBezTo>
                    <a:pt x="5259" y="1551"/>
                    <a:pt x="5259" y="1429"/>
                    <a:pt x="5016" y="1278"/>
                  </a:cubicBezTo>
                  <a:cubicBezTo>
                    <a:pt x="4378" y="913"/>
                    <a:pt x="3709" y="518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885" y="396"/>
                    <a:pt x="1429" y="670"/>
                    <a:pt x="973" y="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1436106" y="3991442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51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0" y="1490"/>
                    <a:pt x="0" y="1612"/>
                    <a:pt x="213" y="1764"/>
                  </a:cubicBezTo>
                  <a:cubicBezTo>
                    <a:pt x="882" y="2128"/>
                    <a:pt x="1551" y="2523"/>
                    <a:pt x="2250" y="2919"/>
                  </a:cubicBezTo>
                  <a:cubicBezTo>
                    <a:pt x="2462" y="3040"/>
                    <a:pt x="2675" y="3040"/>
                    <a:pt x="291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2"/>
                    <a:pt x="4043" y="730"/>
                  </a:cubicBezTo>
                  <a:cubicBezTo>
                    <a:pt x="3709" y="517"/>
                    <a:pt x="3374" y="335"/>
                    <a:pt x="304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855" y="426"/>
                    <a:pt x="1368" y="730"/>
                    <a:pt x="851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1620836" y="3988386"/>
              <a:ext cx="210312" cy="122500"/>
            </a:xfrm>
            <a:custGeom>
              <a:avLst/>
              <a:gdLst/>
              <a:ahLst/>
              <a:cxnLst/>
              <a:rect l="l" t="t" r="r" b="b"/>
              <a:pathLst>
                <a:path w="6263" h="3648" extrusionOk="0">
                  <a:moveTo>
                    <a:pt x="1764" y="1064"/>
                  </a:moveTo>
                  <a:cubicBezTo>
                    <a:pt x="1247" y="1338"/>
                    <a:pt x="730" y="1642"/>
                    <a:pt x="214" y="1946"/>
                  </a:cubicBezTo>
                  <a:cubicBezTo>
                    <a:pt x="1" y="2098"/>
                    <a:pt x="1" y="2219"/>
                    <a:pt x="183" y="2341"/>
                  </a:cubicBezTo>
                  <a:cubicBezTo>
                    <a:pt x="882" y="2736"/>
                    <a:pt x="1551" y="3131"/>
                    <a:pt x="2220" y="3526"/>
                  </a:cubicBezTo>
                  <a:cubicBezTo>
                    <a:pt x="2433" y="3648"/>
                    <a:pt x="2645" y="3617"/>
                    <a:pt x="2889" y="3496"/>
                  </a:cubicBezTo>
                  <a:cubicBezTo>
                    <a:pt x="3071" y="3405"/>
                    <a:pt x="3223" y="3283"/>
                    <a:pt x="3405" y="3192"/>
                  </a:cubicBezTo>
                  <a:cubicBezTo>
                    <a:pt x="3740" y="3010"/>
                    <a:pt x="4104" y="2797"/>
                    <a:pt x="4439" y="2584"/>
                  </a:cubicBezTo>
                  <a:cubicBezTo>
                    <a:pt x="4955" y="2310"/>
                    <a:pt x="5472" y="2006"/>
                    <a:pt x="5959" y="1733"/>
                  </a:cubicBezTo>
                  <a:cubicBezTo>
                    <a:pt x="6232" y="1551"/>
                    <a:pt x="6263" y="1459"/>
                    <a:pt x="5989" y="1307"/>
                  </a:cubicBezTo>
                  <a:cubicBezTo>
                    <a:pt x="5320" y="912"/>
                    <a:pt x="4682" y="517"/>
                    <a:pt x="4013" y="152"/>
                  </a:cubicBezTo>
                  <a:cubicBezTo>
                    <a:pt x="3770" y="0"/>
                    <a:pt x="3557" y="0"/>
                    <a:pt x="3345" y="152"/>
                  </a:cubicBezTo>
                  <a:cubicBezTo>
                    <a:pt x="2828" y="456"/>
                    <a:pt x="2311" y="760"/>
                    <a:pt x="1764" y="1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1323810" y="4056757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43" y="943"/>
                    <a:pt x="578" y="1156"/>
                    <a:pt x="244" y="1369"/>
                  </a:cubicBezTo>
                  <a:cubicBezTo>
                    <a:pt x="1" y="1490"/>
                    <a:pt x="1" y="1612"/>
                    <a:pt x="214" y="1733"/>
                  </a:cubicBezTo>
                  <a:cubicBezTo>
                    <a:pt x="548" y="1916"/>
                    <a:pt x="882" y="2129"/>
                    <a:pt x="1247" y="2311"/>
                  </a:cubicBezTo>
                  <a:cubicBezTo>
                    <a:pt x="1581" y="2524"/>
                    <a:pt x="1916" y="2706"/>
                    <a:pt x="2250" y="2888"/>
                  </a:cubicBezTo>
                  <a:cubicBezTo>
                    <a:pt x="2463" y="3040"/>
                    <a:pt x="2676" y="3010"/>
                    <a:pt x="2919" y="2888"/>
                  </a:cubicBezTo>
                  <a:cubicBezTo>
                    <a:pt x="3284" y="2676"/>
                    <a:pt x="3618" y="2493"/>
                    <a:pt x="3983" y="2281"/>
                  </a:cubicBezTo>
                  <a:cubicBezTo>
                    <a:pt x="4317" y="2068"/>
                    <a:pt x="4682" y="1885"/>
                    <a:pt x="5016" y="1673"/>
                  </a:cubicBezTo>
                  <a:cubicBezTo>
                    <a:pt x="5259" y="1551"/>
                    <a:pt x="5259" y="1399"/>
                    <a:pt x="5047" y="1277"/>
                  </a:cubicBezTo>
                  <a:cubicBezTo>
                    <a:pt x="4378" y="882"/>
                    <a:pt x="3709" y="487"/>
                    <a:pt x="3010" y="92"/>
                  </a:cubicBezTo>
                  <a:cubicBezTo>
                    <a:pt x="2828" y="1"/>
                    <a:pt x="2584" y="1"/>
                    <a:pt x="2372" y="122"/>
                  </a:cubicBezTo>
                  <a:cubicBezTo>
                    <a:pt x="203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1507566" y="4072070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73" y="973"/>
                    <a:pt x="608" y="1186"/>
                    <a:pt x="274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912" y="2159"/>
                    <a:pt x="1550" y="2554"/>
                    <a:pt x="2219" y="294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48" y="2524"/>
                    <a:pt x="4347" y="2129"/>
                    <a:pt x="5046" y="1703"/>
                  </a:cubicBezTo>
                  <a:cubicBezTo>
                    <a:pt x="5289" y="1551"/>
                    <a:pt x="5319" y="1429"/>
                    <a:pt x="5076" y="1308"/>
                  </a:cubicBezTo>
                  <a:cubicBezTo>
                    <a:pt x="4407" y="913"/>
                    <a:pt x="3739" y="518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37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2580316" y="3452496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1338" y="761"/>
                  </a:moveTo>
                  <a:lnTo>
                    <a:pt x="244" y="1399"/>
                  </a:lnTo>
                  <a:cubicBezTo>
                    <a:pt x="31" y="1520"/>
                    <a:pt x="1" y="1642"/>
                    <a:pt x="214" y="1764"/>
                  </a:cubicBezTo>
                  <a:cubicBezTo>
                    <a:pt x="882" y="2159"/>
                    <a:pt x="1582" y="2554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041" y="2888"/>
                    <a:pt x="3162" y="2797"/>
                    <a:pt x="3284" y="2736"/>
                  </a:cubicBezTo>
                  <a:cubicBezTo>
                    <a:pt x="3527" y="2584"/>
                    <a:pt x="3770" y="2463"/>
                    <a:pt x="4013" y="2311"/>
                  </a:cubicBezTo>
                  <a:cubicBezTo>
                    <a:pt x="4348" y="2098"/>
                    <a:pt x="4712" y="1916"/>
                    <a:pt x="5047" y="1703"/>
                  </a:cubicBezTo>
                  <a:cubicBezTo>
                    <a:pt x="5290" y="1551"/>
                    <a:pt x="5320" y="1429"/>
                    <a:pt x="5077" y="1308"/>
                  </a:cubicBezTo>
                  <a:cubicBezTo>
                    <a:pt x="4408" y="913"/>
                    <a:pt x="3740" y="517"/>
                    <a:pt x="3071" y="122"/>
                  </a:cubicBezTo>
                  <a:cubicBezTo>
                    <a:pt x="2858" y="1"/>
                    <a:pt x="2645" y="1"/>
                    <a:pt x="2402" y="153"/>
                  </a:cubicBezTo>
                  <a:cubicBezTo>
                    <a:pt x="2037" y="365"/>
                    <a:pt x="1673" y="578"/>
                    <a:pt x="133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2467047" y="3517845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304" y="1368"/>
                  </a:moveTo>
                  <a:cubicBezTo>
                    <a:pt x="0" y="1550"/>
                    <a:pt x="0" y="1641"/>
                    <a:pt x="274" y="1824"/>
                  </a:cubicBezTo>
                  <a:cubicBezTo>
                    <a:pt x="942" y="2188"/>
                    <a:pt x="1581" y="2553"/>
                    <a:pt x="2219" y="2918"/>
                  </a:cubicBezTo>
                  <a:cubicBezTo>
                    <a:pt x="2492" y="3100"/>
                    <a:pt x="2675" y="3070"/>
                    <a:pt x="2979" y="2918"/>
                  </a:cubicBezTo>
                  <a:cubicBezTo>
                    <a:pt x="3313" y="2705"/>
                    <a:pt x="3648" y="2523"/>
                    <a:pt x="4012" y="2310"/>
                  </a:cubicBezTo>
                  <a:cubicBezTo>
                    <a:pt x="4347" y="2128"/>
                    <a:pt x="4711" y="1915"/>
                    <a:pt x="5076" y="1702"/>
                  </a:cubicBezTo>
                  <a:cubicBezTo>
                    <a:pt x="5319" y="1550"/>
                    <a:pt x="5319" y="1429"/>
                    <a:pt x="5107" y="1307"/>
                  </a:cubicBezTo>
                  <a:cubicBezTo>
                    <a:pt x="4438" y="912"/>
                    <a:pt x="3769" y="547"/>
                    <a:pt x="3131" y="152"/>
                  </a:cubicBezTo>
                  <a:cubicBezTo>
                    <a:pt x="2857" y="0"/>
                    <a:pt x="2675" y="0"/>
                    <a:pt x="2371" y="182"/>
                  </a:cubicBezTo>
                  <a:cubicBezTo>
                    <a:pt x="1672" y="578"/>
                    <a:pt x="1003" y="973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1941368" y="3577015"/>
              <a:ext cx="175590" cy="103124"/>
            </a:xfrm>
            <a:custGeom>
              <a:avLst/>
              <a:gdLst/>
              <a:ahLst/>
              <a:cxnLst/>
              <a:rect l="l" t="t" r="r" b="b"/>
              <a:pathLst>
                <a:path w="5229" h="3071" extrusionOk="0">
                  <a:moveTo>
                    <a:pt x="1520" y="609"/>
                  </a:moveTo>
                  <a:cubicBezTo>
                    <a:pt x="1094" y="882"/>
                    <a:pt x="639" y="1126"/>
                    <a:pt x="213" y="1369"/>
                  </a:cubicBezTo>
                  <a:cubicBezTo>
                    <a:pt x="0" y="1490"/>
                    <a:pt x="0" y="1612"/>
                    <a:pt x="183" y="1734"/>
                  </a:cubicBezTo>
                  <a:cubicBezTo>
                    <a:pt x="517" y="1946"/>
                    <a:pt x="882" y="2129"/>
                    <a:pt x="1216" y="2341"/>
                  </a:cubicBezTo>
                  <a:cubicBezTo>
                    <a:pt x="1550" y="2524"/>
                    <a:pt x="1885" y="2737"/>
                    <a:pt x="2219" y="2919"/>
                  </a:cubicBezTo>
                  <a:cubicBezTo>
                    <a:pt x="2462" y="3071"/>
                    <a:pt x="2645" y="3041"/>
                    <a:pt x="2888" y="2919"/>
                  </a:cubicBezTo>
                  <a:cubicBezTo>
                    <a:pt x="3253" y="2706"/>
                    <a:pt x="3617" y="2524"/>
                    <a:pt x="3952" y="2311"/>
                  </a:cubicBezTo>
                  <a:cubicBezTo>
                    <a:pt x="4316" y="2098"/>
                    <a:pt x="4651" y="1885"/>
                    <a:pt x="5016" y="1703"/>
                  </a:cubicBezTo>
                  <a:cubicBezTo>
                    <a:pt x="5228" y="1551"/>
                    <a:pt x="5228" y="1430"/>
                    <a:pt x="5016" y="1308"/>
                  </a:cubicBezTo>
                  <a:cubicBezTo>
                    <a:pt x="4347" y="913"/>
                    <a:pt x="3678" y="518"/>
                    <a:pt x="3009" y="123"/>
                  </a:cubicBezTo>
                  <a:cubicBezTo>
                    <a:pt x="2797" y="1"/>
                    <a:pt x="2584" y="1"/>
                    <a:pt x="2371" y="123"/>
                  </a:cubicBezTo>
                  <a:cubicBezTo>
                    <a:pt x="2067" y="305"/>
                    <a:pt x="1794" y="457"/>
                    <a:pt x="1520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1882164" y="3734209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459" y="639"/>
                  </a:moveTo>
                  <a:cubicBezTo>
                    <a:pt x="1034" y="882"/>
                    <a:pt x="639" y="1126"/>
                    <a:pt x="213" y="1369"/>
                  </a:cubicBezTo>
                  <a:cubicBezTo>
                    <a:pt x="31" y="1490"/>
                    <a:pt x="0" y="1612"/>
                    <a:pt x="183" y="1733"/>
                  </a:cubicBezTo>
                  <a:cubicBezTo>
                    <a:pt x="882" y="2129"/>
                    <a:pt x="1550" y="2524"/>
                    <a:pt x="2250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281"/>
                  </a:cubicBezTo>
                  <a:lnTo>
                    <a:pt x="5016" y="1673"/>
                  </a:ln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47" y="913"/>
                    <a:pt x="4013" y="700"/>
                  </a:cubicBezTo>
                  <a:cubicBezTo>
                    <a:pt x="3678" y="518"/>
                    <a:pt x="3344" y="305"/>
                    <a:pt x="3009" y="122"/>
                  </a:cubicBezTo>
                  <a:cubicBezTo>
                    <a:pt x="2797" y="1"/>
                    <a:pt x="2584" y="1"/>
                    <a:pt x="2371" y="122"/>
                  </a:cubicBezTo>
                  <a:cubicBezTo>
                    <a:pt x="2067" y="305"/>
                    <a:pt x="1763" y="487"/>
                    <a:pt x="1459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052622" y="3512741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459" y="638"/>
                  </a:moveTo>
                  <a:cubicBezTo>
                    <a:pt x="1064" y="882"/>
                    <a:pt x="639" y="1125"/>
                    <a:pt x="213" y="1368"/>
                  </a:cubicBezTo>
                  <a:cubicBezTo>
                    <a:pt x="0" y="1520"/>
                    <a:pt x="0" y="1611"/>
                    <a:pt x="213" y="1763"/>
                  </a:cubicBezTo>
                  <a:cubicBezTo>
                    <a:pt x="548" y="1945"/>
                    <a:pt x="882" y="2128"/>
                    <a:pt x="1216" y="2340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2" y="3040"/>
                    <a:pt x="2675" y="3040"/>
                    <a:pt x="2918" y="2918"/>
                  </a:cubicBezTo>
                  <a:lnTo>
                    <a:pt x="3952" y="2310"/>
                  </a:ln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377" y="912"/>
                    <a:pt x="3678" y="517"/>
                    <a:pt x="3010" y="122"/>
                  </a:cubicBezTo>
                  <a:cubicBezTo>
                    <a:pt x="2797" y="0"/>
                    <a:pt x="2584" y="0"/>
                    <a:pt x="2341" y="122"/>
                  </a:cubicBezTo>
                  <a:cubicBezTo>
                    <a:pt x="2067" y="304"/>
                    <a:pt x="1763" y="486"/>
                    <a:pt x="1459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2216968" y="3540277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56"/>
                    <a:pt x="274" y="1369"/>
                  </a:cubicBezTo>
                  <a:cubicBezTo>
                    <a:pt x="0" y="1520"/>
                    <a:pt x="0" y="1642"/>
                    <a:pt x="243" y="1794"/>
                  </a:cubicBezTo>
                  <a:cubicBezTo>
                    <a:pt x="578" y="1976"/>
                    <a:pt x="882" y="2159"/>
                    <a:pt x="1216" y="234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283" y="2706"/>
                    <a:pt x="3617" y="2524"/>
                    <a:pt x="3952" y="2311"/>
                  </a:cubicBezTo>
                  <a:cubicBezTo>
                    <a:pt x="4286" y="2128"/>
                    <a:pt x="4651" y="1916"/>
                    <a:pt x="4985" y="1733"/>
                  </a:cubicBezTo>
                  <a:cubicBezTo>
                    <a:pt x="5259" y="1581"/>
                    <a:pt x="5259" y="1460"/>
                    <a:pt x="5015" y="1308"/>
                  </a:cubicBezTo>
                  <a:cubicBezTo>
                    <a:pt x="4347" y="913"/>
                    <a:pt x="3708" y="548"/>
                    <a:pt x="3040" y="153"/>
                  </a:cubicBezTo>
                  <a:cubicBezTo>
                    <a:pt x="2796" y="1"/>
                    <a:pt x="2584" y="31"/>
                    <a:pt x="2310" y="183"/>
                  </a:cubicBezTo>
                  <a:cubicBezTo>
                    <a:pt x="1976" y="365"/>
                    <a:pt x="1641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2322077" y="3583161"/>
              <a:ext cx="211319" cy="122500"/>
            </a:xfrm>
            <a:custGeom>
              <a:avLst/>
              <a:gdLst/>
              <a:ahLst/>
              <a:cxnLst/>
              <a:rect l="l" t="t" r="r" b="b"/>
              <a:pathLst>
                <a:path w="6293" h="3648" extrusionOk="0">
                  <a:moveTo>
                    <a:pt x="274" y="1915"/>
                  </a:moveTo>
                  <a:cubicBezTo>
                    <a:pt x="1" y="2098"/>
                    <a:pt x="1" y="2219"/>
                    <a:pt x="274" y="2371"/>
                  </a:cubicBezTo>
                  <a:cubicBezTo>
                    <a:pt x="761" y="2645"/>
                    <a:pt x="1277" y="2949"/>
                    <a:pt x="1764" y="3253"/>
                  </a:cubicBezTo>
                  <a:cubicBezTo>
                    <a:pt x="1946" y="3344"/>
                    <a:pt x="2129" y="3435"/>
                    <a:pt x="2311" y="3557"/>
                  </a:cubicBezTo>
                  <a:cubicBezTo>
                    <a:pt x="2463" y="3648"/>
                    <a:pt x="2706" y="3617"/>
                    <a:pt x="2888" y="3496"/>
                  </a:cubicBezTo>
                  <a:cubicBezTo>
                    <a:pt x="2980" y="3465"/>
                    <a:pt x="3071" y="3405"/>
                    <a:pt x="3162" y="3344"/>
                  </a:cubicBezTo>
                  <a:cubicBezTo>
                    <a:pt x="3344" y="3253"/>
                    <a:pt x="3527" y="3131"/>
                    <a:pt x="3709" y="3040"/>
                  </a:cubicBezTo>
                  <a:cubicBezTo>
                    <a:pt x="4439" y="2614"/>
                    <a:pt x="5168" y="2189"/>
                    <a:pt x="5898" y="1763"/>
                  </a:cubicBezTo>
                  <a:cubicBezTo>
                    <a:pt x="6293" y="1551"/>
                    <a:pt x="6293" y="1459"/>
                    <a:pt x="5928" y="1247"/>
                  </a:cubicBezTo>
                  <a:lnTo>
                    <a:pt x="4043" y="152"/>
                  </a:lnTo>
                  <a:cubicBezTo>
                    <a:pt x="3800" y="0"/>
                    <a:pt x="3588" y="0"/>
                    <a:pt x="3344" y="152"/>
                  </a:cubicBezTo>
                  <a:cubicBezTo>
                    <a:pt x="2828" y="456"/>
                    <a:pt x="2311" y="760"/>
                    <a:pt x="1794" y="1064"/>
                  </a:cubicBezTo>
                  <a:cubicBezTo>
                    <a:pt x="1277" y="1338"/>
                    <a:pt x="791" y="1642"/>
                    <a:pt x="274" y="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2105680" y="3605626"/>
              <a:ext cx="175623" cy="102083"/>
            </a:xfrm>
            <a:custGeom>
              <a:avLst/>
              <a:gdLst/>
              <a:ahLst/>
              <a:cxnLst/>
              <a:rect l="l" t="t" r="r" b="b"/>
              <a:pathLst>
                <a:path w="5230" h="3040" extrusionOk="0">
                  <a:moveTo>
                    <a:pt x="1278" y="730"/>
                  </a:moveTo>
                  <a:cubicBezTo>
                    <a:pt x="913" y="942"/>
                    <a:pt x="548" y="1155"/>
                    <a:pt x="214" y="1368"/>
                  </a:cubicBezTo>
                  <a:cubicBezTo>
                    <a:pt x="1" y="1489"/>
                    <a:pt x="1" y="1611"/>
                    <a:pt x="183" y="1733"/>
                  </a:cubicBezTo>
                  <a:cubicBezTo>
                    <a:pt x="518" y="1915"/>
                    <a:pt x="882" y="2128"/>
                    <a:pt x="1217" y="2310"/>
                  </a:cubicBezTo>
                  <a:cubicBezTo>
                    <a:pt x="1551" y="2523"/>
                    <a:pt x="1885" y="2705"/>
                    <a:pt x="2220" y="2918"/>
                  </a:cubicBezTo>
                  <a:cubicBezTo>
                    <a:pt x="2433" y="3040"/>
                    <a:pt x="2645" y="3040"/>
                    <a:pt x="2889" y="2918"/>
                  </a:cubicBezTo>
                  <a:cubicBezTo>
                    <a:pt x="3253" y="2705"/>
                    <a:pt x="3588" y="2492"/>
                    <a:pt x="3952" y="2280"/>
                  </a:cubicBezTo>
                  <a:cubicBezTo>
                    <a:pt x="4317" y="2067"/>
                    <a:pt x="4682" y="1885"/>
                    <a:pt x="5016" y="1672"/>
                  </a:cubicBezTo>
                  <a:cubicBezTo>
                    <a:pt x="5229" y="1550"/>
                    <a:pt x="5229" y="1429"/>
                    <a:pt x="5047" y="1307"/>
                  </a:cubicBezTo>
                  <a:cubicBezTo>
                    <a:pt x="4348" y="912"/>
                    <a:pt x="3679" y="517"/>
                    <a:pt x="2980" y="122"/>
                  </a:cubicBezTo>
                  <a:cubicBezTo>
                    <a:pt x="2797" y="0"/>
                    <a:pt x="2585" y="0"/>
                    <a:pt x="2341" y="122"/>
                  </a:cubicBezTo>
                  <a:cubicBezTo>
                    <a:pt x="2007" y="334"/>
                    <a:pt x="1642" y="547"/>
                    <a:pt x="127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1994426" y="3669901"/>
              <a:ext cx="175590" cy="102117"/>
            </a:xfrm>
            <a:custGeom>
              <a:avLst/>
              <a:gdLst/>
              <a:ahLst/>
              <a:cxnLst/>
              <a:rect l="l" t="t" r="r" b="b"/>
              <a:pathLst>
                <a:path w="5229" h="3041" extrusionOk="0">
                  <a:moveTo>
                    <a:pt x="1460" y="639"/>
                  </a:moveTo>
                  <a:lnTo>
                    <a:pt x="183" y="1369"/>
                  </a:lnTo>
                  <a:cubicBezTo>
                    <a:pt x="1" y="1490"/>
                    <a:pt x="1" y="1612"/>
                    <a:pt x="183" y="1734"/>
                  </a:cubicBezTo>
                  <a:cubicBezTo>
                    <a:pt x="852" y="2129"/>
                    <a:pt x="1551" y="2524"/>
                    <a:pt x="2220" y="2919"/>
                  </a:cubicBezTo>
                  <a:cubicBezTo>
                    <a:pt x="2432" y="3041"/>
                    <a:pt x="2645" y="3041"/>
                    <a:pt x="2888" y="2889"/>
                  </a:cubicBezTo>
                  <a:cubicBezTo>
                    <a:pt x="3253" y="2706"/>
                    <a:pt x="3588" y="2493"/>
                    <a:pt x="3952" y="2281"/>
                  </a:cubicBezTo>
                  <a:cubicBezTo>
                    <a:pt x="4317" y="2098"/>
                    <a:pt x="4651" y="1885"/>
                    <a:pt x="5016" y="1673"/>
                  </a:cubicBezTo>
                  <a:cubicBezTo>
                    <a:pt x="5229" y="1551"/>
                    <a:pt x="5229" y="1430"/>
                    <a:pt x="5016" y="1308"/>
                  </a:cubicBezTo>
                  <a:cubicBezTo>
                    <a:pt x="4682" y="1095"/>
                    <a:pt x="4347" y="913"/>
                    <a:pt x="4013" y="700"/>
                  </a:cubicBezTo>
                  <a:cubicBezTo>
                    <a:pt x="3679" y="518"/>
                    <a:pt x="3344" y="305"/>
                    <a:pt x="3010" y="123"/>
                  </a:cubicBezTo>
                  <a:cubicBezTo>
                    <a:pt x="2767" y="1"/>
                    <a:pt x="2584" y="1"/>
                    <a:pt x="2341" y="123"/>
                  </a:cubicBezTo>
                  <a:cubicBezTo>
                    <a:pt x="2037" y="305"/>
                    <a:pt x="1733" y="487"/>
                    <a:pt x="146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770910" y="3798517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760" y="1065"/>
                  </a:moveTo>
                  <a:cubicBezTo>
                    <a:pt x="578" y="1156"/>
                    <a:pt x="395" y="1247"/>
                    <a:pt x="24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882" y="2128"/>
                    <a:pt x="1550" y="2524"/>
                    <a:pt x="2249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6" y="2098"/>
                    <a:pt x="4681" y="1885"/>
                    <a:pt x="5015" y="1673"/>
                  </a:cubicBezTo>
                  <a:cubicBezTo>
                    <a:pt x="5228" y="1551"/>
                    <a:pt x="5259" y="1429"/>
                    <a:pt x="5046" y="1308"/>
                  </a:cubicBezTo>
                  <a:cubicBezTo>
                    <a:pt x="4377" y="913"/>
                    <a:pt x="3708" y="518"/>
                    <a:pt x="3009" y="122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2158" y="244"/>
                    <a:pt x="1976" y="335"/>
                    <a:pt x="1824" y="457"/>
                  </a:cubicBezTo>
                  <a:cubicBezTo>
                    <a:pt x="1642" y="548"/>
                    <a:pt x="1459" y="670"/>
                    <a:pt x="1277" y="761"/>
                  </a:cubicBezTo>
                  <a:cubicBezTo>
                    <a:pt x="1094" y="852"/>
                    <a:pt x="912" y="943"/>
                    <a:pt x="760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764764" y="3666845"/>
              <a:ext cx="622674" cy="360347"/>
            </a:xfrm>
            <a:custGeom>
              <a:avLst/>
              <a:gdLst/>
              <a:ahLst/>
              <a:cxnLst/>
              <a:rect l="l" t="t" r="r" b="b"/>
              <a:pathLst>
                <a:path w="18543" h="10731" extrusionOk="0">
                  <a:moveTo>
                    <a:pt x="274" y="9028"/>
                  </a:moveTo>
                  <a:cubicBezTo>
                    <a:pt x="1" y="9180"/>
                    <a:pt x="1" y="9271"/>
                    <a:pt x="244" y="9423"/>
                  </a:cubicBezTo>
                  <a:cubicBezTo>
                    <a:pt x="913" y="9819"/>
                    <a:pt x="1551" y="10183"/>
                    <a:pt x="2220" y="10578"/>
                  </a:cubicBezTo>
                  <a:cubicBezTo>
                    <a:pt x="2493" y="10730"/>
                    <a:pt x="2676" y="10730"/>
                    <a:pt x="2980" y="10548"/>
                  </a:cubicBezTo>
                  <a:cubicBezTo>
                    <a:pt x="5502" y="9089"/>
                    <a:pt x="8056" y="7600"/>
                    <a:pt x="10609" y="6141"/>
                  </a:cubicBezTo>
                  <a:cubicBezTo>
                    <a:pt x="13162" y="4682"/>
                    <a:pt x="15685" y="3192"/>
                    <a:pt x="18238" y="1733"/>
                  </a:cubicBezTo>
                  <a:cubicBezTo>
                    <a:pt x="18542" y="1551"/>
                    <a:pt x="18542" y="1460"/>
                    <a:pt x="18269" y="1277"/>
                  </a:cubicBezTo>
                  <a:cubicBezTo>
                    <a:pt x="17630" y="913"/>
                    <a:pt x="16962" y="548"/>
                    <a:pt x="16323" y="153"/>
                  </a:cubicBezTo>
                  <a:cubicBezTo>
                    <a:pt x="16050" y="1"/>
                    <a:pt x="15867" y="1"/>
                    <a:pt x="15594" y="183"/>
                  </a:cubicBezTo>
                  <a:cubicBezTo>
                    <a:pt x="10487" y="3132"/>
                    <a:pt x="5381" y="6080"/>
                    <a:pt x="274" y="9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2275131" y="3384124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1490" y="639"/>
                  </a:moveTo>
                  <a:cubicBezTo>
                    <a:pt x="1064" y="882"/>
                    <a:pt x="639" y="1125"/>
                    <a:pt x="244" y="1368"/>
                  </a:cubicBezTo>
                  <a:cubicBezTo>
                    <a:pt x="31" y="1490"/>
                    <a:pt x="1" y="1642"/>
                    <a:pt x="213" y="1763"/>
                  </a:cubicBezTo>
                  <a:cubicBezTo>
                    <a:pt x="882" y="2128"/>
                    <a:pt x="1551" y="2523"/>
                    <a:pt x="2220" y="2918"/>
                  </a:cubicBezTo>
                  <a:cubicBezTo>
                    <a:pt x="2463" y="3040"/>
                    <a:pt x="2675" y="3040"/>
                    <a:pt x="2919" y="2918"/>
                  </a:cubicBezTo>
                  <a:cubicBezTo>
                    <a:pt x="3253" y="2705"/>
                    <a:pt x="3618" y="2523"/>
                    <a:pt x="3982" y="2310"/>
                  </a:cubicBezTo>
                  <a:cubicBezTo>
                    <a:pt x="4317" y="2097"/>
                    <a:pt x="4682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712" y="1094"/>
                    <a:pt x="4347" y="912"/>
                    <a:pt x="4013" y="699"/>
                  </a:cubicBezTo>
                  <a:cubicBezTo>
                    <a:pt x="3679" y="517"/>
                    <a:pt x="3375" y="335"/>
                    <a:pt x="3040" y="152"/>
                  </a:cubicBezTo>
                  <a:cubicBezTo>
                    <a:pt x="2797" y="0"/>
                    <a:pt x="2584" y="0"/>
                    <a:pt x="2341" y="152"/>
                  </a:cubicBezTo>
                  <a:cubicBezTo>
                    <a:pt x="2068" y="304"/>
                    <a:pt x="1764" y="487"/>
                    <a:pt x="149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2386385" y="3263668"/>
              <a:ext cx="273576" cy="158229"/>
            </a:xfrm>
            <a:custGeom>
              <a:avLst/>
              <a:gdLst/>
              <a:ahLst/>
              <a:cxnLst/>
              <a:rect l="l" t="t" r="r" b="b"/>
              <a:pathLst>
                <a:path w="8147" h="4712" extrusionOk="0">
                  <a:moveTo>
                    <a:pt x="5138" y="213"/>
                  </a:moveTo>
                  <a:cubicBezTo>
                    <a:pt x="5138" y="213"/>
                    <a:pt x="5138" y="213"/>
                    <a:pt x="5138" y="213"/>
                  </a:cubicBezTo>
                  <a:lnTo>
                    <a:pt x="2736" y="1611"/>
                  </a:lnTo>
                  <a:lnTo>
                    <a:pt x="305" y="3010"/>
                  </a:lnTo>
                  <a:cubicBezTo>
                    <a:pt x="1" y="3192"/>
                    <a:pt x="1" y="3283"/>
                    <a:pt x="305" y="3435"/>
                  </a:cubicBezTo>
                  <a:cubicBezTo>
                    <a:pt x="943" y="3830"/>
                    <a:pt x="1581" y="4195"/>
                    <a:pt x="2220" y="4560"/>
                  </a:cubicBezTo>
                  <a:cubicBezTo>
                    <a:pt x="2463" y="4712"/>
                    <a:pt x="2676" y="4712"/>
                    <a:pt x="2980" y="4560"/>
                  </a:cubicBezTo>
                  <a:cubicBezTo>
                    <a:pt x="3770" y="4074"/>
                    <a:pt x="4591" y="3618"/>
                    <a:pt x="5411" y="3131"/>
                  </a:cubicBezTo>
                  <a:cubicBezTo>
                    <a:pt x="6232" y="2675"/>
                    <a:pt x="7053" y="2189"/>
                    <a:pt x="7873" y="1733"/>
                  </a:cubicBezTo>
                  <a:cubicBezTo>
                    <a:pt x="8147" y="1581"/>
                    <a:pt x="8147" y="1429"/>
                    <a:pt x="7904" y="1308"/>
                  </a:cubicBezTo>
                  <a:cubicBezTo>
                    <a:pt x="7265" y="943"/>
                    <a:pt x="6627" y="578"/>
                    <a:pt x="6019" y="213"/>
                  </a:cubicBezTo>
                  <a:cubicBezTo>
                    <a:pt x="5654" y="1"/>
                    <a:pt x="5502" y="1"/>
                    <a:pt x="5138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2693619" y="3387180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74" y="136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3" y="2158"/>
                    <a:pt x="1551" y="2554"/>
                    <a:pt x="2220" y="2949"/>
                  </a:cubicBezTo>
                  <a:cubicBezTo>
                    <a:pt x="2463" y="3070"/>
                    <a:pt x="2676" y="3070"/>
                    <a:pt x="2949" y="2918"/>
                  </a:cubicBezTo>
                  <a:cubicBezTo>
                    <a:pt x="3314" y="2706"/>
                    <a:pt x="3648" y="2523"/>
                    <a:pt x="4013" y="2310"/>
                  </a:cubicBezTo>
                  <a:lnTo>
                    <a:pt x="4712" y="1915"/>
                  </a:lnTo>
                  <a:cubicBezTo>
                    <a:pt x="4803" y="1855"/>
                    <a:pt x="4925" y="1763"/>
                    <a:pt x="5047" y="1703"/>
                  </a:cubicBezTo>
                  <a:cubicBezTo>
                    <a:pt x="5320" y="1551"/>
                    <a:pt x="5320" y="1429"/>
                    <a:pt x="5077" y="1307"/>
                  </a:cubicBezTo>
                  <a:cubicBezTo>
                    <a:pt x="4408" y="912"/>
                    <a:pt x="3770" y="517"/>
                    <a:pt x="3101" y="152"/>
                  </a:cubicBezTo>
                  <a:cubicBezTo>
                    <a:pt x="2858" y="0"/>
                    <a:pt x="2645" y="0"/>
                    <a:pt x="2372" y="152"/>
                  </a:cubicBezTo>
                  <a:cubicBezTo>
                    <a:pt x="1673" y="578"/>
                    <a:pt x="974" y="973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2163876" y="3448433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308" y="760"/>
                  </a:moveTo>
                  <a:cubicBezTo>
                    <a:pt x="943" y="942"/>
                    <a:pt x="608" y="1155"/>
                    <a:pt x="244" y="1368"/>
                  </a:cubicBezTo>
                  <a:cubicBezTo>
                    <a:pt x="1" y="1490"/>
                    <a:pt x="1" y="1611"/>
                    <a:pt x="244" y="1763"/>
                  </a:cubicBezTo>
                  <a:cubicBezTo>
                    <a:pt x="578" y="1945"/>
                    <a:pt x="912" y="2128"/>
                    <a:pt x="1216" y="2341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3" y="3040"/>
                    <a:pt x="2675" y="3040"/>
                    <a:pt x="2919" y="2888"/>
                  </a:cubicBezTo>
                  <a:cubicBezTo>
                    <a:pt x="3283" y="2705"/>
                    <a:pt x="3618" y="2493"/>
                    <a:pt x="3982" y="2310"/>
                  </a:cubicBez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16" y="1307"/>
                  </a:cubicBezTo>
                  <a:cubicBezTo>
                    <a:pt x="4377" y="912"/>
                    <a:pt x="3709" y="517"/>
                    <a:pt x="3040" y="152"/>
                  </a:cubicBezTo>
                  <a:cubicBezTo>
                    <a:pt x="2797" y="0"/>
                    <a:pt x="2615" y="0"/>
                    <a:pt x="2341" y="152"/>
                  </a:cubicBezTo>
                  <a:cubicBezTo>
                    <a:pt x="1976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2328222" y="3475969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86"/>
                    <a:pt x="243" y="1369"/>
                  </a:cubicBezTo>
                  <a:cubicBezTo>
                    <a:pt x="0" y="1521"/>
                    <a:pt x="0" y="1642"/>
                    <a:pt x="243" y="1764"/>
                  </a:cubicBezTo>
                  <a:cubicBezTo>
                    <a:pt x="578" y="1977"/>
                    <a:pt x="912" y="2159"/>
                    <a:pt x="1216" y="2341"/>
                  </a:cubicBezTo>
                  <a:cubicBezTo>
                    <a:pt x="1550" y="252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17" y="2524"/>
                    <a:pt x="4286" y="2128"/>
                    <a:pt x="4985" y="1733"/>
                  </a:cubicBezTo>
                  <a:cubicBezTo>
                    <a:pt x="5259" y="1551"/>
                    <a:pt x="5259" y="1460"/>
                    <a:pt x="4985" y="1277"/>
                  </a:cubicBezTo>
                  <a:cubicBezTo>
                    <a:pt x="4347" y="913"/>
                    <a:pt x="3708" y="548"/>
                    <a:pt x="307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976" y="366"/>
                    <a:pt x="1642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2439477" y="3325928"/>
              <a:ext cx="326633" cy="188854"/>
            </a:xfrm>
            <a:custGeom>
              <a:avLst/>
              <a:gdLst/>
              <a:ahLst/>
              <a:cxnLst/>
              <a:rect l="l" t="t" r="r" b="b"/>
              <a:pathLst>
                <a:path w="9727" h="5624" extrusionOk="0">
                  <a:moveTo>
                    <a:pt x="304" y="3891"/>
                  </a:moveTo>
                  <a:cubicBezTo>
                    <a:pt x="0" y="4074"/>
                    <a:pt x="0" y="4165"/>
                    <a:pt x="274" y="4347"/>
                  </a:cubicBezTo>
                  <a:cubicBezTo>
                    <a:pt x="912" y="4712"/>
                    <a:pt x="1551" y="5077"/>
                    <a:pt x="2158" y="5441"/>
                  </a:cubicBezTo>
                  <a:cubicBezTo>
                    <a:pt x="2493" y="5624"/>
                    <a:pt x="2675" y="5624"/>
                    <a:pt x="3010" y="5411"/>
                  </a:cubicBezTo>
                  <a:cubicBezTo>
                    <a:pt x="4073" y="4803"/>
                    <a:pt x="5137" y="4195"/>
                    <a:pt x="6201" y="3587"/>
                  </a:cubicBezTo>
                  <a:cubicBezTo>
                    <a:pt x="7265" y="2979"/>
                    <a:pt x="8329" y="2341"/>
                    <a:pt x="9423" y="1733"/>
                  </a:cubicBezTo>
                  <a:cubicBezTo>
                    <a:pt x="9727" y="1551"/>
                    <a:pt x="9727" y="1429"/>
                    <a:pt x="9423" y="1247"/>
                  </a:cubicBezTo>
                  <a:cubicBezTo>
                    <a:pt x="8785" y="882"/>
                    <a:pt x="8177" y="517"/>
                    <a:pt x="7538" y="153"/>
                  </a:cubicBezTo>
                  <a:cubicBezTo>
                    <a:pt x="7265" y="1"/>
                    <a:pt x="7052" y="1"/>
                    <a:pt x="6779" y="153"/>
                  </a:cubicBezTo>
                  <a:cubicBezTo>
                    <a:pt x="4620" y="1399"/>
                    <a:pt x="2462" y="2645"/>
                    <a:pt x="304" y="3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2310861" y="3203457"/>
              <a:ext cx="243992" cy="139861"/>
            </a:xfrm>
            <a:custGeom>
              <a:avLst/>
              <a:gdLst/>
              <a:ahLst/>
              <a:cxnLst/>
              <a:rect l="l" t="t" r="r" b="b"/>
              <a:pathLst>
                <a:path w="7266" h="4165" extrusionOk="0">
                  <a:moveTo>
                    <a:pt x="1885" y="1520"/>
                  </a:moveTo>
                  <a:cubicBezTo>
                    <a:pt x="1338" y="1854"/>
                    <a:pt x="760" y="2158"/>
                    <a:pt x="213" y="2493"/>
                  </a:cubicBezTo>
                  <a:cubicBezTo>
                    <a:pt x="0" y="2614"/>
                    <a:pt x="0" y="2766"/>
                    <a:pt x="183" y="2857"/>
                  </a:cubicBezTo>
                  <a:cubicBezTo>
                    <a:pt x="852" y="3253"/>
                    <a:pt x="1551" y="3678"/>
                    <a:pt x="2250" y="4073"/>
                  </a:cubicBezTo>
                  <a:cubicBezTo>
                    <a:pt x="2432" y="4164"/>
                    <a:pt x="2675" y="4164"/>
                    <a:pt x="2918" y="4012"/>
                  </a:cubicBezTo>
                  <a:cubicBezTo>
                    <a:pt x="3587" y="3648"/>
                    <a:pt x="4256" y="3253"/>
                    <a:pt x="4955" y="2857"/>
                  </a:cubicBezTo>
                  <a:cubicBezTo>
                    <a:pt x="5593" y="2493"/>
                    <a:pt x="6232" y="2097"/>
                    <a:pt x="6870" y="1733"/>
                  </a:cubicBezTo>
                  <a:cubicBezTo>
                    <a:pt x="7265" y="1520"/>
                    <a:pt x="7265" y="1429"/>
                    <a:pt x="6900" y="1216"/>
                  </a:cubicBezTo>
                  <a:cubicBezTo>
                    <a:pt x="6505" y="1003"/>
                    <a:pt x="6080" y="760"/>
                    <a:pt x="5684" y="547"/>
                  </a:cubicBezTo>
                  <a:cubicBezTo>
                    <a:pt x="5441" y="395"/>
                    <a:pt x="5229" y="274"/>
                    <a:pt x="4985" y="122"/>
                  </a:cubicBezTo>
                  <a:cubicBezTo>
                    <a:pt x="4742" y="0"/>
                    <a:pt x="4560" y="0"/>
                    <a:pt x="4286" y="152"/>
                  </a:cubicBezTo>
                  <a:cubicBezTo>
                    <a:pt x="3496" y="608"/>
                    <a:pt x="2706" y="1064"/>
                    <a:pt x="1885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1970953" y="343617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578" y="1186"/>
                    <a:pt x="213" y="1399"/>
                  </a:cubicBezTo>
                  <a:cubicBezTo>
                    <a:pt x="1" y="1520"/>
                    <a:pt x="1" y="1642"/>
                    <a:pt x="213" y="1763"/>
                  </a:cubicBezTo>
                  <a:cubicBezTo>
                    <a:pt x="548" y="1976"/>
                    <a:pt x="882" y="2158"/>
                    <a:pt x="1217" y="2371"/>
                  </a:cubicBezTo>
                  <a:cubicBezTo>
                    <a:pt x="1551" y="2554"/>
                    <a:pt x="1885" y="2736"/>
                    <a:pt x="2220" y="2949"/>
                  </a:cubicBezTo>
                  <a:cubicBezTo>
                    <a:pt x="2463" y="3070"/>
                    <a:pt x="2676" y="3070"/>
                    <a:pt x="2919" y="2918"/>
                  </a:cubicBezTo>
                  <a:cubicBezTo>
                    <a:pt x="3283" y="2736"/>
                    <a:pt x="3618" y="2523"/>
                    <a:pt x="3983" y="2310"/>
                  </a:cubicBezTo>
                  <a:cubicBezTo>
                    <a:pt x="4347" y="2098"/>
                    <a:pt x="4712" y="1885"/>
                    <a:pt x="5046" y="1703"/>
                  </a:cubicBezTo>
                  <a:cubicBezTo>
                    <a:pt x="5290" y="1551"/>
                    <a:pt x="5290" y="1429"/>
                    <a:pt x="5077" y="1307"/>
                  </a:cubicBezTo>
                  <a:cubicBezTo>
                    <a:pt x="4408" y="912"/>
                    <a:pt x="3739" y="517"/>
                    <a:pt x="3040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37" y="335"/>
                    <a:pt x="167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842337" y="330450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1" y="1611"/>
                    <a:pt x="1" y="1733"/>
                    <a:pt x="214" y="1854"/>
                  </a:cubicBezTo>
                  <a:cubicBezTo>
                    <a:pt x="518" y="2037"/>
                    <a:pt x="852" y="2219"/>
                    <a:pt x="1186" y="2432"/>
                  </a:cubicBezTo>
                  <a:cubicBezTo>
                    <a:pt x="1369" y="2523"/>
                    <a:pt x="1581" y="2523"/>
                    <a:pt x="1794" y="2402"/>
                  </a:cubicBezTo>
                  <a:cubicBezTo>
                    <a:pt x="1916" y="2341"/>
                    <a:pt x="2037" y="2250"/>
                    <a:pt x="2189" y="2189"/>
                  </a:cubicBezTo>
                  <a:lnTo>
                    <a:pt x="2949" y="1733"/>
                  </a:lnTo>
                  <a:lnTo>
                    <a:pt x="3740" y="1277"/>
                  </a:lnTo>
                  <a:cubicBezTo>
                    <a:pt x="3861" y="1186"/>
                    <a:pt x="3983" y="1125"/>
                    <a:pt x="4135" y="1064"/>
                  </a:cubicBezTo>
                  <a:cubicBezTo>
                    <a:pt x="4347" y="912"/>
                    <a:pt x="4378" y="791"/>
                    <a:pt x="4135" y="669"/>
                  </a:cubicBezTo>
                  <a:cubicBezTo>
                    <a:pt x="3831" y="487"/>
                    <a:pt x="3527" y="304"/>
                    <a:pt x="3223" y="12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65"/>
                    <a:pt x="179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1723930" y="3372875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30" y="791"/>
                  </a:moveTo>
                  <a:cubicBezTo>
                    <a:pt x="1034" y="1034"/>
                    <a:pt x="639" y="1247"/>
                    <a:pt x="244" y="1490"/>
                  </a:cubicBezTo>
                  <a:cubicBezTo>
                    <a:pt x="31" y="1612"/>
                    <a:pt x="1" y="1733"/>
                    <a:pt x="214" y="1855"/>
                  </a:cubicBezTo>
                  <a:cubicBezTo>
                    <a:pt x="518" y="2037"/>
                    <a:pt x="852" y="2220"/>
                    <a:pt x="1156" y="2402"/>
                  </a:cubicBezTo>
                  <a:cubicBezTo>
                    <a:pt x="1369" y="2524"/>
                    <a:pt x="1582" y="2524"/>
                    <a:pt x="1825" y="2372"/>
                  </a:cubicBezTo>
                  <a:cubicBezTo>
                    <a:pt x="1946" y="2311"/>
                    <a:pt x="2068" y="2220"/>
                    <a:pt x="2220" y="2159"/>
                  </a:cubicBezTo>
                  <a:cubicBezTo>
                    <a:pt x="2463" y="2007"/>
                    <a:pt x="2706" y="1855"/>
                    <a:pt x="2980" y="1703"/>
                  </a:cubicBezTo>
                  <a:lnTo>
                    <a:pt x="3770" y="1277"/>
                  </a:lnTo>
                  <a:cubicBezTo>
                    <a:pt x="3892" y="1186"/>
                    <a:pt x="4013" y="1125"/>
                    <a:pt x="4135" y="1034"/>
                  </a:cubicBezTo>
                  <a:cubicBezTo>
                    <a:pt x="4378" y="913"/>
                    <a:pt x="4378" y="791"/>
                    <a:pt x="4165" y="670"/>
                  </a:cubicBezTo>
                  <a:cubicBezTo>
                    <a:pt x="3861" y="487"/>
                    <a:pt x="3527" y="305"/>
                    <a:pt x="3223" y="122"/>
                  </a:cubicBezTo>
                  <a:cubicBezTo>
                    <a:pt x="3010" y="1"/>
                    <a:pt x="2797" y="1"/>
                    <a:pt x="2585" y="122"/>
                  </a:cubicBezTo>
                  <a:cubicBezTo>
                    <a:pt x="2189" y="366"/>
                    <a:pt x="1794" y="578"/>
                    <a:pt x="1430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816815" y="3402493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72" y="152"/>
                  </a:moveTo>
                  <a:cubicBezTo>
                    <a:pt x="2645" y="0"/>
                    <a:pt x="2858" y="0"/>
                    <a:pt x="3101" y="122"/>
                  </a:cubicBezTo>
                  <a:cubicBezTo>
                    <a:pt x="3436" y="335"/>
                    <a:pt x="3770" y="517"/>
                    <a:pt x="4074" y="699"/>
                  </a:cubicBezTo>
                  <a:cubicBezTo>
                    <a:pt x="4408" y="882"/>
                    <a:pt x="4743" y="1095"/>
                    <a:pt x="5047" y="1277"/>
                  </a:cubicBezTo>
                  <a:cubicBezTo>
                    <a:pt x="5320" y="1429"/>
                    <a:pt x="5320" y="1550"/>
                    <a:pt x="5047" y="1702"/>
                  </a:cubicBezTo>
                  <a:cubicBezTo>
                    <a:pt x="4348" y="2098"/>
                    <a:pt x="3648" y="2493"/>
                    <a:pt x="2949" y="2888"/>
                  </a:cubicBezTo>
                  <a:cubicBezTo>
                    <a:pt x="2676" y="3070"/>
                    <a:pt x="2493" y="3070"/>
                    <a:pt x="2220" y="2918"/>
                  </a:cubicBezTo>
                  <a:cubicBezTo>
                    <a:pt x="1551" y="2523"/>
                    <a:pt x="913" y="2158"/>
                    <a:pt x="275" y="1763"/>
                  </a:cubicBezTo>
                  <a:cubicBezTo>
                    <a:pt x="1" y="1642"/>
                    <a:pt x="1" y="1520"/>
                    <a:pt x="275" y="1338"/>
                  </a:cubicBezTo>
                  <a:cubicBezTo>
                    <a:pt x="974" y="943"/>
                    <a:pt x="1673" y="547"/>
                    <a:pt x="2372" y="152"/>
                  </a:cubicBezTo>
                  <a:close/>
                  <a:moveTo>
                    <a:pt x="3466" y="2098"/>
                  </a:moveTo>
                  <a:lnTo>
                    <a:pt x="3466" y="2098"/>
                  </a:lnTo>
                  <a:lnTo>
                    <a:pt x="3436" y="2098"/>
                  </a:lnTo>
                  <a:lnTo>
                    <a:pt x="3466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06564" y="3440239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274" y="1490"/>
                  </a:moveTo>
                  <a:cubicBezTo>
                    <a:pt x="0" y="1612"/>
                    <a:pt x="0" y="1734"/>
                    <a:pt x="244" y="1885"/>
                  </a:cubicBezTo>
                  <a:cubicBezTo>
                    <a:pt x="548" y="2068"/>
                    <a:pt x="821" y="2220"/>
                    <a:pt x="1125" y="2402"/>
                  </a:cubicBezTo>
                  <a:cubicBezTo>
                    <a:pt x="1368" y="2524"/>
                    <a:pt x="1581" y="2524"/>
                    <a:pt x="1824" y="2372"/>
                  </a:cubicBezTo>
                  <a:cubicBezTo>
                    <a:pt x="2584" y="1946"/>
                    <a:pt x="3344" y="1521"/>
                    <a:pt x="4073" y="1065"/>
                  </a:cubicBezTo>
                  <a:cubicBezTo>
                    <a:pt x="4377" y="913"/>
                    <a:pt x="4377" y="822"/>
                    <a:pt x="4104" y="639"/>
                  </a:cubicBezTo>
                  <a:cubicBezTo>
                    <a:pt x="3830" y="487"/>
                    <a:pt x="3526" y="305"/>
                    <a:pt x="3222" y="153"/>
                  </a:cubicBezTo>
                  <a:cubicBezTo>
                    <a:pt x="3010" y="1"/>
                    <a:pt x="2797" y="1"/>
                    <a:pt x="2554" y="153"/>
                  </a:cubicBezTo>
                  <a:cubicBezTo>
                    <a:pt x="2189" y="366"/>
                    <a:pt x="1794" y="578"/>
                    <a:pt x="1429" y="822"/>
                  </a:cubicBezTo>
                  <a:cubicBezTo>
                    <a:pt x="1034" y="1034"/>
                    <a:pt x="639" y="1247"/>
                    <a:pt x="274" y="1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704553" y="3467809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1"/>
                  </a:moveTo>
                  <a:cubicBezTo>
                    <a:pt x="943" y="973"/>
                    <a:pt x="608" y="1156"/>
                    <a:pt x="244" y="1368"/>
                  </a:cubicBezTo>
                  <a:cubicBezTo>
                    <a:pt x="0" y="1520"/>
                    <a:pt x="0" y="1642"/>
                    <a:pt x="213" y="1764"/>
                  </a:cubicBezTo>
                  <a:cubicBezTo>
                    <a:pt x="548" y="1976"/>
                    <a:pt x="882" y="2159"/>
                    <a:pt x="1216" y="2341"/>
                  </a:cubicBezTo>
                  <a:cubicBezTo>
                    <a:pt x="1551" y="2554"/>
                    <a:pt x="1885" y="2736"/>
                    <a:pt x="221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101" y="122"/>
                  </a:cubicBezTo>
                  <a:cubicBezTo>
                    <a:pt x="2827" y="1"/>
                    <a:pt x="2645" y="1"/>
                    <a:pt x="2371" y="153"/>
                  </a:cubicBezTo>
                  <a:cubicBezTo>
                    <a:pt x="2007" y="335"/>
                    <a:pt x="164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930118" y="3337178"/>
              <a:ext cx="178679" cy="103091"/>
            </a:xfrm>
            <a:custGeom>
              <a:avLst/>
              <a:gdLst/>
              <a:ahLst/>
              <a:cxnLst/>
              <a:rect l="l" t="t" r="r" b="b"/>
              <a:pathLst>
                <a:path w="5321" h="3070" extrusionOk="0">
                  <a:moveTo>
                    <a:pt x="1338" y="760"/>
                  </a:moveTo>
                  <a:cubicBezTo>
                    <a:pt x="974" y="942"/>
                    <a:pt x="609" y="1155"/>
                    <a:pt x="274" y="1368"/>
                  </a:cubicBezTo>
                  <a:cubicBezTo>
                    <a:pt x="31" y="1520"/>
                    <a:pt x="1" y="1641"/>
                    <a:pt x="244" y="1763"/>
                  </a:cubicBezTo>
                  <a:cubicBezTo>
                    <a:pt x="913" y="2158"/>
                    <a:pt x="1551" y="2523"/>
                    <a:pt x="2220" y="2918"/>
                  </a:cubicBezTo>
                  <a:cubicBezTo>
                    <a:pt x="2463" y="3070"/>
                    <a:pt x="2676" y="3070"/>
                    <a:pt x="2919" y="2918"/>
                  </a:cubicBezTo>
                  <a:lnTo>
                    <a:pt x="3983" y="2310"/>
                  </a:lnTo>
                  <a:cubicBezTo>
                    <a:pt x="4317" y="2097"/>
                    <a:pt x="4682" y="1915"/>
                    <a:pt x="5016" y="1702"/>
                  </a:cubicBezTo>
                  <a:cubicBezTo>
                    <a:pt x="5320" y="1520"/>
                    <a:pt x="5320" y="1429"/>
                    <a:pt x="5047" y="1277"/>
                  </a:cubicBezTo>
                  <a:cubicBezTo>
                    <a:pt x="4712" y="1094"/>
                    <a:pt x="4408" y="881"/>
                    <a:pt x="4074" y="699"/>
                  </a:cubicBezTo>
                  <a:cubicBezTo>
                    <a:pt x="3740" y="517"/>
                    <a:pt x="3405" y="304"/>
                    <a:pt x="3071" y="122"/>
                  </a:cubicBezTo>
                  <a:cubicBezTo>
                    <a:pt x="2828" y="0"/>
                    <a:pt x="2645" y="0"/>
                    <a:pt x="2402" y="122"/>
                  </a:cubicBezTo>
                  <a:cubicBezTo>
                    <a:pt x="2037" y="334"/>
                    <a:pt x="1673" y="547"/>
                    <a:pt x="133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2043421" y="3271829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41" y="153"/>
                  </a:moveTo>
                  <a:cubicBezTo>
                    <a:pt x="1673" y="548"/>
                    <a:pt x="973" y="973"/>
                    <a:pt x="27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17" y="2341"/>
                  </a:cubicBezTo>
                  <a:cubicBezTo>
                    <a:pt x="1551" y="2554"/>
                    <a:pt x="1885" y="2736"/>
                    <a:pt x="2189" y="2919"/>
                  </a:cubicBezTo>
                  <a:cubicBezTo>
                    <a:pt x="2463" y="3071"/>
                    <a:pt x="2645" y="3071"/>
                    <a:pt x="2949" y="2919"/>
                  </a:cubicBezTo>
                  <a:cubicBezTo>
                    <a:pt x="3284" y="2706"/>
                    <a:pt x="3648" y="2524"/>
                    <a:pt x="3983" y="2311"/>
                  </a:cubicBezTo>
                  <a:cubicBezTo>
                    <a:pt x="4317" y="2098"/>
                    <a:pt x="4682" y="1916"/>
                    <a:pt x="5016" y="1703"/>
                  </a:cubicBezTo>
                  <a:cubicBezTo>
                    <a:pt x="5320" y="1551"/>
                    <a:pt x="5320" y="1429"/>
                    <a:pt x="5047" y="1277"/>
                  </a:cubicBezTo>
                  <a:cubicBezTo>
                    <a:pt x="4408" y="913"/>
                    <a:pt x="3739" y="517"/>
                    <a:pt x="3101" y="153"/>
                  </a:cubicBezTo>
                  <a:cubicBezTo>
                    <a:pt x="2828" y="1"/>
                    <a:pt x="2645" y="1"/>
                    <a:pt x="2341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2197558" y="3306552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460" y="638"/>
                  </a:moveTo>
                  <a:cubicBezTo>
                    <a:pt x="1034" y="882"/>
                    <a:pt x="639" y="1125"/>
                    <a:pt x="213" y="1368"/>
                  </a:cubicBezTo>
                  <a:cubicBezTo>
                    <a:pt x="1" y="1490"/>
                    <a:pt x="1" y="1611"/>
                    <a:pt x="213" y="1763"/>
                  </a:cubicBezTo>
                  <a:cubicBezTo>
                    <a:pt x="548" y="1945"/>
                    <a:pt x="882" y="2158"/>
                    <a:pt x="1216" y="2341"/>
                  </a:cubicBezTo>
                  <a:cubicBezTo>
                    <a:pt x="1551" y="2523"/>
                    <a:pt x="1885" y="2736"/>
                    <a:pt x="2219" y="2918"/>
                  </a:cubicBezTo>
                  <a:cubicBezTo>
                    <a:pt x="2463" y="3040"/>
                    <a:pt x="2645" y="3040"/>
                    <a:pt x="2888" y="2918"/>
                  </a:cubicBezTo>
                  <a:cubicBezTo>
                    <a:pt x="3618" y="2493"/>
                    <a:pt x="4347" y="2097"/>
                    <a:pt x="5046" y="1672"/>
                  </a:cubicBezTo>
                  <a:cubicBezTo>
                    <a:pt x="5289" y="1520"/>
                    <a:pt x="5289" y="1398"/>
                    <a:pt x="5077" y="1277"/>
                  </a:cubicBezTo>
                  <a:cubicBezTo>
                    <a:pt x="4408" y="882"/>
                    <a:pt x="3739" y="486"/>
                    <a:pt x="3071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67" y="274"/>
                    <a:pt x="1764" y="456"/>
                    <a:pt x="1460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2156723" y="3206513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609" y="1155"/>
                    <a:pt x="244" y="1368"/>
                  </a:cubicBezTo>
                  <a:cubicBezTo>
                    <a:pt x="1" y="1520"/>
                    <a:pt x="1" y="1642"/>
                    <a:pt x="214" y="1763"/>
                  </a:cubicBezTo>
                  <a:cubicBezTo>
                    <a:pt x="882" y="2158"/>
                    <a:pt x="1551" y="2554"/>
                    <a:pt x="2189" y="2918"/>
                  </a:cubicBezTo>
                  <a:cubicBezTo>
                    <a:pt x="2463" y="3070"/>
                    <a:pt x="2645" y="3070"/>
                    <a:pt x="2949" y="2918"/>
                  </a:cubicBezTo>
                  <a:cubicBezTo>
                    <a:pt x="3648" y="2493"/>
                    <a:pt x="4347" y="2098"/>
                    <a:pt x="5016" y="1703"/>
                  </a:cubicBezTo>
                  <a:cubicBezTo>
                    <a:pt x="5290" y="1551"/>
                    <a:pt x="5290" y="1429"/>
                    <a:pt x="5046" y="1277"/>
                  </a:cubicBezTo>
                  <a:cubicBezTo>
                    <a:pt x="4378" y="882"/>
                    <a:pt x="3739" y="517"/>
                    <a:pt x="3101" y="152"/>
                  </a:cubicBezTo>
                  <a:cubicBezTo>
                    <a:pt x="2828" y="0"/>
                    <a:pt x="2615" y="0"/>
                    <a:pt x="2341" y="152"/>
                  </a:cubicBezTo>
                  <a:cubicBezTo>
                    <a:pt x="2007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2269019" y="3141198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304" y="1368"/>
                  </a:moveTo>
                  <a:cubicBezTo>
                    <a:pt x="31" y="1520"/>
                    <a:pt x="0" y="1641"/>
                    <a:pt x="274" y="1793"/>
                  </a:cubicBezTo>
                  <a:cubicBezTo>
                    <a:pt x="760" y="2067"/>
                    <a:pt x="1277" y="2341"/>
                    <a:pt x="1763" y="2614"/>
                  </a:cubicBezTo>
                  <a:cubicBezTo>
                    <a:pt x="1915" y="2705"/>
                    <a:pt x="2067" y="2827"/>
                    <a:pt x="2219" y="2918"/>
                  </a:cubicBezTo>
                  <a:cubicBezTo>
                    <a:pt x="2493" y="3070"/>
                    <a:pt x="2675" y="3070"/>
                    <a:pt x="2949" y="2918"/>
                  </a:cubicBezTo>
                  <a:cubicBezTo>
                    <a:pt x="3344" y="2705"/>
                    <a:pt x="3709" y="2462"/>
                    <a:pt x="4104" y="2249"/>
                  </a:cubicBezTo>
                  <a:cubicBezTo>
                    <a:pt x="4225" y="2158"/>
                    <a:pt x="4377" y="2067"/>
                    <a:pt x="4529" y="2006"/>
                  </a:cubicBezTo>
                  <a:cubicBezTo>
                    <a:pt x="4620" y="1945"/>
                    <a:pt x="4742" y="1885"/>
                    <a:pt x="4833" y="1824"/>
                  </a:cubicBezTo>
                  <a:cubicBezTo>
                    <a:pt x="4924" y="1763"/>
                    <a:pt x="4985" y="1733"/>
                    <a:pt x="5076" y="1672"/>
                  </a:cubicBezTo>
                  <a:cubicBezTo>
                    <a:pt x="5320" y="1520"/>
                    <a:pt x="5320" y="1429"/>
                    <a:pt x="5076" y="1277"/>
                  </a:cubicBezTo>
                  <a:cubicBezTo>
                    <a:pt x="4468" y="912"/>
                    <a:pt x="3830" y="547"/>
                    <a:pt x="3222" y="213"/>
                  </a:cubicBezTo>
                  <a:cubicBezTo>
                    <a:pt x="3192" y="182"/>
                    <a:pt x="3161" y="182"/>
                    <a:pt x="3131" y="152"/>
                  </a:cubicBezTo>
                  <a:cubicBezTo>
                    <a:pt x="2857" y="0"/>
                    <a:pt x="2645" y="0"/>
                    <a:pt x="2371" y="152"/>
                  </a:cubicBezTo>
                  <a:cubicBezTo>
                    <a:pt x="2037" y="365"/>
                    <a:pt x="1672" y="578"/>
                    <a:pt x="1338" y="760"/>
                  </a:cubicBezTo>
                  <a:cubicBezTo>
                    <a:pt x="973" y="973"/>
                    <a:pt x="639" y="1155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857650" y="3501491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882" y="1004"/>
                  </a:moveTo>
                  <a:lnTo>
                    <a:pt x="274" y="1368"/>
                  </a:ln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47" y="2372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344" y="2706"/>
                    <a:pt x="3770" y="2463"/>
                    <a:pt x="4195" y="2220"/>
                  </a:cubicBezTo>
                  <a:lnTo>
                    <a:pt x="5077" y="1703"/>
                  </a:lnTo>
                  <a:cubicBezTo>
                    <a:pt x="5320" y="1551"/>
                    <a:pt x="5320" y="1429"/>
                    <a:pt x="5077" y="1308"/>
                  </a:cubicBezTo>
                  <a:cubicBezTo>
                    <a:pt x="4408" y="913"/>
                    <a:pt x="3739" y="517"/>
                    <a:pt x="3071" y="122"/>
                  </a:cubicBezTo>
                  <a:cubicBezTo>
                    <a:pt x="2858" y="1"/>
                    <a:pt x="2645" y="1"/>
                    <a:pt x="2402" y="122"/>
                  </a:cubicBezTo>
                  <a:cubicBezTo>
                    <a:pt x="1885" y="426"/>
                    <a:pt x="1399" y="73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2084255" y="3370860"/>
              <a:ext cx="177638" cy="103091"/>
            </a:xfrm>
            <a:custGeom>
              <a:avLst/>
              <a:gdLst/>
              <a:ahLst/>
              <a:cxnLst/>
              <a:rect l="l" t="t" r="r" b="b"/>
              <a:pathLst>
                <a:path w="5290" h="3070" extrusionOk="0">
                  <a:moveTo>
                    <a:pt x="1764" y="517"/>
                  </a:moveTo>
                  <a:lnTo>
                    <a:pt x="244" y="1398"/>
                  </a:lnTo>
                  <a:cubicBezTo>
                    <a:pt x="1" y="1520"/>
                    <a:pt x="1" y="1641"/>
                    <a:pt x="213" y="1763"/>
                  </a:cubicBezTo>
                  <a:cubicBezTo>
                    <a:pt x="882" y="2158"/>
                    <a:pt x="1551" y="2553"/>
                    <a:pt x="2220" y="2948"/>
                  </a:cubicBezTo>
                  <a:cubicBezTo>
                    <a:pt x="2463" y="3070"/>
                    <a:pt x="2645" y="3070"/>
                    <a:pt x="2919" y="2918"/>
                  </a:cubicBezTo>
                  <a:cubicBezTo>
                    <a:pt x="3375" y="2644"/>
                    <a:pt x="3861" y="2371"/>
                    <a:pt x="4317" y="2128"/>
                  </a:cubicBezTo>
                  <a:cubicBezTo>
                    <a:pt x="4560" y="1976"/>
                    <a:pt x="4803" y="1854"/>
                    <a:pt x="5016" y="1702"/>
                  </a:cubicBezTo>
                  <a:cubicBezTo>
                    <a:pt x="5290" y="1550"/>
                    <a:pt x="5290" y="1429"/>
                    <a:pt x="5046" y="1277"/>
                  </a:cubicBezTo>
                  <a:cubicBezTo>
                    <a:pt x="4712" y="1094"/>
                    <a:pt x="4378" y="912"/>
                    <a:pt x="4043" y="699"/>
                  </a:cubicBezTo>
                  <a:cubicBezTo>
                    <a:pt x="3709" y="517"/>
                    <a:pt x="3405" y="334"/>
                    <a:pt x="3071" y="122"/>
                  </a:cubicBezTo>
                  <a:cubicBezTo>
                    <a:pt x="2827" y="0"/>
                    <a:pt x="2615" y="0"/>
                    <a:pt x="2372" y="152"/>
                  </a:cubicBezTo>
                  <a:cubicBezTo>
                    <a:pt x="2159" y="274"/>
                    <a:pt x="1976" y="395"/>
                    <a:pt x="1764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907686" y="3206513"/>
              <a:ext cx="119444" cy="68402"/>
            </a:xfrm>
            <a:custGeom>
              <a:avLst/>
              <a:gdLst/>
              <a:ahLst/>
              <a:cxnLst/>
              <a:rect l="l" t="t" r="r" b="b"/>
              <a:pathLst>
                <a:path w="3557" h="2037" extrusionOk="0">
                  <a:moveTo>
                    <a:pt x="274" y="1307"/>
                  </a:moveTo>
                  <a:cubicBezTo>
                    <a:pt x="0" y="1459"/>
                    <a:pt x="0" y="1733"/>
                    <a:pt x="274" y="1885"/>
                  </a:cubicBezTo>
                  <a:cubicBezTo>
                    <a:pt x="547" y="2037"/>
                    <a:pt x="1003" y="2037"/>
                    <a:pt x="1307" y="1885"/>
                  </a:cubicBezTo>
                  <a:lnTo>
                    <a:pt x="3283" y="760"/>
                  </a:lnTo>
                  <a:cubicBezTo>
                    <a:pt x="3556" y="578"/>
                    <a:pt x="3556" y="304"/>
                    <a:pt x="3283" y="152"/>
                  </a:cubicBezTo>
                  <a:cubicBezTo>
                    <a:pt x="3009" y="0"/>
                    <a:pt x="2523" y="0"/>
                    <a:pt x="2249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959736" y="3236098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2"/>
                  </a:moveTo>
                  <a:cubicBezTo>
                    <a:pt x="1003" y="1065"/>
                    <a:pt x="639" y="1277"/>
                    <a:pt x="244" y="1490"/>
                  </a:cubicBezTo>
                  <a:cubicBezTo>
                    <a:pt x="31" y="1642"/>
                    <a:pt x="0" y="1764"/>
                    <a:pt x="213" y="1885"/>
                  </a:cubicBezTo>
                  <a:cubicBezTo>
                    <a:pt x="517" y="2037"/>
                    <a:pt x="851" y="2250"/>
                    <a:pt x="1155" y="2432"/>
                  </a:cubicBezTo>
                  <a:cubicBezTo>
                    <a:pt x="1368" y="2524"/>
                    <a:pt x="1581" y="2524"/>
                    <a:pt x="1824" y="2402"/>
                  </a:cubicBezTo>
                  <a:cubicBezTo>
                    <a:pt x="1946" y="2311"/>
                    <a:pt x="2067" y="2250"/>
                    <a:pt x="2219" y="2159"/>
                  </a:cubicBezTo>
                  <a:cubicBezTo>
                    <a:pt x="2462" y="2037"/>
                    <a:pt x="2736" y="1885"/>
                    <a:pt x="2979" y="1733"/>
                  </a:cubicBezTo>
                  <a:lnTo>
                    <a:pt x="3739" y="1277"/>
                  </a:lnTo>
                  <a:cubicBezTo>
                    <a:pt x="3891" y="1217"/>
                    <a:pt x="4013" y="1125"/>
                    <a:pt x="4134" y="1065"/>
                  </a:cubicBezTo>
                  <a:cubicBezTo>
                    <a:pt x="4347" y="913"/>
                    <a:pt x="4377" y="822"/>
                    <a:pt x="4165" y="700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97" y="31"/>
                    <a:pt x="2584" y="153"/>
                  </a:cubicBezTo>
                  <a:cubicBezTo>
                    <a:pt x="2189" y="366"/>
                    <a:pt x="1794" y="609"/>
                    <a:pt x="1399" y="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2077103" y="3168734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29" y="821"/>
                  </a:moveTo>
                  <a:cubicBezTo>
                    <a:pt x="1034" y="1034"/>
                    <a:pt x="639" y="1247"/>
                    <a:pt x="274" y="1460"/>
                  </a:cubicBezTo>
                  <a:cubicBezTo>
                    <a:pt x="31" y="1612"/>
                    <a:pt x="1" y="1733"/>
                    <a:pt x="244" y="1855"/>
                  </a:cubicBezTo>
                  <a:cubicBezTo>
                    <a:pt x="548" y="2037"/>
                    <a:pt x="852" y="2220"/>
                    <a:pt x="1156" y="2402"/>
                  </a:cubicBezTo>
                  <a:cubicBezTo>
                    <a:pt x="1399" y="2524"/>
                    <a:pt x="1581" y="2524"/>
                    <a:pt x="1825" y="2372"/>
                  </a:cubicBezTo>
                  <a:cubicBezTo>
                    <a:pt x="1946" y="2311"/>
                    <a:pt x="2098" y="2250"/>
                    <a:pt x="2220" y="2159"/>
                  </a:cubicBezTo>
                  <a:cubicBezTo>
                    <a:pt x="2463" y="2007"/>
                    <a:pt x="2736" y="1855"/>
                    <a:pt x="2980" y="1703"/>
                  </a:cubicBezTo>
                  <a:cubicBezTo>
                    <a:pt x="3253" y="1551"/>
                    <a:pt x="3496" y="1429"/>
                    <a:pt x="3740" y="1277"/>
                  </a:cubicBezTo>
                  <a:cubicBezTo>
                    <a:pt x="3892" y="1186"/>
                    <a:pt x="4013" y="1125"/>
                    <a:pt x="4135" y="1065"/>
                  </a:cubicBezTo>
                  <a:cubicBezTo>
                    <a:pt x="4378" y="913"/>
                    <a:pt x="4378" y="791"/>
                    <a:pt x="4165" y="669"/>
                  </a:cubicBezTo>
                  <a:cubicBezTo>
                    <a:pt x="3861" y="487"/>
                    <a:pt x="3557" y="305"/>
                    <a:pt x="3253" y="122"/>
                  </a:cubicBezTo>
                  <a:cubicBezTo>
                    <a:pt x="3010" y="1"/>
                    <a:pt x="2828" y="1"/>
                    <a:pt x="2585" y="153"/>
                  </a:cubicBezTo>
                  <a:cubicBezTo>
                    <a:pt x="2189" y="365"/>
                    <a:pt x="1794" y="578"/>
                    <a:pt x="142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901230" y="384855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31" y="1611"/>
                    <a:pt x="1" y="1733"/>
                    <a:pt x="18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794" y="2401"/>
                  </a:cubicBezTo>
                  <a:cubicBezTo>
                    <a:pt x="2189" y="2158"/>
                    <a:pt x="2584" y="1946"/>
                    <a:pt x="2979" y="1702"/>
                  </a:cubicBezTo>
                  <a:cubicBezTo>
                    <a:pt x="3344" y="1490"/>
                    <a:pt x="3739" y="1277"/>
                    <a:pt x="4104" y="1064"/>
                  </a:cubicBezTo>
                  <a:cubicBezTo>
                    <a:pt x="4347" y="912"/>
                    <a:pt x="4378" y="790"/>
                    <a:pt x="4134" y="669"/>
                  </a:cubicBezTo>
                  <a:cubicBezTo>
                    <a:pt x="3830" y="487"/>
                    <a:pt x="3527" y="304"/>
                    <a:pt x="3223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59" y="365"/>
                    <a:pt x="1764" y="57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665452" y="3984289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47"/>
                  </a:moveTo>
                  <a:cubicBezTo>
                    <a:pt x="487" y="1338"/>
                    <a:pt x="365" y="1399"/>
                    <a:pt x="244" y="1490"/>
                  </a:cubicBezTo>
                  <a:cubicBezTo>
                    <a:pt x="1" y="1612"/>
                    <a:pt x="1" y="1733"/>
                    <a:pt x="213" y="1855"/>
                  </a:cubicBezTo>
                  <a:cubicBezTo>
                    <a:pt x="517" y="203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94" y="2372"/>
                  </a:cubicBezTo>
                  <a:cubicBezTo>
                    <a:pt x="2554" y="1946"/>
                    <a:pt x="3344" y="1490"/>
                    <a:pt x="4104" y="1034"/>
                  </a:cubicBezTo>
                  <a:cubicBezTo>
                    <a:pt x="4347" y="913"/>
                    <a:pt x="4347" y="791"/>
                    <a:pt x="4134" y="670"/>
                  </a:cubicBezTo>
                  <a:cubicBezTo>
                    <a:pt x="3830" y="487"/>
                    <a:pt x="3527" y="305"/>
                    <a:pt x="3223" y="122"/>
                  </a:cubicBezTo>
                  <a:cubicBezTo>
                    <a:pt x="2979" y="1"/>
                    <a:pt x="2767" y="1"/>
                    <a:pt x="2523" y="153"/>
                  </a:cubicBezTo>
                  <a:cubicBezTo>
                    <a:pt x="2402" y="214"/>
                    <a:pt x="2280" y="305"/>
                    <a:pt x="2128" y="366"/>
                  </a:cubicBezTo>
                  <a:cubicBezTo>
                    <a:pt x="1885" y="518"/>
                    <a:pt x="1642" y="670"/>
                    <a:pt x="1368" y="821"/>
                  </a:cubicBezTo>
                  <a:cubicBezTo>
                    <a:pt x="1125" y="973"/>
                    <a:pt x="882" y="1125"/>
                    <a:pt x="609" y="1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783864" y="3915917"/>
              <a:ext cx="145972" cy="85763"/>
            </a:xfrm>
            <a:custGeom>
              <a:avLst/>
              <a:gdLst/>
              <a:ahLst/>
              <a:cxnLst/>
              <a:rect l="l" t="t" r="r" b="b"/>
              <a:pathLst>
                <a:path w="4347" h="2554" extrusionOk="0">
                  <a:moveTo>
                    <a:pt x="1398" y="821"/>
                  </a:moveTo>
                  <a:cubicBezTo>
                    <a:pt x="1003" y="1064"/>
                    <a:pt x="608" y="1277"/>
                    <a:pt x="213" y="1490"/>
                  </a:cubicBezTo>
                  <a:cubicBezTo>
                    <a:pt x="0" y="1611"/>
                    <a:pt x="0" y="1733"/>
                    <a:pt x="182" y="1854"/>
                  </a:cubicBezTo>
                  <a:cubicBezTo>
                    <a:pt x="517" y="2067"/>
                    <a:pt x="821" y="2250"/>
                    <a:pt x="1155" y="2432"/>
                  </a:cubicBezTo>
                  <a:cubicBezTo>
                    <a:pt x="1368" y="2554"/>
                    <a:pt x="1581" y="2523"/>
                    <a:pt x="1793" y="2402"/>
                  </a:cubicBezTo>
                  <a:cubicBezTo>
                    <a:pt x="1915" y="2341"/>
                    <a:pt x="2067" y="2250"/>
                    <a:pt x="2189" y="2189"/>
                  </a:cubicBezTo>
                  <a:lnTo>
                    <a:pt x="2979" y="1733"/>
                  </a:lnTo>
                  <a:cubicBezTo>
                    <a:pt x="3222" y="1581"/>
                    <a:pt x="3496" y="1429"/>
                    <a:pt x="3739" y="1277"/>
                  </a:cubicBezTo>
                  <a:cubicBezTo>
                    <a:pt x="3860" y="1216"/>
                    <a:pt x="3982" y="1125"/>
                    <a:pt x="4104" y="106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4"/>
                    <a:pt x="3192" y="122"/>
                  </a:cubicBezTo>
                  <a:cubicBezTo>
                    <a:pt x="2979" y="0"/>
                    <a:pt x="2766" y="31"/>
                    <a:pt x="2553" y="152"/>
                  </a:cubicBezTo>
                  <a:cubicBezTo>
                    <a:pt x="2158" y="365"/>
                    <a:pt x="1763" y="608"/>
                    <a:pt x="139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1254403" y="3644413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244" y="1489"/>
                  </a:moveTo>
                  <a:cubicBezTo>
                    <a:pt x="1" y="1611"/>
                    <a:pt x="1" y="1733"/>
                    <a:pt x="21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824" y="2401"/>
                  </a:cubicBezTo>
                  <a:cubicBezTo>
                    <a:pt x="2584" y="1945"/>
                    <a:pt x="3344" y="1489"/>
                    <a:pt x="4134" y="1064"/>
                  </a:cubicBezTo>
                  <a:cubicBezTo>
                    <a:pt x="4347" y="912"/>
                    <a:pt x="4378" y="821"/>
                    <a:pt x="4165" y="669"/>
                  </a:cubicBezTo>
                  <a:cubicBezTo>
                    <a:pt x="3861" y="486"/>
                    <a:pt x="3557" y="304"/>
                    <a:pt x="3222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89" y="365"/>
                    <a:pt x="1794" y="608"/>
                    <a:pt x="1399" y="821"/>
                  </a:cubicBezTo>
                  <a:cubicBezTo>
                    <a:pt x="1004" y="1034"/>
                    <a:pt x="639" y="1246"/>
                    <a:pt x="244" y="1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1274815" y="4204783"/>
              <a:ext cx="135798" cy="77603"/>
            </a:xfrm>
            <a:custGeom>
              <a:avLst/>
              <a:gdLst/>
              <a:ahLst/>
              <a:cxnLst/>
              <a:rect l="l" t="t" r="r" b="b"/>
              <a:pathLst>
                <a:path w="4044" h="2311" extrusionOk="0">
                  <a:moveTo>
                    <a:pt x="274" y="1429"/>
                  </a:moveTo>
                  <a:cubicBezTo>
                    <a:pt x="1" y="1581"/>
                    <a:pt x="1" y="1702"/>
                    <a:pt x="244" y="1854"/>
                  </a:cubicBezTo>
                  <a:cubicBezTo>
                    <a:pt x="457" y="1976"/>
                    <a:pt x="700" y="2098"/>
                    <a:pt x="913" y="2250"/>
                  </a:cubicBezTo>
                  <a:cubicBezTo>
                    <a:pt x="1065" y="2310"/>
                    <a:pt x="1156" y="2310"/>
                    <a:pt x="1277" y="2250"/>
                  </a:cubicBezTo>
                  <a:cubicBezTo>
                    <a:pt x="1277" y="2250"/>
                    <a:pt x="1277" y="2250"/>
                    <a:pt x="1308" y="2250"/>
                  </a:cubicBezTo>
                  <a:cubicBezTo>
                    <a:pt x="1521" y="2098"/>
                    <a:pt x="1733" y="1976"/>
                    <a:pt x="1946" y="1854"/>
                  </a:cubicBezTo>
                  <a:cubicBezTo>
                    <a:pt x="2159" y="1733"/>
                    <a:pt x="2372" y="1611"/>
                    <a:pt x="2584" y="1490"/>
                  </a:cubicBezTo>
                  <a:cubicBezTo>
                    <a:pt x="2980" y="1246"/>
                    <a:pt x="3405" y="1003"/>
                    <a:pt x="3831" y="760"/>
                  </a:cubicBezTo>
                  <a:cubicBezTo>
                    <a:pt x="4043" y="639"/>
                    <a:pt x="4043" y="608"/>
                    <a:pt x="3800" y="487"/>
                  </a:cubicBezTo>
                  <a:cubicBezTo>
                    <a:pt x="3588" y="365"/>
                    <a:pt x="3405" y="243"/>
                    <a:pt x="3192" y="122"/>
                  </a:cubicBezTo>
                  <a:cubicBezTo>
                    <a:pt x="2949" y="0"/>
                    <a:pt x="2736" y="0"/>
                    <a:pt x="2493" y="122"/>
                  </a:cubicBezTo>
                  <a:cubicBezTo>
                    <a:pt x="1764" y="547"/>
                    <a:pt x="1004" y="1003"/>
                    <a:pt x="274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2025052" y="3138108"/>
              <a:ext cx="120485" cy="69443"/>
            </a:xfrm>
            <a:custGeom>
              <a:avLst/>
              <a:gdLst/>
              <a:ahLst/>
              <a:cxnLst/>
              <a:rect l="l" t="t" r="r" b="b"/>
              <a:pathLst>
                <a:path w="3588" h="2068" extrusionOk="0">
                  <a:moveTo>
                    <a:pt x="274" y="1308"/>
                  </a:moveTo>
                  <a:cubicBezTo>
                    <a:pt x="1" y="1460"/>
                    <a:pt x="1" y="1733"/>
                    <a:pt x="274" y="1916"/>
                  </a:cubicBezTo>
                  <a:cubicBezTo>
                    <a:pt x="578" y="2068"/>
                    <a:pt x="1034" y="2068"/>
                    <a:pt x="1308" y="1916"/>
                  </a:cubicBezTo>
                  <a:lnTo>
                    <a:pt x="3283" y="761"/>
                  </a:lnTo>
                  <a:cubicBezTo>
                    <a:pt x="3557" y="609"/>
                    <a:pt x="3587" y="335"/>
                    <a:pt x="3283" y="153"/>
                  </a:cubicBezTo>
                  <a:cubicBezTo>
                    <a:pt x="3010" y="1"/>
                    <a:pt x="2554" y="1"/>
                    <a:pt x="2250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2142451" y="3069737"/>
              <a:ext cx="120451" cy="69443"/>
            </a:xfrm>
            <a:custGeom>
              <a:avLst/>
              <a:gdLst/>
              <a:ahLst/>
              <a:cxnLst/>
              <a:rect l="l" t="t" r="r" b="b"/>
              <a:pathLst>
                <a:path w="3587" h="2068" extrusionOk="0">
                  <a:moveTo>
                    <a:pt x="304" y="1307"/>
                  </a:moveTo>
                  <a:cubicBezTo>
                    <a:pt x="0" y="1490"/>
                    <a:pt x="0" y="1763"/>
                    <a:pt x="304" y="1915"/>
                  </a:cubicBezTo>
                  <a:cubicBezTo>
                    <a:pt x="578" y="2067"/>
                    <a:pt x="1034" y="2067"/>
                    <a:pt x="1338" y="1915"/>
                  </a:cubicBezTo>
                  <a:lnTo>
                    <a:pt x="3283" y="760"/>
                  </a:lnTo>
                  <a:cubicBezTo>
                    <a:pt x="3587" y="608"/>
                    <a:pt x="3587" y="335"/>
                    <a:pt x="3313" y="183"/>
                  </a:cubicBezTo>
                  <a:cubicBezTo>
                    <a:pt x="3009" y="0"/>
                    <a:pt x="2553" y="0"/>
                    <a:pt x="2280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195510" y="3100363"/>
              <a:ext cx="146006" cy="85763"/>
            </a:xfrm>
            <a:custGeom>
              <a:avLst/>
              <a:gdLst/>
              <a:ahLst/>
              <a:cxnLst/>
              <a:rect l="l" t="t" r="r" b="b"/>
              <a:pathLst>
                <a:path w="4348" h="2554" extrusionOk="0">
                  <a:moveTo>
                    <a:pt x="1399" y="821"/>
                  </a:moveTo>
                  <a:cubicBezTo>
                    <a:pt x="1004" y="1034"/>
                    <a:pt x="639" y="1277"/>
                    <a:pt x="244" y="1490"/>
                  </a:cubicBezTo>
                  <a:cubicBezTo>
                    <a:pt x="1" y="1642"/>
                    <a:pt x="1" y="1763"/>
                    <a:pt x="214" y="1885"/>
                  </a:cubicBezTo>
                  <a:cubicBezTo>
                    <a:pt x="518" y="2067"/>
                    <a:pt x="821" y="2249"/>
                    <a:pt x="1125" y="2401"/>
                  </a:cubicBezTo>
                  <a:cubicBezTo>
                    <a:pt x="1369" y="2553"/>
                    <a:pt x="1551" y="2523"/>
                    <a:pt x="1794" y="2401"/>
                  </a:cubicBezTo>
                  <a:cubicBezTo>
                    <a:pt x="1946" y="2310"/>
                    <a:pt x="2068" y="2249"/>
                    <a:pt x="2189" y="2189"/>
                  </a:cubicBezTo>
                  <a:cubicBezTo>
                    <a:pt x="2432" y="2037"/>
                    <a:pt x="2706" y="1885"/>
                    <a:pt x="2949" y="1733"/>
                  </a:cubicBezTo>
                  <a:cubicBezTo>
                    <a:pt x="3192" y="1581"/>
                    <a:pt x="3466" y="1429"/>
                    <a:pt x="3709" y="1307"/>
                  </a:cubicBezTo>
                  <a:cubicBezTo>
                    <a:pt x="3831" y="1216"/>
                    <a:pt x="3983" y="1155"/>
                    <a:pt x="4104" y="1064"/>
                  </a:cubicBezTo>
                  <a:cubicBezTo>
                    <a:pt x="4347" y="912"/>
                    <a:pt x="4347" y="821"/>
                    <a:pt x="4104" y="669"/>
                  </a:cubicBezTo>
                  <a:cubicBezTo>
                    <a:pt x="3831" y="487"/>
                    <a:pt x="3527" y="304"/>
                    <a:pt x="3223" y="15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95"/>
                    <a:pt x="176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33819" y="3965920"/>
              <a:ext cx="77603" cy="44964"/>
            </a:xfrm>
            <a:custGeom>
              <a:avLst/>
              <a:gdLst/>
              <a:ahLst/>
              <a:cxnLst/>
              <a:rect l="l" t="t" r="r" b="b"/>
              <a:pathLst>
                <a:path w="2311" h="1339" extrusionOk="0">
                  <a:moveTo>
                    <a:pt x="426" y="274"/>
                  </a:moveTo>
                  <a:cubicBezTo>
                    <a:pt x="0" y="517"/>
                    <a:pt x="0" y="882"/>
                    <a:pt x="395" y="1125"/>
                  </a:cubicBezTo>
                  <a:cubicBezTo>
                    <a:pt x="791" y="1338"/>
                    <a:pt x="1429" y="1338"/>
                    <a:pt x="1854" y="1095"/>
                  </a:cubicBezTo>
                  <a:cubicBezTo>
                    <a:pt x="2280" y="852"/>
                    <a:pt x="2310" y="457"/>
                    <a:pt x="1915" y="244"/>
                  </a:cubicBezTo>
                  <a:cubicBezTo>
                    <a:pt x="1520" y="1"/>
                    <a:pt x="851" y="31"/>
                    <a:pt x="426" y="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3533" y="1690722"/>
              <a:ext cx="1763790" cy="2194520"/>
            </a:xfrm>
            <a:custGeom>
              <a:avLst/>
              <a:gdLst/>
              <a:ahLst/>
              <a:cxnLst/>
              <a:rect l="l" t="t" r="r" b="b"/>
              <a:pathLst>
                <a:path w="52525" h="65352" extrusionOk="0">
                  <a:moveTo>
                    <a:pt x="52403" y="1"/>
                  </a:moveTo>
                  <a:lnTo>
                    <a:pt x="52525" y="34956"/>
                  </a:lnTo>
                  <a:cubicBezTo>
                    <a:pt x="52525" y="35017"/>
                    <a:pt x="52464" y="35108"/>
                    <a:pt x="52403" y="35138"/>
                  </a:cubicBezTo>
                  <a:lnTo>
                    <a:pt x="92" y="65351"/>
                  </a:lnTo>
                  <a:lnTo>
                    <a:pt x="1" y="302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261551" y="2119454"/>
              <a:ext cx="36770" cy="54131"/>
            </a:xfrm>
            <a:custGeom>
              <a:avLst/>
              <a:gdLst/>
              <a:ahLst/>
              <a:cxnLst/>
              <a:rect l="l" t="t" r="r" b="b"/>
              <a:pathLst>
                <a:path w="1095" h="1612" extrusionOk="0">
                  <a:moveTo>
                    <a:pt x="548" y="182"/>
                  </a:moveTo>
                  <a:cubicBezTo>
                    <a:pt x="852" y="0"/>
                    <a:pt x="1095" y="152"/>
                    <a:pt x="1095" y="486"/>
                  </a:cubicBezTo>
                  <a:cubicBezTo>
                    <a:pt x="1095" y="851"/>
                    <a:pt x="852" y="1277"/>
                    <a:pt x="548" y="1429"/>
                  </a:cubicBezTo>
                  <a:cubicBezTo>
                    <a:pt x="244" y="1611"/>
                    <a:pt x="1" y="1489"/>
                    <a:pt x="1" y="1125"/>
                  </a:cubicBezTo>
                  <a:cubicBezTo>
                    <a:pt x="1" y="790"/>
                    <a:pt x="244" y="365"/>
                    <a:pt x="548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223806" y="2831108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1"/>
                    <a:pt x="123" y="15611"/>
                  </a:cubicBezTo>
                  <a:cubicBezTo>
                    <a:pt x="150" y="15611"/>
                    <a:pt x="180" y="15603"/>
                    <a:pt x="213" y="15587"/>
                  </a:cubicBezTo>
                  <a:lnTo>
                    <a:pt x="26292" y="511"/>
                  </a:lnTo>
                  <a:cubicBezTo>
                    <a:pt x="26414" y="450"/>
                    <a:pt x="26505" y="298"/>
                    <a:pt x="26505" y="146"/>
                  </a:cubicBezTo>
                  <a:cubicBezTo>
                    <a:pt x="26505" y="57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1223806" y="2801322"/>
              <a:ext cx="890071" cy="524016"/>
            </a:xfrm>
            <a:custGeom>
              <a:avLst/>
              <a:gdLst/>
              <a:ahLst/>
              <a:cxnLst/>
              <a:rect l="l" t="t" r="r" b="b"/>
              <a:pathLst>
                <a:path w="26506" h="15605" extrusionOk="0">
                  <a:moveTo>
                    <a:pt x="26397" y="0"/>
                  </a:moveTo>
                  <a:cubicBezTo>
                    <a:pt x="26366" y="0"/>
                    <a:pt x="26331" y="10"/>
                    <a:pt x="26292" y="30"/>
                  </a:cubicBezTo>
                  <a:lnTo>
                    <a:pt x="213" y="15076"/>
                  </a:lnTo>
                  <a:cubicBezTo>
                    <a:pt x="91" y="15167"/>
                    <a:pt x="0" y="15319"/>
                    <a:pt x="0" y="15440"/>
                  </a:cubicBezTo>
                  <a:cubicBezTo>
                    <a:pt x="0" y="15544"/>
                    <a:pt x="42" y="15605"/>
                    <a:pt x="107" y="15605"/>
                  </a:cubicBezTo>
                  <a:cubicBezTo>
                    <a:pt x="138" y="15605"/>
                    <a:pt x="174" y="15591"/>
                    <a:pt x="213" y="15562"/>
                  </a:cubicBezTo>
                  <a:lnTo>
                    <a:pt x="26292" y="516"/>
                  </a:lnTo>
                  <a:cubicBezTo>
                    <a:pt x="26414" y="455"/>
                    <a:pt x="26505" y="273"/>
                    <a:pt x="26505" y="151"/>
                  </a:cubicBezTo>
                  <a:cubicBezTo>
                    <a:pt x="26505" y="47"/>
                    <a:pt x="26463" y="0"/>
                    <a:pt x="26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1223806" y="2770897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0"/>
                    <a:pt x="123" y="15610"/>
                  </a:cubicBezTo>
                  <a:cubicBezTo>
                    <a:pt x="150" y="15610"/>
                    <a:pt x="180" y="15603"/>
                    <a:pt x="213" y="15586"/>
                  </a:cubicBezTo>
                  <a:lnTo>
                    <a:pt x="26292" y="510"/>
                  </a:lnTo>
                  <a:cubicBezTo>
                    <a:pt x="26414" y="449"/>
                    <a:pt x="26505" y="297"/>
                    <a:pt x="26505" y="145"/>
                  </a:cubicBezTo>
                  <a:cubicBezTo>
                    <a:pt x="26505" y="56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1223806" y="2741278"/>
              <a:ext cx="890071" cy="523848"/>
            </a:xfrm>
            <a:custGeom>
              <a:avLst/>
              <a:gdLst/>
              <a:ahLst/>
              <a:cxnLst/>
              <a:rect l="l" t="t" r="r" b="b"/>
              <a:pathLst>
                <a:path w="26506" h="15600" extrusionOk="0">
                  <a:moveTo>
                    <a:pt x="26382" y="1"/>
                  </a:moveTo>
                  <a:cubicBezTo>
                    <a:pt x="26355" y="1"/>
                    <a:pt x="26325" y="8"/>
                    <a:pt x="26292" y="24"/>
                  </a:cubicBezTo>
                  <a:lnTo>
                    <a:pt x="182" y="15070"/>
                  </a:lnTo>
                  <a:cubicBezTo>
                    <a:pt x="91" y="15161"/>
                    <a:pt x="0" y="15313"/>
                    <a:pt x="0" y="15435"/>
                  </a:cubicBezTo>
                  <a:cubicBezTo>
                    <a:pt x="0" y="15538"/>
                    <a:pt x="42" y="15599"/>
                    <a:pt x="107" y="15599"/>
                  </a:cubicBezTo>
                  <a:cubicBezTo>
                    <a:pt x="138" y="15599"/>
                    <a:pt x="174" y="15586"/>
                    <a:pt x="213" y="15557"/>
                  </a:cubicBezTo>
                  <a:lnTo>
                    <a:pt x="26292" y="511"/>
                  </a:lnTo>
                  <a:cubicBezTo>
                    <a:pt x="26414" y="450"/>
                    <a:pt x="26505" y="268"/>
                    <a:pt x="26505" y="146"/>
                  </a:cubicBezTo>
                  <a:cubicBezTo>
                    <a:pt x="26505" y="57"/>
                    <a:pt x="26456" y="1"/>
                    <a:pt x="26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1222765" y="2711021"/>
              <a:ext cx="891112" cy="523848"/>
            </a:xfrm>
            <a:custGeom>
              <a:avLst/>
              <a:gdLst/>
              <a:ahLst/>
              <a:cxnLst/>
              <a:rect l="l" t="t" r="r" b="b"/>
              <a:pathLst>
                <a:path w="26537" h="15600" extrusionOk="0">
                  <a:moveTo>
                    <a:pt x="26419" y="0"/>
                  </a:moveTo>
                  <a:cubicBezTo>
                    <a:pt x="26388" y="0"/>
                    <a:pt x="26354" y="14"/>
                    <a:pt x="26323" y="44"/>
                  </a:cubicBezTo>
                  <a:lnTo>
                    <a:pt x="213" y="15090"/>
                  </a:lnTo>
                  <a:cubicBezTo>
                    <a:pt x="122" y="15151"/>
                    <a:pt x="1" y="15333"/>
                    <a:pt x="1" y="15454"/>
                  </a:cubicBezTo>
                  <a:cubicBezTo>
                    <a:pt x="1" y="15543"/>
                    <a:pt x="66" y="15600"/>
                    <a:pt x="137" y="15600"/>
                  </a:cubicBezTo>
                  <a:cubicBezTo>
                    <a:pt x="162" y="15600"/>
                    <a:pt x="189" y="15592"/>
                    <a:pt x="213" y="15576"/>
                  </a:cubicBezTo>
                  <a:lnTo>
                    <a:pt x="26323" y="530"/>
                  </a:lnTo>
                  <a:cubicBezTo>
                    <a:pt x="26415" y="439"/>
                    <a:pt x="26536" y="287"/>
                    <a:pt x="26536" y="135"/>
                  </a:cubicBezTo>
                  <a:cubicBezTo>
                    <a:pt x="26536" y="54"/>
                    <a:pt x="26482" y="0"/>
                    <a:pt x="26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1222765" y="2620822"/>
              <a:ext cx="890071" cy="524251"/>
            </a:xfrm>
            <a:custGeom>
              <a:avLst/>
              <a:gdLst/>
              <a:ahLst/>
              <a:cxnLst/>
              <a:rect l="l" t="t" r="r" b="b"/>
              <a:pathLst>
                <a:path w="26506" h="15612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101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4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9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222765" y="2470781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070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3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6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1221757" y="2358284"/>
              <a:ext cx="891079" cy="599168"/>
            </a:xfrm>
            <a:custGeom>
              <a:avLst/>
              <a:gdLst/>
              <a:ahLst/>
              <a:cxnLst/>
              <a:rect l="l" t="t" r="r" b="b"/>
              <a:pathLst>
                <a:path w="26536" h="17843" extrusionOk="0">
                  <a:moveTo>
                    <a:pt x="26536" y="1"/>
                  </a:moveTo>
                  <a:lnTo>
                    <a:pt x="0" y="15320"/>
                  </a:lnTo>
                  <a:lnTo>
                    <a:pt x="31" y="17843"/>
                  </a:lnTo>
                  <a:lnTo>
                    <a:pt x="26536" y="2523"/>
                  </a:lnTo>
                  <a:lnTo>
                    <a:pt x="2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1221757" y="2088828"/>
              <a:ext cx="891079" cy="749203"/>
            </a:xfrm>
            <a:custGeom>
              <a:avLst/>
              <a:gdLst/>
              <a:ahLst/>
              <a:cxnLst/>
              <a:rect l="l" t="t" r="r" b="b"/>
              <a:pathLst>
                <a:path w="26536" h="22311" extrusionOk="0">
                  <a:moveTo>
                    <a:pt x="26505" y="0"/>
                  </a:moveTo>
                  <a:lnTo>
                    <a:pt x="0" y="15289"/>
                  </a:lnTo>
                  <a:lnTo>
                    <a:pt x="0" y="22311"/>
                  </a:lnTo>
                  <a:lnTo>
                    <a:pt x="26536" y="7022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02147" y="2899278"/>
              <a:ext cx="674689" cy="624689"/>
            </a:xfrm>
            <a:custGeom>
              <a:avLst/>
              <a:gdLst/>
              <a:ahLst/>
              <a:cxnLst/>
              <a:rect l="l" t="t" r="r" b="b"/>
              <a:pathLst>
                <a:path w="20092" h="18603" extrusionOk="0">
                  <a:moveTo>
                    <a:pt x="20092" y="0"/>
                  </a:moveTo>
                  <a:lnTo>
                    <a:pt x="0" y="11581"/>
                  </a:lnTo>
                  <a:lnTo>
                    <a:pt x="31" y="18602"/>
                  </a:lnTo>
                  <a:lnTo>
                    <a:pt x="20092" y="6991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01106" y="2628781"/>
              <a:ext cx="675730" cy="624689"/>
            </a:xfrm>
            <a:custGeom>
              <a:avLst/>
              <a:gdLst/>
              <a:ahLst/>
              <a:cxnLst/>
              <a:rect l="l" t="t" r="r" b="b"/>
              <a:pathLst>
                <a:path w="20123" h="18603" extrusionOk="0">
                  <a:moveTo>
                    <a:pt x="20092" y="0"/>
                  </a:moveTo>
                  <a:lnTo>
                    <a:pt x="1" y="11612"/>
                  </a:lnTo>
                  <a:lnTo>
                    <a:pt x="31" y="18603"/>
                  </a:lnTo>
                  <a:lnTo>
                    <a:pt x="20123" y="7022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01106" y="1820379"/>
              <a:ext cx="1610698" cy="1164622"/>
            </a:xfrm>
            <a:custGeom>
              <a:avLst/>
              <a:gdLst/>
              <a:ahLst/>
              <a:cxnLst/>
              <a:rect l="l" t="t" r="r" b="b"/>
              <a:pathLst>
                <a:path w="47966" h="34682" extrusionOk="0">
                  <a:moveTo>
                    <a:pt x="47935" y="0"/>
                  </a:moveTo>
                  <a:lnTo>
                    <a:pt x="1" y="27691"/>
                  </a:lnTo>
                  <a:lnTo>
                    <a:pt x="1" y="34682"/>
                  </a:lnTo>
                  <a:lnTo>
                    <a:pt x="47965" y="6991"/>
                  </a:lnTo>
                  <a:lnTo>
                    <a:pt x="47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59302" y="2828858"/>
              <a:ext cx="374618" cy="349098"/>
            </a:xfrm>
            <a:custGeom>
              <a:avLst/>
              <a:gdLst/>
              <a:ahLst/>
              <a:cxnLst/>
              <a:rect l="l" t="t" r="r" b="b"/>
              <a:pathLst>
                <a:path w="11156" h="10396" extrusionOk="0">
                  <a:moveTo>
                    <a:pt x="11125" y="0"/>
                  </a:moveTo>
                  <a:lnTo>
                    <a:pt x="0" y="6413"/>
                  </a:lnTo>
                  <a:lnTo>
                    <a:pt x="0" y="10395"/>
                  </a:lnTo>
                  <a:lnTo>
                    <a:pt x="11156" y="3951"/>
                  </a:lnTo>
                  <a:lnTo>
                    <a:pt x="1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59302" y="3244292"/>
              <a:ext cx="123541" cy="204166"/>
            </a:xfrm>
            <a:custGeom>
              <a:avLst/>
              <a:gdLst/>
              <a:ahLst/>
              <a:cxnLst/>
              <a:rect l="l" t="t" r="r" b="b"/>
              <a:pathLst>
                <a:path w="3679" h="6080" extrusionOk="0">
                  <a:moveTo>
                    <a:pt x="3678" y="0"/>
                  </a:moveTo>
                  <a:lnTo>
                    <a:pt x="0" y="2128"/>
                  </a:lnTo>
                  <a:lnTo>
                    <a:pt x="0" y="6079"/>
                  </a:lnTo>
                  <a:lnTo>
                    <a:pt x="3678" y="395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03154" y="3155470"/>
              <a:ext cx="674723" cy="624689"/>
            </a:xfrm>
            <a:custGeom>
              <a:avLst/>
              <a:gdLst/>
              <a:ahLst/>
              <a:cxnLst/>
              <a:rect l="l" t="t" r="r" b="b"/>
              <a:pathLst>
                <a:path w="20093" h="18603" extrusionOk="0">
                  <a:moveTo>
                    <a:pt x="20062" y="1"/>
                  </a:moveTo>
                  <a:lnTo>
                    <a:pt x="1" y="11581"/>
                  </a:lnTo>
                  <a:lnTo>
                    <a:pt x="1" y="18603"/>
                  </a:lnTo>
                  <a:lnTo>
                    <a:pt x="20092" y="7022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42982" y="2680832"/>
              <a:ext cx="139861" cy="239896"/>
            </a:xfrm>
            <a:custGeom>
              <a:avLst/>
              <a:gdLst/>
              <a:ahLst/>
              <a:cxnLst/>
              <a:rect l="l" t="t" r="r" b="b"/>
              <a:pathLst>
                <a:path w="4165" h="7144" extrusionOk="0">
                  <a:moveTo>
                    <a:pt x="4134" y="1"/>
                  </a:moveTo>
                  <a:lnTo>
                    <a:pt x="0" y="2402"/>
                  </a:lnTo>
                  <a:lnTo>
                    <a:pt x="31" y="7144"/>
                  </a:lnTo>
                  <a:lnTo>
                    <a:pt x="4164" y="47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02190" y="2415473"/>
              <a:ext cx="445069" cy="266424"/>
            </a:xfrm>
            <a:custGeom>
              <a:avLst/>
              <a:gdLst/>
              <a:ahLst/>
              <a:cxnLst/>
              <a:rect l="l" t="t" r="r" b="b"/>
              <a:pathLst>
                <a:path w="13254" h="7934" extrusionOk="0">
                  <a:moveTo>
                    <a:pt x="13155" y="1"/>
                  </a:moveTo>
                  <a:cubicBezTo>
                    <a:pt x="13129" y="1"/>
                    <a:pt x="13100" y="11"/>
                    <a:pt x="13071" y="30"/>
                  </a:cubicBezTo>
                  <a:lnTo>
                    <a:pt x="214" y="7447"/>
                  </a:lnTo>
                  <a:cubicBezTo>
                    <a:pt x="92" y="7508"/>
                    <a:pt x="1" y="7659"/>
                    <a:pt x="1" y="7811"/>
                  </a:cubicBezTo>
                  <a:cubicBezTo>
                    <a:pt x="1" y="7893"/>
                    <a:pt x="41" y="7933"/>
                    <a:pt x="104" y="7933"/>
                  </a:cubicBezTo>
                  <a:cubicBezTo>
                    <a:pt x="136" y="7933"/>
                    <a:pt x="173" y="7923"/>
                    <a:pt x="214" y="7903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2"/>
                  </a:cubicBezTo>
                  <a:cubicBezTo>
                    <a:pt x="13253" y="48"/>
                    <a:pt x="13211" y="1"/>
                    <a:pt x="1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02190" y="2445091"/>
              <a:ext cx="445069" cy="266155"/>
            </a:xfrm>
            <a:custGeom>
              <a:avLst/>
              <a:gdLst/>
              <a:ahLst/>
              <a:cxnLst/>
              <a:rect l="l" t="t" r="r" b="b"/>
              <a:pathLst>
                <a:path w="13254" h="7926" extrusionOk="0">
                  <a:moveTo>
                    <a:pt x="13155" y="0"/>
                  </a:moveTo>
                  <a:cubicBezTo>
                    <a:pt x="13129" y="0"/>
                    <a:pt x="13100" y="10"/>
                    <a:pt x="13071" y="30"/>
                  </a:cubicBezTo>
                  <a:lnTo>
                    <a:pt x="214" y="7446"/>
                  </a:lnTo>
                  <a:cubicBezTo>
                    <a:pt x="92" y="7507"/>
                    <a:pt x="1" y="7659"/>
                    <a:pt x="1" y="7781"/>
                  </a:cubicBezTo>
                  <a:cubicBezTo>
                    <a:pt x="1" y="7870"/>
                    <a:pt x="50" y="7926"/>
                    <a:pt x="124" y="7926"/>
                  </a:cubicBezTo>
                  <a:cubicBezTo>
                    <a:pt x="151" y="7926"/>
                    <a:pt x="181" y="7918"/>
                    <a:pt x="214" y="7902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1"/>
                  </a:cubicBezTo>
                  <a:cubicBezTo>
                    <a:pt x="13253" y="47"/>
                    <a:pt x="13211" y="0"/>
                    <a:pt x="1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702190" y="2474643"/>
              <a:ext cx="445069" cy="266222"/>
            </a:xfrm>
            <a:custGeom>
              <a:avLst/>
              <a:gdLst/>
              <a:ahLst/>
              <a:cxnLst/>
              <a:rect l="l" t="t" r="r" b="b"/>
              <a:pathLst>
                <a:path w="13254" h="7928" extrusionOk="0">
                  <a:moveTo>
                    <a:pt x="13159" y="1"/>
                  </a:moveTo>
                  <a:cubicBezTo>
                    <a:pt x="13132" y="1"/>
                    <a:pt x="13101" y="11"/>
                    <a:pt x="13071" y="31"/>
                  </a:cubicBezTo>
                  <a:lnTo>
                    <a:pt x="214" y="7448"/>
                  </a:lnTo>
                  <a:cubicBezTo>
                    <a:pt x="92" y="7508"/>
                    <a:pt x="1" y="7660"/>
                    <a:pt x="1" y="7782"/>
                  </a:cubicBezTo>
                  <a:cubicBezTo>
                    <a:pt x="1" y="7871"/>
                    <a:pt x="50" y="7927"/>
                    <a:pt x="124" y="7927"/>
                  </a:cubicBezTo>
                  <a:cubicBezTo>
                    <a:pt x="151" y="7927"/>
                    <a:pt x="181" y="7920"/>
                    <a:pt x="214" y="7904"/>
                  </a:cubicBezTo>
                  <a:lnTo>
                    <a:pt x="13071" y="487"/>
                  </a:lnTo>
                  <a:cubicBezTo>
                    <a:pt x="13162" y="426"/>
                    <a:pt x="13253" y="274"/>
                    <a:pt x="13253" y="122"/>
                  </a:cubicBezTo>
                  <a:cubicBezTo>
                    <a:pt x="13253" y="41"/>
                    <a:pt x="13213" y="1"/>
                    <a:pt x="1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722607" y="3040118"/>
              <a:ext cx="323610" cy="195805"/>
            </a:xfrm>
            <a:custGeom>
              <a:avLst/>
              <a:gdLst/>
              <a:ahLst/>
              <a:cxnLst/>
              <a:rect l="l" t="t" r="r" b="b"/>
              <a:pathLst>
                <a:path w="9637" h="5831" extrusionOk="0">
                  <a:moveTo>
                    <a:pt x="9533" y="1"/>
                  </a:moveTo>
                  <a:cubicBezTo>
                    <a:pt x="9501" y="1"/>
                    <a:pt x="9464" y="11"/>
                    <a:pt x="9423" y="31"/>
                  </a:cubicBezTo>
                  <a:lnTo>
                    <a:pt x="214" y="5351"/>
                  </a:lnTo>
                  <a:cubicBezTo>
                    <a:pt x="92" y="5411"/>
                    <a:pt x="1" y="5563"/>
                    <a:pt x="1" y="5685"/>
                  </a:cubicBezTo>
                  <a:cubicBezTo>
                    <a:pt x="1" y="5774"/>
                    <a:pt x="50" y="5830"/>
                    <a:pt x="124" y="5830"/>
                  </a:cubicBezTo>
                  <a:cubicBezTo>
                    <a:pt x="151" y="5830"/>
                    <a:pt x="181" y="5823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722607" y="3069737"/>
              <a:ext cx="323610" cy="195771"/>
            </a:xfrm>
            <a:custGeom>
              <a:avLst/>
              <a:gdLst/>
              <a:ahLst/>
              <a:cxnLst/>
              <a:rect l="l" t="t" r="r" b="b"/>
              <a:pathLst>
                <a:path w="9637" h="5830" extrusionOk="0">
                  <a:moveTo>
                    <a:pt x="9533" y="0"/>
                  </a:moveTo>
                  <a:cubicBezTo>
                    <a:pt x="9501" y="0"/>
                    <a:pt x="9464" y="10"/>
                    <a:pt x="9423" y="31"/>
                  </a:cubicBezTo>
                  <a:lnTo>
                    <a:pt x="214" y="5350"/>
                  </a:lnTo>
                  <a:cubicBezTo>
                    <a:pt x="92" y="5411"/>
                    <a:pt x="1" y="5563"/>
                    <a:pt x="1" y="5684"/>
                  </a:cubicBezTo>
                  <a:cubicBezTo>
                    <a:pt x="1" y="5773"/>
                    <a:pt x="50" y="5830"/>
                    <a:pt x="124" y="5830"/>
                  </a:cubicBezTo>
                  <a:cubicBezTo>
                    <a:pt x="151" y="5830"/>
                    <a:pt x="181" y="5822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722607" y="3098885"/>
              <a:ext cx="323610" cy="196242"/>
            </a:xfrm>
            <a:custGeom>
              <a:avLst/>
              <a:gdLst/>
              <a:ahLst/>
              <a:cxnLst/>
              <a:rect l="l" t="t" r="r" b="b"/>
              <a:pathLst>
                <a:path w="9637" h="5844" extrusionOk="0">
                  <a:moveTo>
                    <a:pt x="9533" y="0"/>
                  </a:moveTo>
                  <a:cubicBezTo>
                    <a:pt x="9501" y="0"/>
                    <a:pt x="9464" y="14"/>
                    <a:pt x="9423" y="44"/>
                  </a:cubicBezTo>
                  <a:lnTo>
                    <a:pt x="214" y="5363"/>
                  </a:lnTo>
                  <a:cubicBezTo>
                    <a:pt x="92" y="5424"/>
                    <a:pt x="1" y="5576"/>
                    <a:pt x="1" y="5698"/>
                  </a:cubicBezTo>
                  <a:cubicBezTo>
                    <a:pt x="1" y="5787"/>
                    <a:pt x="50" y="5843"/>
                    <a:pt x="124" y="5843"/>
                  </a:cubicBezTo>
                  <a:cubicBezTo>
                    <a:pt x="151" y="5843"/>
                    <a:pt x="181" y="5836"/>
                    <a:pt x="214" y="5819"/>
                  </a:cubicBezTo>
                  <a:lnTo>
                    <a:pt x="9423" y="500"/>
                  </a:lnTo>
                  <a:cubicBezTo>
                    <a:pt x="9545" y="439"/>
                    <a:pt x="9636" y="257"/>
                    <a:pt x="9636" y="135"/>
                  </a:cubicBezTo>
                  <a:cubicBezTo>
                    <a:pt x="9636" y="54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" name="Google Shape;1229;p29"/>
          <p:cNvCxnSpPr/>
          <p:nvPr/>
        </p:nvCxnSpPr>
        <p:spPr>
          <a:xfrm>
            <a:off x="762000" y="1797050"/>
            <a:ext cx="7745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30" name="Google Shape;1230;p29"/>
          <p:cNvSpPr txBox="1">
            <a:spLocks noGrp="1"/>
          </p:cNvSpPr>
          <p:nvPr>
            <p:ph type="title"/>
          </p:nvPr>
        </p:nvSpPr>
        <p:spPr>
          <a:xfrm>
            <a:off x="497500" y="483004"/>
            <a:ext cx="7770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 smtClean="0">
                <a:solidFill>
                  <a:schemeClr val="lt1"/>
                </a:solidFill>
              </a:rPr>
              <a:t>ALUR KERJA APLIKASI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231" name="Google Shape;1231;p29"/>
          <p:cNvSpPr txBox="1">
            <a:spLocks noGrp="1"/>
          </p:cNvSpPr>
          <p:nvPr>
            <p:ph type="ctrTitle" idx="4294967295"/>
          </p:nvPr>
        </p:nvSpPr>
        <p:spPr>
          <a:xfrm>
            <a:off x="6537500" y="2049913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solidFill>
                  <a:schemeClr val="lt1"/>
                </a:solidFill>
              </a:rPr>
              <a:t>Payment</a:t>
            </a:r>
            <a:endParaRPr sz="1600" b="0" dirty="0">
              <a:solidFill>
                <a:schemeClr val="lt1"/>
              </a:solidFill>
            </a:endParaRPr>
          </a:p>
        </p:txBody>
      </p:sp>
      <p:sp>
        <p:nvSpPr>
          <p:cNvPr id="1233" name="Google Shape;1233;p29"/>
          <p:cNvSpPr txBox="1">
            <a:spLocks noGrp="1"/>
          </p:cNvSpPr>
          <p:nvPr>
            <p:ph type="ctrTitle" idx="4294967295"/>
          </p:nvPr>
        </p:nvSpPr>
        <p:spPr>
          <a:xfrm>
            <a:off x="651051" y="2095500"/>
            <a:ext cx="2629897" cy="321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P</a:t>
            </a:r>
            <a:r>
              <a:rPr lang="id-ID" sz="1600" dirty="0" smtClean="0">
                <a:solidFill>
                  <a:schemeClr val="lt1"/>
                </a:solidFill>
              </a:rPr>
              <a:t>rice List  Elektronik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234" name="Google Shape;1234;p29"/>
          <p:cNvSpPr txBox="1">
            <a:spLocks noGrp="1"/>
          </p:cNvSpPr>
          <p:nvPr>
            <p:ph type="ctrTitle" idx="4294967295"/>
          </p:nvPr>
        </p:nvSpPr>
        <p:spPr>
          <a:xfrm>
            <a:off x="3454522" y="2068963"/>
            <a:ext cx="250085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>
                <a:solidFill>
                  <a:schemeClr val="lt1"/>
                </a:solidFill>
              </a:rPr>
              <a:t>Menu Buying</a:t>
            </a:r>
            <a:endParaRPr sz="1600" b="0" dirty="0">
              <a:solidFill>
                <a:schemeClr val="lt1"/>
              </a:solidFill>
            </a:endParaRPr>
          </a:p>
        </p:txBody>
      </p:sp>
      <p:sp>
        <p:nvSpPr>
          <p:cNvPr id="1239" name="Google Shape;1239;p29"/>
          <p:cNvSpPr txBox="1">
            <a:spLocks noGrp="1"/>
          </p:cNvSpPr>
          <p:nvPr>
            <p:ph type="subTitle" idx="4294967295"/>
          </p:nvPr>
        </p:nvSpPr>
        <p:spPr>
          <a:xfrm>
            <a:off x="97838" y="4922465"/>
            <a:ext cx="372062" cy="221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 dirty="0" smtClean="0">
                <a:solidFill>
                  <a:schemeClr val="accent1"/>
                </a:solidFill>
              </a:rPr>
              <a:t> 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240" name="Google Shape;1240;p29"/>
          <p:cNvSpPr/>
          <p:nvPr/>
        </p:nvSpPr>
        <p:spPr>
          <a:xfrm>
            <a:off x="1827850" y="1673200"/>
            <a:ext cx="276300" cy="2628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7222250" y="1681500"/>
            <a:ext cx="276300" cy="2628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9"/>
          <p:cNvSpPr/>
          <p:nvPr/>
        </p:nvSpPr>
        <p:spPr>
          <a:xfrm>
            <a:off x="4566800" y="1681500"/>
            <a:ext cx="276300" cy="2628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9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8" name="Google Shape;1145;p28"/>
          <p:cNvGrpSpPr/>
          <p:nvPr/>
        </p:nvGrpSpPr>
        <p:grpSpPr>
          <a:xfrm>
            <a:off x="-4880" y="3192525"/>
            <a:ext cx="2978425" cy="1950975"/>
            <a:chOff x="3970600" y="1094175"/>
            <a:chExt cx="4638425" cy="3304375"/>
          </a:xfrm>
        </p:grpSpPr>
        <p:sp>
          <p:nvSpPr>
            <p:cNvPr id="19" name="Google Shape;1146;p28"/>
            <p:cNvSpPr/>
            <p:nvPr/>
          </p:nvSpPr>
          <p:spPr>
            <a:xfrm>
              <a:off x="3978200" y="1430400"/>
              <a:ext cx="4623225" cy="2968150"/>
            </a:xfrm>
            <a:custGeom>
              <a:avLst/>
              <a:gdLst/>
              <a:ahLst/>
              <a:cxnLst/>
              <a:rect l="l" t="t" r="r" b="b"/>
              <a:pathLst>
                <a:path w="184929" h="118726" extrusionOk="0">
                  <a:moveTo>
                    <a:pt x="184047" y="41612"/>
                  </a:moveTo>
                  <a:lnTo>
                    <a:pt x="117663" y="1429"/>
                  </a:lnTo>
                  <a:cubicBezTo>
                    <a:pt x="115292" y="1"/>
                    <a:pt x="112343" y="1"/>
                    <a:pt x="109972" y="1429"/>
                  </a:cubicBezTo>
                  <a:lnTo>
                    <a:pt x="882" y="67448"/>
                  </a:lnTo>
                  <a:cubicBezTo>
                    <a:pt x="274" y="67813"/>
                    <a:pt x="1" y="68421"/>
                    <a:pt x="1" y="69029"/>
                  </a:cubicBezTo>
                  <a:lnTo>
                    <a:pt x="1" y="75594"/>
                  </a:lnTo>
                  <a:lnTo>
                    <a:pt x="1" y="75594"/>
                  </a:lnTo>
                  <a:cubicBezTo>
                    <a:pt x="62" y="76142"/>
                    <a:pt x="335" y="76689"/>
                    <a:pt x="882" y="77023"/>
                  </a:cubicBezTo>
                  <a:lnTo>
                    <a:pt x="67692" y="117449"/>
                  </a:lnTo>
                  <a:cubicBezTo>
                    <a:pt x="69789" y="118726"/>
                    <a:pt x="72403" y="118726"/>
                    <a:pt x="74501" y="117449"/>
                  </a:cubicBezTo>
                  <a:lnTo>
                    <a:pt x="184047" y="51156"/>
                  </a:lnTo>
                  <a:cubicBezTo>
                    <a:pt x="184624" y="50792"/>
                    <a:pt x="184928" y="50184"/>
                    <a:pt x="184928" y="49576"/>
                  </a:cubicBezTo>
                  <a:lnTo>
                    <a:pt x="184928" y="43193"/>
                  </a:lnTo>
                  <a:cubicBezTo>
                    <a:pt x="184928" y="42585"/>
                    <a:pt x="184655" y="41977"/>
                    <a:pt x="184047" y="41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7;p28"/>
            <p:cNvSpPr/>
            <p:nvPr/>
          </p:nvSpPr>
          <p:spPr>
            <a:xfrm>
              <a:off x="3970600" y="1439325"/>
              <a:ext cx="4638425" cy="2791100"/>
            </a:xfrm>
            <a:custGeom>
              <a:avLst/>
              <a:gdLst/>
              <a:ahLst/>
              <a:cxnLst/>
              <a:rect l="l" t="t" r="r" b="b"/>
              <a:pathLst>
                <a:path w="185537" h="111644" extrusionOk="0">
                  <a:moveTo>
                    <a:pt x="114122" y="1"/>
                  </a:moveTo>
                  <a:cubicBezTo>
                    <a:pt x="112792" y="1"/>
                    <a:pt x="111462" y="358"/>
                    <a:pt x="110276" y="1072"/>
                  </a:cubicBezTo>
                  <a:lnTo>
                    <a:pt x="1186" y="67091"/>
                  </a:lnTo>
                  <a:cubicBezTo>
                    <a:pt x="1" y="67821"/>
                    <a:pt x="1" y="69553"/>
                    <a:pt x="1186" y="70283"/>
                  </a:cubicBezTo>
                  <a:lnTo>
                    <a:pt x="67996" y="110709"/>
                  </a:lnTo>
                  <a:cubicBezTo>
                    <a:pt x="69045" y="111332"/>
                    <a:pt x="70223" y="111644"/>
                    <a:pt x="71400" y="111644"/>
                  </a:cubicBezTo>
                  <a:cubicBezTo>
                    <a:pt x="72578" y="111644"/>
                    <a:pt x="73756" y="111332"/>
                    <a:pt x="74805" y="110709"/>
                  </a:cubicBezTo>
                  <a:lnTo>
                    <a:pt x="184351" y="44416"/>
                  </a:lnTo>
                  <a:cubicBezTo>
                    <a:pt x="185536" y="43687"/>
                    <a:pt x="185536" y="41954"/>
                    <a:pt x="184351" y="41255"/>
                  </a:cubicBezTo>
                  <a:lnTo>
                    <a:pt x="117967" y="1072"/>
                  </a:lnTo>
                  <a:cubicBezTo>
                    <a:pt x="116781" y="358"/>
                    <a:pt x="115451" y="1"/>
                    <a:pt x="1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8;p28"/>
            <p:cNvSpPr/>
            <p:nvPr/>
          </p:nvSpPr>
          <p:spPr>
            <a:xfrm>
              <a:off x="4426550" y="1570225"/>
              <a:ext cx="3952225" cy="2392150"/>
            </a:xfrm>
            <a:custGeom>
              <a:avLst/>
              <a:gdLst/>
              <a:ahLst/>
              <a:cxnLst/>
              <a:rect l="l" t="t" r="r" b="b"/>
              <a:pathLst>
                <a:path w="158089" h="95686" extrusionOk="0">
                  <a:moveTo>
                    <a:pt x="61217" y="94531"/>
                  </a:moveTo>
                  <a:lnTo>
                    <a:pt x="1064" y="58117"/>
                  </a:lnTo>
                  <a:cubicBezTo>
                    <a:pt x="0" y="57478"/>
                    <a:pt x="0" y="55898"/>
                    <a:pt x="1064" y="55260"/>
                  </a:cubicBezTo>
                  <a:lnTo>
                    <a:pt x="90306" y="1277"/>
                  </a:lnTo>
                  <a:cubicBezTo>
                    <a:pt x="92434" y="0"/>
                    <a:pt x="95078" y="0"/>
                    <a:pt x="97206" y="1277"/>
                  </a:cubicBezTo>
                  <a:lnTo>
                    <a:pt x="156994" y="37448"/>
                  </a:lnTo>
                  <a:cubicBezTo>
                    <a:pt x="158088" y="38116"/>
                    <a:pt x="158088" y="39667"/>
                    <a:pt x="156994" y="40305"/>
                  </a:cubicBezTo>
                  <a:lnTo>
                    <a:pt x="67357" y="94531"/>
                  </a:lnTo>
                  <a:cubicBezTo>
                    <a:pt x="65473" y="95686"/>
                    <a:pt x="63102" y="95686"/>
                    <a:pt x="61217" y="94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9;p28"/>
            <p:cNvSpPr/>
            <p:nvPr/>
          </p:nvSpPr>
          <p:spPr>
            <a:xfrm>
              <a:off x="4435675" y="1599100"/>
              <a:ext cx="3933225" cy="2363275"/>
            </a:xfrm>
            <a:custGeom>
              <a:avLst/>
              <a:gdLst/>
              <a:ahLst/>
              <a:cxnLst/>
              <a:rect l="l" t="t" r="r" b="b"/>
              <a:pathLst>
                <a:path w="157329" h="94531" extrusionOk="0">
                  <a:moveTo>
                    <a:pt x="157328" y="38299"/>
                  </a:moveTo>
                  <a:cubicBezTo>
                    <a:pt x="157237" y="38633"/>
                    <a:pt x="156994" y="38937"/>
                    <a:pt x="156629" y="39150"/>
                  </a:cubicBezTo>
                  <a:lnTo>
                    <a:pt x="67813" y="92889"/>
                  </a:lnTo>
                  <a:lnTo>
                    <a:pt x="66992" y="93376"/>
                  </a:lnTo>
                  <a:cubicBezTo>
                    <a:pt x="65108" y="94531"/>
                    <a:pt x="62737" y="94531"/>
                    <a:pt x="60852" y="93376"/>
                  </a:cubicBezTo>
                  <a:lnTo>
                    <a:pt x="52767" y="88482"/>
                  </a:lnTo>
                  <a:lnTo>
                    <a:pt x="50214" y="86932"/>
                  </a:lnTo>
                  <a:lnTo>
                    <a:pt x="45077" y="83801"/>
                  </a:lnTo>
                  <a:lnTo>
                    <a:pt x="699" y="56962"/>
                  </a:lnTo>
                  <a:cubicBezTo>
                    <a:pt x="334" y="56749"/>
                    <a:pt x="122" y="56445"/>
                    <a:pt x="0" y="56111"/>
                  </a:cubicBezTo>
                  <a:cubicBezTo>
                    <a:pt x="122" y="55776"/>
                    <a:pt x="334" y="55442"/>
                    <a:pt x="699" y="55229"/>
                  </a:cubicBezTo>
                  <a:lnTo>
                    <a:pt x="77661" y="8694"/>
                  </a:lnTo>
                  <a:lnTo>
                    <a:pt x="86445" y="3374"/>
                  </a:lnTo>
                  <a:lnTo>
                    <a:pt x="89941" y="1277"/>
                  </a:lnTo>
                  <a:cubicBezTo>
                    <a:pt x="90215" y="1095"/>
                    <a:pt x="90518" y="943"/>
                    <a:pt x="90822" y="821"/>
                  </a:cubicBezTo>
                  <a:cubicBezTo>
                    <a:pt x="92768" y="0"/>
                    <a:pt x="95017" y="152"/>
                    <a:pt x="96841" y="1277"/>
                  </a:cubicBezTo>
                  <a:lnTo>
                    <a:pt x="105321" y="6384"/>
                  </a:lnTo>
                  <a:lnTo>
                    <a:pt x="156629" y="37448"/>
                  </a:lnTo>
                  <a:cubicBezTo>
                    <a:pt x="156994" y="37661"/>
                    <a:pt x="157237" y="37965"/>
                    <a:pt x="157328" y="38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0;p28"/>
            <p:cNvSpPr/>
            <p:nvPr/>
          </p:nvSpPr>
          <p:spPr>
            <a:xfrm>
              <a:off x="4778375" y="3440300"/>
              <a:ext cx="379200" cy="256875"/>
            </a:xfrm>
            <a:custGeom>
              <a:avLst/>
              <a:gdLst/>
              <a:ahLst/>
              <a:cxnLst/>
              <a:rect l="l" t="t" r="r" b="b"/>
              <a:pathLst>
                <a:path w="15168" h="10275" extrusionOk="0">
                  <a:moveTo>
                    <a:pt x="15138" y="5047"/>
                  </a:moveTo>
                  <a:lnTo>
                    <a:pt x="15077" y="5107"/>
                  </a:lnTo>
                  <a:cubicBezTo>
                    <a:pt x="14894" y="3983"/>
                    <a:pt x="14043" y="2888"/>
                    <a:pt x="12584" y="2007"/>
                  </a:cubicBezTo>
                  <a:cubicBezTo>
                    <a:pt x="9454" y="122"/>
                    <a:pt x="4651" y="1"/>
                    <a:pt x="1885" y="1733"/>
                  </a:cubicBezTo>
                  <a:cubicBezTo>
                    <a:pt x="882" y="2341"/>
                    <a:pt x="304" y="3132"/>
                    <a:pt x="92" y="3983"/>
                  </a:cubicBezTo>
                  <a:lnTo>
                    <a:pt x="1" y="3922"/>
                  </a:lnTo>
                  <a:lnTo>
                    <a:pt x="1" y="4803"/>
                  </a:lnTo>
                  <a:lnTo>
                    <a:pt x="1" y="4803"/>
                  </a:lnTo>
                  <a:cubicBezTo>
                    <a:pt x="92" y="6019"/>
                    <a:pt x="943" y="7296"/>
                    <a:pt x="2584" y="8269"/>
                  </a:cubicBezTo>
                  <a:cubicBezTo>
                    <a:pt x="5715" y="10153"/>
                    <a:pt x="10487" y="10275"/>
                    <a:pt x="13253" y="8572"/>
                  </a:cubicBezTo>
                  <a:cubicBezTo>
                    <a:pt x="14530" y="7782"/>
                    <a:pt x="15138" y="6749"/>
                    <a:pt x="15138" y="5654"/>
                  </a:cubicBezTo>
                  <a:lnTo>
                    <a:pt x="15168" y="5654"/>
                  </a:lnTo>
                  <a:lnTo>
                    <a:pt x="15168" y="5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1;p28"/>
            <p:cNvSpPr/>
            <p:nvPr/>
          </p:nvSpPr>
          <p:spPr>
            <a:xfrm>
              <a:off x="6780700" y="3874975"/>
              <a:ext cx="102600" cy="224975"/>
            </a:xfrm>
            <a:custGeom>
              <a:avLst/>
              <a:gdLst/>
              <a:ahLst/>
              <a:cxnLst/>
              <a:rect l="l" t="t" r="r" b="b"/>
              <a:pathLst>
                <a:path w="4104" h="8999" extrusionOk="0">
                  <a:moveTo>
                    <a:pt x="760" y="0"/>
                  </a:moveTo>
                  <a:cubicBezTo>
                    <a:pt x="760" y="0"/>
                    <a:pt x="61" y="942"/>
                    <a:pt x="31" y="1763"/>
                  </a:cubicBezTo>
                  <a:cubicBezTo>
                    <a:pt x="0" y="2553"/>
                    <a:pt x="274" y="2979"/>
                    <a:pt x="395" y="4924"/>
                  </a:cubicBezTo>
                  <a:cubicBezTo>
                    <a:pt x="517" y="6870"/>
                    <a:pt x="1581" y="8815"/>
                    <a:pt x="3192" y="8997"/>
                  </a:cubicBezTo>
                  <a:cubicBezTo>
                    <a:pt x="3192" y="8997"/>
                    <a:pt x="3206" y="8999"/>
                    <a:pt x="3231" y="8999"/>
                  </a:cubicBezTo>
                  <a:cubicBezTo>
                    <a:pt x="3379" y="8999"/>
                    <a:pt x="3904" y="8954"/>
                    <a:pt x="3982" y="8329"/>
                  </a:cubicBezTo>
                  <a:cubicBezTo>
                    <a:pt x="4104" y="7569"/>
                    <a:pt x="4012" y="6657"/>
                    <a:pt x="3678" y="5593"/>
                  </a:cubicBezTo>
                  <a:cubicBezTo>
                    <a:pt x="3344" y="4529"/>
                    <a:pt x="2158" y="2493"/>
                    <a:pt x="2158" y="2493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2;p28"/>
            <p:cNvSpPr/>
            <p:nvPr/>
          </p:nvSpPr>
          <p:spPr>
            <a:xfrm>
              <a:off x="6893150" y="3802775"/>
              <a:ext cx="142125" cy="205275"/>
            </a:xfrm>
            <a:custGeom>
              <a:avLst/>
              <a:gdLst/>
              <a:ahLst/>
              <a:cxnLst/>
              <a:rect l="l" t="t" r="r" b="b"/>
              <a:pathLst>
                <a:path w="5685" h="8211" extrusionOk="0">
                  <a:moveTo>
                    <a:pt x="730" y="1"/>
                  </a:moveTo>
                  <a:cubicBezTo>
                    <a:pt x="730" y="1"/>
                    <a:pt x="153" y="639"/>
                    <a:pt x="62" y="1277"/>
                  </a:cubicBezTo>
                  <a:cubicBezTo>
                    <a:pt x="1" y="1885"/>
                    <a:pt x="214" y="2615"/>
                    <a:pt x="396" y="3223"/>
                  </a:cubicBezTo>
                  <a:cubicBezTo>
                    <a:pt x="578" y="3861"/>
                    <a:pt x="548" y="5958"/>
                    <a:pt x="609" y="6019"/>
                  </a:cubicBezTo>
                  <a:cubicBezTo>
                    <a:pt x="654" y="6049"/>
                    <a:pt x="715" y="6065"/>
                    <a:pt x="776" y="6065"/>
                  </a:cubicBezTo>
                  <a:cubicBezTo>
                    <a:pt x="837" y="6065"/>
                    <a:pt x="897" y="6049"/>
                    <a:pt x="943" y="6019"/>
                  </a:cubicBezTo>
                  <a:lnTo>
                    <a:pt x="1004" y="3283"/>
                  </a:lnTo>
                  <a:cubicBezTo>
                    <a:pt x="1004" y="3283"/>
                    <a:pt x="1429" y="3466"/>
                    <a:pt x="1581" y="4043"/>
                  </a:cubicBezTo>
                  <a:cubicBezTo>
                    <a:pt x="1733" y="4621"/>
                    <a:pt x="1642" y="6262"/>
                    <a:pt x="1976" y="6992"/>
                  </a:cubicBezTo>
                  <a:cubicBezTo>
                    <a:pt x="2081" y="7200"/>
                    <a:pt x="3878" y="8210"/>
                    <a:pt x="4946" y="8210"/>
                  </a:cubicBezTo>
                  <a:cubicBezTo>
                    <a:pt x="5126" y="8210"/>
                    <a:pt x="5284" y="8182"/>
                    <a:pt x="5411" y="8116"/>
                  </a:cubicBezTo>
                  <a:cubicBezTo>
                    <a:pt x="5411" y="8116"/>
                    <a:pt x="5685" y="7599"/>
                    <a:pt x="5502" y="7083"/>
                  </a:cubicBezTo>
                  <a:cubicBezTo>
                    <a:pt x="5350" y="6536"/>
                    <a:pt x="4925" y="6049"/>
                    <a:pt x="4621" y="5715"/>
                  </a:cubicBezTo>
                  <a:cubicBezTo>
                    <a:pt x="4347" y="5411"/>
                    <a:pt x="2980" y="2949"/>
                    <a:pt x="2980" y="2949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;p28"/>
            <p:cNvSpPr/>
            <p:nvPr/>
          </p:nvSpPr>
          <p:spPr>
            <a:xfrm>
              <a:off x="6729775" y="3444100"/>
              <a:ext cx="158850" cy="609350"/>
            </a:xfrm>
            <a:custGeom>
              <a:avLst/>
              <a:gdLst/>
              <a:ahLst/>
              <a:cxnLst/>
              <a:rect l="l" t="t" r="r" b="b"/>
              <a:pathLst>
                <a:path w="6354" h="24374" extrusionOk="0">
                  <a:moveTo>
                    <a:pt x="3527" y="1"/>
                  </a:moveTo>
                  <a:cubicBezTo>
                    <a:pt x="3527" y="1"/>
                    <a:pt x="1" y="2189"/>
                    <a:pt x="1520" y="4408"/>
                  </a:cubicBezTo>
                  <a:cubicBezTo>
                    <a:pt x="1520" y="4408"/>
                    <a:pt x="1824" y="5047"/>
                    <a:pt x="1855" y="5624"/>
                  </a:cubicBezTo>
                  <a:cubicBezTo>
                    <a:pt x="1855" y="6232"/>
                    <a:pt x="1490" y="9180"/>
                    <a:pt x="1672" y="10883"/>
                  </a:cubicBezTo>
                  <a:cubicBezTo>
                    <a:pt x="1855" y="12585"/>
                    <a:pt x="2463" y="15655"/>
                    <a:pt x="2524" y="17843"/>
                  </a:cubicBezTo>
                  <a:cubicBezTo>
                    <a:pt x="2584" y="20032"/>
                    <a:pt x="2767" y="22950"/>
                    <a:pt x="3496" y="23831"/>
                  </a:cubicBezTo>
                  <a:cubicBezTo>
                    <a:pt x="3795" y="24208"/>
                    <a:pt x="4249" y="24373"/>
                    <a:pt x="4676" y="24373"/>
                  </a:cubicBezTo>
                  <a:cubicBezTo>
                    <a:pt x="5248" y="24373"/>
                    <a:pt x="5771" y="24075"/>
                    <a:pt x="5806" y="23588"/>
                  </a:cubicBezTo>
                  <a:cubicBezTo>
                    <a:pt x="5867" y="22737"/>
                    <a:pt x="4651" y="18633"/>
                    <a:pt x="4621" y="17630"/>
                  </a:cubicBezTo>
                  <a:cubicBezTo>
                    <a:pt x="4590" y="16597"/>
                    <a:pt x="5806" y="10214"/>
                    <a:pt x="5806" y="8816"/>
                  </a:cubicBezTo>
                  <a:cubicBezTo>
                    <a:pt x="5806" y="7448"/>
                    <a:pt x="6353" y="3922"/>
                    <a:pt x="6080" y="3132"/>
                  </a:cubicBezTo>
                  <a:cubicBezTo>
                    <a:pt x="5837" y="2341"/>
                    <a:pt x="4894" y="1156"/>
                    <a:pt x="3527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4;p28"/>
            <p:cNvSpPr/>
            <p:nvPr/>
          </p:nvSpPr>
          <p:spPr>
            <a:xfrm>
              <a:off x="6781450" y="3397550"/>
              <a:ext cx="228575" cy="563525"/>
            </a:xfrm>
            <a:custGeom>
              <a:avLst/>
              <a:gdLst/>
              <a:ahLst/>
              <a:cxnLst/>
              <a:rect l="l" t="t" r="r" b="b"/>
              <a:pathLst>
                <a:path w="9143" h="22541" extrusionOk="0">
                  <a:moveTo>
                    <a:pt x="2751" y="1"/>
                  </a:moveTo>
                  <a:cubicBezTo>
                    <a:pt x="2185" y="1"/>
                    <a:pt x="1794" y="9"/>
                    <a:pt x="1794" y="9"/>
                  </a:cubicBezTo>
                  <a:lnTo>
                    <a:pt x="1" y="1924"/>
                  </a:lnTo>
                  <a:lnTo>
                    <a:pt x="1368" y="3687"/>
                  </a:lnTo>
                  <a:lnTo>
                    <a:pt x="4438" y="5997"/>
                  </a:lnTo>
                  <a:cubicBezTo>
                    <a:pt x="4560" y="6179"/>
                    <a:pt x="3678" y="7516"/>
                    <a:pt x="4438" y="10374"/>
                  </a:cubicBezTo>
                  <a:cubicBezTo>
                    <a:pt x="5198" y="13261"/>
                    <a:pt x="5441" y="15450"/>
                    <a:pt x="5107" y="16666"/>
                  </a:cubicBezTo>
                  <a:cubicBezTo>
                    <a:pt x="4773" y="17881"/>
                    <a:pt x="5016" y="18125"/>
                    <a:pt x="5259" y="18550"/>
                  </a:cubicBezTo>
                  <a:cubicBezTo>
                    <a:pt x="5472" y="19006"/>
                    <a:pt x="6353" y="19705"/>
                    <a:pt x="6536" y="20830"/>
                  </a:cubicBezTo>
                  <a:cubicBezTo>
                    <a:pt x="6748" y="21985"/>
                    <a:pt x="7235" y="22471"/>
                    <a:pt x="8207" y="22532"/>
                  </a:cubicBezTo>
                  <a:cubicBezTo>
                    <a:pt x="8265" y="22537"/>
                    <a:pt x="8319" y="22540"/>
                    <a:pt x="8369" y="22540"/>
                  </a:cubicBezTo>
                  <a:cubicBezTo>
                    <a:pt x="9142" y="22540"/>
                    <a:pt x="9089" y="21924"/>
                    <a:pt x="9089" y="21924"/>
                  </a:cubicBezTo>
                  <a:cubicBezTo>
                    <a:pt x="9089" y="21924"/>
                    <a:pt x="8633" y="21103"/>
                    <a:pt x="8390" y="19735"/>
                  </a:cubicBezTo>
                  <a:cubicBezTo>
                    <a:pt x="8116" y="18307"/>
                    <a:pt x="7326" y="17547"/>
                    <a:pt x="7235" y="15906"/>
                  </a:cubicBezTo>
                  <a:cubicBezTo>
                    <a:pt x="7113" y="14264"/>
                    <a:pt x="8116" y="2319"/>
                    <a:pt x="7903" y="1772"/>
                  </a:cubicBezTo>
                  <a:cubicBezTo>
                    <a:pt x="7721" y="1316"/>
                    <a:pt x="7478" y="799"/>
                    <a:pt x="6809" y="343"/>
                  </a:cubicBezTo>
                  <a:cubicBezTo>
                    <a:pt x="6341" y="45"/>
                    <a:pt x="4071" y="1"/>
                    <a:pt x="275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5;p28"/>
            <p:cNvSpPr/>
            <p:nvPr/>
          </p:nvSpPr>
          <p:spPr>
            <a:xfrm>
              <a:off x="6475225" y="3198675"/>
              <a:ext cx="476475" cy="355650"/>
            </a:xfrm>
            <a:custGeom>
              <a:avLst/>
              <a:gdLst/>
              <a:ahLst/>
              <a:cxnLst/>
              <a:rect l="l" t="t" r="r" b="b"/>
              <a:pathLst>
                <a:path w="19059" h="14226" extrusionOk="0">
                  <a:moveTo>
                    <a:pt x="10335" y="0"/>
                  </a:moveTo>
                  <a:cubicBezTo>
                    <a:pt x="10335" y="0"/>
                    <a:pt x="2614" y="1003"/>
                    <a:pt x="1246" y="3465"/>
                  </a:cubicBezTo>
                  <a:cubicBezTo>
                    <a:pt x="1246" y="3465"/>
                    <a:pt x="0" y="5167"/>
                    <a:pt x="334" y="7812"/>
                  </a:cubicBezTo>
                  <a:cubicBezTo>
                    <a:pt x="669" y="10487"/>
                    <a:pt x="1793" y="11095"/>
                    <a:pt x="4316" y="12219"/>
                  </a:cubicBezTo>
                  <a:cubicBezTo>
                    <a:pt x="6870" y="13344"/>
                    <a:pt x="11702" y="14225"/>
                    <a:pt x="11702" y="14225"/>
                  </a:cubicBezTo>
                  <a:cubicBezTo>
                    <a:pt x="11702" y="14225"/>
                    <a:pt x="11642" y="12705"/>
                    <a:pt x="12645" y="11915"/>
                  </a:cubicBezTo>
                  <a:cubicBezTo>
                    <a:pt x="13648" y="11125"/>
                    <a:pt x="18359" y="8298"/>
                    <a:pt x="19058" y="8298"/>
                  </a:cubicBezTo>
                  <a:cubicBezTo>
                    <a:pt x="19058" y="8298"/>
                    <a:pt x="18450" y="7781"/>
                    <a:pt x="16900" y="6809"/>
                  </a:cubicBezTo>
                  <a:cubicBezTo>
                    <a:pt x="15350" y="5836"/>
                    <a:pt x="11702" y="4256"/>
                    <a:pt x="11003" y="3465"/>
                  </a:cubicBezTo>
                  <a:cubicBezTo>
                    <a:pt x="10335" y="2675"/>
                    <a:pt x="10335" y="0"/>
                    <a:pt x="10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6;p28"/>
            <p:cNvSpPr/>
            <p:nvPr/>
          </p:nvSpPr>
          <p:spPr>
            <a:xfrm>
              <a:off x="6596800" y="3267050"/>
              <a:ext cx="459000" cy="268275"/>
            </a:xfrm>
            <a:custGeom>
              <a:avLst/>
              <a:gdLst/>
              <a:ahLst/>
              <a:cxnLst/>
              <a:rect l="l" t="t" r="r" b="b"/>
              <a:pathLst>
                <a:path w="18360" h="10731" extrusionOk="0">
                  <a:moveTo>
                    <a:pt x="18359" y="4165"/>
                  </a:moveTo>
                  <a:lnTo>
                    <a:pt x="18116" y="4256"/>
                  </a:lnTo>
                  <a:lnTo>
                    <a:pt x="11277" y="62"/>
                  </a:lnTo>
                  <a:cubicBezTo>
                    <a:pt x="11156" y="1"/>
                    <a:pt x="11004" y="1"/>
                    <a:pt x="10882" y="62"/>
                  </a:cubicBezTo>
                  <a:lnTo>
                    <a:pt x="396" y="5837"/>
                  </a:lnTo>
                  <a:lnTo>
                    <a:pt x="396" y="5806"/>
                  </a:lnTo>
                  <a:lnTo>
                    <a:pt x="213" y="5776"/>
                  </a:lnTo>
                  <a:lnTo>
                    <a:pt x="0" y="5776"/>
                  </a:lnTo>
                  <a:lnTo>
                    <a:pt x="0" y="6201"/>
                  </a:lnTo>
                  <a:lnTo>
                    <a:pt x="0" y="6201"/>
                  </a:lnTo>
                  <a:cubicBezTo>
                    <a:pt x="0" y="6262"/>
                    <a:pt x="31" y="6323"/>
                    <a:pt x="92" y="6353"/>
                  </a:cubicBezTo>
                  <a:lnTo>
                    <a:pt x="7113" y="10670"/>
                  </a:lnTo>
                  <a:cubicBezTo>
                    <a:pt x="7235" y="10730"/>
                    <a:pt x="7387" y="10730"/>
                    <a:pt x="7508" y="10670"/>
                  </a:cubicBezTo>
                  <a:lnTo>
                    <a:pt x="18238" y="4742"/>
                  </a:lnTo>
                  <a:cubicBezTo>
                    <a:pt x="18299" y="4712"/>
                    <a:pt x="18359" y="4621"/>
                    <a:pt x="18359" y="4560"/>
                  </a:cubicBezTo>
                  <a:lnTo>
                    <a:pt x="18359" y="4560"/>
                  </a:lnTo>
                  <a:lnTo>
                    <a:pt x="18359" y="41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7;p28"/>
            <p:cNvSpPr/>
            <p:nvPr/>
          </p:nvSpPr>
          <p:spPr>
            <a:xfrm>
              <a:off x="6596050" y="3256425"/>
              <a:ext cx="460500" cy="269025"/>
            </a:xfrm>
            <a:custGeom>
              <a:avLst/>
              <a:gdLst/>
              <a:ahLst/>
              <a:cxnLst/>
              <a:rect l="l" t="t" r="r" b="b"/>
              <a:pathLst>
                <a:path w="18420" h="10761" extrusionOk="0">
                  <a:moveTo>
                    <a:pt x="18268" y="4772"/>
                  </a:moveTo>
                  <a:lnTo>
                    <a:pt x="7538" y="10669"/>
                  </a:lnTo>
                  <a:cubicBezTo>
                    <a:pt x="7417" y="10760"/>
                    <a:pt x="7265" y="10760"/>
                    <a:pt x="7143" y="10669"/>
                  </a:cubicBezTo>
                  <a:lnTo>
                    <a:pt x="122" y="6383"/>
                  </a:lnTo>
                  <a:cubicBezTo>
                    <a:pt x="0" y="6292"/>
                    <a:pt x="0" y="6110"/>
                    <a:pt x="152" y="6019"/>
                  </a:cubicBezTo>
                  <a:lnTo>
                    <a:pt x="10942" y="61"/>
                  </a:lnTo>
                  <a:cubicBezTo>
                    <a:pt x="11064" y="0"/>
                    <a:pt x="11186" y="0"/>
                    <a:pt x="11307" y="61"/>
                  </a:cubicBezTo>
                  <a:lnTo>
                    <a:pt x="18268" y="4347"/>
                  </a:lnTo>
                  <a:cubicBezTo>
                    <a:pt x="18420" y="4438"/>
                    <a:pt x="18420" y="4681"/>
                    <a:pt x="18268" y="47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8;p28"/>
            <p:cNvSpPr/>
            <p:nvPr/>
          </p:nvSpPr>
          <p:spPr>
            <a:xfrm>
              <a:off x="6786775" y="31979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1"/>
                  </a:moveTo>
                  <a:lnTo>
                    <a:pt x="0" y="1490"/>
                  </a:lnTo>
                  <a:cubicBezTo>
                    <a:pt x="0" y="1490"/>
                    <a:pt x="2918" y="3375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5"/>
                    <a:pt x="4408" y="5016"/>
                    <a:pt x="4651" y="5229"/>
                  </a:cubicBezTo>
                  <a:cubicBezTo>
                    <a:pt x="4651" y="5229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8"/>
                    <a:pt x="6496" y="6378"/>
                  </a:cubicBezTo>
                  <a:cubicBezTo>
                    <a:pt x="7184" y="6378"/>
                    <a:pt x="7662" y="6026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1"/>
                    <a:pt x="4377" y="2037"/>
                  </a:cubicBezTo>
                  <a:cubicBezTo>
                    <a:pt x="3557" y="1733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9;p28"/>
            <p:cNvSpPr/>
            <p:nvPr/>
          </p:nvSpPr>
          <p:spPr>
            <a:xfrm>
              <a:off x="6666700" y="2861200"/>
              <a:ext cx="172525" cy="392200"/>
            </a:xfrm>
            <a:custGeom>
              <a:avLst/>
              <a:gdLst/>
              <a:ahLst/>
              <a:cxnLst/>
              <a:rect l="l" t="t" r="r" b="b"/>
              <a:pathLst>
                <a:path w="6901" h="15688" extrusionOk="0">
                  <a:moveTo>
                    <a:pt x="2019" y="0"/>
                  </a:moveTo>
                  <a:cubicBezTo>
                    <a:pt x="1677" y="0"/>
                    <a:pt x="342" y="139"/>
                    <a:pt x="183" y="2283"/>
                  </a:cubicBezTo>
                  <a:cubicBezTo>
                    <a:pt x="1" y="4715"/>
                    <a:pt x="122" y="8180"/>
                    <a:pt x="153" y="9548"/>
                  </a:cubicBezTo>
                  <a:cubicBezTo>
                    <a:pt x="183" y="10915"/>
                    <a:pt x="122" y="11615"/>
                    <a:pt x="366" y="12010"/>
                  </a:cubicBezTo>
                  <a:cubicBezTo>
                    <a:pt x="518" y="12253"/>
                    <a:pt x="1125" y="12739"/>
                    <a:pt x="1885" y="13256"/>
                  </a:cubicBezTo>
                  <a:cubicBezTo>
                    <a:pt x="3466" y="14350"/>
                    <a:pt x="5685" y="15688"/>
                    <a:pt x="5685" y="15688"/>
                  </a:cubicBezTo>
                  <a:cubicBezTo>
                    <a:pt x="5685" y="15688"/>
                    <a:pt x="5715" y="15444"/>
                    <a:pt x="5837" y="15110"/>
                  </a:cubicBezTo>
                  <a:cubicBezTo>
                    <a:pt x="6019" y="14745"/>
                    <a:pt x="6323" y="14229"/>
                    <a:pt x="6901" y="13955"/>
                  </a:cubicBezTo>
                  <a:cubicBezTo>
                    <a:pt x="6901" y="13955"/>
                    <a:pt x="5077" y="12314"/>
                    <a:pt x="3740" y="11159"/>
                  </a:cubicBezTo>
                  <a:cubicBezTo>
                    <a:pt x="3466" y="10915"/>
                    <a:pt x="3314" y="10581"/>
                    <a:pt x="3314" y="10216"/>
                  </a:cubicBezTo>
                  <a:cubicBezTo>
                    <a:pt x="3284" y="10125"/>
                    <a:pt x="3314" y="10064"/>
                    <a:pt x="3314" y="9973"/>
                  </a:cubicBezTo>
                  <a:cubicBezTo>
                    <a:pt x="3375" y="9457"/>
                    <a:pt x="3496" y="8757"/>
                    <a:pt x="3588" y="7998"/>
                  </a:cubicBezTo>
                  <a:cubicBezTo>
                    <a:pt x="3861" y="6174"/>
                    <a:pt x="4135" y="3955"/>
                    <a:pt x="4104" y="3013"/>
                  </a:cubicBezTo>
                  <a:cubicBezTo>
                    <a:pt x="4043" y="1280"/>
                    <a:pt x="3223" y="125"/>
                    <a:pt x="2098" y="3"/>
                  </a:cubicBezTo>
                  <a:cubicBezTo>
                    <a:pt x="2098" y="3"/>
                    <a:pt x="2069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0;p28"/>
            <p:cNvSpPr/>
            <p:nvPr/>
          </p:nvSpPr>
          <p:spPr>
            <a:xfrm>
              <a:off x="6710775" y="3061125"/>
              <a:ext cx="101850" cy="192275"/>
            </a:xfrm>
            <a:custGeom>
              <a:avLst/>
              <a:gdLst/>
              <a:ahLst/>
              <a:cxnLst/>
              <a:rect l="l" t="t" r="r" b="b"/>
              <a:pathLst>
                <a:path w="4074" h="7691" extrusionOk="0">
                  <a:moveTo>
                    <a:pt x="1855" y="1"/>
                  </a:moveTo>
                  <a:lnTo>
                    <a:pt x="1004" y="335"/>
                  </a:lnTo>
                  <a:lnTo>
                    <a:pt x="639" y="2250"/>
                  </a:lnTo>
                  <a:lnTo>
                    <a:pt x="1" y="2918"/>
                  </a:lnTo>
                  <a:lnTo>
                    <a:pt x="122" y="5259"/>
                  </a:lnTo>
                  <a:cubicBezTo>
                    <a:pt x="1703" y="6353"/>
                    <a:pt x="3922" y="7691"/>
                    <a:pt x="3922" y="7691"/>
                  </a:cubicBezTo>
                  <a:cubicBezTo>
                    <a:pt x="3922" y="7691"/>
                    <a:pt x="3952" y="7447"/>
                    <a:pt x="4074" y="7113"/>
                  </a:cubicBezTo>
                  <a:cubicBezTo>
                    <a:pt x="3436" y="6718"/>
                    <a:pt x="1642" y="5502"/>
                    <a:pt x="1551" y="4894"/>
                  </a:cubicBezTo>
                  <a:cubicBezTo>
                    <a:pt x="1460" y="4317"/>
                    <a:pt x="1521" y="2827"/>
                    <a:pt x="1551" y="2219"/>
                  </a:cubicBezTo>
                  <a:cubicBezTo>
                    <a:pt x="1551" y="2067"/>
                    <a:pt x="1551" y="1976"/>
                    <a:pt x="1551" y="1976"/>
                  </a:cubicBezTo>
                  <a:cubicBezTo>
                    <a:pt x="1642" y="1490"/>
                    <a:pt x="1733" y="760"/>
                    <a:pt x="1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1;p28"/>
            <p:cNvSpPr/>
            <p:nvPr/>
          </p:nvSpPr>
          <p:spPr>
            <a:xfrm>
              <a:off x="6463050" y="2861250"/>
              <a:ext cx="326775" cy="512975"/>
            </a:xfrm>
            <a:custGeom>
              <a:avLst/>
              <a:gdLst/>
              <a:ahLst/>
              <a:cxnLst/>
              <a:rect l="l" t="t" r="r" b="b"/>
              <a:pathLst>
                <a:path w="13071" h="20519" extrusionOk="0">
                  <a:moveTo>
                    <a:pt x="10176" y="0"/>
                  </a:moveTo>
                  <a:cubicBezTo>
                    <a:pt x="10158" y="0"/>
                    <a:pt x="10141" y="1"/>
                    <a:pt x="10123" y="1"/>
                  </a:cubicBezTo>
                  <a:cubicBezTo>
                    <a:pt x="7843" y="123"/>
                    <a:pt x="2767" y="579"/>
                    <a:pt x="1369" y="2585"/>
                  </a:cubicBezTo>
                  <a:cubicBezTo>
                    <a:pt x="1" y="4530"/>
                    <a:pt x="2007" y="9090"/>
                    <a:pt x="2311" y="10792"/>
                  </a:cubicBezTo>
                  <a:cubicBezTo>
                    <a:pt x="2645" y="12494"/>
                    <a:pt x="2645" y="14622"/>
                    <a:pt x="2220" y="15564"/>
                  </a:cubicBezTo>
                  <a:cubicBezTo>
                    <a:pt x="1642" y="16901"/>
                    <a:pt x="791" y="18999"/>
                    <a:pt x="791" y="18999"/>
                  </a:cubicBezTo>
                  <a:cubicBezTo>
                    <a:pt x="791" y="18999"/>
                    <a:pt x="1855" y="20518"/>
                    <a:pt x="5320" y="20518"/>
                  </a:cubicBezTo>
                  <a:cubicBezTo>
                    <a:pt x="8785" y="20518"/>
                    <a:pt x="11855" y="17205"/>
                    <a:pt x="11855" y="17205"/>
                  </a:cubicBezTo>
                  <a:cubicBezTo>
                    <a:pt x="11855" y="17205"/>
                    <a:pt x="10791" y="14105"/>
                    <a:pt x="11126" y="10245"/>
                  </a:cubicBezTo>
                  <a:cubicBezTo>
                    <a:pt x="11156" y="9941"/>
                    <a:pt x="11217" y="9667"/>
                    <a:pt x="11338" y="9394"/>
                  </a:cubicBezTo>
                  <a:cubicBezTo>
                    <a:pt x="11430" y="9090"/>
                    <a:pt x="11612" y="8786"/>
                    <a:pt x="11794" y="8512"/>
                  </a:cubicBezTo>
                  <a:cubicBezTo>
                    <a:pt x="12037" y="8208"/>
                    <a:pt x="12281" y="7813"/>
                    <a:pt x="12493" y="7296"/>
                  </a:cubicBezTo>
                  <a:cubicBezTo>
                    <a:pt x="12554" y="7205"/>
                    <a:pt x="12585" y="7114"/>
                    <a:pt x="12615" y="7023"/>
                  </a:cubicBezTo>
                  <a:cubicBezTo>
                    <a:pt x="13071" y="5746"/>
                    <a:pt x="12037" y="4439"/>
                    <a:pt x="11612" y="3375"/>
                  </a:cubicBezTo>
                  <a:cubicBezTo>
                    <a:pt x="11369" y="2767"/>
                    <a:pt x="11490" y="2099"/>
                    <a:pt x="11521" y="1430"/>
                  </a:cubicBezTo>
                  <a:cubicBezTo>
                    <a:pt x="11580" y="657"/>
                    <a:pt x="10971" y="0"/>
                    <a:pt x="10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2;p28"/>
            <p:cNvSpPr/>
            <p:nvPr/>
          </p:nvSpPr>
          <p:spPr>
            <a:xfrm>
              <a:off x="6634800" y="280125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459" y="0"/>
                  </a:moveTo>
                  <a:cubicBezTo>
                    <a:pt x="1459" y="0"/>
                    <a:pt x="0" y="2493"/>
                    <a:pt x="851" y="2523"/>
                  </a:cubicBezTo>
                  <a:cubicBezTo>
                    <a:pt x="1733" y="2523"/>
                    <a:pt x="3283" y="3526"/>
                    <a:pt x="3283" y="3526"/>
                  </a:cubicBezTo>
                  <a:cubicBezTo>
                    <a:pt x="3283" y="3526"/>
                    <a:pt x="3526" y="791"/>
                    <a:pt x="3526" y="0"/>
                  </a:cubicBezTo>
                  <a:close/>
                </a:path>
              </a:pathLst>
            </a:custGeom>
            <a:solidFill>
              <a:srgbClr val="2A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3;p28"/>
            <p:cNvSpPr/>
            <p:nvPr/>
          </p:nvSpPr>
          <p:spPr>
            <a:xfrm>
              <a:off x="6586350" y="2795175"/>
              <a:ext cx="117625" cy="133425"/>
            </a:xfrm>
            <a:custGeom>
              <a:avLst/>
              <a:gdLst/>
              <a:ahLst/>
              <a:cxnLst/>
              <a:rect l="l" t="t" r="r" b="b"/>
              <a:pathLst>
                <a:path w="4705" h="5337" extrusionOk="0">
                  <a:moveTo>
                    <a:pt x="1178" y="0"/>
                  </a:moveTo>
                  <a:cubicBezTo>
                    <a:pt x="1178" y="0"/>
                    <a:pt x="84" y="2918"/>
                    <a:pt x="54" y="3435"/>
                  </a:cubicBezTo>
                  <a:cubicBezTo>
                    <a:pt x="1" y="3858"/>
                    <a:pt x="959" y="5337"/>
                    <a:pt x="2887" y="5337"/>
                  </a:cubicBezTo>
                  <a:cubicBezTo>
                    <a:pt x="3177" y="5337"/>
                    <a:pt x="3489" y="5304"/>
                    <a:pt x="3823" y="5228"/>
                  </a:cubicBezTo>
                  <a:cubicBezTo>
                    <a:pt x="3823" y="5228"/>
                    <a:pt x="3792" y="2371"/>
                    <a:pt x="4704" y="1307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4;p28"/>
            <p:cNvSpPr/>
            <p:nvPr/>
          </p:nvSpPr>
          <p:spPr>
            <a:xfrm>
              <a:off x="6568675" y="2613975"/>
              <a:ext cx="189250" cy="254175"/>
            </a:xfrm>
            <a:custGeom>
              <a:avLst/>
              <a:gdLst/>
              <a:ahLst/>
              <a:cxnLst/>
              <a:rect l="l" t="t" r="r" b="b"/>
              <a:pathLst>
                <a:path w="7570" h="10167" extrusionOk="0">
                  <a:moveTo>
                    <a:pt x="3848" y="1"/>
                  </a:moveTo>
                  <a:cubicBezTo>
                    <a:pt x="2421" y="1"/>
                    <a:pt x="691" y="965"/>
                    <a:pt x="366" y="2050"/>
                  </a:cubicBezTo>
                  <a:cubicBezTo>
                    <a:pt x="1" y="3266"/>
                    <a:pt x="62" y="4968"/>
                    <a:pt x="913" y="7035"/>
                  </a:cubicBezTo>
                  <a:cubicBezTo>
                    <a:pt x="1752" y="9074"/>
                    <a:pt x="4367" y="10167"/>
                    <a:pt x="4904" y="10167"/>
                  </a:cubicBezTo>
                  <a:cubicBezTo>
                    <a:pt x="4911" y="10167"/>
                    <a:pt x="4918" y="10166"/>
                    <a:pt x="4925" y="10166"/>
                  </a:cubicBezTo>
                  <a:cubicBezTo>
                    <a:pt x="5411" y="10136"/>
                    <a:pt x="6293" y="9528"/>
                    <a:pt x="6931" y="7370"/>
                  </a:cubicBezTo>
                  <a:cubicBezTo>
                    <a:pt x="7569" y="5212"/>
                    <a:pt x="7205" y="2780"/>
                    <a:pt x="7205" y="2780"/>
                  </a:cubicBezTo>
                  <a:cubicBezTo>
                    <a:pt x="7053" y="1351"/>
                    <a:pt x="5837" y="318"/>
                    <a:pt x="4347" y="44"/>
                  </a:cubicBezTo>
                  <a:cubicBezTo>
                    <a:pt x="4187" y="15"/>
                    <a:pt x="4020" y="1"/>
                    <a:pt x="384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5;p28"/>
            <p:cNvSpPr/>
            <p:nvPr/>
          </p:nvSpPr>
          <p:spPr>
            <a:xfrm>
              <a:off x="6521575" y="2602525"/>
              <a:ext cx="242425" cy="282325"/>
            </a:xfrm>
            <a:custGeom>
              <a:avLst/>
              <a:gdLst/>
              <a:ahLst/>
              <a:cxnLst/>
              <a:rect l="l" t="t" r="r" b="b"/>
              <a:pathLst>
                <a:path w="9697" h="11293" extrusionOk="0">
                  <a:moveTo>
                    <a:pt x="5240" y="1"/>
                  </a:moveTo>
                  <a:cubicBezTo>
                    <a:pt x="4110" y="1"/>
                    <a:pt x="2931" y="443"/>
                    <a:pt x="1946" y="1505"/>
                  </a:cubicBezTo>
                  <a:cubicBezTo>
                    <a:pt x="0" y="3542"/>
                    <a:pt x="304" y="8253"/>
                    <a:pt x="943" y="9408"/>
                  </a:cubicBezTo>
                  <a:cubicBezTo>
                    <a:pt x="1338" y="10138"/>
                    <a:pt x="2402" y="10776"/>
                    <a:pt x="3496" y="11293"/>
                  </a:cubicBezTo>
                  <a:cubicBezTo>
                    <a:pt x="3709" y="10259"/>
                    <a:pt x="3709" y="8071"/>
                    <a:pt x="3709" y="7220"/>
                  </a:cubicBezTo>
                  <a:lnTo>
                    <a:pt x="3709" y="7159"/>
                  </a:lnTo>
                  <a:cubicBezTo>
                    <a:pt x="3709" y="6794"/>
                    <a:pt x="3709" y="6490"/>
                    <a:pt x="3739" y="6186"/>
                  </a:cubicBezTo>
                  <a:cubicBezTo>
                    <a:pt x="3800" y="5214"/>
                    <a:pt x="7143" y="5031"/>
                    <a:pt x="7721" y="4910"/>
                  </a:cubicBezTo>
                  <a:cubicBezTo>
                    <a:pt x="8967" y="4667"/>
                    <a:pt x="9696" y="3329"/>
                    <a:pt x="9089" y="2204"/>
                  </a:cubicBezTo>
                  <a:cubicBezTo>
                    <a:pt x="9058" y="2144"/>
                    <a:pt x="9028" y="2083"/>
                    <a:pt x="8997" y="2052"/>
                  </a:cubicBezTo>
                  <a:cubicBezTo>
                    <a:pt x="8258" y="838"/>
                    <a:pt x="6795" y="1"/>
                    <a:pt x="5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6;p28"/>
            <p:cNvSpPr/>
            <p:nvPr/>
          </p:nvSpPr>
          <p:spPr>
            <a:xfrm>
              <a:off x="6588450" y="2752350"/>
              <a:ext cx="31925" cy="54250"/>
            </a:xfrm>
            <a:custGeom>
              <a:avLst/>
              <a:gdLst/>
              <a:ahLst/>
              <a:cxnLst/>
              <a:rect l="l" t="t" r="r" b="b"/>
              <a:pathLst>
                <a:path w="1277" h="2170" extrusionOk="0">
                  <a:moveTo>
                    <a:pt x="601" y="0"/>
                  </a:moveTo>
                  <a:cubicBezTo>
                    <a:pt x="564" y="0"/>
                    <a:pt x="526" y="4"/>
                    <a:pt x="486" y="11"/>
                  </a:cubicBezTo>
                  <a:cubicBezTo>
                    <a:pt x="30" y="102"/>
                    <a:pt x="0" y="801"/>
                    <a:pt x="152" y="1379"/>
                  </a:cubicBezTo>
                  <a:cubicBezTo>
                    <a:pt x="338" y="2123"/>
                    <a:pt x="1013" y="2170"/>
                    <a:pt x="1179" y="2170"/>
                  </a:cubicBezTo>
                  <a:cubicBezTo>
                    <a:pt x="1203" y="2170"/>
                    <a:pt x="1216" y="2169"/>
                    <a:pt x="1216" y="2169"/>
                  </a:cubicBezTo>
                  <a:lnTo>
                    <a:pt x="1277" y="436"/>
                  </a:lnTo>
                  <a:cubicBezTo>
                    <a:pt x="1277" y="436"/>
                    <a:pt x="1020" y="0"/>
                    <a:pt x="60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7;p28"/>
            <p:cNvSpPr/>
            <p:nvPr/>
          </p:nvSpPr>
          <p:spPr>
            <a:xfrm>
              <a:off x="6767025" y="3159900"/>
              <a:ext cx="364000" cy="365550"/>
            </a:xfrm>
            <a:custGeom>
              <a:avLst/>
              <a:gdLst/>
              <a:ahLst/>
              <a:cxnLst/>
              <a:rect l="l" t="t" r="r" b="b"/>
              <a:pathLst>
                <a:path w="14560" h="14622" extrusionOk="0">
                  <a:moveTo>
                    <a:pt x="14560" y="305"/>
                  </a:moveTo>
                  <a:lnTo>
                    <a:pt x="14134" y="62"/>
                  </a:lnTo>
                  <a:lnTo>
                    <a:pt x="14134" y="62"/>
                  </a:lnTo>
                  <a:cubicBezTo>
                    <a:pt x="14073" y="1"/>
                    <a:pt x="14012" y="1"/>
                    <a:pt x="13952" y="31"/>
                  </a:cubicBezTo>
                  <a:lnTo>
                    <a:pt x="3252" y="5898"/>
                  </a:lnTo>
                  <a:cubicBezTo>
                    <a:pt x="3131" y="5958"/>
                    <a:pt x="3040" y="6050"/>
                    <a:pt x="3009" y="6171"/>
                  </a:cubicBezTo>
                  <a:lnTo>
                    <a:pt x="30" y="14226"/>
                  </a:lnTo>
                  <a:cubicBezTo>
                    <a:pt x="0" y="14287"/>
                    <a:pt x="30" y="14348"/>
                    <a:pt x="61" y="14378"/>
                  </a:cubicBezTo>
                  <a:lnTo>
                    <a:pt x="61" y="14378"/>
                  </a:lnTo>
                  <a:lnTo>
                    <a:pt x="61" y="14378"/>
                  </a:lnTo>
                  <a:cubicBezTo>
                    <a:pt x="61" y="14378"/>
                    <a:pt x="61" y="14378"/>
                    <a:pt x="61" y="14378"/>
                  </a:cubicBezTo>
                  <a:lnTo>
                    <a:pt x="486" y="14621"/>
                  </a:lnTo>
                  <a:lnTo>
                    <a:pt x="730" y="14439"/>
                  </a:lnTo>
                  <a:lnTo>
                    <a:pt x="517" y="14226"/>
                  </a:lnTo>
                  <a:lnTo>
                    <a:pt x="10943" y="8512"/>
                  </a:lnTo>
                  <a:cubicBezTo>
                    <a:pt x="11095" y="8421"/>
                    <a:pt x="11216" y="8299"/>
                    <a:pt x="11277" y="8117"/>
                  </a:cubicBezTo>
                  <a:lnTo>
                    <a:pt x="14043" y="670"/>
                  </a:lnTo>
                  <a:cubicBezTo>
                    <a:pt x="14164" y="639"/>
                    <a:pt x="14316" y="578"/>
                    <a:pt x="14347" y="548"/>
                  </a:cubicBezTo>
                  <a:cubicBezTo>
                    <a:pt x="14377" y="548"/>
                    <a:pt x="14560" y="305"/>
                    <a:pt x="1456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8;p28"/>
            <p:cNvSpPr/>
            <p:nvPr/>
          </p:nvSpPr>
          <p:spPr>
            <a:xfrm>
              <a:off x="6776900" y="3165225"/>
              <a:ext cx="357175" cy="362500"/>
            </a:xfrm>
            <a:custGeom>
              <a:avLst/>
              <a:gdLst/>
              <a:ahLst/>
              <a:cxnLst/>
              <a:rect l="l" t="t" r="r" b="b"/>
              <a:pathLst>
                <a:path w="14287" h="14500" extrusionOk="0">
                  <a:moveTo>
                    <a:pt x="3009" y="6232"/>
                  </a:moveTo>
                  <a:lnTo>
                    <a:pt x="31" y="14287"/>
                  </a:lnTo>
                  <a:cubicBezTo>
                    <a:pt x="0" y="14378"/>
                    <a:pt x="122" y="14499"/>
                    <a:pt x="243" y="14439"/>
                  </a:cubicBezTo>
                  <a:lnTo>
                    <a:pt x="10973" y="8572"/>
                  </a:lnTo>
                  <a:cubicBezTo>
                    <a:pt x="11125" y="8481"/>
                    <a:pt x="11247" y="8329"/>
                    <a:pt x="11307" y="8177"/>
                  </a:cubicBezTo>
                  <a:lnTo>
                    <a:pt x="14225" y="305"/>
                  </a:lnTo>
                  <a:cubicBezTo>
                    <a:pt x="14286" y="153"/>
                    <a:pt x="14104" y="1"/>
                    <a:pt x="13952" y="92"/>
                  </a:cubicBezTo>
                  <a:lnTo>
                    <a:pt x="3283" y="5958"/>
                  </a:lnTo>
                  <a:cubicBezTo>
                    <a:pt x="3161" y="6019"/>
                    <a:pt x="3070" y="6110"/>
                    <a:pt x="3009" y="6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9;p28"/>
            <p:cNvSpPr/>
            <p:nvPr/>
          </p:nvSpPr>
          <p:spPr>
            <a:xfrm>
              <a:off x="6526125" y="3023900"/>
              <a:ext cx="249275" cy="224175"/>
            </a:xfrm>
            <a:custGeom>
              <a:avLst/>
              <a:gdLst/>
              <a:ahLst/>
              <a:cxnLst/>
              <a:rect l="l" t="t" r="r" b="b"/>
              <a:pathLst>
                <a:path w="9971" h="8967" extrusionOk="0">
                  <a:moveTo>
                    <a:pt x="9970" y="790"/>
                  </a:moveTo>
                  <a:cubicBezTo>
                    <a:pt x="9969" y="793"/>
                    <a:pt x="9968" y="796"/>
                    <a:pt x="9967" y="798"/>
                  </a:cubicBezTo>
                  <a:lnTo>
                    <a:pt x="9967" y="798"/>
                  </a:lnTo>
                  <a:cubicBezTo>
                    <a:pt x="9969" y="795"/>
                    <a:pt x="9970" y="792"/>
                    <a:pt x="9970" y="790"/>
                  </a:cubicBezTo>
                  <a:close/>
                  <a:moveTo>
                    <a:pt x="2068" y="0"/>
                  </a:moveTo>
                  <a:lnTo>
                    <a:pt x="1" y="4134"/>
                  </a:lnTo>
                  <a:lnTo>
                    <a:pt x="578" y="7386"/>
                  </a:lnTo>
                  <a:lnTo>
                    <a:pt x="4226" y="8967"/>
                  </a:lnTo>
                  <a:lnTo>
                    <a:pt x="2068" y="6262"/>
                  </a:lnTo>
                  <a:lnTo>
                    <a:pt x="2068" y="5684"/>
                  </a:lnTo>
                  <a:cubicBezTo>
                    <a:pt x="2068" y="5441"/>
                    <a:pt x="2220" y="5228"/>
                    <a:pt x="2463" y="5167"/>
                  </a:cubicBezTo>
                  <a:cubicBezTo>
                    <a:pt x="3101" y="4924"/>
                    <a:pt x="4347" y="4316"/>
                    <a:pt x="5168" y="4073"/>
                  </a:cubicBezTo>
                  <a:cubicBezTo>
                    <a:pt x="6262" y="3769"/>
                    <a:pt x="8238" y="3252"/>
                    <a:pt x="8815" y="2888"/>
                  </a:cubicBezTo>
                  <a:cubicBezTo>
                    <a:pt x="8907" y="2584"/>
                    <a:pt x="9059" y="2280"/>
                    <a:pt x="9271" y="2037"/>
                  </a:cubicBezTo>
                  <a:cubicBezTo>
                    <a:pt x="9513" y="1734"/>
                    <a:pt x="9755" y="1311"/>
                    <a:pt x="9967" y="798"/>
                  </a:cubicBezTo>
                  <a:lnTo>
                    <a:pt x="9967" y="798"/>
                  </a:lnTo>
                  <a:cubicBezTo>
                    <a:pt x="9901" y="941"/>
                    <a:pt x="9031" y="2259"/>
                    <a:pt x="7812" y="2675"/>
                  </a:cubicBezTo>
                  <a:cubicBezTo>
                    <a:pt x="7113" y="2918"/>
                    <a:pt x="5563" y="3404"/>
                    <a:pt x="4226" y="3769"/>
                  </a:cubicBezTo>
                  <a:cubicBezTo>
                    <a:pt x="4226" y="3769"/>
                    <a:pt x="4075" y="3786"/>
                    <a:pt x="3857" y="3786"/>
                  </a:cubicBezTo>
                  <a:cubicBezTo>
                    <a:pt x="3567" y="3786"/>
                    <a:pt x="3157" y="3756"/>
                    <a:pt x="2827" y="3617"/>
                  </a:cubicBezTo>
                  <a:cubicBezTo>
                    <a:pt x="2250" y="3374"/>
                    <a:pt x="2098" y="1520"/>
                    <a:pt x="2098" y="1520"/>
                  </a:cubicBezTo>
                  <a:cubicBezTo>
                    <a:pt x="2068" y="638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0;p28"/>
            <p:cNvSpPr/>
            <p:nvPr/>
          </p:nvSpPr>
          <p:spPr>
            <a:xfrm>
              <a:off x="6596800" y="32511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0"/>
                  </a:moveTo>
                  <a:lnTo>
                    <a:pt x="0" y="1490"/>
                  </a:lnTo>
                  <a:cubicBezTo>
                    <a:pt x="0" y="1490"/>
                    <a:pt x="2918" y="3374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4"/>
                    <a:pt x="4408" y="5016"/>
                    <a:pt x="4651" y="5228"/>
                  </a:cubicBezTo>
                  <a:cubicBezTo>
                    <a:pt x="4651" y="5228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7"/>
                    <a:pt x="6496" y="6377"/>
                  </a:cubicBezTo>
                  <a:cubicBezTo>
                    <a:pt x="7184" y="6377"/>
                    <a:pt x="7662" y="6025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0"/>
                    <a:pt x="4377" y="2037"/>
                  </a:cubicBezTo>
                  <a:cubicBezTo>
                    <a:pt x="3557" y="1733"/>
                    <a:pt x="1247" y="0"/>
                    <a:pt x="12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1;p28"/>
            <p:cNvSpPr/>
            <p:nvPr/>
          </p:nvSpPr>
          <p:spPr>
            <a:xfrm>
              <a:off x="6476725" y="2910675"/>
              <a:ext cx="173300" cy="395925"/>
            </a:xfrm>
            <a:custGeom>
              <a:avLst/>
              <a:gdLst/>
              <a:ahLst/>
              <a:cxnLst/>
              <a:rect l="l" t="t" r="r" b="b"/>
              <a:pathLst>
                <a:path w="6932" h="15837" extrusionOk="0">
                  <a:moveTo>
                    <a:pt x="1855" y="0"/>
                  </a:moveTo>
                  <a:cubicBezTo>
                    <a:pt x="1855" y="0"/>
                    <a:pt x="366" y="0"/>
                    <a:pt x="183" y="2432"/>
                  </a:cubicBezTo>
                  <a:cubicBezTo>
                    <a:pt x="1" y="4863"/>
                    <a:pt x="153" y="8329"/>
                    <a:pt x="153" y="9696"/>
                  </a:cubicBezTo>
                  <a:cubicBezTo>
                    <a:pt x="183" y="11095"/>
                    <a:pt x="122" y="11763"/>
                    <a:pt x="366" y="12158"/>
                  </a:cubicBezTo>
                  <a:cubicBezTo>
                    <a:pt x="852" y="12918"/>
                    <a:pt x="5685" y="15836"/>
                    <a:pt x="5685" y="15836"/>
                  </a:cubicBezTo>
                  <a:cubicBezTo>
                    <a:pt x="5685" y="15836"/>
                    <a:pt x="5867" y="14620"/>
                    <a:pt x="6931" y="14134"/>
                  </a:cubicBezTo>
                  <a:cubicBezTo>
                    <a:pt x="6931" y="14134"/>
                    <a:pt x="4925" y="12310"/>
                    <a:pt x="3588" y="11155"/>
                  </a:cubicBezTo>
                  <a:cubicBezTo>
                    <a:pt x="3344" y="10943"/>
                    <a:pt x="3223" y="10639"/>
                    <a:pt x="3284" y="10335"/>
                  </a:cubicBezTo>
                  <a:cubicBezTo>
                    <a:pt x="3496" y="8876"/>
                    <a:pt x="4135" y="4590"/>
                    <a:pt x="4104" y="3161"/>
                  </a:cubicBezTo>
                  <a:cubicBezTo>
                    <a:pt x="4074" y="1429"/>
                    <a:pt x="2980" y="122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2;p28"/>
            <p:cNvSpPr/>
            <p:nvPr/>
          </p:nvSpPr>
          <p:spPr>
            <a:xfrm>
              <a:off x="4868800" y="2988175"/>
              <a:ext cx="202150" cy="84250"/>
            </a:xfrm>
            <a:custGeom>
              <a:avLst/>
              <a:gdLst/>
              <a:ahLst/>
              <a:cxnLst/>
              <a:rect l="l" t="t" r="r" b="b"/>
              <a:pathLst>
                <a:path w="8086" h="3370" extrusionOk="0">
                  <a:moveTo>
                    <a:pt x="92" y="1"/>
                  </a:moveTo>
                  <a:cubicBezTo>
                    <a:pt x="92" y="1"/>
                    <a:pt x="61" y="852"/>
                    <a:pt x="31" y="943"/>
                  </a:cubicBezTo>
                  <a:cubicBezTo>
                    <a:pt x="1" y="1034"/>
                    <a:pt x="821" y="1490"/>
                    <a:pt x="1247" y="1672"/>
                  </a:cubicBezTo>
                  <a:cubicBezTo>
                    <a:pt x="1642" y="1855"/>
                    <a:pt x="1855" y="1915"/>
                    <a:pt x="1855" y="1915"/>
                  </a:cubicBezTo>
                  <a:lnTo>
                    <a:pt x="1946" y="1733"/>
                  </a:lnTo>
                  <a:cubicBezTo>
                    <a:pt x="1946" y="1733"/>
                    <a:pt x="2463" y="1794"/>
                    <a:pt x="2888" y="2007"/>
                  </a:cubicBezTo>
                  <a:cubicBezTo>
                    <a:pt x="3314" y="2250"/>
                    <a:pt x="3982" y="2706"/>
                    <a:pt x="4682" y="2979"/>
                  </a:cubicBezTo>
                  <a:cubicBezTo>
                    <a:pt x="5206" y="3198"/>
                    <a:pt x="5778" y="3369"/>
                    <a:pt x="6363" y="3369"/>
                  </a:cubicBezTo>
                  <a:cubicBezTo>
                    <a:pt x="6591" y="3369"/>
                    <a:pt x="6822" y="3343"/>
                    <a:pt x="7052" y="3283"/>
                  </a:cubicBezTo>
                  <a:cubicBezTo>
                    <a:pt x="7873" y="3040"/>
                    <a:pt x="8086" y="2432"/>
                    <a:pt x="7964" y="2128"/>
                  </a:cubicBezTo>
                  <a:cubicBezTo>
                    <a:pt x="7873" y="1915"/>
                    <a:pt x="7387" y="1460"/>
                    <a:pt x="7387" y="1460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3;p28"/>
            <p:cNvSpPr/>
            <p:nvPr/>
          </p:nvSpPr>
          <p:spPr>
            <a:xfrm>
              <a:off x="4865000" y="2929475"/>
              <a:ext cx="209000" cy="138125"/>
            </a:xfrm>
            <a:custGeom>
              <a:avLst/>
              <a:gdLst/>
              <a:ahLst/>
              <a:cxnLst/>
              <a:rect l="l" t="t" r="r" b="b"/>
              <a:pathLst>
                <a:path w="8360" h="5525" extrusionOk="0">
                  <a:moveTo>
                    <a:pt x="2181" y="1"/>
                  </a:moveTo>
                  <a:cubicBezTo>
                    <a:pt x="1035" y="1"/>
                    <a:pt x="781" y="585"/>
                    <a:pt x="639" y="798"/>
                  </a:cubicBezTo>
                  <a:cubicBezTo>
                    <a:pt x="457" y="1072"/>
                    <a:pt x="1" y="2136"/>
                    <a:pt x="365" y="2774"/>
                  </a:cubicBezTo>
                  <a:cubicBezTo>
                    <a:pt x="761" y="3443"/>
                    <a:pt x="2858" y="3808"/>
                    <a:pt x="3800" y="4446"/>
                  </a:cubicBezTo>
                  <a:cubicBezTo>
                    <a:pt x="4581" y="4975"/>
                    <a:pt x="5737" y="5525"/>
                    <a:pt x="6647" y="5525"/>
                  </a:cubicBezTo>
                  <a:cubicBezTo>
                    <a:pt x="6835" y="5525"/>
                    <a:pt x="7013" y="5501"/>
                    <a:pt x="7174" y="5449"/>
                  </a:cubicBezTo>
                  <a:cubicBezTo>
                    <a:pt x="8116" y="5175"/>
                    <a:pt x="8359" y="4659"/>
                    <a:pt x="8116" y="4142"/>
                  </a:cubicBezTo>
                  <a:cubicBezTo>
                    <a:pt x="7812" y="3534"/>
                    <a:pt x="5897" y="2440"/>
                    <a:pt x="4864" y="1376"/>
                  </a:cubicBezTo>
                  <a:cubicBezTo>
                    <a:pt x="3830" y="342"/>
                    <a:pt x="3375" y="160"/>
                    <a:pt x="3375" y="160"/>
                  </a:cubicBezTo>
                  <a:cubicBezTo>
                    <a:pt x="2895" y="47"/>
                    <a:pt x="2502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4;p28"/>
            <p:cNvSpPr/>
            <p:nvPr/>
          </p:nvSpPr>
          <p:spPr>
            <a:xfrm>
              <a:off x="4735825" y="3075575"/>
              <a:ext cx="200625" cy="79175"/>
            </a:xfrm>
            <a:custGeom>
              <a:avLst/>
              <a:gdLst/>
              <a:ahLst/>
              <a:cxnLst/>
              <a:rect l="l" t="t" r="r" b="b"/>
              <a:pathLst>
                <a:path w="8025" h="3167" extrusionOk="0">
                  <a:moveTo>
                    <a:pt x="31" y="0"/>
                  </a:moveTo>
                  <a:cubicBezTo>
                    <a:pt x="31" y="0"/>
                    <a:pt x="0" y="426"/>
                    <a:pt x="31" y="547"/>
                  </a:cubicBezTo>
                  <a:cubicBezTo>
                    <a:pt x="61" y="699"/>
                    <a:pt x="1429" y="1216"/>
                    <a:pt x="1642" y="1307"/>
                  </a:cubicBezTo>
                  <a:cubicBezTo>
                    <a:pt x="1703" y="1337"/>
                    <a:pt x="1763" y="1337"/>
                    <a:pt x="1763" y="1337"/>
                  </a:cubicBezTo>
                  <a:lnTo>
                    <a:pt x="1946" y="1277"/>
                  </a:lnTo>
                  <a:cubicBezTo>
                    <a:pt x="2128" y="1429"/>
                    <a:pt x="2462" y="1641"/>
                    <a:pt x="2766" y="1854"/>
                  </a:cubicBezTo>
                  <a:cubicBezTo>
                    <a:pt x="3283" y="2158"/>
                    <a:pt x="4013" y="2614"/>
                    <a:pt x="4681" y="2857"/>
                  </a:cubicBezTo>
                  <a:cubicBezTo>
                    <a:pt x="4966" y="2928"/>
                    <a:pt x="5713" y="3166"/>
                    <a:pt x="6461" y="3166"/>
                  </a:cubicBezTo>
                  <a:cubicBezTo>
                    <a:pt x="6671" y="3166"/>
                    <a:pt x="6882" y="3147"/>
                    <a:pt x="7083" y="3100"/>
                  </a:cubicBezTo>
                  <a:cubicBezTo>
                    <a:pt x="7842" y="2918"/>
                    <a:pt x="8025" y="2310"/>
                    <a:pt x="7873" y="197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5;p28"/>
            <p:cNvSpPr/>
            <p:nvPr/>
          </p:nvSpPr>
          <p:spPr>
            <a:xfrm>
              <a:off x="4733550" y="2999225"/>
              <a:ext cx="204425" cy="150375"/>
            </a:xfrm>
            <a:custGeom>
              <a:avLst/>
              <a:gdLst/>
              <a:ahLst/>
              <a:cxnLst/>
              <a:rect l="l" t="t" r="r" b="b"/>
              <a:pathLst>
                <a:path w="8177" h="6015" extrusionOk="0">
                  <a:moveTo>
                    <a:pt x="3026" y="1"/>
                  </a:moveTo>
                  <a:cubicBezTo>
                    <a:pt x="2772" y="1"/>
                    <a:pt x="1931" y="156"/>
                    <a:pt x="1326" y="156"/>
                  </a:cubicBezTo>
                  <a:cubicBezTo>
                    <a:pt x="1101" y="156"/>
                    <a:pt x="908" y="134"/>
                    <a:pt x="790" y="75"/>
                  </a:cubicBezTo>
                  <a:cubicBezTo>
                    <a:pt x="790" y="75"/>
                    <a:pt x="61" y="379"/>
                    <a:pt x="0" y="2689"/>
                  </a:cubicBezTo>
                  <a:cubicBezTo>
                    <a:pt x="0" y="2689"/>
                    <a:pt x="31" y="3084"/>
                    <a:pt x="274" y="3267"/>
                  </a:cubicBezTo>
                  <a:cubicBezTo>
                    <a:pt x="517" y="3480"/>
                    <a:pt x="1368" y="3692"/>
                    <a:pt x="1945" y="4027"/>
                  </a:cubicBezTo>
                  <a:cubicBezTo>
                    <a:pt x="2523" y="4391"/>
                    <a:pt x="4012" y="5546"/>
                    <a:pt x="5411" y="5881"/>
                  </a:cubicBezTo>
                  <a:cubicBezTo>
                    <a:pt x="5818" y="5976"/>
                    <a:pt x="6176" y="6015"/>
                    <a:pt x="6486" y="6015"/>
                  </a:cubicBezTo>
                  <a:cubicBezTo>
                    <a:pt x="7263" y="6015"/>
                    <a:pt x="7738" y="5772"/>
                    <a:pt x="7933" y="5577"/>
                  </a:cubicBezTo>
                  <a:cubicBezTo>
                    <a:pt x="8177" y="5273"/>
                    <a:pt x="8055" y="4665"/>
                    <a:pt x="7508" y="4300"/>
                  </a:cubicBezTo>
                  <a:cubicBezTo>
                    <a:pt x="6991" y="3905"/>
                    <a:pt x="4651" y="1686"/>
                    <a:pt x="4286" y="1200"/>
                  </a:cubicBezTo>
                  <a:cubicBezTo>
                    <a:pt x="3800" y="531"/>
                    <a:pt x="3161" y="136"/>
                    <a:pt x="3101" y="14"/>
                  </a:cubicBezTo>
                  <a:cubicBezTo>
                    <a:pt x="3094" y="5"/>
                    <a:pt x="3068" y="1"/>
                    <a:pt x="3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6;p28"/>
            <p:cNvSpPr/>
            <p:nvPr/>
          </p:nvSpPr>
          <p:spPr>
            <a:xfrm>
              <a:off x="4889325" y="2886350"/>
              <a:ext cx="70700" cy="69400"/>
            </a:xfrm>
            <a:custGeom>
              <a:avLst/>
              <a:gdLst/>
              <a:ahLst/>
              <a:cxnLst/>
              <a:rect l="l" t="t" r="r" b="b"/>
              <a:pathLst>
                <a:path w="2828" h="2776" extrusionOk="0">
                  <a:moveTo>
                    <a:pt x="0" y="1"/>
                  </a:moveTo>
                  <a:cubicBezTo>
                    <a:pt x="0" y="1"/>
                    <a:pt x="152" y="1794"/>
                    <a:pt x="122" y="2280"/>
                  </a:cubicBezTo>
                  <a:cubicBezTo>
                    <a:pt x="86" y="2564"/>
                    <a:pt x="786" y="2775"/>
                    <a:pt x="1489" y="2775"/>
                  </a:cubicBezTo>
                  <a:cubicBezTo>
                    <a:pt x="1991" y="2775"/>
                    <a:pt x="2495" y="2668"/>
                    <a:pt x="2736" y="2402"/>
                  </a:cubicBezTo>
                  <a:cubicBezTo>
                    <a:pt x="2736" y="2402"/>
                    <a:pt x="2827" y="1277"/>
                    <a:pt x="2827" y="4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7;p28"/>
            <p:cNvSpPr/>
            <p:nvPr/>
          </p:nvSpPr>
          <p:spPr>
            <a:xfrm>
              <a:off x="4833100" y="2051100"/>
              <a:ext cx="211275" cy="880150"/>
            </a:xfrm>
            <a:custGeom>
              <a:avLst/>
              <a:gdLst/>
              <a:ahLst/>
              <a:cxnLst/>
              <a:rect l="l" t="t" r="r" b="b"/>
              <a:pathLst>
                <a:path w="8451" h="35206" extrusionOk="0">
                  <a:moveTo>
                    <a:pt x="1846" y="1"/>
                  </a:moveTo>
                  <a:cubicBezTo>
                    <a:pt x="1509" y="1"/>
                    <a:pt x="1307" y="6"/>
                    <a:pt x="1307" y="6"/>
                  </a:cubicBezTo>
                  <a:cubicBezTo>
                    <a:pt x="1307" y="6"/>
                    <a:pt x="0" y="2225"/>
                    <a:pt x="30" y="4596"/>
                  </a:cubicBezTo>
                  <a:cubicBezTo>
                    <a:pt x="61" y="5903"/>
                    <a:pt x="152" y="6662"/>
                    <a:pt x="334" y="7422"/>
                  </a:cubicBezTo>
                  <a:cubicBezTo>
                    <a:pt x="486" y="8061"/>
                    <a:pt x="669" y="8729"/>
                    <a:pt x="912" y="9702"/>
                  </a:cubicBezTo>
                  <a:cubicBezTo>
                    <a:pt x="1398" y="11860"/>
                    <a:pt x="1489" y="17726"/>
                    <a:pt x="1185" y="18577"/>
                  </a:cubicBezTo>
                  <a:cubicBezTo>
                    <a:pt x="912" y="19398"/>
                    <a:pt x="851" y="22134"/>
                    <a:pt x="1003" y="24778"/>
                  </a:cubicBezTo>
                  <a:cubicBezTo>
                    <a:pt x="1003" y="25021"/>
                    <a:pt x="1033" y="25325"/>
                    <a:pt x="1064" y="25629"/>
                  </a:cubicBezTo>
                  <a:lnTo>
                    <a:pt x="1064" y="25660"/>
                  </a:lnTo>
                  <a:cubicBezTo>
                    <a:pt x="1277" y="28699"/>
                    <a:pt x="1885" y="34687"/>
                    <a:pt x="1885" y="34687"/>
                  </a:cubicBezTo>
                  <a:cubicBezTo>
                    <a:pt x="1885" y="34687"/>
                    <a:pt x="2501" y="35205"/>
                    <a:pt x="3582" y="35205"/>
                  </a:cubicBezTo>
                  <a:cubicBezTo>
                    <a:pt x="4093" y="35205"/>
                    <a:pt x="4708" y="35090"/>
                    <a:pt x="5410" y="34748"/>
                  </a:cubicBezTo>
                  <a:cubicBezTo>
                    <a:pt x="5410" y="34748"/>
                    <a:pt x="6110" y="22043"/>
                    <a:pt x="6626" y="20006"/>
                  </a:cubicBezTo>
                  <a:cubicBezTo>
                    <a:pt x="7781" y="15477"/>
                    <a:pt x="8450" y="3805"/>
                    <a:pt x="8389" y="1617"/>
                  </a:cubicBezTo>
                  <a:cubicBezTo>
                    <a:pt x="8389" y="127"/>
                    <a:pt x="3499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8;p28"/>
            <p:cNvSpPr/>
            <p:nvPr/>
          </p:nvSpPr>
          <p:spPr>
            <a:xfrm>
              <a:off x="4749500" y="2950950"/>
              <a:ext cx="71450" cy="69375"/>
            </a:xfrm>
            <a:custGeom>
              <a:avLst/>
              <a:gdLst/>
              <a:ahLst/>
              <a:cxnLst/>
              <a:rect l="l" t="t" r="r" b="b"/>
              <a:pathLst>
                <a:path w="2858" h="2775" extrusionOk="0">
                  <a:moveTo>
                    <a:pt x="0" y="0"/>
                  </a:moveTo>
                  <a:cubicBezTo>
                    <a:pt x="0" y="0"/>
                    <a:pt x="183" y="1794"/>
                    <a:pt x="122" y="2280"/>
                  </a:cubicBezTo>
                  <a:cubicBezTo>
                    <a:pt x="104" y="2564"/>
                    <a:pt x="811" y="2775"/>
                    <a:pt x="1511" y="2775"/>
                  </a:cubicBezTo>
                  <a:cubicBezTo>
                    <a:pt x="2011" y="2775"/>
                    <a:pt x="2508" y="2667"/>
                    <a:pt x="2736" y="2401"/>
                  </a:cubicBezTo>
                  <a:cubicBezTo>
                    <a:pt x="2736" y="2401"/>
                    <a:pt x="2827" y="1277"/>
                    <a:pt x="2858" y="4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9;p28"/>
            <p:cNvSpPr/>
            <p:nvPr/>
          </p:nvSpPr>
          <p:spPr>
            <a:xfrm>
              <a:off x="4693275" y="2109225"/>
              <a:ext cx="242425" cy="886625"/>
            </a:xfrm>
            <a:custGeom>
              <a:avLst/>
              <a:gdLst/>
              <a:ahLst/>
              <a:cxnLst/>
              <a:rect l="l" t="t" r="r" b="b"/>
              <a:pathLst>
                <a:path w="9697" h="35465" extrusionOk="0">
                  <a:moveTo>
                    <a:pt x="6297" y="1"/>
                  </a:moveTo>
                  <a:cubicBezTo>
                    <a:pt x="4027" y="1"/>
                    <a:pt x="1338" y="264"/>
                    <a:pt x="1338" y="264"/>
                  </a:cubicBezTo>
                  <a:cubicBezTo>
                    <a:pt x="1338" y="264"/>
                    <a:pt x="0" y="2483"/>
                    <a:pt x="61" y="4854"/>
                  </a:cubicBezTo>
                  <a:cubicBezTo>
                    <a:pt x="91" y="7225"/>
                    <a:pt x="426" y="7803"/>
                    <a:pt x="912" y="9961"/>
                  </a:cubicBezTo>
                  <a:cubicBezTo>
                    <a:pt x="1429" y="12119"/>
                    <a:pt x="1520" y="17985"/>
                    <a:pt x="1216" y="18836"/>
                  </a:cubicBezTo>
                  <a:cubicBezTo>
                    <a:pt x="912" y="19657"/>
                    <a:pt x="882" y="22392"/>
                    <a:pt x="1034" y="25037"/>
                  </a:cubicBezTo>
                  <a:cubicBezTo>
                    <a:pt x="1155" y="27590"/>
                    <a:pt x="1885" y="34946"/>
                    <a:pt x="1885" y="34946"/>
                  </a:cubicBezTo>
                  <a:cubicBezTo>
                    <a:pt x="1885" y="34946"/>
                    <a:pt x="2515" y="35464"/>
                    <a:pt x="3605" y="35464"/>
                  </a:cubicBezTo>
                  <a:cubicBezTo>
                    <a:pt x="4120" y="35464"/>
                    <a:pt x="4738" y="35348"/>
                    <a:pt x="5441" y="35007"/>
                  </a:cubicBezTo>
                  <a:cubicBezTo>
                    <a:pt x="5441" y="35007"/>
                    <a:pt x="5958" y="22240"/>
                    <a:pt x="6657" y="20265"/>
                  </a:cubicBezTo>
                  <a:cubicBezTo>
                    <a:pt x="8177" y="15949"/>
                    <a:pt x="8633" y="7377"/>
                    <a:pt x="8906" y="5766"/>
                  </a:cubicBezTo>
                  <a:cubicBezTo>
                    <a:pt x="9696" y="3669"/>
                    <a:pt x="9392" y="1754"/>
                    <a:pt x="9392" y="629"/>
                  </a:cubicBezTo>
                  <a:cubicBezTo>
                    <a:pt x="9392" y="141"/>
                    <a:pt x="7957" y="1"/>
                    <a:pt x="6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0;p28"/>
            <p:cNvSpPr/>
            <p:nvPr/>
          </p:nvSpPr>
          <p:spPr>
            <a:xfrm>
              <a:off x="4842975" y="1662175"/>
              <a:ext cx="152000" cy="167500"/>
            </a:xfrm>
            <a:custGeom>
              <a:avLst/>
              <a:gdLst/>
              <a:ahLst/>
              <a:cxnLst/>
              <a:rect l="l" t="t" r="r" b="b"/>
              <a:pathLst>
                <a:path w="6080" h="6700" extrusionOk="0">
                  <a:moveTo>
                    <a:pt x="1246" y="0"/>
                  </a:moveTo>
                  <a:cubicBezTo>
                    <a:pt x="1246" y="0"/>
                    <a:pt x="0" y="4620"/>
                    <a:pt x="0" y="5350"/>
                  </a:cubicBezTo>
                  <a:cubicBezTo>
                    <a:pt x="0" y="5970"/>
                    <a:pt x="1295" y="6700"/>
                    <a:pt x="2542" y="6700"/>
                  </a:cubicBezTo>
                  <a:cubicBezTo>
                    <a:pt x="2763" y="6700"/>
                    <a:pt x="2982" y="6677"/>
                    <a:pt x="3192" y="6627"/>
                  </a:cubicBezTo>
                  <a:cubicBezTo>
                    <a:pt x="4560" y="6292"/>
                    <a:pt x="6079" y="1459"/>
                    <a:pt x="6079" y="1459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1;p28"/>
            <p:cNvSpPr/>
            <p:nvPr/>
          </p:nvSpPr>
          <p:spPr>
            <a:xfrm>
              <a:off x="4824725" y="1757150"/>
              <a:ext cx="379225" cy="167200"/>
            </a:xfrm>
            <a:custGeom>
              <a:avLst/>
              <a:gdLst/>
              <a:ahLst/>
              <a:cxnLst/>
              <a:rect l="l" t="t" r="r" b="b"/>
              <a:pathLst>
                <a:path w="15169" h="6688" extrusionOk="0">
                  <a:moveTo>
                    <a:pt x="1034" y="1"/>
                  </a:moveTo>
                  <a:cubicBezTo>
                    <a:pt x="1034" y="1"/>
                    <a:pt x="1" y="4074"/>
                    <a:pt x="578" y="4621"/>
                  </a:cubicBezTo>
                  <a:cubicBezTo>
                    <a:pt x="1004" y="4986"/>
                    <a:pt x="5046" y="5958"/>
                    <a:pt x="8694" y="6262"/>
                  </a:cubicBezTo>
                  <a:cubicBezTo>
                    <a:pt x="12341" y="6536"/>
                    <a:pt x="15016" y="6688"/>
                    <a:pt x="15016" y="6688"/>
                  </a:cubicBezTo>
                  <a:lnTo>
                    <a:pt x="15168" y="5016"/>
                  </a:lnTo>
                  <a:cubicBezTo>
                    <a:pt x="15168" y="5016"/>
                    <a:pt x="10518" y="3587"/>
                    <a:pt x="8724" y="2949"/>
                  </a:cubicBezTo>
                  <a:cubicBezTo>
                    <a:pt x="6870" y="2280"/>
                    <a:pt x="4651" y="1460"/>
                    <a:pt x="4651" y="146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2;p28"/>
            <p:cNvSpPr/>
            <p:nvPr/>
          </p:nvSpPr>
          <p:spPr>
            <a:xfrm>
              <a:off x="4636275" y="1460050"/>
              <a:ext cx="432400" cy="697600"/>
            </a:xfrm>
            <a:custGeom>
              <a:avLst/>
              <a:gdLst/>
              <a:ahLst/>
              <a:cxnLst/>
              <a:rect l="l" t="t" r="r" b="b"/>
              <a:pathLst>
                <a:path w="17296" h="27904" extrusionOk="0">
                  <a:moveTo>
                    <a:pt x="12037" y="0"/>
                  </a:moveTo>
                  <a:cubicBezTo>
                    <a:pt x="11156" y="182"/>
                    <a:pt x="10213" y="334"/>
                    <a:pt x="9302" y="517"/>
                  </a:cubicBezTo>
                  <a:cubicBezTo>
                    <a:pt x="8724" y="638"/>
                    <a:pt x="8147" y="790"/>
                    <a:pt x="7569" y="973"/>
                  </a:cubicBezTo>
                  <a:cubicBezTo>
                    <a:pt x="7447" y="1003"/>
                    <a:pt x="7326" y="1033"/>
                    <a:pt x="7204" y="1064"/>
                  </a:cubicBezTo>
                  <a:lnTo>
                    <a:pt x="6657" y="1277"/>
                  </a:lnTo>
                  <a:cubicBezTo>
                    <a:pt x="5806" y="1611"/>
                    <a:pt x="5229" y="1885"/>
                    <a:pt x="4773" y="2097"/>
                  </a:cubicBezTo>
                  <a:cubicBezTo>
                    <a:pt x="4560" y="2219"/>
                    <a:pt x="4347" y="2310"/>
                    <a:pt x="4195" y="2432"/>
                  </a:cubicBezTo>
                  <a:cubicBezTo>
                    <a:pt x="4074" y="2492"/>
                    <a:pt x="3952" y="2553"/>
                    <a:pt x="3861" y="2614"/>
                  </a:cubicBezTo>
                  <a:cubicBezTo>
                    <a:pt x="3770" y="2675"/>
                    <a:pt x="3648" y="2736"/>
                    <a:pt x="3557" y="2796"/>
                  </a:cubicBezTo>
                  <a:cubicBezTo>
                    <a:pt x="3496" y="2827"/>
                    <a:pt x="3435" y="2857"/>
                    <a:pt x="3405" y="2918"/>
                  </a:cubicBezTo>
                  <a:lnTo>
                    <a:pt x="3374" y="2918"/>
                  </a:lnTo>
                  <a:cubicBezTo>
                    <a:pt x="3344" y="2918"/>
                    <a:pt x="3344" y="2918"/>
                    <a:pt x="3344" y="2948"/>
                  </a:cubicBezTo>
                  <a:cubicBezTo>
                    <a:pt x="3283" y="2979"/>
                    <a:pt x="3222" y="3009"/>
                    <a:pt x="3131" y="3070"/>
                  </a:cubicBezTo>
                  <a:cubicBezTo>
                    <a:pt x="3010" y="3161"/>
                    <a:pt x="2827" y="3283"/>
                    <a:pt x="2675" y="3404"/>
                  </a:cubicBezTo>
                  <a:cubicBezTo>
                    <a:pt x="2463" y="3556"/>
                    <a:pt x="2250" y="3708"/>
                    <a:pt x="2007" y="3891"/>
                  </a:cubicBezTo>
                  <a:cubicBezTo>
                    <a:pt x="1885" y="4012"/>
                    <a:pt x="1763" y="4103"/>
                    <a:pt x="1611" y="4225"/>
                  </a:cubicBezTo>
                  <a:lnTo>
                    <a:pt x="1611" y="4255"/>
                  </a:lnTo>
                  <a:cubicBezTo>
                    <a:pt x="1399" y="4468"/>
                    <a:pt x="1095" y="4803"/>
                    <a:pt x="760" y="5350"/>
                  </a:cubicBezTo>
                  <a:cubicBezTo>
                    <a:pt x="608" y="5593"/>
                    <a:pt x="487" y="5836"/>
                    <a:pt x="335" y="6140"/>
                  </a:cubicBezTo>
                  <a:cubicBezTo>
                    <a:pt x="244" y="6353"/>
                    <a:pt x="122" y="6565"/>
                    <a:pt x="61" y="6778"/>
                  </a:cubicBezTo>
                  <a:cubicBezTo>
                    <a:pt x="1" y="7477"/>
                    <a:pt x="183" y="8237"/>
                    <a:pt x="365" y="8936"/>
                  </a:cubicBezTo>
                  <a:cubicBezTo>
                    <a:pt x="396" y="9088"/>
                    <a:pt x="456" y="9240"/>
                    <a:pt x="487" y="9362"/>
                  </a:cubicBezTo>
                  <a:cubicBezTo>
                    <a:pt x="821" y="10760"/>
                    <a:pt x="1216" y="12128"/>
                    <a:pt x="1642" y="13526"/>
                  </a:cubicBezTo>
                  <a:cubicBezTo>
                    <a:pt x="1855" y="14164"/>
                    <a:pt x="2098" y="14803"/>
                    <a:pt x="2341" y="15471"/>
                  </a:cubicBezTo>
                  <a:cubicBezTo>
                    <a:pt x="3192" y="17751"/>
                    <a:pt x="4074" y="20061"/>
                    <a:pt x="3557" y="22584"/>
                  </a:cubicBezTo>
                  <a:cubicBezTo>
                    <a:pt x="3557" y="22675"/>
                    <a:pt x="3526" y="22766"/>
                    <a:pt x="3496" y="22858"/>
                  </a:cubicBezTo>
                  <a:cubicBezTo>
                    <a:pt x="3496" y="22949"/>
                    <a:pt x="3466" y="23040"/>
                    <a:pt x="3435" y="23131"/>
                  </a:cubicBezTo>
                  <a:cubicBezTo>
                    <a:pt x="3374" y="23344"/>
                    <a:pt x="3314" y="23526"/>
                    <a:pt x="3283" y="23709"/>
                  </a:cubicBezTo>
                  <a:cubicBezTo>
                    <a:pt x="3222" y="23891"/>
                    <a:pt x="3192" y="24073"/>
                    <a:pt x="3131" y="24225"/>
                  </a:cubicBezTo>
                  <a:cubicBezTo>
                    <a:pt x="2949" y="24894"/>
                    <a:pt x="2858" y="25563"/>
                    <a:pt x="2797" y="26231"/>
                  </a:cubicBezTo>
                  <a:cubicBezTo>
                    <a:pt x="2797" y="26383"/>
                    <a:pt x="2797" y="26535"/>
                    <a:pt x="2797" y="26657"/>
                  </a:cubicBezTo>
                  <a:lnTo>
                    <a:pt x="2797" y="26687"/>
                  </a:lnTo>
                  <a:cubicBezTo>
                    <a:pt x="2858" y="27143"/>
                    <a:pt x="3222" y="27842"/>
                    <a:pt x="4803" y="27903"/>
                  </a:cubicBezTo>
                  <a:lnTo>
                    <a:pt x="4985" y="27903"/>
                  </a:lnTo>
                  <a:cubicBezTo>
                    <a:pt x="5014" y="27904"/>
                    <a:pt x="5043" y="27904"/>
                    <a:pt x="5072" y="27904"/>
                  </a:cubicBezTo>
                  <a:cubicBezTo>
                    <a:pt x="7446" y="27904"/>
                    <a:pt x="13495" y="26705"/>
                    <a:pt x="15806" y="25684"/>
                  </a:cubicBezTo>
                  <a:cubicBezTo>
                    <a:pt x="16201" y="25532"/>
                    <a:pt x="16445" y="25107"/>
                    <a:pt x="16384" y="24651"/>
                  </a:cubicBezTo>
                  <a:cubicBezTo>
                    <a:pt x="16293" y="23861"/>
                    <a:pt x="16171" y="22918"/>
                    <a:pt x="16019" y="21915"/>
                  </a:cubicBezTo>
                  <a:cubicBezTo>
                    <a:pt x="15229" y="16019"/>
                    <a:pt x="17296" y="5410"/>
                    <a:pt x="17174" y="3526"/>
                  </a:cubicBezTo>
                  <a:cubicBezTo>
                    <a:pt x="17174" y="3344"/>
                    <a:pt x="17144" y="3131"/>
                    <a:pt x="17083" y="2948"/>
                  </a:cubicBezTo>
                  <a:cubicBezTo>
                    <a:pt x="16749" y="1611"/>
                    <a:pt x="15654" y="638"/>
                    <a:pt x="14317" y="334"/>
                  </a:cubicBezTo>
                  <a:cubicBezTo>
                    <a:pt x="13709" y="182"/>
                    <a:pt x="12979" y="61"/>
                    <a:pt x="12493" y="30"/>
                  </a:cubicBezTo>
                  <a:cubicBezTo>
                    <a:pt x="12341" y="0"/>
                    <a:pt x="12189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3;p28"/>
            <p:cNvSpPr/>
            <p:nvPr/>
          </p:nvSpPr>
          <p:spPr>
            <a:xfrm>
              <a:off x="4915925" y="1492725"/>
              <a:ext cx="34975" cy="45600"/>
            </a:xfrm>
            <a:custGeom>
              <a:avLst/>
              <a:gdLst/>
              <a:ahLst/>
              <a:cxnLst/>
              <a:rect l="l" t="t" r="r" b="b"/>
              <a:pathLst>
                <a:path w="1399" h="1824" extrusionOk="0">
                  <a:moveTo>
                    <a:pt x="304" y="0"/>
                  </a:moveTo>
                  <a:lnTo>
                    <a:pt x="486" y="304"/>
                  </a:lnTo>
                  <a:lnTo>
                    <a:pt x="0" y="730"/>
                  </a:lnTo>
                  <a:lnTo>
                    <a:pt x="517" y="1824"/>
                  </a:lnTo>
                  <a:cubicBezTo>
                    <a:pt x="1398" y="1034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E5A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4;p28"/>
            <p:cNvSpPr/>
            <p:nvPr/>
          </p:nvSpPr>
          <p:spPr>
            <a:xfrm>
              <a:off x="4813325" y="1395450"/>
              <a:ext cx="115525" cy="149150"/>
            </a:xfrm>
            <a:custGeom>
              <a:avLst/>
              <a:gdLst/>
              <a:ahLst/>
              <a:cxnLst/>
              <a:rect l="l" t="t" r="r" b="b"/>
              <a:pathLst>
                <a:path w="4621" h="5966" extrusionOk="0">
                  <a:moveTo>
                    <a:pt x="1" y="0"/>
                  </a:moveTo>
                  <a:lnTo>
                    <a:pt x="122" y="4256"/>
                  </a:lnTo>
                  <a:cubicBezTo>
                    <a:pt x="122" y="4256"/>
                    <a:pt x="2312" y="5966"/>
                    <a:pt x="3807" y="5966"/>
                  </a:cubicBezTo>
                  <a:cubicBezTo>
                    <a:pt x="4116" y="5966"/>
                    <a:pt x="4396" y="5892"/>
                    <a:pt x="4621" y="5715"/>
                  </a:cubicBezTo>
                  <a:cubicBezTo>
                    <a:pt x="4621" y="4985"/>
                    <a:pt x="4621" y="3162"/>
                    <a:pt x="4621" y="2128"/>
                  </a:cubicBezTo>
                  <a:lnTo>
                    <a:pt x="3405" y="1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5;p28"/>
            <p:cNvSpPr/>
            <p:nvPr/>
          </p:nvSpPr>
          <p:spPr>
            <a:xfrm>
              <a:off x="4794325" y="1225125"/>
              <a:ext cx="197600" cy="258675"/>
            </a:xfrm>
            <a:custGeom>
              <a:avLst/>
              <a:gdLst/>
              <a:ahLst/>
              <a:cxnLst/>
              <a:rect l="l" t="t" r="r" b="b"/>
              <a:pathLst>
                <a:path w="7904" h="10347" extrusionOk="0">
                  <a:moveTo>
                    <a:pt x="3261" y="1"/>
                  </a:moveTo>
                  <a:cubicBezTo>
                    <a:pt x="2379" y="1"/>
                    <a:pt x="1542" y="249"/>
                    <a:pt x="1125" y="947"/>
                  </a:cubicBezTo>
                  <a:cubicBezTo>
                    <a:pt x="274" y="2376"/>
                    <a:pt x="1" y="3743"/>
                    <a:pt x="1" y="4838"/>
                  </a:cubicBezTo>
                  <a:cubicBezTo>
                    <a:pt x="1" y="5932"/>
                    <a:pt x="153" y="6327"/>
                    <a:pt x="852" y="7148"/>
                  </a:cubicBezTo>
                  <a:cubicBezTo>
                    <a:pt x="1183" y="7501"/>
                    <a:pt x="1370" y="7550"/>
                    <a:pt x="1448" y="7550"/>
                  </a:cubicBezTo>
                  <a:cubicBezTo>
                    <a:pt x="1477" y="7550"/>
                    <a:pt x="1490" y="7543"/>
                    <a:pt x="1490" y="7543"/>
                  </a:cubicBezTo>
                  <a:cubicBezTo>
                    <a:pt x="1490" y="7543"/>
                    <a:pt x="2189" y="8850"/>
                    <a:pt x="3466" y="9671"/>
                  </a:cubicBezTo>
                  <a:cubicBezTo>
                    <a:pt x="4227" y="10160"/>
                    <a:pt x="4773" y="10347"/>
                    <a:pt x="5250" y="10347"/>
                  </a:cubicBezTo>
                  <a:cubicBezTo>
                    <a:pt x="5573" y="10347"/>
                    <a:pt x="5865" y="10261"/>
                    <a:pt x="6171" y="10127"/>
                  </a:cubicBezTo>
                  <a:cubicBezTo>
                    <a:pt x="6931" y="9792"/>
                    <a:pt x="7053" y="9367"/>
                    <a:pt x="7478" y="7482"/>
                  </a:cubicBezTo>
                  <a:cubicBezTo>
                    <a:pt x="7904" y="5628"/>
                    <a:pt x="7691" y="3561"/>
                    <a:pt x="7691" y="3561"/>
                  </a:cubicBezTo>
                  <a:cubicBezTo>
                    <a:pt x="7478" y="2345"/>
                    <a:pt x="6961" y="1190"/>
                    <a:pt x="5746" y="582"/>
                  </a:cubicBezTo>
                  <a:cubicBezTo>
                    <a:pt x="5155" y="272"/>
                    <a:pt x="4184" y="1"/>
                    <a:pt x="326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6;p28"/>
            <p:cNvSpPr/>
            <p:nvPr/>
          </p:nvSpPr>
          <p:spPr>
            <a:xfrm>
              <a:off x="4784450" y="1200100"/>
              <a:ext cx="248525" cy="210575"/>
            </a:xfrm>
            <a:custGeom>
              <a:avLst/>
              <a:gdLst/>
              <a:ahLst/>
              <a:cxnLst/>
              <a:rect l="l" t="t" r="r" b="b"/>
              <a:pathLst>
                <a:path w="9941" h="8423" extrusionOk="0">
                  <a:moveTo>
                    <a:pt x="4315" y="0"/>
                  </a:moveTo>
                  <a:cubicBezTo>
                    <a:pt x="3224" y="0"/>
                    <a:pt x="2086" y="487"/>
                    <a:pt x="1368" y="1705"/>
                  </a:cubicBezTo>
                  <a:cubicBezTo>
                    <a:pt x="1247" y="1887"/>
                    <a:pt x="457" y="1948"/>
                    <a:pt x="305" y="2647"/>
                  </a:cubicBezTo>
                  <a:cubicBezTo>
                    <a:pt x="122" y="3559"/>
                    <a:pt x="31" y="4380"/>
                    <a:pt x="1" y="5109"/>
                  </a:cubicBezTo>
                  <a:lnTo>
                    <a:pt x="1" y="5140"/>
                  </a:lnTo>
                  <a:cubicBezTo>
                    <a:pt x="153" y="7237"/>
                    <a:pt x="821" y="8088"/>
                    <a:pt x="1186" y="8422"/>
                  </a:cubicBezTo>
                  <a:lnTo>
                    <a:pt x="1186" y="8058"/>
                  </a:lnTo>
                  <a:cubicBezTo>
                    <a:pt x="913" y="7541"/>
                    <a:pt x="548" y="6842"/>
                    <a:pt x="913" y="6264"/>
                  </a:cubicBezTo>
                  <a:cubicBezTo>
                    <a:pt x="1093" y="5975"/>
                    <a:pt x="1332" y="5863"/>
                    <a:pt x="1563" y="5863"/>
                  </a:cubicBezTo>
                  <a:cubicBezTo>
                    <a:pt x="1914" y="5863"/>
                    <a:pt x="2249" y="6123"/>
                    <a:pt x="2341" y="6416"/>
                  </a:cubicBezTo>
                  <a:cubicBezTo>
                    <a:pt x="2493" y="6903"/>
                    <a:pt x="2463" y="7875"/>
                    <a:pt x="2463" y="7875"/>
                  </a:cubicBezTo>
                  <a:lnTo>
                    <a:pt x="2888" y="7906"/>
                  </a:lnTo>
                  <a:cubicBezTo>
                    <a:pt x="2888" y="7906"/>
                    <a:pt x="2979" y="6903"/>
                    <a:pt x="3314" y="6720"/>
                  </a:cubicBezTo>
                  <a:cubicBezTo>
                    <a:pt x="3648" y="6538"/>
                    <a:pt x="4347" y="6447"/>
                    <a:pt x="4590" y="5444"/>
                  </a:cubicBezTo>
                  <a:cubicBezTo>
                    <a:pt x="4590" y="5444"/>
                    <a:pt x="5624" y="5930"/>
                    <a:pt x="6779" y="5930"/>
                  </a:cubicBezTo>
                  <a:cubicBezTo>
                    <a:pt x="7144" y="5930"/>
                    <a:pt x="7508" y="5869"/>
                    <a:pt x="7843" y="5748"/>
                  </a:cubicBezTo>
                  <a:cubicBezTo>
                    <a:pt x="7843" y="5748"/>
                    <a:pt x="7873" y="5748"/>
                    <a:pt x="7904" y="5717"/>
                  </a:cubicBezTo>
                  <a:cubicBezTo>
                    <a:pt x="9788" y="5048"/>
                    <a:pt x="9940" y="2465"/>
                    <a:pt x="8177" y="1523"/>
                  </a:cubicBezTo>
                  <a:lnTo>
                    <a:pt x="6992" y="854"/>
                  </a:lnTo>
                  <a:cubicBezTo>
                    <a:pt x="6414" y="580"/>
                    <a:pt x="5897" y="337"/>
                    <a:pt x="5563" y="216"/>
                  </a:cubicBezTo>
                  <a:cubicBezTo>
                    <a:pt x="5174" y="77"/>
                    <a:pt x="4748" y="0"/>
                    <a:pt x="4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7;p28"/>
            <p:cNvSpPr/>
            <p:nvPr/>
          </p:nvSpPr>
          <p:spPr>
            <a:xfrm>
              <a:off x="4694775" y="1688775"/>
              <a:ext cx="73750" cy="468875"/>
            </a:xfrm>
            <a:custGeom>
              <a:avLst/>
              <a:gdLst/>
              <a:ahLst/>
              <a:cxnLst/>
              <a:rect l="l" t="t" r="r" b="b"/>
              <a:pathLst>
                <a:path w="2950" h="18755" extrusionOk="0">
                  <a:moveTo>
                    <a:pt x="2919" y="0"/>
                  </a:moveTo>
                  <a:cubicBezTo>
                    <a:pt x="2919" y="0"/>
                    <a:pt x="275" y="3100"/>
                    <a:pt x="275" y="3374"/>
                  </a:cubicBezTo>
                  <a:cubicBezTo>
                    <a:pt x="275" y="3526"/>
                    <a:pt x="123" y="5046"/>
                    <a:pt x="1" y="6322"/>
                  </a:cubicBezTo>
                  <a:cubicBezTo>
                    <a:pt x="852" y="8602"/>
                    <a:pt x="1734" y="10943"/>
                    <a:pt x="1217" y="13435"/>
                  </a:cubicBezTo>
                  <a:cubicBezTo>
                    <a:pt x="1217" y="13526"/>
                    <a:pt x="1186" y="13617"/>
                    <a:pt x="1156" y="13709"/>
                  </a:cubicBezTo>
                  <a:cubicBezTo>
                    <a:pt x="1156" y="13800"/>
                    <a:pt x="1126" y="13891"/>
                    <a:pt x="1095" y="13982"/>
                  </a:cubicBezTo>
                  <a:cubicBezTo>
                    <a:pt x="1034" y="14195"/>
                    <a:pt x="974" y="14377"/>
                    <a:pt x="943" y="14590"/>
                  </a:cubicBezTo>
                  <a:cubicBezTo>
                    <a:pt x="882" y="14742"/>
                    <a:pt x="852" y="14924"/>
                    <a:pt x="791" y="15076"/>
                  </a:cubicBezTo>
                  <a:cubicBezTo>
                    <a:pt x="609" y="15745"/>
                    <a:pt x="518" y="16444"/>
                    <a:pt x="457" y="17082"/>
                  </a:cubicBezTo>
                  <a:cubicBezTo>
                    <a:pt x="457" y="17234"/>
                    <a:pt x="457" y="17386"/>
                    <a:pt x="457" y="17538"/>
                  </a:cubicBezTo>
                  <a:cubicBezTo>
                    <a:pt x="518" y="18025"/>
                    <a:pt x="882" y="18693"/>
                    <a:pt x="2463" y="18754"/>
                  </a:cubicBezTo>
                  <a:lnTo>
                    <a:pt x="2645" y="18754"/>
                  </a:lnTo>
                  <a:cubicBezTo>
                    <a:pt x="2341" y="17082"/>
                    <a:pt x="2676" y="15502"/>
                    <a:pt x="2889" y="13769"/>
                  </a:cubicBezTo>
                  <a:cubicBezTo>
                    <a:pt x="2949" y="13253"/>
                    <a:pt x="2919" y="12158"/>
                    <a:pt x="2889" y="11794"/>
                  </a:cubicBezTo>
                  <a:cubicBezTo>
                    <a:pt x="2250" y="5684"/>
                    <a:pt x="2919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8;p28"/>
            <p:cNvSpPr/>
            <p:nvPr/>
          </p:nvSpPr>
          <p:spPr>
            <a:xfrm>
              <a:off x="4567875" y="1781475"/>
              <a:ext cx="151250" cy="167500"/>
            </a:xfrm>
            <a:custGeom>
              <a:avLst/>
              <a:gdLst/>
              <a:ahLst/>
              <a:cxnLst/>
              <a:rect l="l" t="t" r="r" b="b"/>
              <a:pathLst>
                <a:path w="6050" h="6700" extrusionOk="0">
                  <a:moveTo>
                    <a:pt x="1247" y="0"/>
                  </a:moveTo>
                  <a:cubicBezTo>
                    <a:pt x="1247" y="0"/>
                    <a:pt x="1" y="4620"/>
                    <a:pt x="1" y="5350"/>
                  </a:cubicBezTo>
                  <a:cubicBezTo>
                    <a:pt x="1" y="5970"/>
                    <a:pt x="1296" y="6700"/>
                    <a:pt x="2524" y="6700"/>
                  </a:cubicBezTo>
                  <a:cubicBezTo>
                    <a:pt x="2742" y="6700"/>
                    <a:pt x="2957" y="6677"/>
                    <a:pt x="3162" y="6627"/>
                  </a:cubicBezTo>
                  <a:cubicBezTo>
                    <a:pt x="4560" y="6292"/>
                    <a:pt x="6050" y="1459"/>
                    <a:pt x="6050" y="1459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9;p28"/>
            <p:cNvSpPr/>
            <p:nvPr/>
          </p:nvSpPr>
          <p:spPr>
            <a:xfrm>
              <a:off x="4611200" y="1584600"/>
              <a:ext cx="168725" cy="257700"/>
            </a:xfrm>
            <a:custGeom>
              <a:avLst/>
              <a:gdLst/>
              <a:ahLst/>
              <a:cxnLst/>
              <a:rect l="l" t="t" r="r" b="b"/>
              <a:pathLst>
                <a:path w="6749" h="10308" extrusionOk="0">
                  <a:moveTo>
                    <a:pt x="3223" y="0"/>
                  </a:moveTo>
                  <a:cubicBezTo>
                    <a:pt x="3181" y="0"/>
                    <a:pt x="3141" y="1"/>
                    <a:pt x="3101" y="3"/>
                  </a:cubicBezTo>
                  <a:lnTo>
                    <a:pt x="3010" y="3"/>
                  </a:lnTo>
                  <a:cubicBezTo>
                    <a:pt x="2614" y="398"/>
                    <a:pt x="2311" y="884"/>
                    <a:pt x="2159" y="1432"/>
                  </a:cubicBezTo>
                  <a:cubicBezTo>
                    <a:pt x="1642" y="3073"/>
                    <a:pt x="669" y="6295"/>
                    <a:pt x="0" y="8757"/>
                  </a:cubicBezTo>
                  <a:cubicBezTo>
                    <a:pt x="760" y="9213"/>
                    <a:pt x="2159" y="9851"/>
                    <a:pt x="4408" y="10307"/>
                  </a:cubicBezTo>
                  <a:cubicBezTo>
                    <a:pt x="5289" y="8058"/>
                    <a:pt x="6748" y="4897"/>
                    <a:pt x="6748" y="2982"/>
                  </a:cubicBezTo>
                  <a:cubicBezTo>
                    <a:pt x="6748" y="1003"/>
                    <a:pt x="4626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90;p28"/>
            <p:cNvSpPr/>
            <p:nvPr/>
          </p:nvSpPr>
          <p:spPr>
            <a:xfrm>
              <a:off x="4626400" y="1674325"/>
              <a:ext cx="3825" cy="29675"/>
            </a:xfrm>
            <a:custGeom>
              <a:avLst/>
              <a:gdLst/>
              <a:ahLst/>
              <a:cxnLst/>
              <a:rect l="l" t="t" r="r" b="b"/>
              <a:pathLst>
                <a:path w="153" h="1187" extrusionOk="0">
                  <a:moveTo>
                    <a:pt x="0" y="1186"/>
                  </a:moveTo>
                  <a:cubicBezTo>
                    <a:pt x="61" y="760"/>
                    <a:pt x="122" y="365"/>
                    <a:pt x="152" y="1"/>
                  </a:cubicBezTo>
                  <a:cubicBezTo>
                    <a:pt x="122" y="365"/>
                    <a:pt x="61" y="760"/>
                    <a:pt x="0" y="1186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1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92"/>
                  </a:lnTo>
                  <a:cubicBezTo>
                    <a:pt x="1" y="62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2;p28"/>
            <p:cNvSpPr/>
            <p:nvPr/>
          </p:nvSpPr>
          <p:spPr>
            <a:xfrm>
              <a:off x="4591450" y="1487400"/>
              <a:ext cx="224950" cy="316125"/>
            </a:xfrm>
            <a:custGeom>
              <a:avLst/>
              <a:gdLst/>
              <a:ahLst/>
              <a:cxnLst/>
              <a:rect l="l" t="t" r="r" b="b"/>
              <a:pathLst>
                <a:path w="8998" h="12645" extrusionOk="0">
                  <a:moveTo>
                    <a:pt x="8997" y="0"/>
                  </a:moveTo>
                  <a:lnTo>
                    <a:pt x="8450" y="183"/>
                  </a:lnTo>
                  <a:cubicBezTo>
                    <a:pt x="7599" y="517"/>
                    <a:pt x="7022" y="791"/>
                    <a:pt x="6566" y="1034"/>
                  </a:cubicBezTo>
                  <a:cubicBezTo>
                    <a:pt x="6322" y="1125"/>
                    <a:pt x="6140" y="1216"/>
                    <a:pt x="5988" y="1338"/>
                  </a:cubicBezTo>
                  <a:cubicBezTo>
                    <a:pt x="5867" y="1398"/>
                    <a:pt x="5745" y="1459"/>
                    <a:pt x="5654" y="1520"/>
                  </a:cubicBezTo>
                  <a:cubicBezTo>
                    <a:pt x="5532" y="1581"/>
                    <a:pt x="5441" y="1642"/>
                    <a:pt x="5350" y="1702"/>
                  </a:cubicBezTo>
                  <a:cubicBezTo>
                    <a:pt x="5289" y="1733"/>
                    <a:pt x="5228" y="1763"/>
                    <a:pt x="5167" y="1824"/>
                  </a:cubicBezTo>
                  <a:lnTo>
                    <a:pt x="5137" y="1824"/>
                  </a:lnTo>
                  <a:cubicBezTo>
                    <a:pt x="5137" y="1854"/>
                    <a:pt x="5137" y="1854"/>
                    <a:pt x="5107" y="1854"/>
                  </a:cubicBezTo>
                  <a:cubicBezTo>
                    <a:pt x="5046" y="1885"/>
                    <a:pt x="4985" y="1946"/>
                    <a:pt x="4924" y="1976"/>
                  </a:cubicBezTo>
                  <a:cubicBezTo>
                    <a:pt x="4803" y="2067"/>
                    <a:pt x="4620" y="2189"/>
                    <a:pt x="4468" y="2310"/>
                  </a:cubicBezTo>
                  <a:cubicBezTo>
                    <a:pt x="4256" y="2462"/>
                    <a:pt x="4043" y="2614"/>
                    <a:pt x="3800" y="2797"/>
                  </a:cubicBezTo>
                  <a:cubicBezTo>
                    <a:pt x="3769" y="2827"/>
                    <a:pt x="3739" y="2857"/>
                    <a:pt x="3708" y="2888"/>
                  </a:cubicBezTo>
                  <a:cubicBezTo>
                    <a:pt x="3678" y="2888"/>
                    <a:pt x="3678" y="2918"/>
                    <a:pt x="3678" y="2918"/>
                  </a:cubicBezTo>
                  <a:cubicBezTo>
                    <a:pt x="3648" y="2918"/>
                    <a:pt x="3648" y="2949"/>
                    <a:pt x="3617" y="2949"/>
                  </a:cubicBezTo>
                  <a:cubicBezTo>
                    <a:pt x="3587" y="2979"/>
                    <a:pt x="3556" y="2979"/>
                    <a:pt x="3526" y="3009"/>
                  </a:cubicBezTo>
                  <a:cubicBezTo>
                    <a:pt x="3496" y="3040"/>
                    <a:pt x="3465" y="3101"/>
                    <a:pt x="3404" y="3131"/>
                  </a:cubicBezTo>
                  <a:lnTo>
                    <a:pt x="3404" y="3161"/>
                  </a:lnTo>
                  <a:cubicBezTo>
                    <a:pt x="3192" y="3374"/>
                    <a:pt x="2888" y="3709"/>
                    <a:pt x="2553" y="4256"/>
                  </a:cubicBezTo>
                  <a:cubicBezTo>
                    <a:pt x="2401" y="4499"/>
                    <a:pt x="2249" y="4742"/>
                    <a:pt x="2128" y="5046"/>
                  </a:cubicBezTo>
                  <a:cubicBezTo>
                    <a:pt x="2037" y="5259"/>
                    <a:pt x="1915" y="5471"/>
                    <a:pt x="1824" y="5684"/>
                  </a:cubicBezTo>
                  <a:cubicBezTo>
                    <a:pt x="1824" y="5705"/>
                    <a:pt x="1824" y="5725"/>
                    <a:pt x="1824" y="5745"/>
                  </a:cubicBezTo>
                  <a:lnTo>
                    <a:pt x="1824" y="5775"/>
                  </a:lnTo>
                  <a:cubicBezTo>
                    <a:pt x="1611" y="6262"/>
                    <a:pt x="1398" y="6839"/>
                    <a:pt x="1216" y="7508"/>
                  </a:cubicBezTo>
                  <a:cubicBezTo>
                    <a:pt x="1216" y="7599"/>
                    <a:pt x="1186" y="7690"/>
                    <a:pt x="1155" y="7782"/>
                  </a:cubicBezTo>
                  <a:cubicBezTo>
                    <a:pt x="1034" y="8207"/>
                    <a:pt x="882" y="8693"/>
                    <a:pt x="760" y="9149"/>
                  </a:cubicBezTo>
                  <a:cubicBezTo>
                    <a:pt x="487" y="10122"/>
                    <a:pt x="213" y="11125"/>
                    <a:pt x="0" y="12098"/>
                  </a:cubicBezTo>
                  <a:cubicBezTo>
                    <a:pt x="0" y="12098"/>
                    <a:pt x="213" y="12310"/>
                    <a:pt x="790" y="12645"/>
                  </a:cubicBezTo>
                  <a:cubicBezTo>
                    <a:pt x="1186" y="11155"/>
                    <a:pt x="1702" y="9362"/>
                    <a:pt x="2158" y="7842"/>
                  </a:cubicBezTo>
                  <a:cubicBezTo>
                    <a:pt x="2462" y="6839"/>
                    <a:pt x="2797" y="5958"/>
                    <a:pt x="3040" y="5320"/>
                  </a:cubicBezTo>
                  <a:cubicBezTo>
                    <a:pt x="3982" y="3009"/>
                    <a:pt x="8602" y="791"/>
                    <a:pt x="8997" y="578"/>
                  </a:cubicBezTo>
                  <a:cubicBezTo>
                    <a:pt x="8997" y="243"/>
                    <a:pt x="8997" y="0"/>
                    <a:pt x="8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3;p28"/>
            <p:cNvSpPr/>
            <p:nvPr/>
          </p:nvSpPr>
          <p:spPr>
            <a:xfrm>
              <a:off x="4548900" y="1876450"/>
              <a:ext cx="379200" cy="167200"/>
            </a:xfrm>
            <a:custGeom>
              <a:avLst/>
              <a:gdLst/>
              <a:ahLst/>
              <a:cxnLst/>
              <a:rect l="l" t="t" r="r" b="b"/>
              <a:pathLst>
                <a:path w="15168" h="6688" extrusionOk="0">
                  <a:moveTo>
                    <a:pt x="1033" y="1"/>
                  </a:moveTo>
                  <a:cubicBezTo>
                    <a:pt x="1033" y="1"/>
                    <a:pt x="0" y="4074"/>
                    <a:pt x="608" y="4621"/>
                  </a:cubicBezTo>
                  <a:cubicBezTo>
                    <a:pt x="1003" y="4986"/>
                    <a:pt x="5076" y="5958"/>
                    <a:pt x="8724" y="6262"/>
                  </a:cubicBezTo>
                  <a:cubicBezTo>
                    <a:pt x="12371" y="6536"/>
                    <a:pt x="15046" y="6688"/>
                    <a:pt x="15046" y="6688"/>
                  </a:cubicBezTo>
                  <a:lnTo>
                    <a:pt x="15167" y="5016"/>
                  </a:lnTo>
                  <a:cubicBezTo>
                    <a:pt x="15167" y="5016"/>
                    <a:pt x="10547" y="3587"/>
                    <a:pt x="8754" y="2949"/>
                  </a:cubicBezTo>
                  <a:cubicBezTo>
                    <a:pt x="6900" y="2280"/>
                    <a:pt x="4651" y="1460"/>
                    <a:pt x="4651" y="1460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4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92"/>
                  </a:moveTo>
                  <a:cubicBezTo>
                    <a:pt x="1" y="62"/>
                    <a:pt x="1" y="31"/>
                    <a:pt x="1" y="1"/>
                  </a:cubicBezTo>
                  <a:cubicBezTo>
                    <a:pt x="1" y="31"/>
                    <a:pt x="1" y="62"/>
                    <a:pt x="1" y="92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5;p28"/>
            <p:cNvSpPr/>
            <p:nvPr/>
          </p:nvSpPr>
          <p:spPr>
            <a:xfrm>
              <a:off x="4912875" y="1716875"/>
              <a:ext cx="399725" cy="381500"/>
            </a:xfrm>
            <a:custGeom>
              <a:avLst/>
              <a:gdLst/>
              <a:ahLst/>
              <a:cxnLst/>
              <a:rect l="l" t="t" r="r" b="b"/>
              <a:pathLst>
                <a:path w="15989" h="15260" extrusionOk="0">
                  <a:moveTo>
                    <a:pt x="15989" y="396"/>
                  </a:moveTo>
                  <a:lnTo>
                    <a:pt x="15594" y="62"/>
                  </a:lnTo>
                  <a:lnTo>
                    <a:pt x="15594" y="62"/>
                  </a:lnTo>
                  <a:cubicBezTo>
                    <a:pt x="15563" y="31"/>
                    <a:pt x="15502" y="1"/>
                    <a:pt x="15442" y="62"/>
                  </a:cubicBezTo>
                  <a:lnTo>
                    <a:pt x="5046" y="6353"/>
                  </a:lnTo>
                  <a:cubicBezTo>
                    <a:pt x="4894" y="6445"/>
                    <a:pt x="4742" y="6566"/>
                    <a:pt x="4651" y="6749"/>
                  </a:cubicBezTo>
                  <a:lnTo>
                    <a:pt x="31" y="14803"/>
                  </a:lnTo>
                  <a:cubicBezTo>
                    <a:pt x="1" y="14834"/>
                    <a:pt x="1" y="14895"/>
                    <a:pt x="31" y="14925"/>
                  </a:cubicBezTo>
                  <a:lnTo>
                    <a:pt x="31" y="14925"/>
                  </a:lnTo>
                  <a:lnTo>
                    <a:pt x="31" y="14925"/>
                  </a:lnTo>
                  <a:lnTo>
                    <a:pt x="61" y="14925"/>
                  </a:lnTo>
                  <a:lnTo>
                    <a:pt x="426" y="15259"/>
                  </a:lnTo>
                  <a:lnTo>
                    <a:pt x="608" y="14986"/>
                  </a:lnTo>
                  <a:lnTo>
                    <a:pt x="1125" y="14347"/>
                  </a:lnTo>
                  <a:lnTo>
                    <a:pt x="1095" y="14347"/>
                  </a:lnTo>
                  <a:lnTo>
                    <a:pt x="10700" y="8542"/>
                  </a:lnTo>
                  <a:cubicBezTo>
                    <a:pt x="10821" y="8481"/>
                    <a:pt x="10913" y="8390"/>
                    <a:pt x="10973" y="8268"/>
                  </a:cubicBezTo>
                  <a:lnTo>
                    <a:pt x="15198" y="9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6;p28"/>
            <p:cNvSpPr/>
            <p:nvPr/>
          </p:nvSpPr>
          <p:spPr>
            <a:xfrm>
              <a:off x="4922350" y="1725600"/>
              <a:ext cx="392250" cy="373275"/>
            </a:xfrm>
            <a:custGeom>
              <a:avLst/>
              <a:gdLst/>
              <a:ahLst/>
              <a:cxnLst/>
              <a:rect l="l" t="t" r="r" b="b"/>
              <a:pathLst>
                <a:path w="15690" h="14931" extrusionOk="0">
                  <a:moveTo>
                    <a:pt x="15524" y="0"/>
                  </a:moveTo>
                  <a:cubicBezTo>
                    <a:pt x="15502" y="0"/>
                    <a:pt x="15480" y="5"/>
                    <a:pt x="15458" y="16"/>
                  </a:cubicBezTo>
                  <a:lnTo>
                    <a:pt x="5062" y="6339"/>
                  </a:lnTo>
                  <a:cubicBezTo>
                    <a:pt x="4910" y="6430"/>
                    <a:pt x="4758" y="6552"/>
                    <a:pt x="4667" y="6734"/>
                  </a:cubicBezTo>
                  <a:lnTo>
                    <a:pt x="47" y="14789"/>
                  </a:lnTo>
                  <a:cubicBezTo>
                    <a:pt x="0" y="14859"/>
                    <a:pt x="62" y="14930"/>
                    <a:pt x="135" y="14930"/>
                  </a:cubicBezTo>
                  <a:cubicBezTo>
                    <a:pt x="156" y="14930"/>
                    <a:pt x="179" y="14924"/>
                    <a:pt x="199" y="14910"/>
                  </a:cubicBezTo>
                  <a:lnTo>
                    <a:pt x="10716" y="8527"/>
                  </a:lnTo>
                  <a:cubicBezTo>
                    <a:pt x="10838" y="8466"/>
                    <a:pt x="10929" y="8375"/>
                    <a:pt x="10990" y="8254"/>
                  </a:cubicBezTo>
                  <a:lnTo>
                    <a:pt x="15640" y="199"/>
                  </a:lnTo>
                  <a:cubicBezTo>
                    <a:pt x="15690" y="100"/>
                    <a:pt x="15618" y="0"/>
                    <a:pt x="15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7;p28"/>
            <p:cNvSpPr/>
            <p:nvPr/>
          </p:nvSpPr>
          <p:spPr>
            <a:xfrm>
              <a:off x="4866525" y="1968900"/>
              <a:ext cx="156550" cy="94950"/>
            </a:xfrm>
            <a:custGeom>
              <a:avLst/>
              <a:gdLst/>
              <a:ahLst/>
              <a:cxnLst/>
              <a:rect l="l" t="t" r="r" b="b"/>
              <a:pathLst>
                <a:path w="6262" h="3798" extrusionOk="0">
                  <a:moveTo>
                    <a:pt x="4674" y="0"/>
                  </a:moveTo>
                  <a:cubicBezTo>
                    <a:pt x="4301" y="0"/>
                    <a:pt x="3025" y="171"/>
                    <a:pt x="2918" y="224"/>
                  </a:cubicBezTo>
                  <a:cubicBezTo>
                    <a:pt x="2800" y="313"/>
                    <a:pt x="2131" y="894"/>
                    <a:pt x="1760" y="894"/>
                  </a:cubicBezTo>
                  <a:cubicBezTo>
                    <a:pt x="1751" y="894"/>
                    <a:pt x="1742" y="893"/>
                    <a:pt x="1733" y="893"/>
                  </a:cubicBezTo>
                  <a:cubicBezTo>
                    <a:pt x="973" y="832"/>
                    <a:pt x="1" y="558"/>
                    <a:pt x="0" y="558"/>
                  </a:cubicBezTo>
                  <a:lnTo>
                    <a:pt x="0" y="558"/>
                  </a:lnTo>
                  <a:lnTo>
                    <a:pt x="912" y="2899"/>
                  </a:lnTo>
                  <a:cubicBezTo>
                    <a:pt x="1520" y="2959"/>
                    <a:pt x="2979" y="3719"/>
                    <a:pt x="3435" y="3780"/>
                  </a:cubicBezTo>
                  <a:cubicBezTo>
                    <a:pt x="3520" y="3792"/>
                    <a:pt x="3624" y="3797"/>
                    <a:pt x="3734" y="3797"/>
                  </a:cubicBezTo>
                  <a:cubicBezTo>
                    <a:pt x="4178" y="3797"/>
                    <a:pt x="4742" y="3719"/>
                    <a:pt x="4742" y="3719"/>
                  </a:cubicBezTo>
                  <a:cubicBezTo>
                    <a:pt x="4742" y="3719"/>
                    <a:pt x="5715" y="2929"/>
                    <a:pt x="5836" y="2686"/>
                  </a:cubicBezTo>
                  <a:cubicBezTo>
                    <a:pt x="5988" y="2443"/>
                    <a:pt x="6262" y="984"/>
                    <a:pt x="6171" y="953"/>
                  </a:cubicBezTo>
                  <a:cubicBezTo>
                    <a:pt x="6170" y="953"/>
                    <a:pt x="6168" y="953"/>
                    <a:pt x="6167" y="953"/>
                  </a:cubicBezTo>
                  <a:cubicBezTo>
                    <a:pt x="6084" y="953"/>
                    <a:pt x="5214" y="1677"/>
                    <a:pt x="4272" y="1677"/>
                  </a:cubicBezTo>
                  <a:cubicBezTo>
                    <a:pt x="4176" y="1677"/>
                    <a:pt x="4079" y="1669"/>
                    <a:pt x="3982" y="1652"/>
                  </a:cubicBezTo>
                  <a:cubicBezTo>
                    <a:pt x="3709" y="1622"/>
                    <a:pt x="3344" y="1379"/>
                    <a:pt x="3314" y="1288"/>
                  </a:cubicBezTo>
                  <a:cubicBezTo>
                    <a:pt x="3283" y="1197"/>
                    <a:pt x="3344" y="1045"/>
                    <a:pt x="3496" y="923"/>
                  </a:cubicBezTo>
                  <a:cubicBezTo>
                    <a:pt x="3618" y="832"/>
                    <a:pt x="4165" y="710"/>
                    <a:pt x="4438" y="589"/>
                  </a:cubicBezTo>
                  <a:cubicBezTo>
                    <a:pt x="4742" y="467"/>
                    <a:pt x="4864" y="72"/>
                    <a:pt x="4773" y="11"/>
                  </a:cubicBezTo>
                  <a:cubicBezTo>
                    <a:pt x="4761" y="4"/>
                    <a:pt x="4727" y="0"/>
                    <a:pt x="4674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8;p28"/>
            <p:cNvSpPr/>
            <p:nvPr/>
          </p:nvSpPr>
          <p:spPr>
            <a:xfrm>
              <a:off x="5195550" y="1867350"/>
              <a:ext cx="47150" cy="52075"/>
            </a:xfrm>
            <a:custGeom>
              <a:avLst/>
              <a:gdLst/>
              <a:ahLst/>
              <a:cxnLst/>
              <a:rect l="l" t="t" r="r" b="b"/>
              <a:pathLst>
                <a:path w="1886" h="2083" extrusionOk="0">
                  <a:moveTo>
                    <a:pt x="1551" y="0"/>
                  </a:moveTo>
                  <a:cubicBezTo>
                    <a:pt x="1551" y="0"/>
                    <a:pt x="700" y="304"/>
                    <a:pt x="396" y="730"/>
                  </a:cubicBezTo>
                  <a:cubicBezTo>
                    <a:pt x="122" y="1155"/>
                    <a:pt x="1" y="1885"/>
                    <a:pt x="31" y="2006"/>
                  </a:cubicBezTo>
                  <a:cubicBezTo>
                    <a:pt x="46" y="2067"/>
                    <a:pt x="130" y="2082"/>
                    <a:pt x="210" y="2082"/>
                  </a:cubicBezTo>
                  <a:cubicBezTo>
                    <a:pt x="290" y="2082"/>
                    <a:pt x="366" y="2067"/>
                    <a:pt x="366" y="2067"/>
                  </a:cubicBezTo>
                  <a:cubicBezTo>
                    <a:pt x="366" y="2067"/>
                    <a:pt x="913" y="1945"/>
                    <a:pt x="1217" y="1398"/>
                  </a:cubicBezTo>
                  <a:cubicBezTo>
                    <a:pt x="1521" y="851"/>
                    <a:pt x="1885" y="304"/>
                    <a:pt x="1551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9;p28"/>
            <p:cNvSpPr/>
            <p:nvPr/>
          </p:nvSpPr>
          <p:spPr>
            <a:xfrm>
              <a:off x="7755625" y="2621150"/>
              <a:ext cx="132250" cy="71300"/>
            </a:xfrm>
            <a:custGeom>
              <a:avLst/>
              <a:gdLst/>
              <a:ahLst/>
              <a:cxnLst/>
              <a:rect l="l" t="t" r="r" b="b"/>
              <a:pathLst>
                <a:path w="5290" h="2852" extrusionOk="0">
                  <a:moveTo>
                    <a:pt x="5290" y="0"/>
                  </a:moveTo>
                  <a:lnTo>
                    <a:pt x="943" y="1399"/>
                  </a:lnTo>
                  <a:cubicBezTo>
                    <a:pt x="943" y="1399"/>
                    <a:pt x="1" y="1520"/>
                    <a:pt x="92" y="2159"/>
                  </a:cubicBezTo>
                  <a:cubicBezTo>
                    <a:pt x="167" y="2661"/>
                    <a:pt x="782" y="2852"/>
                    <a:pt x="1319" y="2852"/>
                  </a:cubicBezTo>
                  <a:cubicBezTo>
                    <a:pt x="1432" y="2852"/>
                    <a:pt x="1542" y="2843"/>
                    <a:pt x="1642" y="2827"/>
                  </a:cubicBezTo>
                  <a:cubicBezTo>
                    <a:pt x="2220" y="2736"/>
                    <a:pt x="2676" y="2493"/>
                    <a:pt x="3040" y="2250"/>
                  </a:cubicBezTo>
                  <a:cubicBezTo>
                    <a:pt x="3405" y="1976"/>
                    <a:pt x="3922" y="1520"/>
                    <a:pt x="4044" y="1459"/>
                  </a:cubicBezTo>
                  <a:cubicBezTo>
                    <a:pt x="4104" y="1414"/>
                    <a:pt x="4127" y="1406"/>
                    <a:pt x="4150" y="1406"/>
                  </a:cubicBezTo>
                  <a:cubicBezTo>
                    <a:pt x="4161" y="1406"/>
                    <a:pt x="4173" y="1408"/>
                    <a:pt x="4189" y="1408"/>
                  </a:cubicBezTo>
                  <a:cubicBezTo>
                    <a:pt x="4205" y="1408"/>
                    <a:pt x="4226" y="1406"/>
                    <a:pt x="4256" y="1399"/>
                  </a:cubicBezTo>
                  <a:cubicBezTo>
                    <a:pt x="4378" y="1338"/>
                    <a:pt x="5168" y="730"/>
                    <a:pt x="5199" y="608"/>
                  </a:cubicBezTo>
                  <a:cubicBezTo>
                    <a:pt x="5259" y="517"/>
                    <a:pt x="5290" y="1"/>
                    <a:pt x="5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0;p28"/>
            <p:cNvSpPr/>
            <p:nvPr/>
          </p:nvSpPr>
          <p:spPr>
            <a:xfrm>
              <a:off x="7753350" y="2574475"/>
              <a:ext cx="141375" cy="114875"/>
            </a:xfrm>
            <a:custGeom>
              <a:avLst/>
              <a:gdLst/>
              <a:ahLst/>
              <a:cxnLst/>
              <a:rect l="l" t="t" r="r" b="b"/>
              <a:pathLst>
                <a:path w="5655" h="4595" extrusionOk="0">
                  <a:moveTo>
                    <a:pt x="3755" y="1"/>
                  </a:moveTo>
                  <a:cubicBezTo>
                    <a:pt x="3453" y="1"/>
                    <a:pt x="3223" y="13"/>
                    <a:pt x="3223" y="13"/>
                  </a:cubicBezTo>
                  <a:cubicBezTo>
                    <a:pt x="3223" y="13"/>
                    <a:pt x="3040" y="105"/>
                    <a:pt x="2827" y="469"/>
                  </a:cubicBezTo>
                  <a:cubicBezTo>
                    <a:pt x="2615" y="804"/>
                    <a:pt x="2007" y="1837"/>
                    <a:pt x="1399" y="2263"/>
                  </a:cubicBezTo>
                  <a:cubicBezTo>
                    <a:pt x="821" y="2658"/>
                    <a:pt x="122" y="3053"/>
                    <a:pt x="61" y="3418"/>
                  </a:cubicBezTo>
                  <a:cubicBezTo>
                    <a:pt x="1" y="3752"/>
                    <a:pt x="213" y="4299"/>
                    <a:pt x="791" y="4512"/>
                  </a:cubicBezTo>
                  <a:cubicBezTo>
                    <a:pt x="969" y="4569"/>
                    <a:pt x="1150" y="4594"/>
                    <a:pt x="1331" y="4594"/>
                  </a:cubicBezTo>
                  <a:cubicBezTo>
                    <a:pt x="2012" y="4594"/>
                    <a:pt x="2688" y="4234"/>
                    <a:pt x="3192" y="3874"/>
                  </a:cubicBezTo>
                  <a:cubicBezTo>
                    <a:pt x="3800" y="3387"/>
                    <a:pt x="4621" y="2719"/>
                    <a:pt x="5046" y="2384"/>
                  </a:cubicBezTo>
                  <a:cubicBezTo>
                    <a:pt x="5654" y="1898"/>
                    <a:pt x="5350" y="530"/>
                    <a:pt x="5107" y="226"/>
                  </a:cubicBezTo>
                  <a:cubicBezTo>
                    <a:pt x="4955" y="36"/>
                    <a:pt x="4257" y="1"/>
                    <a:pt x="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1;p28"/>
            <p:cNvSpPr/>
            <p:nvPr/>
          </p:nvSpPr>
          <p:spPr>
            <a:xfrm>
              <a:off x="7830100" y="2546675"/>
              <a:ext cx="54750" cy="52225"/>
            </a:xfrm>
            <a:custGeom>
              <a:avLst/>
              <a:gdLst/>
              <a:ahLst/>
              <a:cxnLst/>
              <a:rect l="l" t="t" r="r" b="b"/>
              <a:pathLst>
                <a:path w="2190" h="2089" extrusionOk="0">
                  <a:moveTo>
                    <a:pt x="122" y="1"/>
                  </a:moveTo>
                  <a:lnTo>
                    <a:pt x="1" y="1520"/>
                  </a:lnTo>
                  <a:cubicBezTo>
                    <a:pt x="1" y="1612"/>
                    <a:pt x="31" y="1703"/>
                    <a:pt x="92" y="1794"/>
                  </a:cubicBezTo>
                  <a:cubicBezTo>
                    <a:pt x="228" y="1913"/>
                    <a:pt x="477" y="2088"/>
                    <a:pt x="829" y="2088"/>
                  </a:cubicBezTo>
                  <a:cubicBezTo>
                    <a:pt x="1108" y="2088"/>
                    <a:pt x="1452" y="1978"/>
                    <a:pt x="1855" y="1642"/>
                  </a:cubicBezTo>
                  <a:cubicBezTo>
                    <a:pt x="1946" y="1581"/>
                    <a:pt x="1976" y="1490"/>
                    <a:pt x="2007" y="1399"/>
                  </a:cubicBezTo>
                  <a:lnTo>
                    <a:pt x="2189" y="274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2;p28"/>
            <p:cNvSpPr/>
            <p:nvPr/>
          </p:nvSpPr>
          <p:spPr>
            <a:xfrm>
              <a:off x="7885575" y="2476000"/>
              <a:ext cx="96525" cy="117250"/>
            </a:xfrm>
            <a:custGeom>
              <a:avLst/>
              <a:gdLst/>
              <a:ahLst/>
              <a:cxnLst/>
              <a:rect l="l" t="t" r="r" b="b"/>
              <a:pathLst>
                <a:path w="3861" h="4690" extrusionOk="0">
                  <a:moveTo>
                    <a:pt x="3587" y="1"/>
                  </a:moveTo>
                  <a:lnTo>
                    <a:pt x="700" y="3405"/>
                  </a:lnTo>
                  <a:cubicBezTo>
                    <a:pt x="700" y="3405"/>
                    <a:pt x="1" y="3983"/>
                    <a:pt x="396" y="4469"/>
                  </a:cubicBezTo>
                  <a:cubicBezTo>
                    <a:pt x="532" y="4627"/>
                    <a:pt x="720" y="4690"/>
                    <a:pt x="925" y="4690"/>
                  </a:cubicBezTo>
                  <a:cubicBezTo>
                    <a:pt x="1311" y="4690"/>
                    <a:pt x="1759" y="4464"/>
                    <a:pt x="2037" y="4226"/>
                  </a:cubicBezTo>
                  <a:cubicBezTo>
                    <a:pt x="2463" y="3861"/>
                    <a:pt x="2706" y="3405"/>
                    <a:pt x="2888" y="3010"/>
                  </a:cubicBezTo>
                  <a:cubicBezTo>
                    <a:pt x="3040" y="2615"/>
                    <a:pt x="3101" y="2250"/>
                    <a:pt x="3162" y="1977"/>
                  </a:cubicBezTo>
                  <a:cubicBezTo>
                    <a:pt x="3162" y="1855"/>
                    <a:pt x="3314" y="1733"/>
                    <a:pt x="3405" y="1642"/>
                  </a:cubicBezTo>
                  <a:cubicBezTo>
                    <a:pt x="3496" y="1521"/>
                    <a:pt x="3861" y="670"/>
                    <a:pt x="3830" y="548"/>
                  </a:cubicBezTo>
                  <a:cubicBezTo>
                    <a:pt x="3830" y="457"/>
                    <a:pt x="3587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3;p28"/>
            <p:cNvSpPr/>
            <p:nvPr/>
          </p:nvSpPr>
          <p:spPr>
            <a:xfrm>
              <a:off x="7881775" y="2447575"/>
              <a:ext cx="100325" cy="142625"/>
            </a:xfrm>
            <a:custGeom>
              <a:avLst/>
              <a:gdLst/>
              <a:ahLst/>
              <a:cxnLst/>
              <a:rect l="l" t="t" r="r" b="b"/>
              <a:pathLst>
                <a:path w="4013" h="5705" extrusionOk="0">
                  <a:moveTo>
                    <a:pt x="2646" y="1"/>
                  </a:moveTo>
                  <a:cubicBezTo>
                    <a:pt x="2204" y="1"/>
                    <a:pt x="1156" y="682"/>
                    <a:pt x="1156" y="682"/>
                  </a:cubicBezTo>
                  <a:cubicBezTo>
                    <a:pt x="1156" y="682"/>
                    <a:pt x="973" y="956"/>
                    <a:pt x="912" y="1320"/>
                  </a:cubicBezTo>
                  <a:cubicBezTo>
                    <a:pt x="852" y="1685"/>
                    <a:pt x="912" y="2840"/>
                    <a:pt x="669" y="3509"/>
                  </a:cubicBezTo>
                  <a:cubicBezTo>
                    <a:pt x="396" y="4147"/>
                    <a:pt x="1" y="4816"/>
                    <a:pt x="153" y="5150"/>
                  </a:cubicBezTo>
                  <a:cubicBezTo>
                    <a:pt x="253" y="5427"/>
                    <a:pt x="584" y="5705"/>
                    <a:pt x="1023" y="5705"/>
                  </a:cubicBezTo>
                  <a:cubicBezTo>
                    <a:pt x="1114" y="5705"/>
                    <a:pt x="1209" y="5693"/>
                    <a:pt x="1308" y="5667"/>
                  </a:cubicBezTo>
                  <a:cubicBezTo>
                    <a:pt x="2159" y="5484"/>
                    <a:pt x="2675" y="4633"/>
                    <a:pt x="2949" y="3934"/>
                  </a:cubicBezTo>
                  <a:cubicBezTo>
                    <a:pt x="3071" y="3600"/>
                    <a:pt x="3071" y="3205"/>
                    <a:pt x="3192" y="2840"/>
                  </a:cubicBezTo>
                  <a:cubicBezTo>
                    <a:pt x="3344" y="2384"/>
                    <a:pt x="3648" y="2019"/>
                    <a:pt x="3739" y="1746"/>
                  </a:cubicBezTo>
                  <a:cubicBezTo>
                    <a:pt x="4013" y="1016"/>
                    <a:pt x="3101" y="165"/>
                    <a:pt x="2736" y="13"/>
                  </a:cubicBezTo>
                  <a:cubicBezTo>
                    <a:pt x="2710" y="5"/>
                    <a:pt x="2680" y="1"/>
                    <a:pt x="2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4;p28"/>
            <p:cNvSpPr/>
            <p:nvPr/>
          </p:nvSpPr>
          <p:spPr>
            <a:xfrm>
              <a:off x="7892425" y="2426625"/>
              <a:ext cx="60050" cy="61250"/>
            </a:xfrm>
            <a:custGeom>
              <a:avLst/>
              <a:gdLst/>
              <a:ahLst/>
              <a:cxnLst/>
              <a:rect l="l" t="t" r="r" b="b"/>
              <a:pathLst>
                <a:path w="2402" h="2450" extrusionOk="0">
                  <a:moveTo>
                    <a:pt x="1854" y="0"/>
                  </a:moveTo>
                  <a:lnTo>
                    <a:pt x="0" y="973"/>
                  </a:lnTo>
                  <a:lnTo>
                    <a:pt x="821" y="2280"/>
                  </a:lnTo>
                  <a:cubicBezTo>
                    <a:pt x="851" y="2371"/>
                    <a:pt x="942" y="2432"/>
                    <a:pt x="1034" y="2432"/>
                  </a:cubicBezTo>
                  <a:cubicBezTo>
                    <a:pt x="1090" y="2442"/>
                    <a:pt x="1159" y="2450"/>
                    <a:pt x="1234" y="2450"/>
                  </a:cubicBezTo>
                  <a:cubicBezTo>
                    <a:pt x="1603" y="2450"/>
                    <a:pt x="2144" y="2266"/>
                    <a:pt x="2371" y="1307"/>
                  </a:cubicBezTo>
                  <a:cubicBezTo>
                    <a:pt x="2401" y="1216"/>
                    <a:pt x="2401" y="1125"/>
                    <a:pt x="2341" y="1034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5;p28"/>
            <p:cNvSpPr/>
            <p:nvPr/>
          </p:nvSpPr>
          <p:spPr>
            <a:xfrm>
              <a:off x="7602125" y="1798200"/>
              <a:ext cx="138325" cy="196900"/>
            </a:xfrm>
            <a:custGeom>
              <a:avLst/>
              <a:gdLst/>
              <a:ahLst/>
              <a:cxnLst/>
              <a:rect l="l" t="t" r="r" b="b"/>
              <a:pathLst>
                <a:path w="5533" h="7876" extrusionOk="0">
                  <a:moveTo>
                    <a:pt x="3861" y="0"/>
                  </a:moveTo>
                  <a:cubicBezTo>
                    <a:pt x="3861" y="0"/>
                    <a:pt x="2311" y="2432"/>
                    <a:pt x="1673" y="2979"/>
                  </a:cubicBezTo>
                  <a:cubicBezTo>
                    <a:pt x="1612" y="3040"/>
                    <a:pt x="1551" y="3070"/>
                    <a:pt x="1490" y="3131"/>
                  </a:cubicBezTo>
                  <a:cubicBezTo>
                    <a:pt x="1490" y="3131"/>
                    <a:pt x="1430" y="3192"/>
                    <a:pt x="1308" y="3313"/>
                  </a:cubicBezTo>
                  <a:cubicBezTo>
                    <a:pt x="1278" y="3313"/>
                    <a:pt x="1278" y="3344"/>
                    <a:pt x="1247" y="3374"/>
                  </a:cubicBezTo>
                  <a:cubicBezTo>
                    <a:pt x="882" y="3739"/>
                    <a:pt x="275" y="4559"/>
                    <a:pt x="92" y="5593"/>
                  </a:cubicBezTo>
                  <a:cubicBezTo>
                    <a:pt x="31" y="6140"/>
                    <a:pt x="1" y="6900"/>
                    <a:pt x="153" y="7386"/>
                  </a:cubicBezTo>
                  <a:cubicBezTo>
                    <a:pt x="209" y="7696"/>
                    <a:pt x="475" y="7876"/>
                    <a:pt x="756" y="7876"/>
                  </a:cubicBezTo>
                  <a:cubicBezTo>
                    <a:pt x="778" y="7876"/>
                    <a:pt x="800" y="7875"/>
                    <a:pt x="822" y="7873"/>
                  </a:cubicBezTo>
                  <a:cubicBezTo>
                    <a:pt x="1095" y="7812"/>
                    <a:pt x="1369" y="7721"/>
                    <a:pt x="1642" y="7538"/>
                  </a:cubicBezTo>
                  <a:cubicBezTo>
                    <a:pt x="1946" y="7325"/>
                    <a:pt x="2007" y="6961"/>
                    <a:pt x="2098" y="6717"/>
                  </a:cubicBezTo>
                  <a:cubicBezTo>
                    <a:pt x="2189" y="6535"/>
                    <a:pt x="2524" y="6049"/>
                    <a:pt x="2524" y="6049"/>
                  </a:cubicBezTo>
                  <a:cubicBezTo>
                    <a:pt x="2676" y="5745"/>
                    <a:pt x="3132" y="5502"/>
                    <a:pt x="3193" y="5015"/>
                  </a:cubicBezTo>
                  <a:cubicBezTo>
                    <a:pt x="3253" y="4468"/>
                    <a:pt x="3132" y="4225"/>
                    <a:pt x="3314" y="3982"/>
                  </a:cubicBezTo>
                  <a:cubicBezTo>
                    <a:pt x="3496" y="3708"/>
                    <a:pt x="5533" y="973"/>
                    <a:pt x="5533" y="973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6;p28"/>
            <p:cNvSpPr/>
            <p:nvPr/>
          </p:nvSpPr>
          <p:spPr>
            <a:xfrm>
              <a:off x="7683450" y="1752600"/>
              <a:ext cx="108675" cy="94250"/>
            </a:xfrm>
            <a:custGeom>
              <a:avLst/>
              <a:gdLst/>
              <a:ahLst/>
              <a:cxnLst/>
              <a:rect l="l" t="t" r="r" b="b"/>
              <a:pathLst>
                <a:path w="4347" h="3770" extrusionOk="0">
                  <a:moveTo>
                    <a:pt x="1338" y="0"/>
                  </a:moveTo>
                  <a:cubicBezTo>
                    <a:pt x="669" y="1277"/>
                    <a:pt x="0" y="2614"/>
                    <a:pt x="0" y="2614"/>
                  </a:cubicBezTo>
                  <a:cubicBezTo>
                    <a:pt x="608" y="2645"/>
                    <a:pt x="1095" y="3010"/>
                    <a:pt x="1368" y="3313"/>
                  </a:cubicBezTo>
                  <a:cubicBezTo>
                    <a:pt x="1611" y="3557"/>
                    <a:pt x="1733" y="3769"/>
                    <a:pt x="1733" y="3769"/>
                  </a:cubicBezTo>
                  <a:cubicBezTo>
                    <a:pt x="1733" y="3769"/>
                    <a:pt x="3253" y="1794"/>
                    <a:pt x="4347" y="244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07;p28"/>
            <p:cNvSpPr/>
            <p:nvPr/>
          </p:nvSpPr>
          <p:spPr>
            <a:xfrm>
              <a:off x="7717650" y="1755625"/>
              <a:ext cx="74475" cy="91225"/>
            </a:xfrm>
            <a:custGeom>
              <a:avLst/>
              <a:gdLst/>
              <a:ahLst/>
              <a:cxnLst/>
              <a:rect l="l" t="t" r="r" b="b"/>
              <a:pathLst>
                <a:path w="2979" h="3649" extrusionOk="0">
                  <a:moveTo>
                    <a:pt x="1520" y="1"/>
                  </a:moveTo>
                  <a:cubicBezTo>
                    <a:pt x="1550" y="92"/>
                    <a:pt x="1550" y="183"/>
                    <a:pt x="1581" y="244"/>
                  </a:cubicBezTo>
                  <a:cubicBezTo>
                    <a:pt x="1702" y="822"/>
                    <a:pt x="456" y="2585"/>
                    <a:pt x="0" y="3192"/>
                  </a:cubicBezTo>
                  <a:cubicBezTo>
                    <a:pt x="243" y="3436"/>
                    <a:pt x="365" y="3648"/>
                    <a:pt x="365" y="3648"/>
                  </a:cubicBezTo>
                  <a:cubicBezTo>
                    <a:pt x="365" y="3648"/>
                    <a:pt x="1885" y="1673"/>
                    <a:pt x="2979" y="123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8;p28"/>
            <p:cNvSpPr/>
            <p:nvPr/>
          </p:nvSpPr>
          <p:spPr>
            <a:xfrm>
              <a:off x="7688775" y="1779200"/>
              <a:ext cx="255350" cy="692275"/>
            </a:xfrm>
            <a:custGeom>
              <a:avLst/>
              <a:gdLst/>
              <a:ahLst/>
              <a:cxnLst/>
              <a:rect l="l" t="t" r="r" b="b"/>
              <a:pathLst>
                <a:path w="10214" h="27691" extrusionOk="0">
                  <a:moveTo>
                    <a:pt x="1094" y="0"/>
                  </a:moveTo>
                  <a:cubicBezTo>
                    <a:pt x="1094" y="0"/>
                    <a:pt x="0" y="12645"/>
                    <a:pt x="61" y="14165"/>
                  </a:cubicBezTo>
                  <a:cubicBezTo>
                    <a:pt x="122" y="15684"/>
                    <a:pt x="1976" y="17903"/>
                    <a:pt x="3283" y="19848"/>
                  </a:cubicBezTo>
                  <a:cubicBezTo>
                    <a:pt x="3830" y="20639"/>
                    <a:pt x="4742" y="22067"/>
                    <a:pt x="5654" y="23496"/>
                  </a:cubicBezTo>
                  <a:cubicBezTo>
                    <a:pt x="6018" y="24073"/>
                    <a:pt x="6383" y="24651"/>
                    <a:pt x="6718" y="25168"/>
                  </a:cubicBezTo>
                  <a:cubicBezTo>
                    <a:pt x="7629" y="26596"/>
                    <a:pt x="8298" y="27691"/>
                    <a:pt x="8298" y="27691"/>
                  </a:cubicBezTo>
                  <a:cubicBezTo>
                    <a:pt x="8450" y="27660"/>
                    <a:pt x="8602" y="27630"/>
                    <a:pt x="8754" y="27569"/>
                  </a:cubicBezTo>
                  <a:cubicBezTo>
                    <a:pt x="9088" y="27447"/>
                    <a:pt x="9392" y="27265"/>
                    <a:pt x="9605" y="27022"/>
                  </a:cubicBezTo>
                  <a:cubicBezTo>
                    <a:pt x="10031" y="26627"/>
                    <a:pt x="10213" y="26171"/>
                    <a:pt x="10213" y="26171"/>
                  </a:cubicBezTo>
                  <a:cubicBezTo>
                    <a:pt x="10213" y="26171"/>
                    <a:pt x="10152" y="25988"/>
                    <a:pt x="10061" y="25684"/>
                  </a:cubicBezTo>
                  <a:cubicBezTo>
                    <a:pt x="9970" y="25411"/>
                    <a:pt x="9818" y="25016"/>
                    <a:pt x="9666" y="24560"/>
                  </a:cubicBezTo>
                  <a:cubicBezTo>
                    <a:pt x="9088" y="22888"/>
                    <a:pt x="8146" y="20274"/>
                    <a:pt x="7356" y="18511"/>
                  </a:cubicBezTo>
                  <a:cubicBezTo>
                    <a:pt x="7082" y="17903"/>
                    <a:pt x="6809" y="17386"/>
                    <a:pt x="6596" y="17052"/>
                  </a:cubicBezTo>
                  <a:cubicBezTo>
                    <a:pt x="6049" y="16231"/>
                    <a:pt x="5623" y="15624"/>
                    <a:pt x="5319" y="15168"/>
                  </a:cubicBezTo>
                  <a:cubicBezTo>
                    <a:pt x="4924" y="14651"/>
                    <a:pt x="4742" y="14347"/>
                    <a:pt x="4681" y="14195"/>
                  </a:cubicBezTo>
                  <a:cubicBezTo>
                    <a:pt x="4681" y="14165"/>
                    <a:pt x="4742" y="13982"/>
                    <a:pt x="4803" y="13739"/>
                  </a:cubicBezTo>
                  <a:cubicBezTo>
                    <a:pt x="5167" y="12675"/>
                    <a:pt x="6201" y="10092"/>
                    <a:pt x="6778" y="8633"/>
                  </a:cubicBezTo>
                  <a:cubicBezTo>
                    <a:pt x="7021" y="8025"/>
                    <a:pt x="7173" y="7629"/>
                    <a:pt x="7173" y="7629"/>
                  </a:cubicBezTo>
                  <a:lnTo>
                    <a:pt x="6839" y="5167"/>
                  </a:lnTo>
                  <a:lnTo>
                    <a:pt x="4012" y="51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9;p28"/>
            <p:cNvSpPr/>
            <p:nvPr/>
          </p:nvSpPr>
          <p:spPr>
            <a:xfrm>
              <a:off x="7798625" y="1807925"/>
              <a:ext cx="213125" cy="765125"/>
            </a:xfrm>
            <a:custGeom>
              <a:avLst/>
              <a:gdLst/>
              <a:ahLst/>
              <a:cxnLst/>
              <a:rect l="l" t="t" r="r" b="b"/>
              <a:pathLst>
                <a:path w="8525" h="30605" extrusionOk="0">
                  <a:moveTo>
                    <a:pt x="2554" y="1"/>
                  </a:moveTo>
                  <a:cubicBezTo>
                    <a:pt x="1153" y="1"/>
                    <a:pt x="1" y="184"/>
                    <a:pt x="74" y="797"/>
                  </a:cubicBezTo>
                  <a:cubicBezTo>
                    <a:pt x="257" y="2286"/>
                    <a:pt x="925" y="4657"/>
                    <a:pt x="925" y="4657"/>
                  </a:cubicBezTo>
                  <a:cubicBezTo>
                    <a:pt x="925" y="4657"/>
                    <a:pt x="1047" y="13927"/>
                    <a:pt x="1381" y="17241"/>
                  </a:cubicBezTo>
                  <a:cubicBezTo>
                    <a:pt x="1716" y="20554"/>
                    <a:pt x="1199" y="30159"/>
                    <a:pt x="1199" y="30159"/>
                  </a:cubicBezTo>
                  <a:cubicBezTo>
                    <a:pt x="1199" y="30554"/>
                    <a:pt x="1928" y="30584"/>
                    <a:pt x="2232" y="30584"/>
                  </a:cubicBezTo>
                  <a:cubicBezTo>
                    <a:pt x="2357" y="30599"/>
                    <a:pt x="2474" y="30605"/>
                    <a:pt x="2581" y="30605"/>
                  </a:cubicBezTo>
                  <a:cubicBezTo>
                    <a:pt x="3155" y="30605"/>
                    <a:pt x="3479" y="30432"/>
                    <a:pt x="3479" y="30432"/>
                  </a:cubicBezTo>
                  <a:cubicBezTo>
                    <a:pt x="3479" y="30432"/>
                    <a:pt x="5971" y="23411"/>
                    <a:pt x="6001" y="21253"/>
                  </a:cubicBezTo>
                  <a:cubicBezTo>
                    <a:pt x="6032" y="19095"/>
                    <a:pt x="5150" y="16845"/>
                    <a:pt x="5150" y="15994"/>
                  </a:cubicBezTo>
                  <a:cubicBezTo>
                    <a:pt x="5150" y="15174"/>
                    <a:pt x="7430" y="8608"/>
                    <a:pt x="7977" y="5538"/>
                  </a:cubicBezTo>
                  <a:cubicBezTo>
                    <a:pt x="8524" y="2499"/>
                    <a:pt x="7248" y="401"/>
                    <a:pt x="7248" y="401"/>
                  </a:cubicBezTo>
                  <a:cubicBezTo>
                    <a:pt x="7248" y="401"/>
                    <a:pt x="4628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0;p28"/>
            <p:cNvSpPr/>
            <p:nvPr/>
          </p:nvSpPr>
          <p:spPr>
            <a:xfrm>
              <a:off x="7743475" y="12921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" y="1"/>
                  </a:moveTo>
                  <a:cubicBezTo>
                    <a:pt x="1" y="791"/>
                    <a:pt x="244" y="3496"/>
                    <a:pt x="244" y="3496"/>
                  </a:cubicBezTo>
                  <a:cubicBezTo>
                    <a:pt x="244" y="3496"/>
                    <a:pt x="1794" y="2523"/>
                    <a:pt x="2645" y="2493"/>
                  </a:cubicBezTo>
                  <a:cubicBezTo>
                    <a:pt x="3496" y="2493"/>
                    <a:pt x="2067" y="1"/>
                    <a:pt x="2067" y="1"/>
                  </a:cubicBezTo>
                  <a:close/>
                </a:path>
              </a:pathLst>
            </a:custGeom>
            <a:solidFill>
              <a:srgbClr val="591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1;p28"/>
            <p:cNvSpPr/>
            <p:nvPr/>
          </p:nvSpPr>
          <p:spPr>
            <a:xfrm>
              <a:off x="7697125" y="1351325"/>
              <a:ext cx="101850" cy="285800"/>
            </a:xfrm>
            <a:custGeom>
              <a:avLst/>
              <a:gdLst/>
              <a:ahLst/>
              <a:cxnLst/>
              <a:rect l="l" t="t" r="r" b="b"/>
              <a:pathLst>
                <a:path w="4074" h="11432" extrusionOk="0">
                  <a:moveTo>
                    <a:pt x="2066" y="1"/>
                  </a:moveTo>
                  <a:cubicBezTo>
                    <a:pt x="2028" y="1"/>
                    <a:pt x="2007" y="2"/>
                    <a:pt x="2007" y="2"/>
                  </a:cubicBezTo>
                  <a:cubicBezTo>
                    <a:pt x="882" y="124"/>
                    <a:pt x="61" y="1279"/>
                    <a:pt x="31" y="2981"/>
                  </a:cubicBezTo>
                  <a:cubicBezTo>
                    <a:pt x="0" y="3924"/>
                    <a:pt x="456" y="6142"/>
                    <a:pt x="700" y="7905"/>
                  </a:cubicBezTo>
                  <a:cubicBezTo>
                    <a:pt x="821" y="8696"/>
                    <a:pt x="1277" y="10367"/>
                    <a:pt x="1277" y="10428"/>
                  </a:cubicBezTo>
                  <a:lnTo>
                    <a:pt x="3861" y="11431"/>
                  </a:lnTo>
                  <a:cubicBezTo>
                    <a:pt x="3921" y="11006"/>
                    <a:pt x="3921" y="10398"/>
                    <a:pt x="3921" y="9455"/>
                  </a:cubicBezTo>
                  <a:cubicBezTo>
                    <a:pt x="3952" y="8118"/>
                    <a:pt x="4073" y="4653"/>
                    <a:pt x="3891" y="2252"/>
                  </a:cubicBezTo>
                  <a:cubicBezTo>
                    <a:pt x="3729" y="120"/>
                    <a:pt x="2370" y="1"/>
                    <a:pt x="2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2;p28"/>
            <p:cNvSpPr/>
            <p:nvPr/>
          </p:nvSpPr>
          <p:spPr>
            <a:xfrm>
              <a:off x="7677375" y="1351350"/>
              <a:ext cx="323725" cy="508425"/>
            </a:xfrm>
            <a:custGeom>
              <a:avLst/>
              <a:gdLst/>
              <a:ahLst/>
              <a:cxnLst/>
              <a:rect l="l" t="t" r="r" b="b"/>
              <a:pathLst>
                <a:path w="12949" h="20337" extrusionOk="0">
                  <a:moveTo>
                    <a:pt x="2866" y="0"/>
                  </a:moveTo>
                  <a:cubicBezTo>
                    <a:pt x="2099" y="0"/>
                    <a:pt x="1460" y="657"/>
                    <a:pt x="1520" y="1430"/>
                  </a:cubicBezTo>
                  <a:cubicBezTo>
                    <a:pt x="1550" y="2068"/>
                    <a:pt x="1672" y="2767"/>
                    <a:pt x="1459" y="3345"/>
                  </a:cubicBezTo>
                  <a:cubicBezTo>
                    <a:pt x="1034" y="4378"/>
                    <a:pt x="0" y="5685"/>
                    <a:pt x="456" y="6962"/>
                  </a:cubicBezTo>
                  <a:cubicBezTo>
                    <a:pt x="486" y="7053"/>
                    <a:pt x="517" y="7144"/>
                    <a:pt x="578" y="7236"/>
                  </a:cubicBezTo>
                  <a:cubicBezTo>
                    <a:pt x="790" y="7722"/>
                    <a:pt x="1034" y="8147"/>
                    <a:pt x="1277" y="8451"/>
                  </a:cubicBezTo>
                  <a:cubicBezTo>
                    <a:pt x="1459" y="8725"/>
                    <a:pt x="1611" y="8999"/>
                    <a:pt x="1733" y="9303"/>
                  </a:cubicBezTo>
                  <a:cubicBezTo>
                    <a:pt x="1824" y="9576"/>
                    <a:pt x="1915" y="9850"/>
                    <a:pt x="1915" y="10154"/>
                  </a:cubicBezTo>
                  <a:cubicBezTo>
                    <a:pt x="2280" y="13983"/>
                    <a:pt x="1490" y="17175"/>
                    <a:pt x="1490" y="17175"/>
                  </a:cubicBezTo>
                  <a:cubicBezTo>
                    <a:pt x="1490" y="17175"/>
                    <a:pt x="4256" y="20336"/>
                    <a:pt x="7660" y="20336"/>
                  </a:cubicBezTo>
                  <a:cubicBezTo>
                    <a:pt x="11095" y="20336"/>
                    <a:pt x="12158" y="18816"/>
                    <a:pt x="12158" y="18816"/>
                  </a:cubicBezTo>
                  <a:cubicBezTo>
                    <a:pt x="12158" y="18816"/>
                    <a:pt x="11338" y="16749"/>
                    <a:pt x="10760" y="15442"/>
                  </a:cubicBezTo>
                  <a:cubicBezTo>
                    <a:pt x="10335" y="14500"/>
                    <a:pt x="10335" y="12372"/>
                    <a:pt x="10639" y="10701"/>
                  </a:cubicBezTo>
                  <a:cubicBezTo>
                    <a:pt x="10973" y="8999"/>
                    <a:pt x="12949" y="4500"/>
                    <a:pt x="11581" y="2555"/>
                  </a:cubicBezTo>
                  <a:cubicBezTo>
                    <a:pt x="10213" y="579"/>
                    <a:pt x="5167" y="123"/>
                    <a:pt x="2918" y="1"/>
                  </a:cubicBezTo>
                  <a:cubicBezTo>
                    <a:pt x="2901" y="1"/>
                    <a:pt x="2883" y="0"/>
                    <a:pt x="2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3;p28"/>
            <p:cNvSpPr/>
            <p:nvPr/>
          </p:nvSpPr>
          <p:spPr>
            <a:xfrm>
              <a:off x="7691800" y="1512475"/>
              <a:ext cx="247000" cy="221900"/>
            </a:xfrm>
            <a:custGeom>
              <a:avLst/>
              <a:gdLst/>
              <a:ahLst/>
              <a:cxnLst/>
              <a:rect l="l" t="t" r="r" b="b"/>
              <a:pathLst>
                <a:path w="9880" h="8876" extrusionOk="0">
                  <a:moveTo>
                    <a:pt x="1" y="791"/>
                  </a:moveTo>
                  <a:lnTo>
                    <a:pt x="1" y="791"/>
                  </a:lnTo>
                  <a:cubicBezTo>
                    <a:pt x="2" y="794"/>
                    <a:pt x="4" y="798"/>
                    <a:pt x="6" y="803"/>
                  </a:cubicBezTo>
                  <a:lnTo>
                    <a:pt x="6" y="803"/>
                  </a:lnTo>
                  <a:cubicBezTo>
                    <a:pt x="4" y="799"/>
                    <a:pt x="3" y="795"/>
                    <a:pt x="1" y="791"/>
                  </a:cubicBezTo>
                  <a:close/>
                  <a:moveTo>
                    <a:pt x="7812" y="0"/>
                  </a:moveTo>
                  <a:cubicBezTo>
                    <a:pt x="7812" y="0"/>
                    <a:pt x="7812" y="639"/>
                    <a:pt x="7812" y="1490"/>
                  </a:cubicBezTo>
                  <a:cubicBezTo>
                    <a:pt x="7812" y="1490"/>
                    <a:pt x="7630" y="3344"/>
                    <a:pt x="7052" y="3587"/>
                  </a:cubicBezTo>
                  <a:cubicBezTo>
                    <a:pt x="6740" y="3726"/>
                    <a:pt x="6338" y="3756"/>
                    <a:pt x="6051" y="3756"/>
                  </a:cubicBezTo>
                  <a:cubicBezTo>
                    <a:pt x="5835" y="3756"/>
                    <a:pt x="5685" y="3739"/>
                    <a:pt x="5685" y="3739"/>
                  </a:cubicBezTo>
                  <a:cubicBezTo>
                    <a:pt x="4378" y="3374"/>
                    <a:pt x="2827" y="2888"/>
                    <a:pt x="2128" y="2645"/>
                  </a:cubicBezTo>
                  <a:cubicBezTo>
                    <a:pt x="952" y="2262"/>
                    <a:pt x="88" y="969"/>
                    <a:pt x="6" y="803"/>
                  </a:cubicBezTo>
                  <a:lnTo>
                    <a:pt x="6" y="803"/>
                  </a:lnTo>
                  <a:cubicBezTo>
                    <a:pt x="218" y="1284"/>
                    <a:pt x="459" y="1705"/>
                    <a:pt x="700" y="2006"/>
                  </a:cubicBezTo>
                  <a:cubicBezTo>
                    <a:pt x="882" y="2250"/>
                    <a:pt x="1034" y="2554"/>
                    <a:pt x="1156" y="2858"/>
                  </a:cubicBezTo>
                  <a:cubicBezTo>
                    <a:pt x="1733" y="3222"/>
                    <a:pt x="3679" y="3709"/>
                    <a:pt x="4742" y="4043"/>
                  </a:cubicBezTo>
                  <a:cubicBezTo>
                    <a:pt x="5563" y="4286"/>
                    <a:pt x="6809" y="4894"/>
                    <a:pt x="7448" y="5107"/>
                  </a:cubicBezTo>
                  <a:cubicBezTo>
                    <a:pt x="7660" y="5198"/>
                    <a:pt x="7812" y="5380"/>
                    <a:pt x="7812" y="5624"/>
                  </a:cubicBezTo>
                  <a:lnTo>
                    <a:pt x="7812" y="6201"/>
                  </a:lnTo>
                  <a:lnTo>
                    <a:pt x="5685" y="8876"/>
                  </a:lnTo>
                  <a:lnTo>
                    <a:pt x="9302" y="7326"/>
                  </a:lnTo>
                  <a:lnTo>
                    <a:pt x="9879" y="4104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4;p28"/>
            <p:cNvSpPr/>
            <p:nvPr/>
          </p:nvSpPr>
          <p:spPr>
            <a:xfrm>
              <a:off x="7675850" y="1571750"/>
              <a:ext cx="322225" cy="374650"/>
            </a:xfrm>
            <a:custGeom>
              <a:avLst/>
              <a:gdLst/>
              <a:ahLst/>
              <a:cxnLst/>
              <a:rect l="l" t="t" r="r" b="b"/>
              <a:pathLst>
                <a:path w="12889" h="14986" extrusionOk="0">
                  <a:moveTo>
                    <a:pt x="12797" y="11520"/>
                  </a:moveTo>
                  <a:lnTo>
                    <a:pt x="8785" y="365"/>
                  </a:lnTo>
                  <a:lnTo>
                    <a:pt x="8785" y="365"/>
                  </a:lnTo>
                  <a:lnTo>
                    <a:pt x="8845" y="91"/>
                  </a:lnTo>
                  <a:lnTo>
                    <a:pt x="8481" y="0"/>
                  </a:lnTo>
                  <a:cubicBezTo>
                    <a:pt x="8481" y="0"/>
                    <a:pt x="8390" y="0"/>
                    <a:pt x="8298" y="31"/>
                  </a:cubicBezTo>
                  <a:lnTo>
                    <a:pt x="274" y="2949"/>
                  </a:lnTo>
                  <a:cubicBezTo>
                    <a:pt x="92" y="3009"/>
                    <a:pt x="0" y="3192"/>
                    <a:pt x="92" y="3374"/>
                  </a:cubicBezTo>
                  <a:lnTo>
                    <a:pt x="4134" y="14681"/>
                  </a:lnTo>
                  <a:cubicBezTo>
                    <a:pt x="4195" y="14833"/>
                    <a:pt x="4347" y="14894"/>
                    <a:pt x="4347" y="14894"/>
                  </a:cubicBezTo>
                  <a:lnTo>
                    <a:pt x="4742" y="14985"/>
                  </a:lnTo>
                  <a:lnTo>
                    <a:pt x="4742" y="14833"/>
                  </a:lnTo>
                  <a:lnTo>
                    <a:pt x="12584" y="11976"/>
                  </a:lnTo>
                  <a:cubicBezTo>
                    <a:pt x="12797" y="11915"/>
                    <a:pt x="12888" y="11702"/>
                    <a:pt x="12797" y="1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5;p28"/>
            <p:cNvSpPr/>
            <p:nvPr/>
          </p:nvSpPr>
          <p:spPr>
            <a:xfrm>
              <a:off x="7685725" y="1573550"/>
              <a:ext cx="321450" cy="372550"/>
            </a:xfrm>
            <a:custGeom>
              <a:avLst/>
              <a:gdLst/>
              <a:ahLst/>
              <a:cxnLst/>
              <a:rect l="l" t="t" r="r" b="b"/>
              <a:pathLst>
                <a:path w="12858" h="14902" extrusionOk="0">
                  <a:moveTo>
                    <a:pt x="8385" y="1"/>
                  </a:moveTo>
                  <a:cubicBezTo>
                    <a:pt x="8346" y="1"/>
                    <a:pt x="8306" y="7"/>
                    <a:pt x="8268" y="19"/>
                  </a:cubicBezTo>
                  <a:lnTo>
                    <a:pt x="244" y="2937"/>
                  </a:lnTo>
                  <a:cubicBezTo>
                    <a:pt x="92" y="2998"/>
                    <a:pt x="0" y="3211"/>
                    <a:pt x="61" y="3393"/>
                  </a:cubicBezTo>
                  <a:lnTo>
                    <a:pt x="4104" y="14670"/>
                  </a:lnTo>
                  <a:cubicBezTo>
                    <a:pt x="4176" y="14814"/>
                    <a:pt x="4305" y="14902"/>
                    <a:pt x="4446" y="14902"/>
                  </a:cubicBezTo>
                  <a:cubicBezTo>
                    <a:pt x="4484" y="14902"/>
                    <a:pt x="4522" y="14896"/>
                    <a:pt x="4560" y="14883"/>
                  </a:cubicBezTo>
                  <a:lnTo>
                    <a:pt x="12584" y="11965"/>
                  </a:lnTo>
                  <a:cubicBezTo>
                    <a:pt x="12736" y="11904"/>
                    <a:pt x="12858" y="11722"/>
                    <a:pt x="12767" y="11539"/>
                  </a:cubicBezTo>
                  <a:lnTo>
                    <a:pt x="8724" y="232"/>
                  </a:lnTo>
                  <a:cubicBezTo>
                    <a:pt x="8676" y="88"/>
                    <a:pt x="8533" y="1"/>
                    <a:pt x="8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6;p28"/>
            <p:cNvSpPr/>
            <p:nvPr/>
          </p:nvSpPr>
          <p:spPr>
            <a:xfrm>
              <a:off x="7762475" y="1286025"/>
              <a:ext cx="116200" cy="132475"/>
            </a:xfrm>
            <a:custGeom>
              <a:avLst/>
              <a:gdLst/>
              <a:ahLst/>
              <a:cxnLst/>
              <a:rect l="l" t="t" r="r" b="b"/>
              <a:pathLst>
                <a:path w="4648" h="5299" extrusionOk="0">
                  <a:moveTo>
                    <a:pt x="3496" y="0"/>
                  </a:moveTo>
                  <a:lnTo>
                    <a:pt x="0" y="1307"/>
                  </a:lnTo>
                  <a:cubicBezTo>
                    <a:pt x="912" y="2371"/>
                    <a:pt x="882" y="5198"/>
                    <a:pt x="882" y="5198"/>
                  </a:cubicBezTo>
                  <a:cubicBezTo>
                    <a:pt x="1201" y="5267"/>
                    <a:pt x="1500" y="5298"/>
                    <a:pt x="1778" y="5298"/>
                  </a:cubicBezTo>
                  <a:cubicBezTo>
                    <a:pt x="3700" y="5298"/>
                    <a:pt x="4647" y="3830"/>
                    <a:pt x="4621" y="3405"/>
                  </a:cubicBezTo>
                  <a:cubicBezTo>
                    <a:pt x="4590" y="2918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17;p28"/>
            <p:cNvSpPr/>
            <p:nvPr/>
          </p:nvSpPr>
          <p:spPr>
            <a:xfrm>
              <a:off x="7709275" y="1107100"/>
              <a:ext cx="187725" cy="251150"/>
            </a:xfrm>
            <a:custGeom>
              <a:avLst/>
              <a:gdLst/>
              <a:ahLst/>
              <a:cxnLst/>
              <a:rect l="l" t="t" r="r" b="b"/>
              <a:pathLst>
                <a:path w="7509" h="10046" extrusionOk="0">
                  <a:moveTo>
                    <a:pt x="3693" y="1"/>
                  </a:moveTo>
                  <a:cubicBezTo>
                    <a:pt x="3521" y="1"/>
                    <a:pt x="3353" y="15"/>
                    <a:pt x="3192" y="45"/>
                  </a:cubicBezTo>
                  <a:cubicBezTo>
                    <a:pt x="1703" y="288"/>
                    <a:pt x="517" y="1322"/>
                    <a:pt x="365" y="2750"/>
                  </a:cubicBezTo>
                  <a:cubicBezTo>
                    <a:pt x="365" y="2750"/>
                    <a:pt x="1" y="5151"/>
                    <a:pt x="609" y="7279"/>
                  </a:cubicBezTo>
                  <a:cubicBezTo>
                    <a:pt x="1247" y="9407"/>
                    <a:pt x="2128" y="10015"/>
                    <a:pt x="2615" y="10045"/>
                  </a:cubicBezTo>
                  <a:cubicBezTo>
                    <a:pt x="2621" y="10045"/>
                    <a:pt x="2628" y="10046"/>
                    <a:pt x="2636" y="10046"/>
                  </a:cubicBezTo>
                  <a:cubicBezTo>
                    <a:pt x="3172" y="10046"/>
                    <a:pt x="5757" y="8954"/>
                    <a:pt x="6597" y="6945"/>
                  </a:cubicBezTo>
                  <a:cubicBezTo>
                    <a:pt x="7417" y="4908"/>
                    <a:pt x="7508" y="3236"/>
                    <a:pt x="7113" y="2021"/>
                  </a:cubicBezTo>
                  <a:cubicBezTo>
                    <a:pt x="6789" y="938"/>
                    <a:pt x="5091" y="1"/>
                    <a:pt x="3693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8;p28"/>
            <p:cNvSpPr/>
            <p:nvPr/>
          </p:nvSpPr>
          <p:spPr>
            <a:xfrm>
              <a:off x="7703200" y="1094175"/>
              <a:ext cx="247000" cy="357750"/>
            </a:xfrm>
            <a:custGeom>
              <a:avLst/>
              <a:gdLst/>
              <a:ahLst/>
              <a:cxnLst/>
              <a:rect l="l" t="t" r="r" b="b"/>
              <a:pathLst>
                <a:path w="9880" h="14310" extrusionOk="0">
                  <a:moveTo>
                    <a:pt x="4496" y="1"/>
                  </a:moveTo>
                  <a:cubicBezTo>
                    <a:pt x="2925" y="1"/>
                    <a:pt x="1414" y="875"/>
                    <a:pt x="669" y="2082"/>
                  </a:cubicBezTo>
                  <a:cubicBezTo>
                    <a:pt x="639" y="2142"/>
                    <a:pt x="608" y="2173"/>
                    <a:pt x="578" y="2234"/>
                  </a:cubicBezTo>
                  <a:cubicBezTo>
                    <a:pt x="1" y="3328"/>
                    <a:pt x="700" y="4665"/>
                    <a:pt x="1946" y="4908"/>
                  </a:cubicBezTo>
                  <a:cubicBezTo>
                    <a:pt x="2523" y="5030"/>
                    <a:pt x="5837" y="5212"/>
                    <a:pt x="5897" y="6185"/>
                  </a:cubicBezTo>
                  <a:cubicBezTo>
                    <a:pt x="5928" y="6459"/>
                    <a:pt x="5928" y="6793"/>
                    <a:pt x="5928" y="7158"/>
                  </a:cubicBezTo>
                  <a:lnTo>
                    <a:pt x="5928" y="7219"/>
                  </a:lnTo>
                  <a:cubicBezTo>
                    <a:pt x="5928" y="7796"/>
                    <a:pt x="5928" y="8981"/>
                    <a:pt x="5989" y="9985"/>
                  </a:cubicBezTo>
                  <a:cubicBezTo>
                    <a:pt x="5989" y="9985"/>
                    <a:pt x="6110" y="14088"/>
                    <a:pt x="6414" y="14301"/>
                  </a:cubicBezTo>
                  <a:cubicBezTo>
                    <a:pt x="6424" y="14307"/>
                    <a:pt x="6435" y="14310"/>
                    <a:pt x="6446" y="14310"/>
                  </a:cubicBezTo>
                  <a:cubicBezTo>
                    <a:pt x="6780" y="14310"/>
                    <a:pt x="7693" y="11798"/>
                    <a:pt x="8663" y="11504"/>
                  </a:cubicBezTo>
                  <a:cubicBezTo>
                    <a:pt x="8663" y="11504"/>
                    <a:pt x="9879" y="4149"/>
                    <a:pt x="7691" y="1535"/>
                  </a:cubicBezTo>
                  <a:cubicBezTo>
                    <a:pt x="6767" y="446"/>
                    <a:pt x="5616" y="1"/>
                    <a:pt x="4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9;p28"/>
            <p:cNvSpPr/>
            <p:nvPr/>
          </p:nvSpPr>
          <p:spPr>
            <a:xfrm>
              <a:off x="7845300" y="1243950"/>
              <a:ext cx="31950" cy="54250"/>
            </a:xfrm>
            <a:custGeom>
              <a:avLst/>
              <a:gdLst/>
              <a:ahLst/>
              <a:cxnLst/>
              <a:rect l="l" t="t" r="r" b="b"/>
              <a:pathLst>
                <a:path w="1278" h="2170" extrusionOk="0">
                  <a:moveTo>
                    <a:pt x="647" y="0"/>
                  </a:moveTo>
                  <a:cubicBezTo>
                    <a:pt x="255" y="0"/>
                    <a:pt x="1" y="407"/>
                    <a:pt x="1" y="407"/>
                  </a:cubicBezTo>
                  <a:lnTo>
                    <a:pt x="61" y="2170"/>
                  </a:lnTo>
                  <a:cubicBezTo>
                    <a:pt x="61" y="2170"/>
                    <a:pt x="65" y="2170"/>
                    <a:pt x="72" y="2170"/>
                  </a:cubicBezTo>
                  <a:cubicBezTo>
                    <a:pt x="172" y="2170"/>
                    <a:pt x="927" y="2143"/>
                    <a:pt x="1125" y="1349"/>
                  </a:cubicBezTo>
                  <a:cubicBezTo>
                    <a:pt x="1277" y="802"/>
                    <a:pt x="1247" y="72"/>
                    <a:pt x="760" y="12"/>
                  </a:cubicBezTo>
                  <a:cubicBezTo>
                    <a:pt x="721" y="4"/>
                    <a:pt x="683" y="0"/>
                    <a:pt x="6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0;p28"/>
            <p:cNvSpPr/>
            <p:nvPr/>
          </p:nvSpPr>
          <p:spPr>
            <a:xfrm>
              <a:off x="7754125" y="1737400"/>
              <a:ext cx="114000" cy="79075"/>
            </a:xfrm>
            <a:custGeom>
              <a:avLst/>
              <a:gdLst/>
              <a:ahLst/>
              <a:cxnLst/>
              <a:rect l="l" t="t" r="r" b="b"/>
              <a:pathLst>
                <a:path w="4560" h="3163" extrusionOk="0">
                  <a:moveTo>
                    <a:pt x="3344" y="0"/>
                  </a:moveTo>
                  <a:cubicBezTo>
                    <a:pt x="3344" y="0"/>
                    <a:pt x="1034" y="1703"/>
                    <a:pt x="243" y="2007"/>
                  </a:cubicBezTo>
                  <a:cubicBezTo>
                    <a:pt x="152" y="2037"/>
                    <a:pt x="91" y="2067"/>
                    <a:pt x="0" y="2098"/>
                  </a:cubicBezTo>
                  <a:cubicBezTo>
                    <a:pt x="0" y="2098"/>
                    <a:pt x="1597" y="3162"/>
                    <a:pt x="1641" y="3162"/>
                  </a:cubicBezTo>
                  <a:cubicBezTo>
                    <a:pt x="1641" y="3162"/>
                    <a:pt x="1641" y="3162"/>
                    <a:pt x="1641" y="3162"/>
                  </a:cubicBezTo>
                  <a:cubicBezTo>
                    <a:pt x="2219" y="2554"/>
                    <a:pt x="4559" y="1490"/>
                    <a:pt x="4559" y="149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1;p28"/>
            <p:cNvSpPr/>
            <p:nvPr/>
          </p:nvSpPr>
          <p:spPr>
            <a:xfrm>
              <a:off x="7719150" y="1767800"/>
              <a:ext cx="95775" cy="82050"/>
            </a:xfrm>
            <a:custGeom>
              <a:avLst/>
              <a:gdLst/>
              <a:ahLst/>
              <a:cxnLst/>
              <a:rect l="l" t="t" r="r" b="b"/>
              <a:pathLst>
                <a:path w="3831" h="3282" extrusionOk="0">
                  <a:moveTo>
                    <a:pt x="3010" y="0"/>
                  </a:moveTo>
                  <a:cubicBezTo>
                    <a:pt x="3010" y="0"/>
                    <a:pt x="2554" y="335"/>
                    <a:pt x="2463" y="365"/>
                  </a:cubicBezTo>
                  <a:cubicBezTo>
                    <a:pt x="2402" y="395"/>
                    <a:pt x="2007" y="365"/>
                    <a:pt x="1673" y="547"/>
                  </a:cubicBezTo>
                  <a:cubicBezTo>
                    <a:pt x="1308" y="699"/>
                    <a:pt x="1126" y="1094"/>
                    <a:pt x="943" y="1186"/>
                  </a:cubicBezTo>
                  <a:cubicBezTo>
                    <a:pt x="730" y="1246"/>
                    <a:pt x="366" y="1246"/>
                    <a:pt x="183" y="1459"/>
                  </a:cubicBezTo>
                  <a:cubicBezTo>
                    <a:pt x="1" y="1642"/>
                    <a:pt x="487" y="3040"/>
                    <a:pt x="761" y="3192"/>
                  </a:cubicBezTo>
                  <a:cubicBezTo>
                    <a:pt x="856" y="3255"/>
                    <a:pt x="996" y="3282"/>
                    <a:pt x="1159" y="3282"/>
                  </a:cubicBezTo>
                  <a:cubicBezTo>
                    <a:pt x="1465" y="3282"/>
                    <a:pt x="1853" y="3189"/>
                    <a:pt x="2189" y="3070"/>
                  </a:cubicBezTo>
                  <a:cubicBezTo>
                    <a:pt x="2706" y="2857"/>
                    <a:pt x="2980" y="1976"/>
                    <a:pt x="3192" y="1763"/>
                  </a:cubicBezTo>
                  <a:cubicBezTo>
                    <a:pt x="3436" y="1550"/>
                    <a:pt x="3831" y="1338"/>
                    <a:pt x="3831" y="1338"/>
                  </a:cubicBezTo>
                  <a:lnTo>
                    <a:pt x="301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2;p28"/>
            <p:cNvSpPr/>
            <p:nvPr/>
          </p:nvSpPr>
          <p:spPr>
            <a:xfrm>
              <a:off x="7731425" y="1777675"/>
              <a:ext cx="40200" cy="16275"/>
            </a:xfrm>
            <a:custGeom>
              <a:avLst/>
              <a:gdLst/>
              <a:ahLst/>
              <a:cxnLst/>
              <a:rect l="l" t="t" r="r" b="b"/>
              <a:pathLst>
                <a:path w="1608" h="651" extrusionOk="0">
                  <a:moveTo>
                    <a:pt x="1607" y="0"/>
                  </a:moveTo>
                  <a:cubicBezTo>
                    <a:pt x="1607" y="0"/>
                    <a:pt x="878" y="0"/>
                    <a:pt x="726" y="31"/>
                  </a:cubicBezTo>
                  <a:cubicBezTo>
                    <a:pt x="574" y="61"/>
                    <a:pt x="57" y="396"/>
                    <a:pt x="27" y="456"/>
                  </a:cubicBezTo>
                  <a:cubicBezTo>
                    <a:pt x="0" y="509"/>
                    <a:pt x="64" y="651"/>
                    <a:pt x="238" y="651"/>
                  </a:cubicBezTo>
                  <a:cubicBezTo>
                    <a:pt x="266" y="651"/>
                    <a:pt x="297" y="647"/>
                    <a:pt x="331" y="639"/>
                  </a:cubicBezTo>
                  <a:cubicBezTo>
                    <a:pt x="543" y="578"/>
                    <a:pt x="969" y="578"/>
                    <a:pt x="969" y="57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3;p28"/>
            <p:cNvSpPr/>
            <p:nvPr/>
          </p:nvSpPr>
          <p:spPr>
            <a:xfrm>
              <a:off x="7816425" y="1400775"/>
              <a:ext cx="170250" cy="391350"/>
            </a:xfrm>
            <a:custGeom>
              <a:avLst/>
              <a:gdLst/>
              <a:ahLst/>
              <a:cxnLst/>
              <a:rect l="l" t="t" r="r" b="b"/>
              <a:pathLst>
                <a:path w="6810" h="15654" extrusionOk="0">
                  <a:moveTo>
                    <a:pt x="5018" y="0"/>
                  </a:moveTo>
                  <a:cubicBezTo>
                    <a:pt x="5017" y="0"/>
                    <a:pt x="5016" y="0"/>
                    <a:pt x="5016" y="0"/>
                  </a:cubicBezTo>
                  <a:cubicBezTo>
                    <a:pt x="3891" y="122"/>
                    <a:pt x="2827" y="1398"/>
                    <a:pt x="2767" y="3131"/>
                  </a:cubicBezTo>
                  <a:cubicBezTo>
                    <a:pt x="2736" y="4529"/>
                    <a:pt x="3374" y="8785"/>
                    <a:pt x="3587" y="10213"/>
                  </a:cubicBezTo>
                  <a:cubicBezTo>
                    <a:pt x="3648" y="10517"/>
                    <a:pt x="3526" y="10821"/>
                    <a:pt x="3283" y="11034"/>
                  </a:cubicBezTo>
                  <a:cubicBezTo>
                    <a:pt x="1976" y="12158"/>
                    <a:pt x="1" y="13952"/>
                    <a:pt x="1" y="13952"/>
                  </a:cubicBezTo>
                  <a:cubicBezTo>
                    <a:pt x="1034" y="14438"/>
                    <a:pt x="1216" y="15654"/>
                    <a:pt x="1216" y="15654"/>
                  </a:cubicBezTo>
                  <a:cubicBezTo>
                    <a:pt x="1216" y="15654"/>
                    <a:pt x="5988" y="12766"/>
                    <a:pt x="6475" y="12037"/>
                  </a:cubicBezTo>
                  <a:cubicBezTo>
                    <a:pt x="6718" y="11642"/>
                    <a:pt x="6657" y="10943"/>
                    <a:pt x="6688" y="9605"/>
                  </a:cubicBezTo>
                  <a:cubicBezTo>
                    <a:pt x="6688" y="8237"/>
                    <a:pt x="6809" y="4803"/>
                    <a:pt x="6657" y="2371"/>
                  </a:cubicBezTo>
                  <a:cubicBezTo>
                    <a:pt x="6479" y="29"/>
                    <a:pt x="5087" y="0"/>
                    <a:pt x="5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4;p28"/>
            <p:cNvSpPr/>
            <p:nvPr/>
          </p:nvSpPr>
          <p:spPr>
            <a:xfrm>
              <a:off x="7700175" y="1181150"/>
              <a:ext cx="38000" cy="54750"/>
            </a:xfrm>
            <a:custGeom>
              <a:avLst/>
              <a:gdLst/>
              <a:ahLst/>
              <a:cxnLst/>
              <a:rect l="l" t="t" r="r" b="b"/>
              <a:pathLst>
                <a:path w="1520" h="2190" extrusionOk="0">
                  <a:moveTo>
                    <a:pt x="547" y="1"/>
                  </a:moveTo>
                  <a:cubicBezTo>
                    <a:pt x="547" y="1"/>
                    <a:pt x="0" y="1126"/>
                    <a:pt x="608" y="2189"/>
                  </a:cubicBezTo>
                  <a:cubicBezTo>
                    <a:pt x="608" y="2189"/>
                    <a:pt x="699" y="791"/>
                    <a:pt x="1520" y="548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3184;p50"/>
          <p:cNvGrpSpPr/>
          <p:nvPr/>
        </p:nvGrpSpPr>
        <p:grpSpPr>
          <a:xfrm>
            <a:off x="4411141" y="2667000"/>
            <a:ext cx="2199539" cy="2272746"/>
            <a:chOff x="4885775" y="1439913"/>
            <a:chExt cx="2102700" cy="2263675"/>
          </a:xfrm>
        </p:grpSpPr>
        <p:sp>
          <p:nvSpPr>
            <p:cNvPr id="99" name="Google Shape;3185;p50"/>
            <p:cNvSpPr/>
            <p:nvPr/>
          </p:nvSpPr>
          <p:spPr>
            <a:xfrm>
              <a:off x="4885775" y="1439913"/>
              <a:ext cx="2097225" cy="2263675"/>
            </a:xfrm>
            <a:custGeom>
              <a:avLst/>
              <a:gdLst/>
              <a:ahLst/>
              <a:cxnLst/>
              <a:rect l="l" t="t" r="r" b="b"/>
              <a:pathLst>
                <a:path w="83889" h="90547" extrusionOk="0">
                  <a:moveTo>
                    <a:pt x="46121" y="0"/>
                  </a:moveTo>
                  <a:cubicBezTo>
                    <a:pt x="45453" y="0"/>
                    <a:pt x="44767" y="205"/>
                    <a:pt x="44202" y="532"/>
                  </a:cubicBezTo>
                  <a:lnTo>
                    <a:pt x="1970" y="24701"/>
                  </a:lnTo>
                  <a:cubicBezTo>
                    <a:pt x="757" y="25417"/>
                    <a:pt x="1" y="26710"/>
                    <a:pt x="1" y="28123"/>
                  </a:cubicBezTo>
                  <a:lnTo>
                    <a:pt x="60" y="68684"/>
                  </a:lnTo>
                  <a:cubicBezTo>
                    <a:pt x="60" y="69102"/>
                    <a:pt x="279" y="69500"/>
                    <a:pt x="657" y="69718"/>
                  </a:cubicBezTo>
                  <a:lnTo>
                    <a:pt x="35788" y="90009"/>
                  </a:lnTo>
                  <a:cubicBezTo>
                    <a:pt x="36394" y="90367"/>
                    <a:pt x="37071" y="90546"/>
                    <a:pt x="37747" y="90546"/>
                  </a:cubicBezTo>
                  <a:cubicBezTo>
                    <a:pt x="38423" y="90546"/>
                    <a:pt x="39100" y="90367"/>
                    <a:pt x="39707" y="90009"/>
                  </a:cubicBezTo>
                  <a:cubicBezTo>
                    <a:pt x="39707" y="90009"/>
                    <a:pt x="76667" y="68644"/>
                    <a:pt x="82973" y="65004"/>
                  </a:cubicBezTo>
                  <a:cubicBezTo>
                    <a:pt x="83550" y="64666"/>
                    <a:pt x="83888" y="64069"/>
                    <a:pt x="83888" y="63412"/>
                  </a:cubicBezTo>
                  <a:lnTo>
                    <a:pt x="83809" y="61901"/>
                  </a:lnTo>
                  <a:cubicBezTo>
                    <a:pt x="83749" y="61861"/>
                    <a:pt x="46669" y="43818"/>
                    <a:pt x="45456" y="43221"/>
                  </a:cubicBezTo>
                  <a:lnTo>
                    <a:pt x="49175" y="41033"/>
                  </a:lnTo>
                  <a:lnTo>
                    <a:pt x="49116" y="1785"/>
                  </a:lnTo>
                  <a:cubicBezTo>
                    <a:pt x="49116" y="730"/>
                    <a:pt x="47982" y="353"/>
                    <a:pt x="46788" y="74"/>
                  </a:cubicBezTo>
                  <a:cubicBezTo>
                    <a:pt x="46572" y="24"/>
                    <a:pt x="46347" y="0"/>
                    <a:pt x="46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86;p50"/>
            <p:cNvSpPr/>
            <p:nvPr/>
          </p:nvSpPr>
          <p:spPr>
            <a:xfrm>
              <a:off x="4971325" y="2011688"/>
              <a:ext cx="1104550" cy="1039400"/>
            </a:xfrm>
            <a:custGeom>
              <a:avLst/>
              <a:gdLst/>
              <a:ahLst/>
              <a:cxnLst/>
              <a:rect l="l" t="t" r="r" b="b"/>
              <a:pathLst>
                <a:path w="44182" h="41576" extrusionOk="0">
                  <a:moveTo>
                    <a:pt x="26836" y="12174"/>
                  </a:moveTo>
                  <a:lnTo>
                    <a:pt x="26855" y="21862"/>
                  </a:lnTo>
                  <a:lnTo>
                    <a:pt x="16929" y="27591"/>
                  </a:lnTo>
                  <a:lnTo>
                    <a:pt x="16889" y="17904"/>
                  </a:lnTo>
                  <a:lnTo>
                    <a:pt x="26836" y="12174"/>
                  </a:lnTo>
                  <a:close/>
                  <a:moveTo>
                    <a:pt x="12652" y="20350"/>
                  </a:moveTo>
                  <a:lnTo>
                    <a:pt x="12692" y="30038"/>
                  </a:lnTo>
                  <a:lnTo>
                    <a:pt x="2745" y="35767"/>
                  </a:lnTo>
                  <a:lnTo>
                    <a:pt x="2726" y="26099"/>
                  </a:lnTo>
                  <a:lnTo>
                    <a:pt x="12652" y="20350"/>
                  </a:lnTo>
                  <a:close/>
                  <a:moveTo>
                    <a:pt x="44142" y="0"/>
                  </a:moveTo>
                  <a:lnTo>
                    <a:pt x="0" y="25503"/>
                  </a:lnTo>
                  <a:lnTo>
                    <a:pt x="40" y="41576"/>
                  </a:lnTo>
                  <a:lnTo>
                    <a:pt x="44182" y="16073"/>
                  </a:lnTo>
                  <a:lnTo>
                    <a:pt x="44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87;p50"/>
            <p:cNvSpPr/>
            <p:nvPr/>
          </p:nvSpPr>
          <p:spPr>
            <a:xfrm>
              <a:off x="4917600" y="2462238"/>
              <a:ext cx="2070875" cy="1201550"/>
            </a:xfrm>
            <a:custGeom>
              <a:avLst/>
              <a:gdLst/>
              <a:ahLst/>
              <a:cxnLst/>
              <a:rect l="l" t="t" r="r" b="b"/>
              <a:pathLst>
                <a:path w="82835" h="48062" extrusionOk="0">
                  <a:moveTo>
                    <a:pt x="47942" y="1"/>
                  </a:moveTo>
                  <a:lnTo>
                    <a:pt x="1" y="27652"/>
                  </a:lnTo>
                  <a:lnTo>
                    <a:pt x="34594" y="47644"/>
                  </a:lnTo>
                  <a:cubicBezTo>
                    <a:pt x="35082" y="47922"/>
                    <a:pt x="35619" y="48062"/>
                    <a:pt x="36153" y="48062"/>
                  </a:cubicBezTo>
                  <a:cubicBezTo>
                    <a:pt x="36688" y="48062"/>
                    <a:pt x="37220" y="47922"/>
                    <a:pt x="37698" y="47644"/>
                  </a:cubicBezTo>
                  <a:lnTo>
                    <a:pt x="81839" y="22142"/>
                  </a:lnTo>
                  <a:cubicBezTo>
                    <a:pt x="82834" y="21585"/>
                    <a:pt x="82834" y="20172"/>
                    <a:pt x="81839" y="19595"/>
                  </a:cubicBezTo>
                  <a:lnTo>
                    <a:pt x="47942" y="1"/>
                  </a:lnTo>
                  <a:close/>
                </a:path>
              </a:pathLst>
            </a:custGeom>
            <a:solidFill>
              <a:srgbClr val="FE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88;p50"/>
            <p:cNvSpPr/>
            <p:nvPr/>
          </p:nvSpPr>
          <p:spPr>
            <a:xfrm>
              <a:off x="5129475" y="31405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1"/>
                  </a:moveTo>
                  <a:cubicBezTo>
                    <a:pt x="1432" y="558"/>
                    <a:pt x="955" y="816"/>
                    <a:pt x="0" y="1373"/>
                  </a:cubicBezTo>
                  <a:cubicBezTo>
                    <a:pt x="955" y="1910"/>
                    <a:pt x="1432" y="2189"/>
                    <a:pt x="2407" y="272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2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89;p50"/>
            <p:cNvSpPr/>
            <p:nvPr/>
          </p:nvSpPr>
          <p:spPr>
            <a:xfrm>
              <a:off x="5217500" y="30898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55" y="1930"/>
                    <a:pt x="1452" y="2189"/>
                    <a:pt x="2407" y="2746"/>
                  </a:cubicBezTo>
                  <a:cubicBezTo>
                    <a:pt x="3362" y="2189"/>
                    <a:pt x="3839" y="1930"/>
                    <a:pt x="4794" y="1373"/>
                  </a:cubicBezTo>
                  <a:cubicBezTo>
                    <a:pt x="3839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90;p50"/>
            <p:cNvSpPr/>
            <p:nvPr/>
          </p:nvSpPr>
          <p:spPr>
            <a:xfrm>
              <a:off x="5305525" y="303963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26"/>
                  </a:cubicBezTo>
                  <a:cubicBezTo>
                    <a:pt x="3362" y="2189"/>
                    <a:pt x="3839" y="1910"/>
                    <a:pt x="4794" y="1353"/>
                  </a:cubicBezTo>
                  <a:cubicBezTo>
                    <a:pt x="3839" y="816"/>
                    <a:pt x="334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91;p50"/>
            <p:cNvSpPr/>
            <p:nvPr/>
          </p:nvSpPr>
          <p:spPr>
            <a:xfrm>
              <a:off x="5393550" y="29889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75" y="1910"/>
                    <a:pt x="1452" y="2188"/>
                    <a:pt x="2407" y="2726"/>
                  </a:cubicBezTo>
                  <a:cubicBezTo>
                    <a:pt x="3362" y="2188"/>
                    <a:pt x="3839" y="1910"/>
                    <a:pt x="4794" y="1373"/>
                  </a:cubicBezTo>
                  <a:cubicBezTo>
                    <a:pt x="3839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92;p50"/>
            <p:cNvSpPr/>
            <p:nvPr/>
          </p:nvSpPr>
          <p:spPr>
            <a:xfrm>
              <a:off x="5481575" y="29381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2" y="557"/>
                    <a:pt x="955" y="836"/>
                    <a:pt x="0" y="1373"/>
                  </a:cubicBezTo>
                  <a:cubicBezTo>
                    <a:pt x="975" y="1930"/>
                    <a:pt x="1452" y="2188"/>
                    <a:pt x="2407" y="2745"/>
                  </a:cubicBezTo>
                  <a:cubicBezTo>
                    <a:pt x="3362" y="2188"/>
                    <a:pt x="3839" y="1930"/>
                    <a:pt x="4794" y="1373"/>
                  </a:cubicBezTo>
                  <a:cubicBezTo>
                    <a:pt x="3839" y="81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93;p50"/>
            <p:cNvSpPr/>
            <p:nvPr/>
          </p:nvSpPr>
          <p:spPr>
            <a:xfrm>
              <a:off x="5569600" y="28879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53"/>
                  </a:cubicBezTo>
                  <a:cubicBezTo>
                    <a:pt x="975" y="1910"/>
                    <a:pt x="1452" y="2188"/>
                    <a:pt x="2427" y="2725"/>
                  </a:cubicBezTo>
                  <a:cubicBezTo>
                    <a:pt x="3382" y="2188"/>
                    <a:pt x="3859" y="1910"/>
                    <a:pt x="4814" y="1353"/>
                  </a:cubicBezTo>
                  <a:cubicBezTo>
                    <a:pt x="3839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94;p50"/>
            <p:cNvSpPr/>
            <p:nvPr/>
          </p:nvSpPr>
          <p:spPr>
            <a:xfrm>
              <a:off x="5657625" y="2837238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75" y="1910"/>
                    <a:pt x="1452" y="2188"/>
                    <a:pt x="2427" y="2725"/>
                  </a:cubicBezTo>
                  <a:cubicBezTo>
                    <a:pt x="3382" y="2188"/>
                    <a:pt x="3859" y="1910"/>
                    <a:pt x="4814" y="1353"/>
                  </a:cubicBezTo>
                  <a:cubicBezTo>
                    <a:pt x="3840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95;p50"/>
            <p:cNvSpPr/>
            <p:nvPr/>
          </p:nvSpPr>
          <p:spPr>
            <a:xfrm>
              <a:off x="5745650" y="278648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7" y="1"/>
                  </a:moveTo>
                  <a:cubicBezTo>
                    <a:pt x="1432" y="558"/>
                    <a:pt x="955" y="817"/>
                    <a:pt x="0" y="1374"/>
                  </a:cubicBezTo>
                  <a:cubicBezTo>
                    <a:pt x="975" y="1911"/>
                    <a:pt x="1452" y="2189"/>
                    <a:pt x="2427" y="2746"/>
                  </a:cubicBezTo>
                  <a:cubicBezTo>
                    <a:pt x="3382" y="2189"/>
                    <a:pt x="3859" y="1911"/>
                    <a:pt x="4814" y="1374"/>
                  </a:cubicBezTo>
                  <a:cubicBezTo>
                    <a:pt x="3840" y="817"/>
                    <a:pt x="336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96;p50"/>
            <p:cNvSpPr/>
            <p:nvPr/>
          </p:nvSpPr>
          <p:spPr>
            <a:xfrm>
              <a:off x="5834175" y="2735763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55" y="1930"/>
                    <a:pt x="1432" y="2209"/>
                    <a:pt x="2407" y="2746"/>
                  </a:cubicBezTo>
                  <a:cubicBezTo>
                    <a:pt x="3362" y="2189"/>
                    <a:pt x="3839" y="1930"/>
                    <a:pt x="4794" y="1373"/>
                  </a:cubicBezTo>
                  <a:cubicBezTo>
                    <a:pt x="3820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97;p50"/>
            <p:cNvSpPr/>
            <p:nvPr/>
          </p:nvSpPr>
          <p:spPr>
            <a:xfrm>
              <a:off x="5922200" y="2685538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7" y="1"/>
                  </a:moveTo>
                  <a:cubicBezTo>
                    <a:pt x="1432" y="538"/>
                    <a:pt x="955" y="816"/>
                    <a:pt x="0" y="1373"/>
                  </a:cubicBezTo>
                  <a:cubicBezTo>
                    <a:pt x="955" y="1910"/>
                    <a:pt x="1432" y="2189"/>
                    <a:pt x="2407" y="2726"/>
                  </a:cubicBezTo>
                  <a:cubicBezTo>
                    <a:pt x="3362" y="2189"/>
                    <a:pt x="3839" y="1910"/>
                    <a:pt x="4794" y="1353"/>
                  </a:cubicBezTo>
                  <a:cubicBezTo>
                    <a:pt x="3839" y="816"/>
                    <a:pt x="3342" y="53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98;p50"/>
            <p:cNvSpPr/>
            <p:nvPr/>
          </p:nvSpPr>
          <p:spPr>
            <a:xfrm>
              <a:off x="6010225" y="26348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1"/>
                  </a:moveTo>
                  <a:cubicBezTo>
                    <a:pt x="1432" y="538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2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39" y="816"/>
                    <a:pt x="3342" y="53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99;p50"/>
            <p:cNvSpPr/>
            <p:nvPr/>
          </p:nvSpPr>
          <p:spPr>
            <a:xfrm>
              <a:off x="6098250" y="25840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75" y="1930"/>
                    <a:pt x="1452" y="2189"/>
                    <a:pt x="2407" y="274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39" y="816"/>
                    <a:pt x="336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00;p50"/>
            <p:cNvSpPr/>
            <p:nvPr/>
          </p:nvSpPr>
          <p:spPr>
            <a:xfrm>
              <a:off x="5214000" y="3188338"/>
              <a:ext cx="119900" cy="68650"/>
            </a:xfrm>
            <a:custGeom>
              <a:avLst/>
              <a:gdLst/>
              <a:ahLst/>
              <a:cxnLst/>
              <a:rect l="l" t="t" r="r" b="b"/>
              <a:pathLst>
                <a:path w="4796" h="2746" extrusionOk="0">
                  <a:moveTo>
                    <a:pt x="2388" y="0"/>
                  </a:moveTo>
                  <a:cubicBezTo>
                    <a:pt x="1433" y="557"/>
                    <a:pt x="956" y="836"/>
                    <a:pt x="1" y="1373"/>
                  </a:cubicBezTo>
                  <a:cubicBezTo>
                    <a:pt x="976" y="1930"/>
                    <a:pt x="1453" y="2188"/>
                    <a:pt x="2408" y="2745"/>
                  </a:cubicBezTo>
                  <a:cubicBezTo>
                    <a:pt x="3363" y="2188"/>
                    <a:pt x="3840" y="1910"/>
                    <a:pt x="4795" y="1373"/>
                  </a:cubicBezTo>
                  <a:cubicBezTo>
                    <a:pt x="3840" y="81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01;p50"/>
            <p:cNvSpPr/>
            <p:nvPr/>
          </p:nvSpPr>
          <p:spPr>
            <a:xfrm>
              <a:off x="5302025" y="3138113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7"/>
                    <a:pt x="956" y="816"/>
                    <a:pt x="1" y="1373"/>
                  </a:cubicBezTo>
                  <a:cubicBezTo>
                    <a:pt x="976" y="1910"/>
                    <a:pt x="1453" y="2188"/>
                    <a:pt x="2408" y="2725"/>
                  </a:cubicBezTo>
                  <a:cubicBezTo>
                    <a:pt x="3363" y="2188"/>
                    <a:pt x="3840" y="1910"/>
                    <a:pt x="4795" y="1353"/>
                  </a:cubicBezTo>
                  <a:cubicBezTo>
                    <a:pt x="3840" y="816"/>
                    <a:pt x="3363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02;p50"/>
            <p:cNvSpPr/>
            <p:nvPr/>
          </p:nvSpPr>
          <p:spPr>
            <a:xfrm>
              <a:off x="5390050" y="3087388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7"/>
                    <a:pt x="956" y="816"/>
                    <a:pt x="1" y="1373"/>
                  </a:cubicBezTo>
                  <a:cubicBezTo>
                    <a:pt x="976" y="1910"/>
                    <a:pt x="1453" y="2188"/>
                    <a:pt x="2408" y="2725"/>
                  </a:cubicBezTo>
                  <a:cubicBezTo>
                    <a:pt x="3363" y="2188"/>
                    <a:pt x="3840" y="1910"/>
                    <a:pt x="4795" y="1373"/>
                  </a:cubicBezTo>
                  <a:cubicBezTo>
                    <a:pt x="3840" y="816"/>
                    <a:pt x="3363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03;p50"/>
            <p:cNvSpPr/>
            <p:nvPr/>
          </p:nvSpPr>
          <p:spPr>
            <a:xfrm>
              <a:off x="5478075" y="303663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6" y="817"/>
                    <a:pt x="1" y="1374"/>
                  </a:cubicBezTo>
                  <a:cubicBezTo>
                    <a:pt x="976" y="1911"/>
                    <a:pt x="1453" y="2189"/>
                    <a:pt x="2428" y="2746"/>
                  </a:cubicBezTo>
                  <a:cubicBezTo>
                    <a:pt x="3383" y="2189"/>
                    <a:pt x="3860" y="1911"/>
                    <a:pt x="4815" y="1374"/>
                  </a:cubicBezTo>
                  <a:cubicBezTo>
                    <a:pt x="3840" y="817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04;p50"/>
            <p:cNvSpPr/>
            <p:nvPr/>
          </p:nvSpPr>
          <p:spPr>
            <a:xfrm>
              <a:off x="5566100" y="2986413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54"/>
                  </a:cubicBezTo>
                  <a:cubicBezTo>
                    <a:pt x="976" y="1911"/>
                    <a:pt x="1453" y="2189"/>
                    <a:pt x="2428" y="2726"/>
                  </a:cubicBezTo>
                  <a:cubicBezTo>
                    <a:pt x="3383" y="2189"/>
                    <a:pt x="3860" y="1911"/>
                    <a:pt x="4815" y="1354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5;p50"/>
            <p:cNvSpPr/>
            <p:nvPr/>
          </p:nvSpPr>
          <p:spPr>
            <a:xfrm>
              <a:off x="5654625" y="2935688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56" y="1910"/>
                    <a:pt x="1433" y="2189"/>
                    <a:pt x="2408" y="2726"/>
                  </a:cubicBezTo>
                  <a:cubicBezTo>
                    <a:pt x="3363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06;p50"/>
            <p:cNvSpPr/>
            <p:nvPr/>
          </p:nvSpPr>
          <p:spPr>
            <a:xfrm>
              <a:off x="5742650" y="28849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1"/>
                  </a:moveTo>
                  <a:cubicBezTo>
                    <a:pt x="1433" y="558"/>
                    <a:pt x="956" y="816"/>
                    <a:pt x="1" y="1373"/>
                  </a:cubicBezTo>
                  <a:cubicBezTo>
                    <a:pt x="956" y="1910"/>
                    <a:pt x="1433" y="2189"/>
                    <a:pt x="2408" y="2746"/>
                  </a:cubicBezTo>
                  <a:cubicBezTo>
                    <a:pt x="3363" y="2189"/>
                    <a:pt x="3840" y="1910"/>
                    <a:pt x="4795" y="1373"/>
                  </a:cubicBezTo>
                  <a:cubicBezTo>
                    <a:pt x="3820" y="816"/>
                    <a:pt x="334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07;p50"/>
            <p:cNvSpPr/>
            <p:nvPr/>
          </p:nvSpPr>
          <p:spPr>
            <a:xfrm>
              <a:off x="5830675" y="283423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1"/>
                  </a:moveTo>
                  <a:cubicBezTo>
                    <a:pt x="1433" y="558"/>
                    <a:pt x="956" y="836"/>
                    <a:pt x="1" y="1373"/>
                  </a:cubicBezTo>
                  <a:cubicBezTo>
                    <a:pt x="956" y="1930"/>
                    <a:pt x="1453" y="2209"/>
                    <a:pt x="2408" y="2746"/>
                  </a:cubicBezTo>
                  <a:cubicBezTo>
                    <a:pt x="3363" y="2189"/>
                    <a:pt x="3840" y="1930"/>
                    <a:pt x="4795" y="1373"/>
                  </a:cubicBezTo>
                  <a:cubicBezTo>
                    <a:pt x="3840" y="836"/>
                    <a:pt x="334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08;p50"/>
            <p:cNvSpPr/>
            <p:nvPr/>
          </p:nvSpPr>
          <p:spPr>
            <a:xfrm>
              <a:off x="5918700" y="27840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0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6" y="1910"/>
                    <a:pt x="1453" y="2189"/>
                    <a:pt x="2408" y="2726"/>
                  </a:cubicBezTo>
                  <a:cubicBezTo>
                    <a:pt x="3363" y="2189"/>
                    <a:pt x="3840" y="1910"/>
                    <a:pt x="4795" y="1353"/>
                  </a:cubicBezTo>
                  <a:cubicBezTo>
                    <a:pt x="3840" y="816"/>
                    <a:pt x="3343" y="538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09;p50"/>
            <p:cNvSpPr/>
            <p:nvPr/>
          </p:nvSpPr>
          <p:spPr>
            <a:xfrm>
              <a:off x="6006725" y="2733288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6" y="1910"/>
                    <a:pt x="1453" y="2189"/>
                    <a:pt x="2408" y="2726"/>
                  </a:cubicBezTo>
                  <a:cubicBezTo>
                    <a:pt x="3363" y="2189"/>
                    <a:pt x="3840" y="1910"/>
                    <a:pt x="4795" y="1373"/>
                  </a:cubicBezTo>
                  <a:cubicBezTo>
                    <a:pt x="3840" y="816"/>
                    <a:pt x="3363" y="538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10;p50"/>
            <p:cNvSpPr/>
            <p:nvPr/>
          </p:nvSpPr>
          <p:spPr>
            <a:xfrm>
              <a:off x="6094750" y="268256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6" y="836"/>
                    <a:pt x="1" y="1373"/>
                  </a:cubicBezTo>
                  <a:cubicBezTo>
                    <a:pt x="976" y="1930"/>
                    <a:pt x="1453" y="2189"/>
                    <a:pt x="2428" y="2746"/>
                  </a:cubicBezTo>
                  <a:cubicBezTo>
                    <a:pt x="3383" y="2189"/>
                    <a:pt x="3860" y="1910"/>
                    <a:pt x="4815" y="1373"/>
                  </a:cubicBezTo>
                  <a:cubicBezTo>
                    <a:pt x="3840" y="816"/>
                    <a:pt x="336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11;p50"/>
            <p:cNvSpPr/>
            <p:nvPr/>
          </p:nvSpPr>
          <p:spPr>
            <a:xfrm>
              <a:off x="6142500" y="2632338"/>
              <a:ext cx="160650" cy="91525"/>
            </a:xfrm>
            <a:custGeom>
              <a:avLst/>
              <a:gdLst/>
              <a:ahLst/>
              <a:cxnLst/>
              <a:rect l="l" t="t" r="r" b="b"/>
              <a:pathLst>
                <a:path w="6426" h="3661" extrusionOk="0">
                  <a:moveTo>
                    <a:pt x="3999" y="0"/>
                  </a:moveTo>
                  <a:cubicBezTo>
                    <a:pt x="2408" y="915"/>
                    <a:pt x="1612" y="1373"/>
                    <a:pt x="1" y="2288"/>
                  </a:cubicBezTo>
                  <a:cubicBezTo>
                    <a:pt x="975" y="2845"/>
                    <a:pt x="1453" y="3103"/>
                    <a:pt x="2408" y="3660"/>
                  </a:cubicBezTo>
                  <a:cubicBezTo>
                    <a:pt x="4019" y="2745"/>
                    <a:pt x="4815" y="2268"/>
                    <a:pt x="6426" y="1353"/>
                  </a:cubicBezTo>
                  <a:cubicBezTo>
                    <a:pt x="5451" y="816"/>
                    <a:pt x="4974" y="537"/>
                    <a:pt x="3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12;p50"/>
            <p:cNvSpPr/>
            <p:nvPr/>
          </p:nvSpPr>
          <p:spPr>
            <a:xfrm>
              <a:off x="5298550" y="3213688"/>
              <a:ext cx="159675" cy="91050"/>
            </a:xfrm>
            <a:custGeom>
              <a:avLst/>
              <a:gdLst/>
              <a:ahLst/>
              <a:cxnLst/>
              <a:rect l="l" t="t" r="r" b="b"/>
              <a:pathLst>
                <a:path w="6387" h="3642" extrusionOk="0">
                  <a:moveTo>
                    <a:pt x="3959" y="1"/>
                  </a:moveTo>
                  <a:cubicBezTo>
                    <a:pt x="2388" y="916"/>
                    <a:pt x="1592" y="1373"/>
                    <a:pt x="1" y="2269"/>
                  </a:cubicBezTo>
                  <a:cubicBezTo>
                    <a:pt x="975" y="2826"/>
                    <a:pt x="1453" y="3104"/>
                    <a:pt x="2428" y="3641"/>
                  </a:cubicBezTo>
                  <a:cubicBezTo>
                    <a:pt x="3999" y="2726"/>
                    <a:pt x="4795" y="2269"/>
                    <a:pt x="6386" y="1373"/>
                  </a:cubicBezTo>
                  <a:cubicBezTo>
                    <a:pt x="5412" y="816"/>
                    <a:pt x="4934" y="558"/>
                    <a:pt x="3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13;p50"/>
            <p:cNvSpPr/>
            <p:nvPr/>
          </p:nvSpPr>
          <p:spPr>
            <a:xfrm>
              <a:off x="5386575" y="318583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5" y="1911"/>
                    <a:pt x="1453" y="2189"/>
                    <a:pt x="2428" y="2726"/>
                  </a:cubicBezTo>
                  <a:cubicBezTo>
                    <a:pt x="3382" y="2189"/>
                    <a:pt x="3860" y="1911"/>
                    <a:pt x="4815" y="1354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14;p50"/>
            <p:cNvSpPr/>
            <p:nvPr/>
          </p:nvSpPr>
          <p:spPr>
            <a:xfrm>
              <a:off x="5474600" y="313511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1"/>
                  </a:moveTo>
                  <a:cubicBezTo>
                    <a:pt x="1433" y="558"/>
                    <a:pt x="956" y="816"/>
                    <a:pt x="1" y="1373"/>
                  </a:cubicBezTo>
                  <a:cubicBezTo>
                    <a:pt x="975" y="1930"/>
                    <a:pt x="1453" y="2189"/>
                    <a:pt x="2428" y="2746"/>
                  </a:cubicBezTo>
                  <a:cubicBezTo>
                    <a:pt x="3382" y="2189"/>
                    <a:pt x="3860" y="1910"/>
                    <a:pt x="4815" y="1373"/>
                  </a:cubicBezTo>
                  <a:cubicBezTo>
                    <a:pt x="3840" y="816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15;p50"/>
            <p:cNvSpPr/>
            <p:nvPr/>
          </p:nvSpPr>
          <p:spPr>
            <a:xfrm>
              <a:off x="5563125" y="30848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53"/>
                  </a:cubicBezTo>
                  <a:cubicBezTo>
                    <a:pt x="955" y="1910"/>
                    <a:pt x="1433" y="2189"/>
                    <a:pt x="2408" y="2726"/>
                  </a:cubicBezTo>
                  <a:cubicBezTo>
                    <a:pt x="3362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16;p50"/>
            <p:cNvSpPr/>
            <p:nvPr/>
          </p:nvSpPr>
          <p:spPr>
            <a:xfrm>
              <a:off x="5651150" y="303416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73"/>
                  </a:cubicBezTo>
                  <a:cubicBezTo>
                    <a:pt x="955" y="1910"/>
                    <a:pt x="1453" y="2189"/>
                    <a:pt x="2408" y="2726"/>
                  </a:cubicBezTo>
                  <a:cubicBezTo>
                    <a:pt x="3362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17;p50"/>
            <p:cNvSpPr/>
            <p:nvPr/>
          </p:nvSpPr>
          <p:spPr>
            <a:xfrm>
              <a:off x="5739175" y="298343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55" y="1910"/>
                    <a:pt x="1453" y="2189"/>
                    <a:pt x="2408" y="2746"/>
                  </a:cubicBezTo>
                  <a:cubicBezTo>
                    <a:pt x="3362" y="2189"/>
                    <a:pt x="3840" y="1910"/>
                    <a:pt x="4795" y="1373"/>
                  </a:cubicBezTo>
                  <a:cubicBezTo>
                    <a:pt x="3840" y="81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18;p50"/>
            <p:cNvSpPr/>
            <p:nvPr/>
          </p:nvSpPr>
          <p:spPr>
            <a:xfrm>
              <a:off x="5827200" y="29327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0"/>
                  </a:moveTo>
                  <a:cubicBezTo>
                    <a:pt x="1433" y="557"/>
                    <a:pt x="955" y="836"/>
                    <a:pt x="1" y="1373"/>
                  </a:cubicBezTo>
                  <a:cubicBezTo>
                    <a:pt x="955" y="1930"/>
                    <a:pt x="1453" y="2189"/>
                    <a:pt x="2408" y="2746"/>
                  </a:cubicBezTo>
                  <a:cubicBezTo>
                    <a:pt x="3362" y="2189"/>
                    <a:pt x="3840" y="1930"/>
                    <a:pt x="4795" y="1373"/>
                  </a:cubicBezTo>
                  <a:cubicBezTo>
                    <a:pt x="3840" y="83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19;p50"/>
            <p:cNvSpPr/>
            <p:nvPr/>
          </p:nvSpPr>
          <p:spPr>
            <a:xfrm>
              <a:off x="5915225" y="28824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0"/>
                  </a:moveTo>
                  <a:cubicBezTo>
                    <a:pt x="1433" y="53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08" y="2726"/>
                  </a:cubicBezTo>
                  <a:cubicBezTo>
                    <a:pt x="3362" y="2188"/>
                    <a:pt x="3840" y="1910"/>
                    <a:pt x="4795" y="1353"/>
                  </a:cubicBezTo>
                  <a:cubicBezTo>
                    <a:pt x="3840" y="816"/>
                    <a:pt x="3362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20;p50"/>
            <p:cNvSpPr/>
            <p:nvPr/>
          </p:nvSpPr>
          <p:spPr>
            <a:xfrm>
              <a:off x="6003250" y="28317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8" y="0"/>
                  </a:moveTo>
                  <a:cubicBezTo>
                    <a:pt x="1433" y="53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8" y="272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21;p50"/>
            <p:cNvSpPr/>
            <p:nvPr/>
          </p:nvSpPr>
          <p:spPr>
            <a:xfrm>
              <a:off x="6091275" y="2781038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8" y="274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22;p50"/>
            <p:cNvSpPr/>
            <p:nvPr/>
          </p:nvSpPr>
          <p:spPr>
            <a:xfrm>
              <a:off x="6179300" y="273078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1" y="1354"/>
                  </a:cubicBezTo>
                  <a:cubicBezTo>
                    <a:pt x="975" y="1911"/>
                    <a:pt x="1453" y="2189"/>
                    <a:pt x="2428" y="2726"/>
                  </a:cubicBezTo>
                  <a:cubicBezTo>
                    <a:pt x="3382" y="2189"/>
                    <a:pt x="3860" y="1911"/>
                    <a:pt x="4815" y="1354"/>
                  </a:cubicBezTo>
                  <a:cubicBezTo>
                    <a:pt x="3840" y="817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23;p50"/>
            <p:cNvSpPr/>
            <p:nvPr/>
          </p:nvSpPr>
          <p:spPr>
            <a:xfrm>
              <a:off x="6267825" y="2680063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1" y="1374"/>
                  </a:cubicBezTo>
                  <a:cubicBezTo>
                    <a:pt x="955" y="1911"/>
                    <a:pt x="1433" y="2189"/>
                    <a:pt x="2408" y="2726"/>
                  </a:cubicBezTo>
                  <a:cubicBezTo>
                    <a:pt x="3362" y="2189"/>
                    <a:pt x="3840" y="1911"/>
                    <a:pt x="4795" y="1354"/>
                  </a:cubicBezTo>
                  <a:cubicBezTo>
                    <a:pt x="3820" y="817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24;p50"/>
            <p:cNvSpPr/>
            <p:nvPr/>
          </p:nvSpPr>
          <p:spPr>
            <a:xfrm>
              <a:off x="5383100" y="328431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0" y="1373"/>
                  </a:cubicBezTo>
                  <a:cubicBezTo>
                    <a:pt x="975" y="1910"/>
                    <a:pt x="1453" y="2189"/>
                    <a:pt x="2427" y="2726"/>
                  </a:cubicBezTo>
                  <a:cubicBezTo>
                    <a:pt x="3382" y="2189"/>
                    <a:pt x="3860" y="1910"/>
                    <a:pt x="4814" y="1373"/>
                  </a:cubicBezTo>
                  <a:cubicBezTo>
                    <a:pt x="3840" y="816"/>
                    <a:pt x="336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25;p50"/>
            <p:cNvSpPr/>
            <p:nvPr/>
          </p:nvSpPr>
          <p:spPr>
            <a:xfrm>
              <a:off x="5471625" y="32335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55" y="1930"/>
                    <a:pt x="1433" y="2189"/>
                    <a:pt x="2407" y="2746"/>
                  </a:cubicBezTo>
                  <a:cubicBezTo>
                    <a:pt x="3362" y="2189"/>
                    <a:pt x="3840" y="1910"/>
                    <a:pt x="4794" y="1373"/>
                  </a:cubicBezTo>
                  <a:cubicBezTo>
                    <a:pt x="382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26;p50"/>
            <p:cNvSpPr/>
            <p:nvPr/>
          </p:nvSpPr>
          <p:spPr>
            <a:xfrm>
              <a:off x="5559650" y="31828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36"/>
                    <a:pt x="0" y="1373"/>
                  </a:cubicBezTo>
                  <a:cubicBezTo>
                    <a:pt x="955" y="1930"/>
                    <a:pt x="1453" y="2189"/>
                    <a:pt x="2407" y="2746"/>
                  </a:cubicBezTo>
                  <a:cubicBezTo>
                    <a:pt x="3362" y="2189"/>
                    <a:pt x="3840" y="1930"/>
                    <a:pt x="4794" y="1373"/>
                  </a:cubicBezTo>
                  <a:cubicBezTo>
                    <a:pt x="3840" y="836"/>
                    <a:pt x="334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27;p50"/>
            <p:cNvSpPr/>
            <p:nvPr/>
          </p:nvSpPr>
          <p:spPr>
            <a:xfrm>
              <a:off x="5647675" y="313263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3" y="537"/>
                    <a:pt x="955" y="816"/>
                    <a:pt x="0" y="1373"/>
                  </a:cubicBezTo>
                  <a:cubicBezTo>
                    <a:pt x="955" y="1910"/>
                    <a:pt x="1453" y="2188"/>
                    <a:pt x="2407" y="2726"/>
                  </a:cubicBezTo>
                  <a:cubicBezTo>
                    <a:pt x="3362" y="2188"/>
                    <a:pt x="3840" y="1910"/>
                    <a:pt x="4794" y="1353"/>
                  </a:cubicBezTo>
                  <a:cubicBezTo>
                    <a:pt x="3840" y="816"/>
                    <a:pt x="334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28;p50"/>
            <p:cNvSpPr/>
            <p:nvPr/>
          </p:nvSpPr>
          <p:spPr>
            <a:xfrm>
              <a:off x="5735700" y="30819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16"/>
                    <a:pt x="0" y="1373"/>
                  </a:cubicBezTo>
                  <a:cubicBezTo>
                    <a:pt x="975" y="1910"/>
                    <a:pt x="1453" y="2188"/>
                    <a:pt x="2407" y="2745"/>
                  </a:cubicBezTo>
                  <a:cubicBezTo>
                    <a:pt x="3362" y="2188"/>
                    <a:pt x="3840" y="1910"/>
                    <a:pt x="4795" y="1373"/>
                  </a:cubicBezTo>
                  <a:cubicBezTo>
                    <a:pt x="3840" y="81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29;p50"/>
            <p:cNvSpPr/>
            <p:nvPr/>
          </p:nvSpPr>
          <p:spPr>
            <a:xfrm>
              <a:off x="5823725" y="30311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36"/>
                    <a:pt x="0" y="1373"/>
                  </a:cubicBezTo>
                  <a:cubicBezTo>
                    <a:pt x="975" y="1930"/>
                    <a:pt x="1453" y="2188"/>
                    <a:pt x="2407" y="2745"/>
                  </a:cubicBezTo>
                  <a:cubicBezTo>
                    <a:pt x="3362" y="2188"/>
                    <a:pt x="3840" y="1930"/>
                    <a:pt x="4795" y="1373"/>
                  </a:cubicBezTo>
                  <a:cubicBezTo>
                    <a:pt x="3840" y="83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30;p50"/>
            <p:cNvSpPr/>
            <p:nvPr/>
          </p:nvSpPr>
          <p:spPr>
            <a:xfrm>
              <a:off x="5911750" y="29809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3" y="537"/>
                    <a:pt x="955" y="816"/>
                    <a:pt x="0" y="1353"/>
                  </a:cubicBezTo>
                  <a:cubicBezTo>
                    <a:pt x="975" y="1910"/>
                    <a:pt x="1453" y="2188"/>
                    <a:pt x="2407" y="2725"/>
                  </a:cubicBezTo>
                  <a:cubicBezTo>
                    <a:pt x="3382" y="2188"/>
                    <a:pt x="3860" y="1910"/>
                    <a:pt x="4814" y="1353"/>
                  </a:cubicBezTo>
                  <a:cubicBezTo>
                    <a:pt x="3840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31;p50"/>
            <p:cNvSpPr/>
            <p:nvPr/>
          </p:nvSpPr>
          <p:spPr>
            <a:xfrm>
              <a:off x="5999775" y="2930213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0" y="1374"/>
                  </a:cubicBezTo>
                  <a:cubicBezTo>
                    <a:pt x="975" y="1911"/>
                    <a:pt x="1453" y="2189"/>
                    <a:pt x="2427" y="2726"/>
                  </a:cubicBezTo>
                  <a:cubicBezTo>
                    <a:pt x="3382" y="2189"/>
                    <a:pt x="3860" y="1911"/>
                    <a:pt x="4814" y="1374"/>
                  </a:cubicBezTo>
                  <a:cubicBezTo>
                    <a:pt x="3840" y="817"/>
                    <a:pt x="336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32;p50"/>
            <p:cNvSpPr/>
            <p:nvPr/>
          </p:nvSpPr>
          <p:spPr>
            <a:xfrm>
              <a:off x="6087800" y="287948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75" y="1930"/>
                    <a:pt x="1453" y="2189"/>
                    <a:pt x="2427" y="2746"/>
                  </a:cubicBezTo>
                  <a:cubicBezTo>
                    <a:pt x="3382" y="2189"/>
                    <a:pt x="3860" y="1911"/>
                    <a:pt x="4814" y="1373"/>
                  </a:cubicBezTo>
                  <a:cubicBezTo>
                    <a:pt x="3840" y="816"/>
                    <a:pt x="336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33;p50"/>
            <p:cNvSpPr/>
            <p:nvPr/>
          </p:nvSpPr>
          <p:spPr>
            <a:xfrm>
              <a:off x="6176325" y="2828763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7" y="1"/>
                  </a:moveTo>
                  <a:cubicBezTo>
                    <a:pt x="1433" y="558"/>
                    <a:pt x="935" y="836"/>
                    <a:pt x="0" y="1373"/>
                  </a:cubicBezTo>
                  <a:cubicBezTo>
                    <a:pt x="955" y="1930"/>
                    <a:pt x="1433" y="2209"/>
                    <a:pt x="2407" y="2746"/>
                  </a:cubicBezTo>
                  <a:cubicBezTo>
                    <a:pt x="3362" y="2189"/>
                    <a:pt x="3840" y="1930"/>
                    <a:pt x="4794" y="1373"/>
                  </a:cubicBezTo>
                  <a:cubicBezTo>
                    <a:pt x="3820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34;p50"/>
            <p:cNvSpPr/>
            <p:nvPr/>
          </p:nvSpPr>
          <p:spPr>
            <a:xfrm>
              <a:off x="6264350" y="2756663"/>
              <a:ext cx="158175" cy="90025"/>
            </a:xfrm>
            <a:custGeom>
              <a:avLst/>
              <a:gdLst/>
              <a:ahLst/>
              <a:cxnLst/>
              <a:rect l="l" t="t" r="r" b="b"/>
              <a:pathLst>
                <a:path w="6327" h="3601" extrusionOk="0">
                  <a:moveTo>
                    <a:pt x="3899" y="0"/>
                  </a:moveTo>
                  <a:cubicBezTo>
                    <a:pt x="2348" y="896"/>
                    <a:pt x="1552" y="1333"/>
                    <a:pt x="0" y="2248"/>
                  </a:cubicBezTo>
                  <a:cubicBezTo>
                    <a:pt x="955" y="2785"/>
                    <a:pt x="1452" y="3064"/>
                    <a:pt x="2407" y="3601"/>
                  </a:cubicBezTo>
                  <a:cubicBezTo>
                    <a:pt x="3979" y="2706"/>
                    <a:pt x="4755" y="2268"/>
                    <a:pt x="6326" y="1353"/>
                  </a:cubicBezTo>
                  <a:cubicBezTo>
                    <a:pt x="5351" y="816"/>
                    <a:pt x="4874" y="537"/>
                    <a:pt x="3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35;p50"/>
            <p:cNvSpPr/>
            <p:nvPr/>
          </p:nvSpPr>
          <p:spPr>
            <a:xfrm>
              <a:off x="6352375" y="27278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46"/>
                  </a:cubicBezTo>
                  <a:cubicBezTo>
                    <a:pt x="3362" y="2189"/>
                    <a:pt x="3840" y="1910"/>
                    <a:pt x="4794" y="1373"/>
                  </a:cubicBezTo>
                  <a:cubicBezTo>
                    <a:pt x="384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36;p50"/>
            <p:cNvSpPr/>
            <p:nvPr/>
          </p:nvSpPr>
          <p:spPr>
            <a:xfrm>
              <a:off x="5479575" y="3338513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5" y="836"/>
                    <a:pt x="1" y="1373"/>
                  </a:cubicBezTo>
                  <a:cubicBezTo>
                    <a:pt x="975" y="1930"/>
                    <a:pt x="1453" y="2189"/>
                    <a:pt x="2428" y="2746"/>
                  </a:cubicBezTo>
                  <a:cubicBezTo>
                    <a:pt x="3382" y="2189"/>
                    <a:pt x="3860" y="1930"/>
                    <a:pt x="4815" y="1373"/>
                  </a:cubicBezTo>
                  <a:cubicBezTo>
                    <a:pt x="3840" y="836"/>
                    <a:pt x="336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37;p50"/>
            <p:cNvSpPr/>
            <p:nvPr/>
          </p:nvSpPr>
          <p:spPr>
            <a:xfrm>
              <a:off x="5567600" y="328828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73"/>
                  </a:cubicBezTo>
                  <a:cubicBezTo>
                    <a:pt x="975" y="1910"/>
                    <a:pt x="1453" y="2189"/>
                    <a:pt x="2428" y="2726"/>
                  </a:cubicBezTo>
                  <a:cubicBezTo>
                    <a:pt x="3382" y="2189"/>
                    <a:pt x="3860" y="1910"/>
                    <a:pt x="4815" y="1353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38;p50"/>
            <p:cNvSpPr/>
            <p:nvPr/>
          </p:nvSpPr>
          <p:spPr>
            <a:xfrm>
              <a:off x="5655625" y="323756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1"/>
                  </a:moveTo>
                  <a:cubicBezTo>
                    <a:pt x="1433" y="558"/>
                    <a:pt x="955" y="816"/>
                    <a:pt x="1" y="1373"/>
                  </a:cubicBezTo>
                  <a:cubicBezTo>
                    <a:pt x="975" y="1910"/>
                    <a:pt x="1453" y="2189"/>
                    <a:pt x="2428" y="2746"/>
                  </a:cubicBezTo>
                  <a:cubicBezTo>
                    <a:pt x="3382" y="2189"/>
                    <a:pt x="3860" y="1910"/>
                    <a:pt x="4815" y="1373"/>
                  </a:cubicBezTo>
                  <a:cubicBezTo>
                    <a:pt x="3840" y="816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39;p50"/>
            <p:cNvSpPr/>
            <p:nvPr/>
          </p:nvSpPr>
          <p:spPr>
            <a:xfrm>
              <a:off x="5744150" y="2934213"/>
              <a:ext cx="560500" cy="321275"/>
            </a:xfrm>
            <a:custGeom>
              <a:avLst/>
              <a:gdLst/>
              <a:ahLst/>
              <a:cxnLst/>
              <a:rect l="l" t="t" r="r" b="b"/>
              <a:pathLst>
                <a:path w="22420" h="12851" extrusionOk="0">
                  <a:moveTo>
                    <a:pt x="19993" y="0"/>
                  </a:moveTo>
                  <a:cubicBezTo>
                    <a:pt x="13329" y="3819"/>
                    <a:pt x="6665" y="7659"/>
                    <a:pt x="1" y="11478"/>
                  </a:cubicBezTo>
                  <a:cubicBezTo>
                    <a:pt x="955" y="12035"/>
                    <a:pt x="1453" y="12294"/>
                    <a:pt x="2408" y="12851"/>
                  </a:cubicBezTo>
                  <a:cubicBezTo>
                    <a:pt x="9072" y="9011"/>
                    <a:pt x="15736" y="5192"/>
                    <a:pt x="22420" y="1353"/>
                  </a:cubicBezTo>
                  <a:cubicBezTo>
                    <a:pt x="21445" y="816"/>
                    <a:pt x="20967" y="537"/>
                    <a:pt x="19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40;p50"/>
            <p:cNvSpPr/>
            <p:nvPr/>
          </p:nvSpPr>
          <p:spPr>
            <a:xfrm>
              <a:off x="6272300" y="2883488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7" y="274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41;p50"/>
            <p:cNvSpPr/>
            <p:nvPr/>
          </p:nvSpPr>
          <p:spPr>
            <a:xfrm>
              <a:off x="6360825" y="2832738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8" y="1"/>
                  </a:moveTo>
                  <a:cubicBezTo>
                    <a:pt x="1433" y="558"/>
                    <a:pt x="935" y="836"/>
                    <a:pt x="0" y="1374"/>
                  </a:cubicBezTo>
                  <a:cubicBezTo>
                    <a:pt x="955" y="1931"/>
                    <a:pt x="1433" y="2189"/>
                    <a:pt x="2407" y="2746"/>
                  </a:cubicBezTo>
                  <a:cubicBezTo>
                    <a:pt x="3362" y="2189"/>
                    <a:pt x="3840" y="1931"/>
                    <a:pt x="4795" y="1374"/>
                  </a:cubicBezTo>
                  <a:cubicBezTo>
                    <a:pt x="3820" y="836"/>
                    <a:pt x="334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42;p50"/>
            <p:cNvSpPr/>
            <p:nvPr/>
          </p:nvSpPr>
          <p:spPr>
            <a:xfrm>
              <a:off x="6448850" y="2782513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5" y="816"/>
                    <a:pt x="0" y="1354"/>
                  </a:cubicBezTo>
                  <a:cubicBezTo>
                    <a:pt x="955" y="1911"/>
                    <a:pt x="1433" y="2189"/>
                    <a:pt x="2407" y="2726"/>
                  </a:cubicBezTo>
                  <a:cubicBezTo>
                    <a:pt x="3362" y="2189"/>
                    <a:pt x="3840" y="1911"/>
                    <a:pt x="4795" y="1354"/>
                  </a:cubicBezTo>
                  <a:cubicBezTo>
                    <a:pt x="3820" y="816"/>
                    <a:pt x="334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43;p50"/>
            <p:cNvSpPr/>
            <p:nvPr/>
          </p:nvSpPr>
          <p:spPr>
            <a:xfrm>
              <a:off x="5895825" y="3042613"/>
              <a:ext cx="646050" cy="382475"/>
            </a:xfrm>
            <a:custGeom>
              <a:avLst/>
              <a:gdLst/>
              <a:ahLst/>
              <a:cxnLst/>
              <a:rect l="l" t="t" r="r" b="b"/>
              <a:pathLst>
                <a:path w="25842" h="15299" extrusionOk="0">
                  <a:moveTo>
                    <a:pt x="16452" y="1"/>
                  </a:moveTo>
                  <a:lnTo>
                    <a:pt x="1" y="9490"/>
                  </a:lnTo>
                  <a:lnTo>
                    <a:pt x="9410" y="15298"/>
                  </a:lnTo>
                  <a:lnTo>
                    <a:pt x="25841" y="5789"/>
                  </a:lnTo>
                  <a:lnTo>
                    <a:pt x="16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44;p50"/>
            <p:cNvSpPr/>
            <p:nvPr/>
          </p:nvSpPr>
          <p:spPr>
            <a:xfrm>
              <a:off x="4971325" y="1566938"/>
              <a:ext cx="1104550" cy="1039400"/>
            </a:xfrm>
            <a:custGeom>
              <a:avLst/>
              <a:gdLst/>
              <a:ahLst/>
              <a:cxnLst/>
              <a:rect l="l" t="t" r="r" b="b"/>
              <a:pathLst>
                <a:path w="44182" h="41576" extrusionOk="0">
                  <a:moveTo>
                    <a:pt x="26836" y="12174"/>
                  </a:moveTo>
                  <a:lnTo>
                    <a:pt x="26855" y="21862"/>
                  </a:lnTo>
                  <a:lnTo>
                    <a:pt x="16929" y="27591"/>
                  </a:lnTo>
                  <a:lnTo>
                    <a:pt x="16889" y="17904"/>
                  </a:lnTo>
                  <a:lnTo>
                    <a:pt x="26836" y="12174"/>
                  </a:lnTo>
                  <a:close/>
                  <a:moveTo>
                    <a:pt x="12652" y="20350"/>
                  </a:moveTo>
                  <a:lnTo>
                    <a:pt x="12692" y="30038"/>
                  </a:lnTo>
                  <a:lnTo>
                    <a:pt x="2745" y="35767"/>
                  </a:lnTo>
                  <a:lnTo>
                    <a:pt x="2726" y="26099"/>
                  </a:lnTo>
                  <a:lnTo>
                    <a:pt x="12652" y="20350"/>
                  </a:lnTo>
                  <a:close/>
                  <a:moveTo>
                    <a:pt x="44142" y="0"/>
                  </a:moveTo>
                  <a:lnTo>
                    <a:pt x="0" y="25503"/>
                  </a:lnTo>
                  <a:lnTo>
                    <a:pt x="40" y="41576"/>
                  </a:lnTo>
                  <a:lnTo>
                    <a:pt x="44182" y="16073"/>
                  </a:lnTo>
                  <a:lnTo>
                    <a:pt x="44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3327;p50"/>
          <p:cNvGrpSpPr/>
          <p:nvPr/>
        </p:nvGrpSpPr>
        <p:grpSpPr>
          <a:xfrm>
            <a:off x="6768288" y="2844800"/>
            <a:ext cx="1120774" cy="2036673"/>
            <a:chOff x="7943850" y="1256100"/>
            <a:chExt cx="763724" cy="1647749"/>
          </a:xfrm>
        </p:grpSpPr>
        <p:sp>
          <p:nvSpPr>
            <p:cNvPr id="160" name="Google Shape;3328;p50"/>
            <p:cNvSpPr/>
            <p:nvPr/>
          </p:nvSpPr>
          <p:spPr>
            <a:xfrm>
              <a:off x="8166190" y="1256100"/>
              <a:ext cx="73090" cy="59904"/>
            </a:xfrm>
            <a:custGeom>
              <a:avLst/>
              <a:gdLst/>
              <a:ahLst/>
              <a:cxnLst/>
              <a:rect l="l" t="t" r="r" b="b"/>
              <a:pathLst>
                <a:path w="1334" h="1184" extrusionOk="0">
                  <a:moveTo>
                    <a:pt x="661" y="1"/>
                  </a:moveTo>
                  <a:cubicBezTo>
                    <a:pt x="600" y="1"/>
                    <a:pt x="538" y="10"/>
                    <a:pt x="478" y="30"/>
                  </a:cubicBezTo>
                  <a:cubicBezTo>
                    <a:pt x="179" y="150"/>
                    <a:pt x="0" y="488"/>
                    <a:pt x="120" y="786"/>
                  </a:cubicBezTo>
                  <a:cubicBezTo>
                    <a:pt x="197" y="1033"/>
                    <a:pt x="417" y="1184"/>
                    <a:pt x="661" y="1184"/>
                  </a:cubicBezTo>
                  <a:cubicBezTo>
                    <a:pt x="731" y="1184"/>
                    <a:pt x="804" y="1171"/>
                    <a:pt x="876" y="1144"/>
                  </a:cubicBezTo>
                  <a:cubicBezTo>
                    <a:pt x="1174" y="1045"/>
                    <a:pt x="1333" y="707"/>
                    <a:pt x="1234" y="388"/>
                  </a:cubicBezTo>
                  <a:cubicBezTo>
                    <a:pt x="1138" y="150"/>
                    <a:pt x="904" y="1"/>
                    <a:pt x="661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29;p50"/>
            <p:cNvSpPr/>
            <p:nvPr/>
          </p:nvSpPr>
          <p:spPr>
            <a:xfrm>
              <a:off x="8191229" y="1298853"/>
              <a:ext cx="129578" cy="242805"/>
            </a:xfrm>
            <a:custGeom>
              <a:avLst/>
              <a:gdLst/>
              <a:ahLst/>
              <a:cxnLst/>
              <a:rect l="l" t="t" r="r" b="b"/>
              <a:pathLst>
                <a:path w="2365" h="4799" extrusionOk="0">
                  <a:moveTo>
                    <a:pt x="518" y="1"/>
                  </a:moveTo>
                  <a:lnTo>
                    <a:pt x="1" y="160"/>
                  </a:lnTo>
                  <a:cubicBezTo>
                    <a:pt x="1" y="160"/>
                    <a:pt x="876" y="4337"/>
                    <a:pt x="1214" y="4695"/>
                  </a:cubicBezTo>
                  <a:cubicBezTo>
                    <a:pt x="1282" y="4767"/>
                    <a:pt x="1370" y="4798"/>
                    <a:pt x="1466" y="4798"/>
                  </a:cubicBezTo>
                  <a:cubicBezTo>
                    <a:pt x="1849" y="4798"/>
                    <a:pt x="2364" y="4305"/>
                    <a:pt x="2269" y="3940"/>
                  </a:cubicBezTo>
                  <a:cubicBezTo>
                    <a:pt x="2129" y="3363"/>
                    <a:pt x="518" y="1"/>
                    <a:pt x="518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30;p50"/>
            <p:cNvSpPr/>
            <p:nvPr/>
          </p:nvSpPr>
          <p:spPr>
            <a:xfrm>
              <a:off x="8232651" y="1444973"/>
              <a:ext cx="266005" cy="348195"/>
            </a:xfrm>
            <a:custGeom>
              <a:avLst/>
              <a:gdLst/>
              <a:ahLst/>
              <a:cxnLst/>
              <a:rect l="l" t="t" r="r" b="b"/>
              <a:pathLst>
                <a:path w="4855" h="6882" extrusionOk="0">
                  <a:moveTo>
                    <a:pt x="1008" y="1"/>
                  </a:moveTo>
                  <a:cubicBezTo>
                    <a:pt x="937" y="1"/>
                    <a:pt x="867" y="29"/>
                    <a:pt x="797" y="57"/>
                  </a:cubicBezTo>
                  <a:cubicBezTo>
                    <a:pt x="438" y="216"/>
                    <a:pt x="1" y="475"/>
                    <a:pt x="21" y="872"/>
                  </a:cubicBezTo>
                  <a:cubicBezTo>
                    <a:pt x="21" y="992"/>
                    <a:pt x="60" y="1111"/>
                    <a:pt x="120" y="1231"/>
                  </a:cubicBezTo>
                  <a:cubicBezTo>
                    <a:pt x="836" y="2981"/>
                    <a:pt x="1712" y="4672"/>
                    <a:pt x="2666" y="6303"/>
                  </a:cubicBezTo>
                  <a:cubicBezTo>
                    <a:pt x="2826" y="6562"/>
                    <a:pt x="3025" y="6840"/>
                    <a:pt x="3323" y="6880"/>
                  </a:cubicBezTo>
                  <a:cubicBezTo>
                    <a:pt x="3334" y="6881"/>
                    <a:pt x="3346" y="6881"/>
                    <a:pt x="3357" y="6881"/>
                  </a:cubicBezTo>
                  <a:cubicBezTo>
                    <a:pt x="3660" y="6881"/>
                    <a:pt x="3906" y="6631"/>
                    <a:pt x="4059" y="6363"/>
                  </a:cubicBezTo>
                  <a:cubicBezTo>
                    <a:pt x="4357" y="5925"/>
                    <a:pt x="4855" y="5030"/>
                    <a:pt x="4596" y="4473"/>
                  </a:cubicBezTo>
                  <a:cubicBezTo>
                    <a:pt x="4318" y="3896"/>
                    <a:pt x="3323" y="3498"/>
                    <a:pt x="2885" y="2981"/>
                  </a:cubicBezTo>
                  <a:cubicBezTo>
                    <a:pt x="2229" y="2185"/>
                    <a:pt x="1831" y="1211"/>
                    <a:pt x="1354" y="276"/>
                  </a:cubicBezTo>
                  <a:cubicBezTo>
                    <a:pt x="1294" y="156"/>
                    <a:pt x="1214" y="37"/>
                    <a:pt x="1095" y="17"/>
                  </a:cubicBezTo>
                  <a:cubicBezTo>
                    <a:pt x="1066" y="5"/>
                    <a:pt x="1037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31;p50"/>
            <p:cNvSpPr/>
            <p:nvPr/>
          </p:nvSpPr>
          <p:spPr>
            <a:xfrm>
              <a:off x="7943850" y="1360782"/>
              <a:ext cx="71994" cy="59399"/>
            </a:xfrm>
            <a:custGeom>
              <a:avLst/>
              <a:gdLst/>
              <a:ahLst/>
              <a:cxnLst/>
              <a:rect l="l" t="t" r="r" b="b"/>
              <a:pathLst>
                <a:path w="1314" h="1174" extrusionOk="0">
                  <a:moveTo>
                    <a:pt x="651" y="0"/>
                  </a:moveTo>
                  <a:cubicBezTo>
                    <a:pt x="587" y="0"/>
                    <a:pt x="522" y="10"/>
                    <a:pt x="458" y="30"/>
                  </a:cubicBezTo>
                  <a:cubicBezTo>
                    <a:pt x="159" y="149"/>
                    <a:pt x="0" y="468"/>
                    <a:pt x="100" y="786"/>
                  </a:cubicBezTo>
                  <a:cubicBezTo>
                    <a:pt x="195" y="1024"/>
                    <a:pt x="430" y="1174"/>
                    <a:pt x="672" y="1174"/>
                  </a:cubicBezTo>
                  <a:cubicBezTo>
                    <a:pt x="734" y="1174"/>
                    <a:pt x="795" y="1164"/>
                    <a:pt x="856" y="1144"/>
                  </a:cubicBezTo>
                  <a:cubicBezTo>
                    <a:pt x="1154" y="1045"/>
                    <a:pt x="1313" y="706"/>
                    <a:pt x="1214" y="388"/>
                  </a:cubicBezTo>
                  <a:cubicBezTo>
                    <a:pt x="1134" y="150"/>
                    <a:pt x="903" y="0"/>
                    <a:pt x="651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32;p50"/>
            <p:cNvSpPr/>
            <p:nvPr/>
          </p:nvSpPr>
          <p:spPr>
            <a:xfrm>
              <a:off x="8347108" y="2015491"/>
              <a:ext cx="312851" cy="764946"/>
            </a:xfrm>
            <a:custGeom>
              <a:avLst/>
              <a:gdLst/>
              <a:ahLst/>
              <a:cxnLst/>
              <a:rect l="l" t="t" r="r" b="b"/>
              <a:pathLst>
                <a:path w="5710" h="15119" extrusionOk="0">
                  <a:moveTo>
                    <a:pt x="2129" y="0"/>
                  </a:moveTo>
                  <a:lnTo>
                    <a:pt x="1" y="3581"/>
                  </a:lnTo>
                  <a:cubicBezTo>
                    <a:pt x="1" y="3581"/>
                    <a:pt x="1294" y="10305"/>
                    <a:pt x="1691" y="10703"/>
                  </a:cubicBezTo>
                  <a:cubicBezTo>
                    <a:pt x="2069" y="11101"/>
                    <a:pt x="5352" y="15119"/>
                    <a:pt x="5352" y="15119"/>
                  </a:cubicBezTo>
                  <a:lnTo>
                    <a:pt x="5710" y="14900"/>
                  </a:lnTo>
                  <a:cubicBezTo>
                    <a:pt x="5710" y="14900"/>
                    <a:pt x="5272" y="13289"/>
                    <a:pt x="4576" y="11697"/>
                  </a:cubicBezTo>
                  <a:cubicBezTo>
                    <a:pt x="3880" y="10106"/>
                    <a:pt x="2925" y="10026"/>
                    <a:pt x="2865" y="7580"/>
                  </a:cubicBezTo>
                  <a:cubicBezTo>
                    <a:pt x="2805" y="5113"/>
                    <a:pt x="2129" y="0"/>
                    <a:pt x="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33;p50"/>
            <p:cNvSpPr/>
            <p:nvPr/>
          </p:nvSpPr>
          <p:spPr>
            <a:xfrm>
              <a:off x="8640292" y="2770328"/>
              <a:ext cx="67282" cy="133520"/>
            </a:xfrm>
            <a:custGeom>
              <a:avLst/>
              <a:gdLst/>
              <a:ahLst/>
              <a:cxnLst/>
              <a:rect l="l" t="t" r="r" b="b"/>
              <a:pathLst>
                <a:path w="1228" h="2639" extrusionOk="0">
                  <a:moveTo>
                    <a:pt x="359" y="1"/>
                  </a:moveTo>
                  <a:lnTo>
                    <a:pt x="1" y="200"/>
                  </a:lnTo>
                  <a:cubicBezTo>
                    <a:pt x="1" y="200"/>
                    <a:pt x="140" y="657"/>
                    <a:pt x="279" y="1015"/>
                  </a:cubicBezTo>
                  <a:cubicBezTo>
                    <a:pt x="399" y="1374"/>
                    <a:pt x="279" y="2149"/>
                    <a:pt x="478" y="2488"/>
                  </a:cubicBezTo>
                  <a:cubicBezTo>
                    <a:pt x="541" y="2595"/>
                    <a:pt x="641" y="2638"/>
                    <a:pt x="746" y="2638"/>
                  </a:cubicBezTo>
                  <a:cubicBezTo>
                    <a:pt x="973" y="2638"/>
                    <a:pt x="1228" y="2439"/>
                    <a:pt x="1214" y="2249"/>
                  </a:cubicBezTo>
                  <a:cubicBezTo>
                    <a:pt x="1194" y="1970"/>
                    <a:pt x="1035" y="916"/>
                    <a:pt x="956" y="737"/>
                  </a:cubicBezTo>
                  <a:cubicBezTo>
                    <a:pt x="876" y="558"/>
                    <a:pt x="359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34;p50"/>
            <p:cNvSpPr/>
            <p:nvPr/>
          </p:nvSpPr>
          <p:spPr>
            <a:xfrm>
              <a:off x="8226131" y="1490105"/>
              <a:ext cx="196258" cy="180219"/>
            </a:xfrm>
            <a:custGeom>
              <a:avLst/>
              <a:gdLst/>
              <a:ahLst/>
              <a:cxnLst/>
              <a:rect l="l" t="t" r="r" b="b"/>
              <a:pathLst>
                <a:path w="3582" h="3562" extrusionOk="0">
                  <a:moveTo>
                    <a:pt x="1791" y="0"/>
                  </a:moveTo>
                  <a:cubicBezTo>
                    <a:pt x="796" y="0"/>
                    <a:pt x="0" y="796"/>
                    <a:pt x="0" y="1771"/>
                  </a:cubicBezTo>
                  <a:cubicBezTo>
                    <a:pt x="0" y="2765"/>
                    <a:pt x="796" y="3561"/>
                    <a:pt x="1791" y="3561"/>
                  </a:cubicBezTo>
                  <a:cubicBezTo>
                    <a:pt x="2766" y="3561"/>
                    <a:pt x="3581" y="2765"/>
                    <a:pt x="3581" y="1771"/>
                  </a:cubicBezTo>
                  <a:cubicBezTo>
                    <a:pt x="3581" y="796"/>
                    <a:pt x="2766" y="0"/>
                    <a:pt x="1791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35;p50"/>
            <p:cNvSpPr/>
            <p:nvPr/>
          </p:nvSpPr>
          <p:spPr>
            <a:xfrm>
              <a:off x="8124549" y="2797549"/>
              <a:ext cx="158288" cy="48925"/>
            </a:xfrm>
            <a:custGeom>
              <a:avLst/>
              <a:gdLst/>
              <a:ahLst/>
              <a:cxnLst/>
              <a:rect l="l" t="t" r="r" b="b"/>
              <a:pathLst>
                <a:path w="2889" h="967" extrusionOk="0">
                  <a:moveTo>
                    <a:pt x="2312" y="0"/>
                  </a:moveTo>
                  <a:cubicBezTo>
                    <a:pt x="2312" y="0"/>
                    <a:pt x="1698" y="88"/>
                    <a:pt x="1247" y="88"/>
                  </a:cubicBezTo>
                  <a:cubicBezTo>
                    <a:pt x="1172" y="88"/>
                    <a:pt x="1101" y="85"/>
                    <a:pt x="1039" y="80"/>
                  </a:cubicBezTo>
                  <a:cubicBezTo>
                    <a:pt x="847" y="62"/>
                    <a:pt x="606" y="41"/>
                    <a:pt x="414" y="41"/>
                  </a:cubicBezTo>
                  <a:cubicBezTo>
                    <a:pt x="167" y="41"/>
                    <a:pt x="1" y="76"/>
                    <a:pt x="124" y="199"/>
                  </a:cubicBezTo>
                  <a:cubicBezTo>
                    <a:pt x="343" y="418"/>
                    <a:pt x="1616" y="855"/>
                    <a:pt x="2073" y="935"/>
                  </a:cubicBezTo>
                  <a:cubicBezTo>
                    <a:pt x="2178" y="958"/>
                    <a:pt x="2275" y="967"/>
                    <a:pt x="2363" y="967"/>
                  </a:cubicBezTo>
                  <a:cubicBezTo>
                    <a:pt x="2660" y="967"/>
                    <a:pt x="2849" y="862"/>
                    <a:pt x="2849" y="816"/>
                  </a:cubicBezTo>
                  <a:cubicBezTo>
                    <a:pt x="2849" y="736"/>
                    <a:pt x="2889" y="0"/>
                    <a:pt x="2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36;p50"/>
            <p:cNvSpPr/>
            <p:nvPr/>
          </p:nvSpPr>
          <p:spPr>
            <a:xfrm>
              <a:off x="8195612" y="2009470"/>
              <a:ext cx="281237" cy="808812"/>
            </a:xfrm>
            <a:custGeom>
              <a:avLst/>
              <a:gdLst/>
              <a:ahLst/>
              <a:cxnLst/>
              <a:rect l="l" t="t" r="r" b="b"/>
              <a:pathLst>
                <a:path w="5133" h="15986" extrusionOk="0">
                  <a:moveTo>
                    <a:pt x="736" y="0"/>
                  </a:moveTo>
                  <a:cubicBezTo>
                    <a:pt x="736" y="0"/>
                    <a:pt x="0" y="5888"/>
                    <a:pt x="0" y="7559"/>
                  </a:cubicBezTo>
                  <a:cubicBezTo>
                    <a:pt x="0" y="9250"/>
                    <a:pt x="776" y="15695"/>
                    <a:pt x="935" y="15795"/>
                  </a:cubicBezTo>
                  <a:cubicBezTo>
                    <a:pt x="1031" y="15859"/>
                    <a:pt x="1213" y="15985"/>
                    <a:pt x="1361" y="15985"/>
                  </a:cubicBezTo>
                  <a:cubicBezTo>
                    <a:pt x="1489" y="15985"/>
                    <a:pt x="1592" y="15890"/>
                    <a:pt x="1592" y="15576"/>
                  </a:cubicBezTo>
                  <a:cubicBezTo>
                    <a:pt x="1592" y="14522"/>
                    <a:pt x="1771" y="9429"/>
                    <a:pt x="1890" y="8474"/>
                  </a:cubicBezTo>
                  <a:cubicBezTo>
                    <a:pt x="2010" y="7539"/>
                    <a:pt x="3163" y="3581"/>
                    <a:pt x="3163" y="3581"/>
                  </a:cubicBezTo>
                  <a:lnTo>
                    <a:pt x="5133" y="1969"/>
                  </a:lnTo>
                  <a:lnTo>
                    <a:pt x="4894" y="2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37;p50"/>
            <p:cNvSpPr/>
            <p:nvPr/>
          </p:nvSpPr>
          <p:spPr>
            <a:xfrm>
              <a:off x="8226131" y="1668050"/>
              <a:ext cx="273621" cy="388924"/>
            </a:xfrm>
            <a:custGeom>
              <a:avLst/>
              <a:gdLst/>
              <a:ahLst/>
              <a:cxnLst/>
              <a:rect l="l" t="t" r="r" b="b"/>
              <a:pathLst>
                <a:path w="4994" h="7687" extrusionOk="0">
                  <a:moveTo>
                    <a:pt x="4173" y="0"/>
                  </a:moveTo>
                  <a:cubicBezTo>
                    <a:pt x="3593" y="0"/>
                    <a:pt x="2964" y="303"/>
                    <a:pt x="2964" y="303"/>
                  </a:cubicBezTo>
                  <a:cubicBezTo>
                    <a:pt x="2964" y="303"/>
                    <a:pt x="1393" y="860"/>
                    <a:pt x="478" y="1616"/>
                  </a:cubicBezTo>
                  <a:cubicBezTo>
                    <a:pt x="140" y="1894"/>
                    <a:pt x="359" y="3287"/>
                    <a:pt x="438" y="4739"/>
                  </a:cubicBezTo>
                  <a:cubicBezTo>
                    <a:pt x="478" y="5714"/>
                    <a:pt x="0" y="7027"/>
                    <a:pt x="0" y="7027"/>
                  </a:cubicBezTo>
                  <a:cubicBezTo>
                    <a:pt x="0" y="7027"/>
                    <a:pt x="1540" y="7687"/>
                    <a:pt x="2456" y="7687"/>
                  </a:cubicBezTo>
                  <a:cubicBezTo>
                    <a:pt x="2494" y="7687"/>
                    <a:pt x="2531" y="7685"/>
                    <a:pt x="2567" y="7683"/>
                  </a:cubicBezTo>
                  <a:cubicBezTo>
                    <a:pt x="3462" y="7623"/>
                    <a:pt x="4516" y="7206"/>
                    <a:pt x="4397" y="6788"/>
                  </a:cubicBezTo>
                  <a:cubicBezTo>
                    <a:pt x="4297" y="6390"/>
                    <a:pt x="3760" y="4838"/>
                    <a:pt x="3979" y="4301"/>
                  </a:cubicBezTo>
                  <a:cubicBezTo>
                    <a:pt x="4218" y="3764"/>
                    <a:pt x="4576" y="2332"/>
                    <a:pt x="4576" y="2332"/>
                  </a:cubicBezTo>
                  <a:cubicBezTo>
                    <a:pt x="4994" y="1118"/>
                    <a:pt x="4854" y="462"/>
                    <a:pt x="4675" y="104"/>
                  </a:cubicBezTo>
                  <a:cubicBezTo>
                    <a:pt x="4525" y="29"/>
                    <a:pt x="4351" y="0"/>
                    <a:pt x="4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38;p50"/>
            <p:cNvSpPr/>
            <p:nvPr/>
          </p:nvSpPr>
          <p:spPr>
            <a:xfrm>
              <a:off x="7967793" y="1403536"/>
              <a:ext cx="129743" cy="241895"/>
            </a:xfrm>
            <a:custGeom>
              <a:avLst/>
              <a:gdLst/>
              <a:ahLst/>
              <a:cxnLst/>
              <a:rect l="l" t="t" r="r" b="b"/>
              <a:pathLst>
                <a:path w="2368" h="4781" extrusionOk="0">
                  <a:moveTo>
                    <a:pt x="518" y="1"/>
                  </a:moveTo>
                  <a:lnTo>
                    <a:pt x="1" y="140"/>
                  </a:lnTo>
                  <a:cubicBezTo>
                    <a:pt x="1" y="140"/>
                    <a:pt x="876" y="4337"/>
                    <a:pt x="1214" y="4675"/>
                  </a:cubicBezTo>
                  <a:cubicBezTo>
                    <a:pt x="1284" y="4749"/>
                    <a:pt x="1374" y="4780"/>
                    <a:pt x="1472" y="4780"/>
                  </a:cubicBezTo>
                  <a:cubicBezTo>
                    <a:pt x="1855" y="4780"/>
                    <a:pt x="2368" y="4303"/>
                    <a:pt x="2289" y="3939"/>
                  </a:cubicBezTo>
                  <a:cubicBezTo>
                    <a:pt x="2129" y="3343"/>
                    <a:pt x="518" y="1"/>
                    <a:pt x="518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39;p50"/>
            <p:cNvSpPr/>
            <p:nvPr/>
          </p:nvSpPr>
          <p:spPr>
            <a:xfrm>
              <a:off x="8226131" y="1748902"/>
              <a:ext cx="107936" cy="303874"/>
            </a:xfrm>
            <a:custGeom>
              <a:avLst/>
              <a:gdLst/>
              <a:ahLst/>
              <a:cxnLst/>
              <a:rect l="l" t="t" r="r" b="b"/>
              <a:pathLst>
                <a:path w="1970" h="6006" extrusionOk="0">
                  <a:moveTo>
                    <a:pt x="593" y="1"/>
                  </a:moveTo>
                  <a:cubicBezTo>
                    <a:pt x="567" y="1"/>
                    <a:pt x="536" y="11"/>
                    <a:pt x="498" y="38"/>
                  </a:cubicBezTo>
                  <a:cubicBezTo>
                    <a:pt x="80" y="316"/>
                    <a:pt x="697" y="2683"/>
                    <a:pt x="279" y="4135"/>
                  </a:cubicBezTo>
                  <a:cubicBezTo>
                    <a:pt x="80" y="4852"/>
                    <a:pt x="0" y="5429"/>
                    <a:pt x="0" y="5429"/>
                  </a:cubicBezTo>
                  <a:cubicBezTo>
                    <a:pt x="0" y="5429"/>
                    <a:pt x="935" y="5826"/>
                    <a:pt x="1771" y="6005"/>
                  </a:cubicBezTo>
                  <a:cubicBezTo>
                    <a:pt x="1970" y="4354"/>
                    <a:pt x="1592" y="1530"/>
                    <a:pt x="1592" y="1530"/>
                  </a:cubicBezTo>
                  <a:lnTo>
                    <a:pt x="1413" y="296"/>
                  </a:lnTo>
                  <a:cubicBezTo>
                    <a:pt x="1413" y="296"/>
                    <a:pt x="1403" y="298"/>
                    <a:pt x="1383" y="298"/>
                  </a:cubicBezTo>
                  <a:cubicBezTo>
                    <a:pt x="1332" y="298"/>
                    <a:pt x="1214" y="288"/>
                    <a:pt x="1015" y="217"/>
                  </a:cubicBezTo>
                  <a:cubicBezTo>
                    <a:pt x="968" y="243"/>
                    <a:pt x="930" y="254"/>
                    <a:pt x="897" y="254"/>
                  </a:cubicBezTo>
                  <a:cubicBezTo>
                    <a:pt x="740" y="254"/>
                    <a:pt x="721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40;p50"/>
            <p:cNvSpPr/>
            <p:nvPr/>
          </p:nvSpPr>
          <p:spPr>
            <a:xfrm>
              <a:off x="8305686" y="1602832"/>
              <a:ext cx="95992" cy="131952"/>
            </a:xfrm>
            <a:custGeom>
              <a:avLst/>
              <a:gdLst/>
              <a:ahLst/>
              <a:cxnLst/>
              <a:rect l="l" t="t" r="r" b="b"/>
              <a:pathLst>
                <a:path w="1752" h="2608" extrusionOk="0">
                  <a:moveTo>
                    <a:pt x="1473" y="0"/>
                  </a:moveTo>
                  <a:lnTo>
                    <a:pt x="1" y="577"/>
                  </a:lnTo>
                  <a:lnTo>
                    <a:pt x="438" y="2606"/>
                  </a:lnTo>
                  <a:lnTo>
                    <a:pt x="657" y="2606"/>
                  </a:lnTo>
                  <a:cubicBezTo>
                    <a:pt x="673" y="2607"/>
                    <a:pt x="689" y="2607"/>
                    <a:pt x="705" y="2607"/>
                  </a:cubicBezTo>
                  <a:cubicBezTo>
                    <a:pt x="1162" y="2607"/>
                    <a:pt x="1559" y="2334"/>
                    <a:pt x="1751" y="1930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41;p50"/>
            <p:cNvSpPr/>
            <p:nvPr/>
          </p:nvSpPr>
          <p:spPr>
            <a:xfrm>
              <a:off x="8220652" y="1476849"/>
              <a:ext cx="227872" cy="211588"/>
            </a:xfrm>
            <a:custGeom>
              <a:avLst/>
              <a:gdLst/>
              <a:ahLst/>
              <a:cxnLst/>
              <a:rect l="l" t="t" r="r" b="b"/>
              <a:pathLst>
                <a:path w="4159" h="4182" extrusionOk="0">
                  <a:moveTo>
                    <a:pt x="1870" y="1"/>
                  </a:moveTo>
                  <a:cubicBezTo>
                    <a:pt x="1369" y="1"/>
                    <a:pt x="779" y="342"/>
                    <a:pt x="459" y="720"/>
                  </a:cubicBezTo>
                  <a:cubicBezTo>
                    <a:pt x="1" y="1277"/>
                    <a:pt x="498" y="1993"/>
                    <a:pt x="717" y="2570"/>
                  </a:cubicBezTo>
                  <a:cubicBezTo>
                    <a:pt x="702" y="2364"/>
                    <a:pt x="906" y="2212"/>
                    <a:pt x="1094" y="2212"/>
                  </a:cubicBezTo>
                  <a:cubicBezTo>
                    <a:pt x="1159" y="2212"/>
                    <a:pt x="1223" y="2230"/>
                    <a:pt x="1274" y="2272"/>
                  </a:cubicBezTo>
                  <a:cubicBezTo>
                    <a:pt x="1433" y="2391"/>
                    <a:pt x="1453" y="2610"/>
                    <a:pt x="1413" y="2789"/>
                  </a:cubicBezTo>
                  <a:cubicBezTo>
                    <a:pt x="1354" y="2968"/>
                    <a:pt x="1234" y="3107"/>
                    <a:pt x="1115" y="3266"/>
                  </a:cubicBezTo>
                  <a:cubicBezTo>
                    <a:pt x="1672" y="3644"/>
                    <a:pt x="2289" y="3943"/>
                    <a:pt x="2925" y="4181"/>
                  </a:cubicBezTo>
                  <a:cubicBezTo>
                    <a:pt x="3204" y="3783"/>
                    <a:pt x="3462" y="3405"/>
                    <a:pt x="3721" y="3027"/>
                  </a:cubicBezTo>
                  <a:cubicBezTo>
                    <a:pt x="3840" y="2848"/>
                    <a:pt x="3980" y="2669"/>
                    <a:pt x="4019" y="2470"/>
                  </a:cubicBezTo>
                  <a:cubicBezTo>
                    <a:pt x="4159" y="1993"/>
                    <a:pt x="3960" y="1177"/>
                    <a:pt x="3661" y="799"/>
                  </a:cubicBezTo>
                  <a:cubicBezTo>
                    <a:pt x="3224" y="282"/>
                    <a:pt x="2627" y="63"/>
                    <a:pt x="1950" y="4"/>
                  </a:cubicBezTo>
                  <a:cubicBezTo>
                    <a:pt x="1924" y="2"/>
                    <a:pt x="1897" y="1"/>
                    <a:pt x="1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42;p50"/>
            <p:cNvSpPr/>
            <p:nvPr/>
          </p:nvSpPr>
          <p:spPr>
            <a:xfrm>
              <a:off x="8322069" y="1440774"/>
              <a:ext cx="148262" cy="136961"/>
            </a:xfrm>
            <a:custGeom>
              <a:avLst/>
              <a:gdLst/>
              <a:ahLst/>
              <a:cxnLst/>
              <a:rect l="l" t="t" r="r" b="b"/>
              <a:pathLst>
                <a:path w="2706" h="2707" extrusionOk="0">
                  <a:moveTo>
                    <a:pt x="1353" y="1"/>
                  </a:moveTo>
                  <a:cubicBezTo>
                    <a:pt x="617" y="1"/>
                    <a:pt x="0" y="617"/>
                    <a:pt x="0" y="1353"/>
                  </a:cubicBezTo>
                  <a:cubicBezTo>
                    <a:pt x="0" y="2089"/>
                    <a:pt x="617" y="2706"/>
                    <a:pt x="1353" y="2706"/>
                  </a:cubicBezTo>
                  <a:cubicBezTo>
                    <a:pt x="2089" y="2706"/>
                    <a:pt x="2705" y="2089"/>
                    <a:pt x="2705" y="1353"/>
                  </a:cubicBezTo>
                  <a:cubicBezTo>
                    <a:pt x="2705" y="617"/>
                    <a:pt x="2089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43;p50"/>
            <p:cNvSpPr/>
            <p:nvPr/>
          </p:nvSpPr>
          <p:spPr>
            <a:xfrm>
              <a:off x="8329685" y="1424685"/>
              <a:ext cx="158069" cy="145967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52" y="0"/>
                  </a:moveTo>
                  <a:cubicBezTo>
                    <a:pt x="637" y="0"/>
                    <a:pt x="0" y="637"/>
                    <a:pt x="0" y="1433"/>
                  </a:cubicBezTo>
                  <a:cubicBezTo>
                    <a:pt x="0" y="2248"/>
                    <a:pt x="637" y="2885"/>
                    <a:pt x="1452" y="2885"/>
                  </a:cubicBezTo>
                  <a:cubicBezTo>
                    <a:pt x="2248" y="2885"/>
                    <a:pt x="2885" y="2248"/>
                    <a:pt x="2885" y="1433"/>
                  </a:cubicBezTo>
                  <a:cubicBezTo>
                    <a:pt x="2885" y="637"/>
                    <a:pt x="2248" y="0"/>
                    <a:pt x="1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44;p50"/>
            <p:cNvSpPr/>
            <p:nvPr/>
          </p:nvSpPr>
          <p:spPr>
            <a:xfrm>
              <a:off x="8025597" y="1596811"/>
              <a:ext cx="310659" cy="250648"/>
            </a:xfrm>
            <a:custGeom>
              <a:avLst/>
              <a:gdLst/>
              <a:ahLst/>
              <a:cxnLst/>
              <a:rect l="l" t="t" r="r" b="b"/>
              <a:pathLst>
                <a:path w="5670" h="4954" extrusionOk="0">
                  <a:moveTo>
                    <a:pt x="1273" y="0"/>
                  </a:moveTo>
                  <a:cubicBezTo>
                    <a:pt x="1273" y="279"/>
                    <a:pt x="1055" y="517"/>
                    <a:pt x="776" y="617"/>
                  </a:cubicBezTo>
                  <a:cubicBezTo>
                    <a:pt x="544" y="706"/>
                    <a:pt x="329" y="779"/>
                    <a:pt x="86" y="779"/>
                  </a:cubicBezTo>
                  <a:cubicBezTo>
                    <a:pt x="58" y="779"/>
                    <a:pt x="29" y="778"/>
                    <a:pt x="0" y="776"/>
                  </a:cubicBezTo>
                  <a:lnTo>
                    <a:pt x="0" y="776"/>
                  </a:lnTo>
                  <a:cubicBezTo>
                    <a:pt x="179" y="1233"/>
                    <a:pt x="378" y="1671"/>
                    <a:pt x="577" y="2109"/>
                  </a:cubicBezTo>
                  <a:cubicBezTo>
                    <a:pt x="995" y="2984"/>
                    <a:pt x="1512" y="3819"/>
                    <a:pt x="2308" y="4357"/>
                  </a:cubicBezTo>
                  <a:cubicBezTo>
                    <a:pt x="2686" y="4595"/>
                    <a:pt x="3123" y="4794"/>
                    <a:pt x="3541" y="4953"/>
                  </a:cubicBezTo>
                  <a:cubicBezTo>
                    <a:pt x="3979" y="4953"/>
                    <a:pt x="4416" y="4894"/>
                    <a:pt x="4854" y="4814"/>
                  </a:cubicBezTo>
                  <a:cubicBezTo>
                    <a:pt x="5152" y="4734"/>
                    <a:pt x="5471" y="4615"/>
                    <a:pt x="5590" y="4337"/>
                  </a:cubicBezTo>
                  <a:cubicBezTo>
                    <a:pt x="5670" y="4138"/>
                    <a:pt x="5590" y="3899"/>
                    <a:pt x="5471" y="3720"/>
                  </a:cubicBezTo>
                  <a:cubicBezTo>
                    <a:pt x="5331" y="3541"/>
                    <a:pt x="5152" y="3402"/>
                    <a:pt x="4973" y="3282"/>
                  </a:cubicBezTo>
                  <a:lnTo>
                    <a:pt x="4436" y="2904"/>
                  </a:lnTo>
                  <a:cubicBezTo>
                    <a:pt x="4295" y="2929"/>
                    <a:pt x="4134" y="2942"/>
                    <a:pt x="3965" y="2942"/>
                  </a:cubicBezTo>
                  <a:cubicBezTo>
                    <a:pt x="3445" y="2942"/>
                    <a:pt x="2857" y="2812"/>
                    <a:pt x="2586" y="2467"/>
                  </a:cubicBezTo>
                  <a:cubicBezTo>
                    <a:pt x="2427" y="2288"/>
                    <a:pt x="2308" y="2049"/>
                    <a:pt x="2208" y="1830"/>
                  </a:cubicBezTo>
                  <a:cubicBezTo>
                    <a:pt x="1890" y="1213"/>
                    <a:pt x="1592" y="617"/>
                    <a:pt x="1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64" name="Google Shape;1264;p3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19" name="Gambar 3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1173733"/>
            <a:ext cx="5731510" cy="35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319132" y="592634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 smtClean="0">
                <a:solidFill>
                  <a:schemeClr val="lt1"/>
                </a:solidFill>
              </a:rPr>
              <a:t>SKETSA ANTARMUKA</a:t>
            </a:r>
            <a:endParaRPr lang="id-ID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64" name="Google Shape;1264;p3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8" y="1129142"/>
            <a:ext cx="2998429" cy="187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25" y="1196323"/>
            <a:ext cx="2783448" cy="173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38" y="3159144"/>
            <a:ext cx="2997268" cy="187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79498" y="486335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chemeClr val="lt1"/>
                </a:solidFill>
              </a:rPr>
              <a:t>CODINGAN EDITOR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16233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64" name="Google Shape;1264;p3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1" y="1927860"/>
            <a:ext cx="301752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ambar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588510" y="1961197"/>
            <a:ext cx="2865755" cy="18192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4705" y="916722"/>
            <a:ext cx="5633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 smtClean="0">
                <a:solidFill>
                  <a:schemeClr val="lt1"/>
                </a:solidFill>
              </a:rPr>
              <a:t>TAMPILAN LUARAN PROGRAM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9913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3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64" name="Google Shape;1264;p3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6" y="962024"/>
            <a:ext cx="6161736" cy="385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58474" y="330411"/>
            <a:ext cx="6683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>
                <a:solidFill>
                  <a:schemeClr val="lt1"/>
                </a:solidFill>
              </a:rPr>
              <a:t>TAMPILAN UNGGAHAN PROJEK DI GITHUB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422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850" y="3432692"/>
            <a:ext cx="3519488" cy="8257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7" name="Google Shape;2687;p49"/>
          <p:cNvSpPr txBox="1">
            <a:spLocks noGrp="1"/>
          </p:cNvSpPr>
          <p:nvPr>
            <p:ph type="subTitle" idx="1"/>
          </p:nvPr>
        </p:nvSpPr>
        <p:spPr>
          <a:xfrm>
            <a:off x="680385" y="3151191"/>
            <a:ext cx="2992788" cy="1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Do you have any questions?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 smtClean="0">
                <a:solidFill>
                  <a:schemeClr val="accent1"/>
                </a:solidFill>
              </a:rPr>
              <a:t>2200018312@webmail.uad.ac.id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88" name="Google Shape;2688;p49"/>
          <p:cNvSpPr txBox="1">
            <a:spLocks noGrp="1"/>
          </p:cNvSpPr>
          <p:nvPr>
            <p:ph type="ctrTitle"/>
          </p:nvPr>
        </p:nvSpPr>
        <p:spPr>
          <a:xfrm>
            <a:off x="647814" y="1064077"/>
            <a:ext cx="3943236" cy="109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THANKS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2690" name="Google Shape;2690;p49"/>
          <p:cNvGrpSpPr/>
          <p:nvPr/>
        </p:nvGrpSpPr>
        <p:grpSpPr>
          <a:xfrm>
            <a:off x="5224002" y="292955"/>
            <a:ext cx="4889228" cy="5465353"/>
            <a:chOff x="205025" y="1860625"/>
            <a:chExt cx="1435475" cy="1604625"/>
          </a:xfrm>
        </p:grpSpPr>
        <p:sp>
          <p:nvSpPr>
            <p:cNvPr id="2691" name="Google Shape;2691;p49"/>
            <p:cNvSpPr/>
            <p:nvPr/>
          </p:nvSpPr>
          <p:spPr>
            <a:xfrm>
              <a:off x="760525" y="1860625"/>
              <a:ext cx="873900" cy="554075"/>
            </a:xfrm>
            <a:custGeom>
              <a:avLst/>
              <a:gdLst/>
              <a:ahLst/>
              <a:cxnLst/>
              <a:rect l="l" t="t" r="r" b="b"/>
              <a:pathLst>
                <a:path w="34956" h="22163" extrusionOk="0">
                  <a:moveTo>
                    <a:pt x="1615" y="0"/>
                  </a:moveTo>
                  <a:cubicBezTo>
                    <a:pt x="1269" y="0"/>
                    <a:pt x="920" y="84"/>
                    <a:pt x="608" y="247"/>
                  </a:cubicBezTo>
                  <a:lnTo>
                    <a:pt x="0" y="612"/>
                  </a:lnTo>
                  <a:lnTo>
                    <a:pt x="33739" y="22163"/>
                  </a:lnTo>
                  <a:lnTo>
                    <a:pt x="34347" y="19518"/>
                  </a:lnTo>
                  <a:lnTo>
                    <a:pt x="34955" y="19184"/>
                  </a:lnTo>
                  <a:cubicBezTo>
                    <a:pt x="34803" y="18941"/>
                    <a:pt x="34590" y="18697"/>
                    <a:pt x="34317" y="18545"/>
                  </a:cubicBezTo>
                  <a:lnTo>
                    <a:pt x="33770" y="18211"/>
                  </a:lnTo>
                  <a:lnTo>
                    <a:pt x="2645" y="278"/>
                  </a:lnTo>
                  <a:cubicBezTo>
                    <a:pt x="2334" y="91"/>
                    <a:pt x="1976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9"/>
            <p:cNvSpPr/>
            <p:nvPr/>
          </p:nvSpPr>
          <p:spPr>
            <a:xfrm>
              <a:off x="816750" y="19747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2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9"/>
            <p:cNvSpPr/>
            <p:nvPr/>
          </p:nvSpPr>
          <p:spPr>
            <a:xfrm>
              <a:off x="934525" y="201422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73"/>
                  </a:moveTo>
                  <a:cubicBezTo>
                    <a:pt x="1" y="1277"/>
                    <a:pt x="214" y="1368"/>
                    <a:pt x="457" y="1216"/>
                  </a:cubicBezTo>
                  <a:cubicBezTo>
                    <a:pt x="730" y="1094"/>
                    <a:pt x="913" y="730"/>
                    <a:pt x="913" y="426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69"/>
                    <a:pt x="1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9"/>
            <p:cNvSpPr/>
            <p:nvPr/>
          </p:nvSpPr>
          <p:spPr>
            <a:xfrm>
              <a:off x="816750" y="20826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9"/>
            <p:cNvSpPr/>
            <p:nvPr/>
          </p:nvSpPr>
          <p:spPr>
            <a:xfrm>
              <a:off x="1052325" y="2054500"/>
              <a:ext cx="22800" cy="34200"/>
            </a:xfrm>
            <a:custGeom>
              <a:avLst/>
              <a:gdLst/>
              <a:ahLst/>
              <a:cxnLst/>
              <a:rect l="l" t="t" r="r" b="b"/>
              <a:pathLst>
                <a:path w="912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699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9"/>
            <p:cNvSpPr/>
            <p:nvPr/>
          </p:nvSpPr>
          <p:spPr>
            <a:xfrm>
              <a:off x="934525" y="21228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4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22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9"/>
            <p:cNvSpPr/>
            <p:nvPr/>
          </p:nvSpPr>
          <p:spPr>
            <a:xfrm>
              <a:off x="816750" y="219050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9"/>
            <p:cNvSpPr/>
            <p:nvPr/>
          </p:nvSpPr>
          <p:spPr>
            <a:xfrm>
              <a:off x="1052325" y="21624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9"/>
            <p:cNvSpPr/>
            <p:nvPr/>
          </p:nvSpPr>
          <p:spPr>
            <a:xfrm>
              <a:off x="934525" y="22307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53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9"/>
            <p:cNvSpPr/>
            <p:nvPr/>
          </p:nvSpPr>
          <p:spPr>
            <a:xfrm>
              <a:off x="816750" y="229842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9"/>
            <p:cNvSpPr/>
            <p:nvPr/>
          </p:nvSpPr>
          <p:spPr>
            <a:xfrm>
              <a:off x="1170100" y="220267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9"/>
            <p:cNvSpPr/>
            <p:nvPr/>
          </p:nvSpPr>
          <p:spPr>
            <a:xfrm>
              <a:off x="1052325" y="22703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9"/>
            <p:cNvSpPr/>
            <p:nvPr/>
          </p:nvSpPr>
          <p:spPr>
            <a:xfrm>
              <a:off x="934525" y="23386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92"/>
                    <a:pt x="730" y="1"/>
                    <a:pt x="457" y="123"/>
                  </a:cubicBezTo>
                  <a:cubicBezTo>
                    <a:pt x="214" y="27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9"/>
            <p:cNvSpPr/>
            <p:nvPr/>
          </p:nvSpPr>
          <p:spPr>
            <a:xfrm>
              <a:off x="816750" y="240632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9"/>
            <p:cNvSpPr/>
            <p:nvPr/>
          </p:nvSpPr>
          <p:spPr>
            <a:xfrm>
              <a:off x="1287875" y="22421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73"/>
                  </a:moveTo>
                  <a:cubicBezTo>
                    <a:pt x="1" y="1247"/>
                    <a:pt x="183" y="1369"/>
                    <a:pt x="457" y="1217"/>
                  </a:cubicBezTo>
                  <a:cubicBezTo>
                    <a:pt x="700" y="1095"/>
                    <a:pt x="913" y="730"/>
                    <a:pt x="913" y="426"/>
                  </a:cubicBezTo>
                  <a:cubicBezTo>
                    <a:pt x="913" y="122"/>
                    <a:pt x="700" y="1"/>
                    <a:pt x="457" y="153"/>
                  </a:cubicBezTo>
                  <a:cubicBezTo>
                    <a:pt x="183" y="305"/>
                    <a:pt x="1" y="669"/>
                    <a:pt x="1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1170100" y="23105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1052325" y="23782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934525" y="24466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214" y="136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91"/>
                    <a:pt x="730" y="0"/>
                    <a:pt x="457" y="152"/>
                  </a:cubicBezTo>
                  <a:cubicBezTo>
                    <a:pt x="214" y="27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816750" y="25142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1404900" y="22824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1287875" y="23500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74"/>
                  </a:moveTo>
                  <a:cubicBezTo>
                    <a:pt x="1" y="1247"/>
                    <a:pt x="183" y="1369"/>
                    <a:pt x="457" y="1217"/>
                  </a:cubicBezTo>
                  <a:cubicBezTo>
                    <a:pt x="700" y="1095"/>
                    <a:pt x="913" y="730"/>
                    <a:pt x="913" y="426"/>
                  </a:cubicBezTo>
                  <a:cubicBezTo>
                    <a:pt x="913" y="122"/>
                    <a:pt x="700" y="1"/>
                    <a:pt x="457" y="153"/>
                  </a:cubicBezTo>
                  <a:cubicBezTo>
                    <a:pt x="183" y="305"/>
                    <a:pt x="1" y="670"/>
                    <a:pt x="1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1170100" y="24184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00" y="1064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2"/>
                  </a:cubicBezTo>
                  <a:cubicBezTo>
                    <a:pt x="213" y="30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1052325" y="24861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699" y="1065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934525" y="2554500"/>
              <a:ext cx="22825" cy="33450"/>
            </a:xfrm>
            <a:custGeom>
              <a:avLst/>
              <a:gdLst/>
              <a:ahLst/>
              <a:cxnLst/>
              <a:rect l="l" t="t" r="r" b="b"/>
              <a:pathLst>
                <a:path w="913" h="1338" extrusionOk="0">
                  <a:moveTo>
                    <a:pt x="1" y="943"/>
                  </a:moveTo>
                  <a:cubicBezTo>
                    <a:pt x="1" y="1247"/>
                    <a:pt x="214" y="133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92"/>
                    <a:pt x="730" y="0"/>
                    <a:pt x="457" y="122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816750" y="26221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4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698975" y="2690525"/>
              <a:ext cx="23575" cy="33450"/>
            </a:xfrm>
            <a:custGeom>
              <a:avLst/>
              <a:gdLst/>
              <a:ahLst/>
              <a:cxnLst/>
              <a:rect l="l" t="t" r="r" b="b"/>
              <a:pathLst>
                <a:path w="943" h="1338" extrusionOk="0">
                  <a:moveTo>
                    <a:pt x="0" y="942"/>
                  </a:moveTo>
                  <a:cubicBezTo>
                    <a:pt x="0" y="1216"/>
                    <a:pt x="213" y="1338"/>
                    <a:pt x="456" y="118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91"/>
                    <a:pt x="730" y="0"/>
                    <a:pt x="456" y="122"/>
                  </a:cubicBezTo>
                  <a:cubicBezTo>
                    <a:pt x="213" y="27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581175" y="27581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4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463400" y="28257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87" y="1216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346375" y="289417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18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183" y="30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1522700" y="23227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86" y="1216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122"/>
                    <a:pt x="730" y="1"/>
                    <a:pt x="48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1404900" y="23903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1" y="670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1287875" y="2458750"/>
              <a:ext cx="22825" cy="33450"/>
            </a:xfrm>
            <a:custGeom>
              <a:avLst/>
              <a:gdLst/>
              <a:ahLst/>
              <a:cxnLst/>
              <a:rect l="l" t="t" r="r" b="b"/>
              <a:pathLst>
                <a:path w="913" h="1338" extrusionOk="0">
                  <a:moveTo>
                    <a:pt x="1" y="943"/>
                  </a:moveTo>
                  <a:cubicBezTo>
                    <a:pt x="1" y="1247"/>
                    <a:pt x="183" y="1338"/>
                    <a:pt x="457" y="1216"/>
                  </a:cubicBezTo>
                  <a:cubicBezTo>
                    <a:pt x="700" y="1064"/>
                    <a:pt x="913" y="700"/>
                    <a:pt x="913" y="396"/>
                  </a:cubicBezTo>
                  <a:cubicBezTo>
                    <a:pt x="913" y="92"/>
                    <a:pt x="700" y="0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1170100" y="25263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7"/>
                  </a:cubicBezTo>
                  <a:cubicBezTo>
                    <a:pt x="700" y="1065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3"/>
                  </a:cubicBezTo>
                  <a:cubicBezTo>
                    <a:pt x="213" y="305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1052325" y="2594000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4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699" y="1065"/>
                    <a:pt x="912" y="730"/>
                    <a:pt x="912" y="426"/>
                  </a:cubicBezTo>
                  <a:cubicBezTo>
                    <a:pt x="912" y="122"/>
                    <a:pt x="699" y="1"/>
                    <a:pt x="456" y="153"/>
                  </a:cubicBezTo>
                  <a:cubicBezTo>
                    <a:pt x="213" y="305"/>
                    <a:pt x="0" y="670"/>
                    <a:pt x="0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934525" y="26624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4"/>
                    <a:pt x="913" y="700"/>
                    <a:pt x="913" y="396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816750" y="27300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6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698975" y="2798425"/>
              <a:ext cx="23575" cy="33450"/>
            </a:xfrm>
            <a:custGeom>
              <a:avLst/>
              <a:gdLst/>
              <a:ahLst/>
              <a:cxnLst/>
              <a:rect l="l" t="t" r="r" b="b"/>
              <a:pathLst>
                <a:path w="943" h="1338" extrusionOk="0">
                  <a:moveTo>
                    <a:pt x="0" y="943"/>
                  </a:moveTo>
                  <a:cubicBezTo>
                    <a:pt x="0" y="1216"/>
                    <a:pt x="213" y="1338"/>
                    <a:pt x="45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91"/>
                    <a:pt x="730" y="0"/>
                    <a:pt x="456" y="12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9"/>
            <p:cNvSpPr/>
            <p:nvPr/>
          </p:nvSpPr>
          <p:spPr>
            <a:xfrm>
              <a:off x="581175" y="28660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6"/>
                  </a:cubicBezTo>
                  <a:cubicBezTo>
                    <a:pt x="730" y="1064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2"/>
                  </a:cubicBezTo>
                  <a:cubicBezTo>
                    <a:pt x="214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9"/>
            <p:cNvSpPr/>
            <p:nvPr/>
          </p:nvSpPr>
          <p:spPr>
            <a:xfrm>
              <a:off x="463400" y="29336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7"/>
                    <a:pt x="213" y="1369"/>
                    <a:pt x="487" y="1217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9"/>
            <p:cNvSpPr/>
            <p:nvPr/>
          </p:nvSpPr>
          <p:spPr>
            <a:xfrm>
              <a:off x="346375" y="30020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183" y="1368"/>
                    <a:pt x="456" y="1216"/>
                  </a:cubicBezTo>
                  <a:cubicBezTo>
                    <a:pt x="700" y="1064"/>
                    <a:pt x="912" y="699"/>
                    <a:pt x="912" y="395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183" y="30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9"/>
            <p:cNvSpPr/>
            <p:nvPr/>
          </p:nvSpPr>
          <p:spPr>
            <a:xfrm>
              <a:off x="1522700" y="24306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86" y="1217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92"/>
                    <a:pt x="730" y="1"/>
                    <a:pt x="48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9"/>
            <p:cNvSpPr/>
            <p:nvPr/>
          </p:nvSpPr>
          <p:spPr>
            <a:xfrm>
              <a:off x="1404900" y="2498275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1" y="942"/>
                  </a:moveTo>
                  <a:cubicBezTo>
                    <a:pt x="1" y="1246"/>
                    <a:pt x="213" y="1368"/>
                    <a:pt x="487" y="1216"/>
                  </a:cubicBezTo>
                  <a:cubicBezTo>
                    <a:pt x="730" y="1064"/>
                    <a:pt x="943" y="699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9"/>
            <p:cNvSpPr/>
            <p:nvPr/>
          </p:nvSpPr>
          <p:spPr>
            <a:xfrm>
              <a:off x="1287875" y="25666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47"/>
                    <a:pt x="183" y="1338"/>
                    <a:pt x="457" y="1216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9"/>
            <p:cNvSpPr/>
            <p:nvPr/>
          </p:nvSpPr>
          <p:spPr>
            <a:xfrm>
              <a:off x="1170100" y="2634275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00" y="1065"/>
                    <a:pt x="912" y="700"/>
                    <a:pt x="912" y="396"/>
                  </a:cubicBezTo>
                  <a:cubicBezTo>
                    <a:pt x="912" y="122"/>
                    <a:pt x="70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9"/>
            <p:cNvSpPr/>
            <p:nvPr/>
          </p:nvSpPr>
          <p:spPr>
            <a:xfrm>
              <a:off x="1052325" y="2701925"/>
              <a:ext cx="22800" cy="34200"/>
            </a:xfrm>
            <a:custGeom>
              <a:avLst/>
              <a:gdLst/>
              <a:ahLst/>
              <a:cxnLst/>
              <a:rect l="l" t="t" r="r" b="b"/>
              <a:pathLst>
                <a:path w="912" h="1368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6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934525" y="27703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57" y="1216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122"/>
                    <a:pt x="730" y="1"/>
                    <a:pt x="457" y="153"/>
                  </a:cubicBezTo>
                  <a:cubicBezTo>
                    <a:pt x="214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9"/>
            <p:cNvSpPr/>
            <p:nvPr/>
          </p:nvSpPr>
          <p:spPr>
            <a:xfrm>
              <a:off x="816750" y="28379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9"/>
                    <a:pt x="456" y="1217"/>
                  </a:cubicBezTo>
                  <a:cubicBezTo>
                    <a:pt x="730" y="1065"/>
                    <a:pt x="943" y="730"/>
                    <a:pt x="943" y="426"/>
                  </a:cubicBezTo>
                  <a:cubicBezTo>
                    <a:pt x="943" y="122"/>
                    <a:pt x="730" y="1"/>
                    <a:pt x="456" y="153"/>
                  </a:cubicBezTo>
                  <a:cubicBezTo>
                    <a:pt x="213" y="305"/>
                    <a:pt x="0" y="670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9"/>
            <p:cNvSpPr/>
            <p:nvPr/>
          </p:nvSpPr>
          <p:spPr>
            <a:xfrm>
              <a:off x="698975" y="29063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2" y="700"/>
                    <a:pt x="942" y="396"/>
                  </a:cubicBezTo>
                  <a:cubicBezTo>
                    <a:pt x="942" y="122"/>
                    <a:pt x="730" y="0"/>
                    <a:pt x="456" y="15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9"/>
            <p:cNvSpPr/>
            <p:nvPr/>
          </p:nvSpPr>
          <p:spPr>
            <a:xfrm>
              <a:off x="581175" y="29739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8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4" y="305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9"/>
            <p:cNvSpPr/>
            <p:nvPr/>
          </p:nvSpPr>
          <p:spPr>
            <a:xfrm>
              <a:off x="463400" y="30415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4"/>
                  </a:moveTo>
                  <a:cubicBezTo>
                    <a:pt x="0" y="1247"/>
                    <a:pt x="213" y="1369"/>
                    <a:pt x="487" y="1217"/>
                  </a:cubicBezTo>
                  <a:cubicBezTo>
                    <a:pt x="730" y="1095"/>
                    <a:pt x="943" y="73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3" y="305"/>
                    <a:pt x="0" y="670"/>
                    <a:pt x="0" y="9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9"/>
            <p:cNvSpPr/>
            <p:nvPr/>
          </p:nvSpPr>
          <p:spPr>
            <a:xfrm>
              <a:off x="1522700" y="25385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8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122"/>
                    <a:pt x="730" y="0"/>
                    <a:pt x="486" y="152"/>
                  </a:cubicBezTo>
                  <a:cubicBezTo>
                    <a:pt x="213" y="27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9"/>
            <p:cNvSpPr/>
            <p:nvPr/>
          </p:nvSpPr>
          <p:spPr>
            <a:xfrm>
              <a:off x="1404900" y="26061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2"/>
                  </a:moveTo>
                  <a:cubicBezTo>
                    <a:pt x="1" y="1246"/>
                    <a:pt x="213" y="1368"/>
                    <a:pt x="487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9"/>
            <p:cNvSpPr/>
            <p:nvPr/>
          </p:nvSpPr>
          <p:spPr>
            <a:xfrm>
              <a:off x="1287875" y="26745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17"/>
                    <a:pt x="183" y="1338"/>
                    <a:pt x="457" y="1186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2"/>
                  </a:cubicBezTo>
                  <a:cubicBezTo>
                    <a:pt x="183" y="274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9"/>
            <p:cNvSpPr/>
            <p:nvPr/>
          </p:nvSpPr>
          <p:spPr>
            <a:xfrm>
              <a:off x="1170100" y="27422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426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1052325" y="2809825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699" y="1094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934525" y="2878200"/>
              <a:ext cx="22825" cy="34225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57" y="1217"/>
                  </a:cubicBezTo>
                  <a:cubicBezTo>
                    <a:pt x="730" y="1065"/>
                    <a:pt x="913" y="700"/>
                    <a:pt x="913" y="396"/>
                  </a:cubicBezTo>
                  <a:cubicBezTo>
                    <a:pt x="913" y="122"/>
                    <a:pt x="730" y="1"/>
                    <a:pt x="457" y="153"/>
                  </a:cubicBezTo>
                  <a:cubicBezTo>
                    <a:pt x="214" y="30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816750" y="29458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698975" y="301422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4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730" y="1064"/>
                    <a:pt x="942" y="700"/>
                    <a:pt x="942" y="396"/>
                  </a:cubicBezTo>
                  <a:cubicBezTo>
                    <a:pt x="942" y="122"/>
                    <a:pt x="730" y="1"/>
                    <a:pt x="456" y="153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581175" y="3081850"/>
              <a:ext cx="23600" cy="34225"/>
            </a:xfrm>
            <a:custGeom>
              <a:avLst/>
              <a:gdLst/>
              <a:ahLst/>
              <a:cxnLst/>
              <a:rect l="l" t="t" r="r" b="b"/>
              <a:pathLst>
                <a:path w="944" h="1369" extrusionOk="0">
                  <a:moveTo>
                    <a:pt x="1" y="943"/>
                  </a:moveTo>
                  <a:cubicBezTo>
                    <a:pt x="1" y="1247"/>
                    <a:pt x="214" y="1369"/>
                    <a:pt x="487" y="1217"/>
                  </a:cubicBezTo>
                  <a:cubicBezTo>
                    <a:pt x="730" y="1065"/>
                    <a:pt x="943" y="700"/>
                    <a:pt x="943" y="426"/>
                  </a:cubicBezTo>
                  <a:cubicBezTo>
                    <a:pt x="943" y="122"/>
                    <a:pt x="730" y="1"/>
                    <a:pt x="487" y="153"/>
                  </a:cubicBezTo>
                  <a:cubicBezTo>
                    <a:pt x="214" y="305"/>
                    <a:pt x="1" y="670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1522700" y="2646450"/>
              <a:ext cx="23575" cy="34200"/>
            </a:xfrm>
            <a:custGeom>
              <a:avLst/>
              <a:gdLst/>
              <a:ahLst/>
              <a:cxnLst/>
              <a:rect l="l" t="t" r="r" b="b"/>
              <a:pathLst>
                <a:path w="94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86" y="1216"/>
                  </a:cubicBezTo>
                  <a:cubicBezTo>
                    <a:pt x="730" y="1064"/>
                    <a:pt x="942" y="699"/>
                    <a:pt x="942" y="395"/>
                  </a:cubicBezTo>
                  <a:cubicBezTo>
                    <a:pt x="942" y="122"/>
                    <a:pt x="730" y="0"/>
                    <a:pt x="486" y="152"/>
                  </a:cubicBezTo>
                  <a:cubicBezTo>
                    <a:pt x="213" y="304"/>
                    <a:pt x="0" y="638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1404900" y="2714075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" y="943"/>
                  </a:moveTo>
                  <a:cubicBezTo>
                    <a:pt x="1" y="1247"/>
                    <a:pt x="213" y="1368"/>
                    <a:pt x="487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87" y="152"/>
                  </a:cubicBezTo>
                  <a:cubicBezTo>
                    <a:pt x="213" y="304"/>
                    <a:pt x="1" y="66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1287875" y="2782450"/>
              <a:ext cx="22825" cy="33475"/>
            </a:xfrm>
            <a:custGeom>
              <a:avLst/>
              <a:gdLst/>
              <a:ahLst/>
              <a:cxnLst/>
              <a:rect l="l" t="t" r="r" b="b"/>
              <a:pathLst>
                <a:path w="913" h="1339" extrusionOk="0">
                  <a:moveTo>
                    <a:pt x="1" y="943"/>
                  </a:moveTo>
                  <a:cubicBezTo>
                    <a:pt x="1" y="1217"/>
                    <a:pt x="183" y="1338"/>
                    <a:pt x="457" y="1217"/>
                  </a:cubicBezTo>
                  <a:cubicBezTo>
                    <a:pt x="700" y="1065"/>
                    <a:pt x="913" y="700"/>
                    <a:pt x="913" y="396"/>
                  </a:cubicBezTo>
                  <a:cubicBezTo>
                    <a:pt x="913" y="92"/>
                    <a:pt x="700" y="1"/>
                    <a:pt x="457" y="123"/>
                  </a:cubicBezTo>
                  <a:cubicBezTo>
                    <a:pt x="183" y="275"/>
                    <a:pt x="1" y="639"/>
                    <a:pt x="1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1170100" y="2850100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0" y="942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00" y="1064"/>
                    <a:pt x="912" y="699"/>
                    <a:pt x="912" y="426"/>
                  </a:cubicBezTo>
                  <a:cubicBezTo>
                    <a:pt x="912" y="122"/>
                    <a:pt x="700" y="0"/>
                    <a:pt x="456" y="152"/>
                  </a:cubicBezTo>
                  <a:cubicBezTo>
                    <a:pt x="213" y="304"/>
                    <a:pt x="0" y="669"/>
                    <a:pt x="0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1052325" y="2917725"/>
              <a:ext cx="22800" cy="34225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0" y="973"/>
                  </a:moveTo>
                  <a:cubicBezTo>
                    <a:pt x="0" y="1247"/>
                    <a:pt x="213" y="1368"/>
                    <a:pt x="456" y="1216"/>
                  </a:cubicBezTo>
                  <a:cubicBezTo>
                    <a:pt x="699" y="1095"/>
                    <a:pt x="912" y="730"/>
                    <a:pt x="912" y="426"/>
                  </a:cubicBezTo>
                  <a:cubicBezTo>
                    <a:pt x="912" y="122"/>
                    <a:pt x="699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934525" y="2986125"/>
              <a:ext cx="22825" cy="34200"/>
            </a:xfrm>
            <a:custGeom>
              <a:avLst/>
              <a:gdLst/>
              <a:ahLst/>
              <a:cxnLst/>
              <a:rect l="l" t="t" r="r" b="b"/>
              <a:pathLst>
                <a:path w="913" h="1368" extrusionOk="0">
                  <a:moveTo>
                    <a:pt x="1" y="942"/>
                  </a:moveTo>
                  <a:cubicBezTo>
                    <a:pt x="1" y="1246"/>
                    <a:pt x="214" y="1368"/>
                    <a:pt x="457" y="1216"/>
                  </a:cubicBezTo>
                  <a:cubicBezTo>
                    <a:pt x="730" y="1064"/>
                    <a:pt x="913" y="699"/>
                    <a:pt x="913" y="395"/>
                  </a:cubicBezTo>
                  <a:cubicBezTo>
                    <a:pt x="913" y="122"/>
                    <a:pt x="730" y="0"/>
                    <a:pt x="457" y="152"/>
                  </a:cubicBezTo>
                  <a:cubicBezTo>
                    <a:pt x="214" y="304"/>
                    <a:pt x="1" y="638"/>
                    <a:pt x="1" y="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816750" y="3053750"/>
              <a:ext cx="23575" cy="34225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0" y="973"/>
                  </a:moveTo>
                  <a:cubicBezTo>
                    <a:pt x="0" y="1246"/>
                    <a:pt x="213" y="1368"/>
                    <a:pt x="456" y="1216"/>
                  </a:cubicBezTo>
                  <a:cubicBezTo>
                    <a:pt x="730" y="1064"/>
                    <a:pt x="943" y="730"/>
                    <a:pt x="943" y="426"/>
                  </a:cubicBezTo>
                  <a:cubicBezTo>
                    <a:pt x="943" y="122"/>
                    <a:pt x="730" y="0"/>
                    <a:pt x="456" y="152"/>
                  </a:cubicBezTo>
                  <a:cubicBezTo>
                    <a:pt x="213" y="304"/>
                    <a:pt x="0" y="669"/>
                    <a:pt x="0" y="9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698975" y="3122125"/>
              <a:ext cx="23575" cy="33475"/>
            </a:xfrm>
            <a:custGeom>
              <a:avLst/>
              <a:gdLst/>
              <a:ahLst/>
              <a:cxnLst/>
              <a:rect l="l" t="t" r="r" b="b"/>
              <a:pathLst>
                <a:path w="943" h="1339" extrusionOk="0">
                  <a:moveTo>
                    <a:pt x="0" y="943"/>
                  </a:moveTo>
                  <a:cubicBezTo>
                    <a:pt x="0" y="1247"/>
                    <a:pt x="213" y="1338"/>
                    <a:pt x="456" y="1217"/>
                  </a:cubicBezTo>
                  <a:cubicBezTo>
                    <a:pt x="730" y="1065"/>
                    <a:pt x="942" y="700"/>
                    <a:pt x="942" y="396"/>
                  </a:cubicBezTo>
                  <a:cubicBezTo>
                    <a:pt x="942" y="122"/>
                    <a:pt x="730" y="1"/>
                    <a:pt x="456" y="122"/>
                  </a:cubicBezTo>
                  <a:cubicBezTo>
                    <a:pt x="213" y="274"/>
                    <a:pt x="0" y="639"/>
                    <a:pt x="0" y="9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752150" y="2597675"/>
              <a:ext cx="31200" cy="40075"/>
            </a:xfrm>
            <a:custGeom>
              <a:avLst/>
              <a:gdLst/>
              <a:ahLst/>
              <a:cxnLst/>
              <a:rect l="l" t="t" r="r" b="b"/>
              <a:pathLst>
                <a:path w="1248" h="1603" extrusionOk="0">
                  <a:moveTo>
                    <a:pt x="914" y="1"/>
                  </a:moveTo>
                  <a:cubicBezTo>
                    <a:pt x="824" y="1"/>
                    <a:pt x="721" y="32"/>
                    <a:pt x="609" y="97"/>
                  </a:cubicBezTo>
                  <a:cubicBezTo>
                    <a:pt x="274" y="279"/>
                    <a:pt x="1" y="766"/>
                    <a:pt x="1" y="1161"/>
                  </a:cubicBezTo>
                  <a:cubicBezTo>
                    <a:pt x="1" y="1444"/>
                    <a:pt x="141" y="1602"/>
                    <a:pt x="344" y="1602"/>
                  </a:cubicBezTo>
                  <a:cubicBezTo>
                    <a:pt x="424" y="1602"/>
                    <a:pt x="514" y="1577"/>
                    <a:pt x="609" y="1526"/>
                  </a:cubicBezTo>
                  <a:cubicBezTo>
                    <a:pt x="973" y="1313"/>
                    <a:pt x="1247" y="857"/>
                    <a:pt x="1247" y="431"/>
                  </a:cubicBezTo>
                  <a:cubicBezTo>
                    <a:pt x="1247" y="158"/>
                    <a:pt x="1116" y="1"/>
                    <a:pt x="914" y="1"/>
                  </a:cubicBezTo>
                  <a:close/>
                </a:path>
              </a:pathLst>
            </a:custGeom>
            <a:solidFill>
              <a:srgbClr val="12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746077" y="2602011"/>
              <a:ext cx="872375" cy="528900"/>
            </a:xfrm>
            <a:custGeom>
              <a:avLst/>
              <a:gdLst/>
              <a:ahLst/>
              <a:cxnLst/>
              <a:rect l="l" t="t" r="r" b="b"/>
              <a:pathLst>
                <a:path w="34895" h="21156" extrusionOk="0">
                  <a:moveTo>
                    <a:pt x="851" y="0"/>
                  </a:moveTo>
                  <a:lnTo>
                    <a:pt x="0" y="1520"/>
                  </a:lnTo>
                  <a:lnTo>
                    <a:pt x="34013" y="21156"/>
                  </a:lnTo>
                  <a:lnTo>
                    <a:pt x="34894" y="1963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1602475" y="3087975"/>
              <a:ext cx="31175" cy="40375"/>
            </a:xfrm>
            <a:custGeom>
              <a:avLst/>
              <a:gdLst/>
              <a:ahLst/>
              <a:cxnLst/>
              <a:rect l="l" t="t" r="r" b="b"/>
              <a:pathLst>
                <a:path w="1247" h="1615" extrusionOk="0">
                  <a:moveTo>
                    <a:pt x="897" y="0"/>
                  </a:moveTo>
                  <a:cubicBezTo>
                    <a:pt x="811" y="0"/>
                    <a:pt x="714" y="29"/>
                    <a:pt x="609" y="90"/>
                  </a:cubicBezTo>
                  <a:cubicBezTo>
                    <a:pt x="274" y="273"/>
                    <a:pt x="1" y="759"/>
                    <a:pt x="1" y="1154"/>
                  </a:cubicBezTo>
                  <a:cubicBezTo>
                    <a:pt x="1" y="1451"/>
                    <a:pt x="133" y="1614"/>
                    <a:pt x="327" y="1614"/>
                  </a:cubicBezTo>
                  <a:cubicBezTo>
                    <a:pt x="411" y="1614"/>
                    <a:pt x="507" y="1583"/>
                    <a:pt x="609" y="1519"/>
                  </a:cubicBezTo>
                  <a:cubicBezTo>
                    <a:pt x="973" y="1336"/>
                    <a:pt x="1247" y="850"/>
                    <a:pt x="1247" y="455"/>
                  </a:cubicBezTo>
                  <a:cubicBezTo>
                    <a:pt x="1247" y="174"/>
                    <a:pt x="1108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1602475" y="3015750"/>
              <a:ext cx="35750" cy="83600"/>
            </a:xfrm>
            <a:custGeom>
              <a:avLst/>
              <a:gdLst/>
              <a:ahLst/>
              <a:cxnLst/>
              <a:rect l="l" t="t" r="r" b="b"/>
              <a:pathLst>
                <a:path w="1430" h="3344" extrusionOk="0">
                  <a:moveTo>
                    <a:pt x="1429" y="0"/>
                  </a:moveTo>
                  <a:lnTo>
                    <a:pt x="1" y="821"/>
                  </a:lnTo>
                  <a:lnTo>
                    <a:pt x="1" y="3344"/>
                  </a:lnTo>
                  <a:lnTo>
                    <a:pt x="365" y="3162"/>
                  </a:lnTo>
                  <a:cubicBezTo>
                    <a:pt x="1034" y="2766"/>
                    <a:pt x="1429" y="2067"/>
                    <a:pt x="1429" y="1307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752150" y="2544625"/>
              <a:ext cx="850350" cy="548975"/>
            </a:xfrm>
            <a:custGeom>
              <a:avLst/>
              <a:gdLst/>
              <a:ahLst/>
              <a:cxnLst/>
              <a:rect l="l" t="t" r="r" b="b"/>
              <a:pathLst>
                <a:path w="34014" h="21959" extrusionOk="0">
                  <a:moveTo>
                    <a:pt x="1" y="0"/>
                  </a:moveTo>
                  <a:lnTo>
                    <a:pt x="1" y="1915"/>
                  </a:lnTo>
                  <a:cubicBezTo>
                    <a:pt x="1" y="2310"/>
                    <a:pt x="214" y="2675"/>
                    <a:pt x="548" y="2857"/>
                  </a:cubicBezTo>
                  <a:lnTo>
                    <a:pt x="33558" y="21915"/>
                  </a:lnTo>
                  <a:cubicBezTo>
                    <a:pt x="33610" y="21945"/>
                    <a:pt x="33664" y="21959"/>
                    <a:pt x="33716" y="21959"/>
                  </a:cubicBezTo>
                  <a:cubicBezTo>
                    <a:pt x="33875" y="21959"/>
                    <a:pt x="34014" y="21833"/>
                    <a:pt x="34014" y="21672"/>
                  </a:cubicBezTo>
                  <a:lnTo>
                    <a:pt x="34014" y="19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1602475" y="2340200"/>
              <a:ext cx="38025" cy="695325"/>
            </a:xfrm>
            <a:custGeom>
              <a:avLst/>
              <a:gdLst/>
              <a:ahLst/>
              <a:cxnLst/>
              <a:rect l="l" t="t" r="r" b="b"/>
              <a:pathLst>
                <a:path w="1521" h="27813" extrusionOk="0">
                  <a:moveTo>
                    <a:pt x="1277" y="1"/>
                  </a:moveTo>
                  <a:lnTo>
                    <a:pt x="669" y="305"/>
                  </a:lnTo>
                  <a:lnTo>
                    <a:pt x="92" y="639"/>
                  </a:lnTo>
                  <a:lnTo>
                    <a:pt x="1" y="27813"/>
                  </a:lnTo>
                  <a:lnTo>
                    <a:pt x="1429" y="27022"/>
                  </a:lnTo>
                  <a:lnTo>
                    <a:pt x="1520" y="2128"/>
                  </a:lnTo>
                  <a:lnTo>
                    <a:pt x="1520" y="791"/>
                  </a:lnTo>
                  <a:cubicBezTo>
                    <a:pt x="1490" y="517"/>
                    <a:pt x="1399" y="244"/>
                    <a:pt x="1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752150" y="1871350"/>
              <a:ext cx="852625" cy="1191525"/>
            </a:xfrm>
            <a:custGeom>
              <a:avLst/>
              <a:gdLst/>
              <a:ahLst/>
              <a:cxnLst/>
              <a:rect l="l" t="t" r="r" b="b"/>
              <a:pathLst>
                <a:path w="34105" h="47661" extrusionOk="0">
                  <a:moveTo>
                    <a:pt x="34105" y="20153"/>
                  </a:moveTo>
                  <a:lnTo>
                    <a:pt x="34014" y="47661"/>
                  </a:lnTo>
                  <a:lnTo>
                    <a:pt x="1" y="28025"/>
                  </a:lnTo>
                  <a:lnTo>
                    <a:pt x="1" y="23162"/>
                  </a:lnTo>
                  <a:lnTo>
                    <a:pt x="62" y="609"/>
                  </a:lnTo>
                  <a:cubicBezTo>
                    <a:pt x="62" y="244"/>
                    <a:pt x="487" y="1"/>
                    <a:pt x="791" y="183"/>
                  </a:cubicBezTo>
                  <a:lnTo>
                    <a:pt x="33436" y="19028"/>
                  </a:lnTo>
                  <a:cubicBezTo>
                    <a:pt x="33740" y="19211"/>
                    <a:pt x="33983" y="19515"/>
                    <a:pt x="34044" y="19849"/>
                  </a:cubicBezTo>
                  <a:cubicBezTo>
                    <a:pt x="34074" y="19940"/>
                    <a:pt x="34105" y="20062"/>
                    <a:pt x="34105" y="20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9"/>
            <p:cNvSpPr/>
            <p:nvPr/>
          </p:nvSpPr>
          <p:spPr>
            <a:xfrm>
              <a:off x="1026475" y="3121375"/>
              <a:ext cx="576025" cy="343875"/>
            </a:xfrm>
            <a:custGeom>
              <a:avLst/>
              <a:gdLst/>
              <a:ahLst/>
              <a:cxnLst/>
              <a:rect l="l" t="t" r="r" b="b"/>
              <a:pathLst>
                <a:path w="23041" h="13755" extrusionOk="0">
                  <a:moveTo>
                    <a:pt x="23041" y="0"/>
                  </a:moveTo>
                  <a:lnTo>
                    <a:pt x="1247" y="12675"/>
                  </a:lnTo>
                  <a:lnTo>
                    <a:pt x="1" y="11946"/>
                  </a:lnTo>
                  <a:lnTo>
                    <a:pt x="1" y="13374"/>
                  </a:lnTo>
                  <a:lnTo>
                    <a:pt x="92" y="13435"/>
                  </a:lnTo>
                  <a:cubicBezTo>
                    <a:pt x="457" y="13648"/>
                    <a:pt x="859" y="13754"/>
                    <a:pt x="1262" y="13754"/>
                  </a:cubicBezTo>
                  <a:cubicBezTo>
                    <a:pt x="1665" y="13754"/>
                    <a:pt x="2068" y="13648"/>
                    <a:pt x="2432" y="13435"/>
                  </a:cubicBezTo>
                  <a:lnTo>
                    <a:pt x="21794" y="2189"/>
                  </a:lnTo>
                  <a:cubicBezTo>
                    <a:pt x="22554" y="1763"/>
                    <a:pt x="23041" y="912"/>
                    <a:pt x="2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205025" y="2629725"/>
              <a:ext cx="1397475" cy="808550"/>
            </a:xfrm>
            <a:custGeom>
              <a:avLst/>
              <a:gdLst/>
              <a:ahLst/>
              <a:cxnLst/>
              <a:rect l="l" t="t" r="r" b="b"/>
              <a:pathLst>
                <a:path w="55899" h="32342" extrusionOk="0">
                  <a:moveTo>
                    <a:pt x="21795" y="0"/>
                  </a:moveTo>
                  <a:lnTo>
                    <a:pt x="1" y="12645"/>
                  </a:lnTo>
                  <a:lnTo>
                    <a:pt x="9971" y="18390"/>
                  </a:lnTo>
                  <a:lnTo>
                    <a:pt x="23466" y="26201"/>
                  </a:lnTo>
                  <a:lnTo>
                    <a:pt x="34105" y="32341"/>
                  </a:lnTo>
                  <a:lnTo>
                    <a:pt x="55899" y="19697"/>
                  </a:lnTo>
                  <a:lnTo>
                    <a:pt x="21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9"/>
            <p:cNvSpPr/>
            <p:nvPr/>
          </p:nvSpPr>
          <p:spPr>
            <a:xfrm>
              <a:off x="205025" y="2945850"/>
              <a:ext cx="852625" cy="513275"/>
            </a:xfrm>
            <a:custGeom>
              <a:avLst/>
              <a:gdLst/>
              <a:ahLst/>
              <a:cxnLst/>
              <a:rect l="l" t="t" r="r" b="b"/>
              <a:pathLst>
                <a:path w="34105" h="2053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82"/>
                    <a:pt x="518" y="1733"/>
                    <a:pt x="1278" y="2158"/>
                  </a:cubicBezTo>
                  <a:lnTo>
                    <a:pt x="32859" y="20426"/>
                  </a:lnTo>
                  <a:cubicBezTo>
                    <a:pt x="32995" y="20497"/>
                    <a:pt x="33136" y="20530"/>
                    <a:pt x="33272" y="20530"/>
                  </a:cubicBezTo>
                  <a:cubicBezTo>
                    <a:pt x="33714" y="20530"/>
                    <a:pt x="34105" y="20184"/>
                    <a:pt x="34105" y="19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9"/>
            <p:cNvSpPr/>
            <p:nvPr/>
          </p:nvSpPr>
          <p:spPr>
            <a:xfrm>
              <a:off x="811425" y="2731550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747600" y="2723950"/>
              <a:ext cx="63850" cy="50950"/>
            </a:xfrm>
            <a:custGeom>
              <a:avLst/>
              <a:gdLst/>
              <a:ahLst/>
              <a:cxnLst/>
              <a:rect l="l" t="t" r="r" b="b"/>
              <a:pathLst>
                <a:path w="2554" h="2038" extrusionOk="0">
                  <a:moveTo>
                    <a:pt x="0" y="1"/>
                  </a:moveTo>
                  <a:lnTo>
                    <a:pt x="0" y="548"/>
                  </a:lnTo>
                  <a:lnTo>
                    <a:pt x="2554" y="2037"/>
                  </a:lnTo>
                  <a:lnTo>
                    <a:pt x="255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9"/>
            <p:cNvSpPr/>
            <p:nvPr/>
          </p:nvSpPr>
          <p:spPr>
            <a:xfrm>
              <a:off x="747600" y="2695075"/>
              <a:ext cx="114775" cy="66125"/>
            </a:xfrm>
            <a:custGeom>
              <a:avLst/>
              <a:gdLst/>
              <a:ahLst/>
              <a:cxnLst/>
              <a:rect l="l" t="t" r="r" b="b"/>
              <a:pathLst>
                <a:path w="4591" h="2645" extrusionOk="0">
                  <a:moveTo>
                    <a:pt x="2037" y="1"/>
                  </a:moveTo>
                  <a:lnTo>
                    <a:pt x="0" y="1156"/>
                  </a:lnTo>
                  <a:lnTo>
                    <a:pt x="2554" y="2645"/>
                  </a:lnTo>
                  <a:lnTo>
                    <a:pt x="4590" y="1459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743050" y="2772575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677700" y="2764975"/>
              <a:ext cx="65375" cy="50200"/>
            </a:xfrm>
            <a:custGeom>
              <a:avLst/>
              <a:gdLst/>
              <a:ahLst/>
              <a:cxnLst/>
              <a:rect l="l" t="t" r="r" b="b"/>
              <a:pathLst>
                <a:path w="2615" h="2008" extrusionOk="0">
                  <a:moveTo>
                    <a:pt x="0" y="1"/>
                  </a:moveTo>
                  <a:lnTo>
                    <a:pt x="0" y="518"/>
                  </a:lnTo>
                  <a:lnTo>
                    <a:pt x="2614" y="2007"/>
                  </a:lnTo>
                  <a:lnTo>
                    <a:pt x="261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9"/>
            <p:cNvSpPr/>
            <p:nvPr/>
          </p:nvSpPr>
          <p:spPr>
            <a:xfrm>
              <a:off x="677700" y="2735350"/>
              <a:ext cx="116275" cy="66900"/>
            </a:xfrm>
            <a:custGeom>
              <a:avLst/>
              <a:gdLst/>
              <a:ahLst/>
              <a:cxnLst/>
              <a:rect l="l" t="t" r="r" b="b"/>
              <a:pathLst>
                <a:path w="4651" h="2676" extrusionOk="0">
                  <a:moveTo>
                    <a:pt x="2037" y="0"/>
                  </a:moveTo>
                  <a:lnTo>
                    <a:pt x="0" y="1186"/>
                  </a:lnTo>
                  <a:lnTo>
                    <a:pt x="2614" y="2675"/>
                  </a:lnTo>
                  <a:lnTo>
                    <a:pt x="4651" y="149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9"/>
            <p:cNvSpPr/>
            <p:nvPr/>
          </p:nvSpPr>
          <p:spPr>
            <a:xfrm>
              <a:off x="677700" y="28105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613100" y="2802975"/>
              <a:ext cx="64625" cy="50175"/>
            </a:xfrm>
            <a:custGeom>
              <a:avLst/>
              <a:gdLst/>
              <a:ahLst/>
              <a:cxnLst/>
              <a:rect l="l" t="t" r="r" b="b"/>
              <a:pathLst>
                <a:path w="2585" h="2007" extrusionOk="0">
                  <a:moveTo>
                    <a:pt x="0" y="1"/>
                  </a:moveTo>
                  <a:lnTo>
                    <a:pt x="0" y="517"/>
                  </a:lnTo>
                  <a:lnTo>
                    <a:pt x="2584" y="2007"/>
                  </a:lnTo>
                  <a:lnTo>
                    <a:pt x="2584" y="14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613100" y="2773350"/>
              <a:ext cx="115525" cy="66900"/>
            </a:xfrm>
            <a:custGeom>
              <a:avLst/>
              <a:gdLst/>
              <a:ahLst/>
              <a:cxnLst/>
              <a:rect l="l" t="t" r="r" b="b"/>
              <a:pathLst>
                <a:path w="4621" h="2676" extrusionOk="0">
                  <a:moveTo>
                    <a:pt x="2037" y="0"/>
                  </a:moveTo>
                  <a:lnTo>
                    <a:pt x="0" y="1186"/>
                  </a:lnTo>
                  <a:lnTo>
                    <a:pt x="2584" y="2675"/>
                  </a:lnTo>
                  <a:lnTo>
                    <a:pt x="4621" y="149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866900" y="27634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824350" y="27687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824350" y="27391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797750" y="28045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755200" y="28090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1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755200" y="277942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732400" y="28425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55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689850" y="28470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689850" y="281742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645775" y="2867575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547750" y="2840975"/>
              <a:ext cx="98050" cy="69925"/>
            </a:xfrm>
            <a:custGeom>
              <a:avLst/>
              <a:gdLst/>
              <a:ahLst/>
              <a:cxnLst/>
              <a:rect l="l" t="t" r="r" b="b"/>
              <a:pathLst>
                <a:path w="3922" h="2797" extrusionOk="0">
                  <a:moveTo>
                    <a:pt x="0" y="0"/>
                  </a:moveTo>
                  <a:lnTo>
                    <a:pt x="0" y="517"/>
                  </a:lnTo>
                  <a:lnTo>
                    <a:pt x="3921" y="2797"/>
                  </a:lnTo>
                  <a:lnTo>
                    <a:pt x="3921" y="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547750" y="2811350"/>
              <a:ext cx="148950" cy="85875"/>
            </a:xfrm>
            <a:custGeom>
              <a:avLst/>
              <a:gdLst/>
              <a:ahLst/>
              <a:cxnLst/>
              <a:rect l="l" t="t" r="r" b="b"/>
              <a:pathLst>
                <a:path w="5958" h="3435" extrusionOk="0">
                  <a:moveTo>
                    <a:pt x="2006" y="0"/>
                  </a:moveTo>
                  <a:lnTo>
                    <a:pt x="0" y="1185"/>
                  </a:lnTo>
                  <a:lnTo>
                    <a:pt x="3921" y="3435"/>
                  </a:lnTo>
                  <a:lnTo>
                    <a:pt x="5958" y="2249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521900" y="28751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479350" y="2879725"/>
              <a:ext cx="42575" cy="38775"/>
            </a:xfrm>
            <a:custGeom>
              <a:avLst/>
              <a:gdLst/>
              <a:ahLst/>
              <a:cxnLst/>
              <a:rect l="l" t="t" r="r" b="b"/>
              <a:pathLst>
                <a:path w="1703" h="1551" extrusionOk="0">
                  <a:moveTo>
                    <a:pt x="1" y="1"/>
                  </a:moveTo>
                  <a:lnTo>
                    <a:pt x="1" y="548"/>
                  </a:lnTo>
                  <a:lnTo>
                    <a:pt x="1703" y="1551"/>
                  </a:lnTo>
                  <a:lnTo>
                    <a:pt x="1703" y="1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479350" y="28508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1" y="115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9"/>
            <p:cNvSpPr/>
            <p:nvPr/>
          </p:nvSpPr>
          <p:spPr>
            <a:xfrm>
              <a:off x="577375" y="290707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9"/>
            <p:cNvSpPr/>
            <p:nvPr/>
          </p:nvSpPr>
          <p:spPr>
            <a:xfrm>
              <a:off x="534825" y="29124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534825" y="288277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9"/>
            <p:cNvSpPr/>
            <p:nvPr/>
          </p:nvSpPr>
          <p:spPr>
            <a:xfrm>
              <a:off x="923125" y="27961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0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9"/>
            <p:cNvSpPr/>
            <p:nvPr/>
          </p:nvSpPr>
          <p:spPr>
            <a:xfrm>
              <a:off x="879825" y="2800700"/>
              <a:ext cx="43325" cy="38025"/>
            </a:xfrm>
            <a:custGeom>
              <a:avLst/>
              <a:gdLst/>
              <a:ahLst/>
              <a:cxnLst/>
              <a:rect l="l" t="t" r="r" b="b"/>
              <a:pathLst>
                <a:path w="1733" h="1521" extrusionOk="0">
                  <a:moveTo>
                    <a:pt x="0" y="0"/>
                  </a:moveTo>
                  <a:lnTo>
                    <a:pt x="0" y="548"/>
                  </a:lnTo>
                  <a:lnTo>
                    <a:pt x="1733" y="1520"/>
                  </a:lnTo>
                  <a:lnTo>
                    <a:pt x="1733" y="1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879825" y="2771075"/>
              <a:ext cx="94250" cy="54725"/>
            </a:xfrm>
            <a:custGeom>
              <a:avLst/>
              <a:gdLst/>
              <a:ahLst/>
              <a:cxnLst/>
              <a:rect l="l" t="t" r="r" b="b"/>
              <a:pathLst>
                <a:path w="3770" h="2189" extrusionOk="0">
                  <a:moveTo>
                    <a:pt x="2037" y="0"/>
                  </a:moveTo>
                  <a:lnTo>
                    <a:pt x="0" y="1185"/>
                  </a:lnTo>
                  <a:lnTo>
                    <a:pt x="1733" y="2189"/>
                  </a:lnTo>
                  <a:lnTo>
                    <a:pt x="376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853225" y="283642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810675" y="28409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8"/>
                  </a:lnTo>
                  <a:lnTo>
                    <a:pt x="1702" y="1520"/>
                  </a:lnTo>
                  <a:lnTo>
                    <a:pt x="1702" y="1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810675" y="2811350"/>
              <a:ext cx="93475" cy="54725"/>
            </a:xfrm>
            <a:custGeom>
              <a:avLst/>
              <a:gdLst/>
              <a:ahLst/>
              <a:cxnLst/>
              <a:rect l="l" t="t" r="r" b="b"/>
              <a:pathLst>
                <a:path w="3739" h="2189" extrusionOk="0">
                  <a:moveTo>
                    <a:pt x="2037" y="0"/>
                  </a:moveTo>
                  <a:lnTo>
                    <a:pt x="0" y="1185"/>
                  </a:lnTo>
                  <a:lnTo>
                    <a:pt x="1702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787875" y="2874400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745325" y="28789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745325" y="284932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701250" y="28994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9"/>
            <p:cNvSpPr/>
            <p:nvPr/>
          </p:nvSpPr>
          <p:spPr>
            <a:xfrm>
              <a:off x="658700" y="2904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9"/>
            <p:cNvSpPr/>
            <p:nvPr/>
          </p:nvSpPr>
          <p:spPr>
            <a:xfrm>
              <a:off x="658700" y="28751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9"/>
            <p:cNvSpPr/>
            <p:nvPr/>
          </p:nvSpPr>
          <p:spPr>
            <a:xfrm>
              <a:off x="977850" y="28273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9"/>
            <p:cNvSpPr/>
            <p:nvPr/>
          </p:nvSpPr>
          <p:spPr>
            <a:xfrm>
              <a:off x="935300" y="28326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9"/>
            <p:cNvSpPr/>
            <p:nvPr/>
          </p:nvSpPr>
          <p:spPr>
            <a:xfrm>
              <a:off x="935300" y="28029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9"/>
            <p:cNvSpPr/>
            <p:nvPr/>
          </p:nvSpPr>
          <p:spPr>
            <a:xfrm>
              <a:off x="907925" y="2868325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1"/>
                  </a:moveTo>
                  <a:lnTo>
                    <a:pt x="1" y="115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9"/>
            <p:cNvSpPr/>
            <p:nvPr/>
          </p:nvSpPr>
          <p:spPr>
            <a:xfrm>
              <a:off x="865375" y="2872900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1" y="0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9"/>
            <p:cNvSpPr/>
            <p:nvPr/>
          </p:nvSpPr>
          <p:spPr>
            <a:xfrm>
              <a:off x="865375" y="28432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9"/>
            <p:cNvSpPr/>
            <p:nvPr/>
          </p:nvSpPr>
          <p:spPr>
            <a:xfrm>
              <a:off x="842575" y="29055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9"/>
            <p:cNvSpPr/>
            <p:nvPr/>
          </p:nvSpPr>
          <p:spPr>
            <a:xfrm>
              <a:off x="800025" y="291087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9"/>
            <p:cNvSpPr/>
            <p:nvPr/>
          </p:nvSpPr>
          <p:spPr>
            <a:xfrm>
              <a:off x="800025" y="28812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9"/>
            <p:cNvSpPr/>
            <p:nvPr/>
          </p:nvSpPr>
          <p:spPr>
            <a:xfrm>
              <a:off x="756725" y="2932150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9"/>
            <p:cNvSpPr/>
            <p:nvPr/>
          </p:nvSpPr>
          <p:spPr>
            <a:xfrm>
              <a:off x="714175" y="29367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9"/>
            <p:cNvSpPr/>
            <p:nvPr/>
          </p:nvSpPr>
          <p:spPr>
            <a:xfrm>
              <a:off x="714175" y="290707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9"/>
            <p:cNvSpPr/>
            <p:nvPr/>
          </p:nvSpPr>
          <p:spPr>
            <a:xfrm>
              <a:off x="1033325" y="285997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55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9"/>
            <p:cNvSpPr/>
            <p:nvPr/>
          </p:nvSpPr>
          <p:spPr>
            <a:xfrm>
              <a:off x="990775" y="28645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9"/>
            <p:cNvSpPr/>
            <p:nvPr/>
          </p:nvSpPr>
          <p:spPr>
            <a:xfrm>
              <a:off x="990775" y="283490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9"/>
            <p:cNvSpPr/>
            <p:nvPr/>
          </p:nvSpPr>
          <p:spPr>
            <a:xfrm>
              <a:off x="963400" y="29002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9"/>
            <p:cNvSpPr/>
            <p:nvPr/>
          </p:nvSpPr>
          <p:spPr>
            <a:xfrm>
              <a:off x="920850" y="2904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9"/>
            <p:cNvSpPr/>
            <p:nvPr/>
          </p:nvSpPr>
          <p:spPr>
            <a:xfrm>
              <a:off x="920850" y="287517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9"/>
            <p:cNvSpPr/>
            <p:nvPr/>
          </p:nvSpPr>
          <p:spPr>
            <a:xfrm>
              <a:off x="898050" y="29382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55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9"/>
            <p:cNvSpPr/>
            <p:nvPr/>
          </p:nvSpPr>
          <p:spPr>
            <a:xfrm>
              <a:off x="855500" y="29428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9"/>
            <p:cNvSpPr/>
            <p:nvPr/>
          </p:nvSpPr>
          <p:spPr>
            <a:xfrm>
              <a:off x="855500" y="291317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5"/>
                  </a:lnTo>
                  <a:lnTo>
                    <a:pt x="1703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9"/>
            <p:cNvSpPr/>
            <p:nvPr/>
          </p:nvSpPr>
          <p:spPr>
            <a:xfrm>
              <a:off x="811425" y="296332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9"/>
            <p:cNvSpPr/>
            <p:nvPr/>
          </p:nvSpPr>
          <p:spPr>
            <a:xfrm>
              <a:off x="768875" y="29686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1"/>
                  </a:moveTo>
                  <a:lnTo>
                    <a:pt x="1" y="518"/>
                  </a:lnTo>
                  <a:lnTo>
                    <a:pt x="1703" y="1521"/>
                  </a:lnTo>
                  <a:lnTo>
                    <a:pt x="1703" y="9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9"/>
            <p:cNvSpPr/>
            <p:nvPr/>
          </p:nvSpPr>
          <p:spPr>
            <a:xfrm>
              <a:off x="768875" y="293900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9"/>
            <p:cNvSpPr/>
            <p:nvPr/>
          </p:nvSpPr>
          <p:spPr>
            <a:xfrm>
              <a:off x="1092600" y="2893400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06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9"/>
            <p:cNvSpPr/>
            <p:nvPr/>
          </p:nvSpPr>
          <p:spPr>
            <a:xfrm>
              <a:off x="1049275" y="2898725"/>
              <a:ext cx="43350" cy="38025"/>
            </a:xfrm>
            <a:custGeom>
              <a:avLst/>
              <a:gdLst/>
              <a:ahLst/>
              <a:cxnLst/>
              <a:rect l="l" t="t" r="r" b="b"/>
              <a:pathLst>
                <a:path w="1734" h="1521" extrusionOk="0">
                  <a:moveTo>
                    <a:pt x="1" y="1"/>
                  </a:moveTo>
                  <a:lnTo>
                    <a:pt x="1" y="517"/>
                  </a:lnTo>
                  <a:lnTo>
                    <a:pt x="1733" y="1520"/>
                  </a:lnTo>
                  <a:lnTo>
                    <a:pt x="1733" y="9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9"/>
            <p:cNvSpPr/>
            <p:nvPr/>
          </p:nvSpPr>
          <p:spPr>
            <a:xfrm>
              <a:off x="1049275" y="2869100"/>
              <a:ext cx="94250" cy="53975"/>
            </a:xfrm>
            <a:custGeom>
              <a:avLst/>
              <a:gdLst/>
              <a:ahLst/>
              <a:cxnLst/>
              <a:rect l="l" t="t" r="r" b="b"/>
              <a:pathLst>
                <a:path w="3770" h="2159" extrusionOk="0">
                  <a:moveTo>
                    <a:pt x="2037" y="0"/>
                  </a:moveTo>
                  <a:lnTo>
                    <a:pt x="1" y="1186"/>
                  </a:lnTo>
                  <a:lnTo>
                    <a:pt x="1733" y="2158"/>
                  </a:lnTo>
                  <a:lnTo>
                    <a:pt x="3770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9"/>
            <p:cNvSpPr/>
            <p:nvPr/>
          </p:nvSpPr>
          <p:spPr>
            <a:xfrm>
              <a:off x="1022675" y="293445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9"/>
            <p:cNvSpPr/>
            <p:nvPr/>
          </p:nvSpPr>
          <p:spPr>
            <a:xfrm>
              <a:off x="980125" y="2939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9"/>
            <p:cNvSpPr/>
            <p:nvPr/>
          </p:nvSpPr>
          <p:spPr>
            <a:xfrm>
              <a:off x="980125" y="290937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1" y="1185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9"/>
            <p:cNvSpPr/>
            <p:nvPr/>
          </p:nvSpPr>
          <p:spPr>
            <a:xfrm>
              <a:off x="957325" y="2972425"/>
              <a:ext cx="50950" cy="42600"/>
            </a:xfrm>
            <a:custGeom>
              <a:avLst/>
              <a:gdLst/>
              <a:ahLst/>
              <a:cxnLst/>
              <a:rect l="l" t="t" r="r" b="b"/>
              <a:pathLst>
                <a:path w="2038" h="1704" extrusionOk="0">
                  <a:moveTo>
                    <a:pt x="2037" y="1"/>
                  </a:moveTo>
                  <a:lnTo>
                    <a:pt x="1" y="1156"/>
                  </a:lnTo>
                  <a:lnTo>
                    <a:pt x="1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9"/>
            <p:cNvSpPr/>
            <p:nvPr/>
          </p:nvSpPr>
          <p:spPr>
            <a:xfrm>
              <a:off x="914775" y="2977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9"/>
            <p:cNvSpPr/>
            <p:nvPr/>
          </p:nvSpPr>
          <p:spPr>
            <a:xfrm>
              <a:off x="914775" y="29473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9"/>
            <p:cNvSpPr/>
            <p:nvPr/>
          </p:nvSpPr>
          <p:spPr>
            <a:xfrm>
              <a:off x="866900" y="2996000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9"/>
            <p:cNvSpPr/>
            <p:nvPr/>
          </p:nvSpPr>
          <p:spPr>
            <a:xfrm>
              <a:off x="824350" y="30005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20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9"/>
            <p:cNvSpPr/>
            <p:nvPr/>
          </p:nvSpPr>
          <p:spPr>
            <a:xfrm>
              <a:off x="824350" y="2970925"/>
              <a:ext cx="93500" cy="54725"/>
            </a:xfrm>
            <a:custGeom>
              <a:avLst/>
              <a:gdLst/>
              <a:ahLst/>
              <a:cxnLst/>
              <a:rect l="l" t="t" r="r" b="b"/>
              <a:pathLst>
                <a:path w="3740" h="2189" extrusionOk="0">
                  <a:moveTo>
                    <a:pt x="2037" y="0"/>
                  </a:moveTo>
                  <a:lnTo>
                    <a:pt x="0" y="1186"/>
                  </a:lnTo>
                  <a:lnTo>
                    <a:pt x="1703" y="2189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9"/>
            <p:cNvSpPr/>
            <p:nvPr/>
          </p:nvSpPr>
          <p:spPr>
            <a:xfrm>
              <a:off x="1151850" y="2928350"/>
              <a:ext cx="50950" cy="42600"/>
            </a:xfrm>
            <a:custGeom>
              <a:avLst/>
              <a:gdLst/>
              <a:ahLst/>
              <a:cxnLst/>
              <a:rect l="l" t="t" r="r" b="b"/>
              <a:pathLst>
                <a:path w="2038" h="170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9"/>
            <p:cNvSpPr/>
            <p:nvPr/>
          </p:nvSpPr>
          <p:spPr>
            <a:xfrm>
              <a:off x="1109300" y="29329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03" y="1520"/>
                  </a:lnTo>
                  <a:lnTo>
                    <a:pt x="170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9"/>
            <p:cNvSpPr/>
            <p:nvPr/>
          </p:nvSpPr>
          <p:spPr>
            <a:xfrm>
              <a:off x="1109300" y="2903275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9"/>
            <p:cNvSpPr/>
            <p:nvPr/>
          </p:nvSpPr>
          <p:spPr>
            <a:xfrm>
              <a:off x="1081950" y="29686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3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9"/>
            <p:cNvSpPr/>
            <p:nvPr/>
          </p:nvSpPr>
          <p:spPr>
            <a:xfrm>
              <a:off x="1039400" y="2973200"/>
              <a:ext cx="43325" cy="38775"/>
            </a:xfrm>
            <a:custGeom>
              <a:avLst/>
              <a:gdLst/>
              <a:ahLst/>
              <a:cxnLst/>
              <a:rect l="l" t="t" r="r" b="b"/>
              <a:pathLst>
                <a:path w="1733" h="1551" extrusionOk="0">
                  <a:moveTo>
                    <a:pt x="0" y="0"/>
                  </a:moveTo>
                  <a:lnTo>
                    <a:pt x="0" y="547"/>
                  </a:lnTo>
                  <a:lnTo>
                    <a:pt x="1703" y="1550"/>
                  </a:lnTo>
                  <a:lnTo>
                    <a:pt x="1733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9"/>
            <p:cNvSpPr/>
            <p:nvPr/>
          </p:nvSpPr>
          <p:spPr>
            <a:xfrm>
              <a:off x="1039400" y="2944325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0"/>
                  </a:moveTo>
                  <a:lnTo>
                    <a:pt x="0" y="1155"/>
                  </a:lnTo>
                  <a:lnTo>
                    <a:pt x="173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9"/>
            <p:cNvSpPr/>
            <p:nvPr/>
          </p:nvSpPr>
          <p:spPr>
            <a:xfrm>
              <a:off x="1017350" y="3006625"/>
              <a:ext cx="50950" cy="42575"/>
            </a:xfrm>
            <a:custGeom>
              <a:avLst/>
              <a:gdLst/>
              <a:ahLst/>
              <a:cxnLst/>
              <a:rect l="l" t="t" r="r" b="b"/>
              <a:pathLst>
                <a:path w="2038" h="1703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9"/>
            <p:cNvSpPr/>
            <p:nvPr/>
          </p:nvSpPr>
          <p:spPr>
            <a:xfrm>
              <a:off x="974050" y="3011200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31" y="0"/>
                  </a:moveTo>
                  <a:lnTo>
                    <a:pt x="0" y="547"/>
                  </a:lnTo>
                  <a:lnTo>
                    <a:pt x="1733" y="1520"/>
                  </a:lnTo>
                  <a:lnTo>
                    <a:pt x="1733" y="100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9"/>
            <p:cNvSpPr/>
            <p:nvPr/>
          </p:nvSpPr>
          <p:spPr>
            <a:xfrm>
              <a:off x="974800" y="2981550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0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39" y="100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9"/>
            <p:cNvSpPr/>
            <p:nvPr/>
          </p:nvSpPr>
          <p:spPr>
            <a:xfrm>
              <a:off x="926175" y="302942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9"/>
            <p:cNvSpPr/>
            <p:nvPr/>
          </p:nvSpPr>
          <p:spPr>
            <a:xfrm>
              <a:off x="883625" y="30347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9"/>
            <p:cNvSpPr/>
            <p:nvPr/>
          </p:nvSpPr>
          <p:spPr>
            <a:xfrm>
              <a:off x="883625" y="300510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9"/>
            <p:cNvSpPr/>
            <p:nvPr/>
          </p:nvSpPr>
          <p:spPr>
            <a:xfrm>
              <a:off x="981650" y="306210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9"/>
            <p:cNvSpPr/>
            <p:nvPr/>
          </p:nvSpPr>
          <p:spPr>
            <a:xfrm>
              <a:off x="939100" y="306665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9"/>
            <p:cNvSpPr/>
            <p:nvPr/>
          </p:nvSpPr>
          <p:spPr>
            <a:xfrm>
              <a:off x="939100" y="3037025"/>
              <a:ext cx="93475" cy="54725"/>
            </a:xfrm>
            <a:custGeom>
              <a:avLst/>
              <a:gdLst/>
              <a:ahLst/>
              <a:cxnLst/>
              <a:rect l="l" t="t" r="r" b="b"/>
              <a:pathLst>
                <a:path w="3739" h="218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9"/>
            <p:cNvSpPr/>
            <p:nvPr/>
          </p:nvSpPr>
          <p:spPr>
            <a:xfrm>
              <a:off x="914025" y="3101625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02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9"/>
            <p:cNvSpPr/>
            <p:nvPr/>
          </p:nvSpPr>
          <p:spPr>
            <a:xfrm>
              <a:off x="590300" y="2944325"/>
              <a:ext cx="323750" cy="199875"/>
            </a:xfrm>
            <a:custGeom>
              <a:avLst/>
              <a:gdLst/>
              <a:ahLst/>
              <a:cxnLst/>
              <a:rect l="l" t="t" r="r" b="b"/>
              <a:pathLst>
                <a:path w="12950" h="7995" extrusionOk="0">
                  <a:moveTo>
                    <a:pt x="1" y="0"/>
                  </a:moveTo>
                  <a:lnTo>
                    <a:pt x="1" y="547"/>
                  </a:lnTo>
                  <a:lnTo>
                    <a:pt x="12949" y="7994"/>
                  </a:lnTo>
                  <a:lnTo>
                    <a:pt x="12949" y="7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9"/>
            <p:cNvSpPr/>
            <p:nvPr/>
          </p:nvSpPr>
          <p:spPr>
            <a:xfrm>
              <a:off x="590300" y="2914675"/>
              <a:ext cx="374650" cy="216600"/>
            </a:xfrm>
            <a:custGeom>
              <a:avLst/>
              <a:gdLst/>
              <a:ahLst/>
              <a:cxnLst/>
              <a:rect l="l" t="t" r="r" b="b"/>
              <a:pathLst>
                <a:path w="14986" h="8664" extrusionOk="0">
                  <a:moveTo>
                    <a:pt x="2037" y="1"/>
                  </a:moveTo>
                  <a:lnTo>
                    <a:pt x="1" y="1186"/>
                  </a:lnTo>
                  <a:lnTo>
                    <a:pt x="12949" y="8664"/>
                  </a:lnTo>
                  <a:lnTo>
                    <a:pt x="14986" y="747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9"/>
            <p:cNvSpPr/>
            <p:nvPr/>
          </p:nvSpPr>
          <p:spPr>
            <a:xfrm>
              <a:off x="1208100" y="29602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9"/>
            <p:cNvSpPr/>
            <p:nvPr/>
          </p:nvSpPr>
          <p:spPr>
            <a:xfrm>
              <a:off x="1165550" y="29656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9"/>
            <p:cNvSpPr/>
            <p:nvPr/>
          </p:nvSpPr>
          <p:spPr>
            <a:xfrm>
              <a:off x="1165550" y="2935950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9"/>
            <p:cNvSpPr/>
            <p:nvPr/>
          </p:nvSpPr>
          <p:spPr>
            <a:xfrm>
              <a:off x="1292450" y="3008900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9"/>
            <p:cNvSpPr/>
            <p:nvPr/>
          </p:nvSpPr>
          <p:spPr>
            <a:xfrm>
              <a:off x="1226325" y="3000550"/>
              <a:ext cx="66150" cy="51700"/>
            </a:xfrm>
            <a:custGeom>
              <a:avLst/>
              <a:gdLst/>
              <a:ahLst/>
              <a:cxnLst/>
              <a:rect l="l" t="t" r="r" b="b"/>
              <a:pathLst>
                <a:path w="2646" h="2068" extrusionOk="0">
                  <a:moveTo>
                    <a:pt x="1" y="1"/>
                  </a:moveTo>
                  <a:lnTo>
                    <a:pt x="1" y="548"/>
                  </a:lnTo>
                  <a:lnTo>
                    <a:pt x="2645" y="2067"/>
                  </a:lnTo>
                  <a:lnTo>
                    <a:pt x="2645" y="15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9"/>
            <p:cNvSpPr/>
            <p:nvPr/>
          </p:nvSpPr>
          <p:spPr>
            <a:xfrm>
              <a:off x="1226325" y="2970925"/>
              <a:ext cx="117050" cy="67650"/>
            </a:xfrm>
            <a:custGeom>
              <a:avLst/>
              <a:gdLst/>
              <a:ahLst/>
              <a:cxnLst/>
              <a:rect l="l" t="t" r="r" b="b"/>
              <a:pathLst>
                <a:path w="4682" h="2706" extrusionOk="0">
                  <a:moveTo>
                    <a:pt x="2037" y="0"/>
                  </a:moveTo>
                  <a:lnTo>
                    <a:pt x="1" y="1186"/>
                  </a:lnTo>
                  <a:lnTo>
                    <a:pt x="2645" y="2705"/>
                  </a:lnTo>
                  <a:lnTo>
                    <a:pt x="4682" y="152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9"/>
            <p:cNvSpPr/>
            <p:nvPr/>
          </p:nvSpPr>
          <p:spPr>
            <a:xfrm>
              <a:off x="1138950" y="3001300"/>
              <a:ext cx="50175" cy="42600"/>
            </a:xfrm>
            <a:custGeom>
              <a:avLst/>
              <a:gdLst/>
              <a:ahLst/>
              <a:cxnLst/>
              <a:rect l="l" t="t" r="r" b="b"/>
              <a:pathLst>
                <a:path w="2007" h="1704" extrusionOk="0">
                  <a:moveTo>
                    <a:pt x="2006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06" y="518"/>
                  </a:lnTo>
                  <a:lnTo>
                    <a:pt x="2006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9"/>
            <p:cNvSpPr/>
            <p:nvPr/>
          </p:nvSpPr>
          <p:spPr>
            <a:xfrm>
              <a:off x="1095625" y="3005875"/>
              <a:ext cx="43350" cy="38025"/>
            </a:xfrm>
            <a:custGeom>
              <a:avLst/>
              <a:gdLst/>
              <a:ahLst/>
              <a:cxnLst/>
              <a:rect l="l" t="t" r="r" b="b"/>
              <a:pathLst>
                <a:path w="1734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33" y="1520"/>
                  </a:lnTo>
                  <a:lnTo>
                    <a:pt x="173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9"/>
            <p:cNvSpPr/>
            <p:nvPr/>
          </p:nvSpPr>
          <p:spPr>
            <a:xfrm>
              <a:off x="1095625" y="2976225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33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9"/>
            <p:cNvSpPr/>
            <p:nvPr/>
          </p:nvSpPr>
          <p:spPr>
            <a:xfrm>
              <a:off x="1208100" y="3049950"/>
              <a:ext cx="65375" cy="50925"/>
            </a:xfrm>
            <a:custGeom>
              <a:avLst/>
              <a:gdLst/>
              <a:ahLst/>
              <a:cxnLst/>
              <a:rect l="l" t="t" r="r" b="b"/>
              <a:pathLst>
                <a:path w="2615" h="2037" extrusionOk="0">
                  <a:moveTo>
                    <a:pt x="2614" y="0"/>
                  </a:moveTo>
                  <a:lnTo>
                    <a:pt x="0" y="1490"/>
                  </a:lnTo>
                  <a:lnTo>
                    <a:pt x="0" y="2037"/>
                  </a:lnTo>
                  <a:lnTo>
                    <a:pt x="2614" y="517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9"/>
            <p:cNvSpPr/>
            <p:nvPr/>
          </p:nvSpPr>
          <p:spPr>
            <a:xfrm>
              <a:off x="1190625" y="3087175"/>
              <a:ext cx="17500" cy="24350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699" y="1"/>
                  </a:moveTo>
                  <a:lnTo>
                    <a:pt x="0" y="426"/>
                  </a:lnTo>
                  <a:lnTo>
                    <a:pt x="0" y="973"/>
                  </a:lnTo>
                  <a:lnTo>
                    <a:pt x="699" y="548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9"/>
            <p:cNvSpPr/>
            <p:nvPr/>
          </p:nvSpPr>
          <p:spPr>
            <a:xfrm>
              <a:off x="1157175" y="3097825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extrusionOk="0">
                  <a:moveTo>
                    <a:pt x="1338" y="0"/>
                  </a:moveTo>
                  <a:lnTo>
                    <a:pt x="1" y="760"/>
                  </a:lnTo>
                  <a:lnTo>
                    <a:pt x="1" y="1307"/>
                  </a:lnTo>
                  <a:lnTo>
                    <a:pt x="1338" y="547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9"/>
            <p:cNvSpPr/>
            <p:nvPr/>
          </p:nvSpPr>
          <p:spPr>
            <a:xfrm>
              <a:off x="1059150" y="3060575"/>
              <a:ext cx="98050" cy="69950"/>
            </a:xfrm>
            <a:custGeom>
              <a:avLst/>
              <a:gdLst/>
              <a:ahLst/>
              <a:cxnLst/>
              <a:rect l="l" t="t" r="r" b="b"/>
              <a:pathLst>
                <a:path w="3922" h="2798" extrusionOk="0">
                  <a:moveTo>
                    <a:pt x="1" y="1"/>
                  </a:moveTo>
                  <a:lnTo>
                    <a:pt x="1" y="518"/>
                  </a:lnTo>
                  <a:lnTo>
                    <a:pt x="3922" y="2797"/>
                  </a:lnTo>
                  <a:lnTo>
                    <a:pt x="3922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9"/>
            <p:cNvSpPr/>
            <p:nvPr/>
          </p:nvSpPr>
          <p:spPr>
            <a:xfrm>
              <a:off x="1059150" y="3021075"/>
              <a:ext cx="214325" cy="95775"/>
            </a:xfrm>
            <a:custGeom>
              <a:avLst/>
              <a:gdLst/>
              <a:ahLst/>
              <a:cxnLst/>
              <a:rect l="l" t="t" r="r" b="b"/>
              <a:pathLst>
                <a:path w="8573" h="3831" extrusionOk="0">
                  <a:moveTo>
                    <a:pt x="6597" y="0"/>
                  </a:moveTo>
                  <a:lnTo>
                    <a:pt x="4013" y="1520"/>
                  </a:lnTo>
                  <a:lnTo>
                    <a:pt x="2037" y="395"/>
                  </a:lnTo>
                  <a:lnTo>
                    <a:pt x="1" y="1581"/>
                  </a:lnTo>
                  <a:lnTo>
                    <a:pt x="3922" y="3830"/>
                  </a:lnTo>
                  <a:lnTo>
                    <a:pt x="5259" y="3070"/>
                  </a:lnTo>
                  <a:lnTo>
                    <a:pt x="5958" y="2645"/>
                  </a:lnTo>
                  <a:lnTo>
                    <a:pt x="8572" y="115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9"/>
            <p:cNvSpPr/>
            <p:nvPr/>
          </p:nvSpPr>
          <p:spPr>
            <a:xfrm>
              <a:off x="1347150" y="3040825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9"/>
            <p:cNvSpPr/>
            <p:nvPr/>
          </p:nvSpPr>
          <p:spPr>
            <a:xfrm>
              <a:off x="1304600" y="3045375"/>
              <a:ext cx="42575" cy="38800"/>
            </a:xfrm>
            <a:custGeom>
              <a:avLst/>
              <a:gdLst/>
              <a:ahLst/>
              <a:cxnLst/>
              <a:rect l="l" t="t" r="r" b="b"/>
              <a:pathLst>
                <a:path w="1703" h="1552" extrusionOk="0">
                  <a:moveTo>
                    <a:pt x="0" y="1"/>
                  </a:moveTo>
                  <a:lnTo>
                    <a:pt x="0" y="548"/>
                  </a:lnTo>
                  <a:lnTo>
                    <a:pt x="1703" y="1551"/>
                  </a:lnTo>
                  <a:lnTo>
                    <a:pt x="1703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9"/>
            <p:cNvSpPr/>
            <p:nvPr/>
          </p:nvSpPr>
          <p:spPr>
            <a:xfrm>
              <a:off x="1304600" y="301650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5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9"/>
            <p:cNvSpPr/>
            <p:nvPr/>
          </p:nvSpPr>
          <p:spPr>
            <a:xfrm>
              <a:off x="1277250" y="3081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0" y="1186"/>
                  </a:lnTo>
                  <a:lnTo>
                    <a:pt x="0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9"/>
            <p:cNvSpPr/>
            <p:nvPr/>
          </p:nvSpPr>
          <p:spPr>
            <a:xfrm>
              <a:off x="1234700" y="30864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0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9"/>
            <p:cNvSpPr/>
            <p:nvPr/>
          </p:nvSpPr>
          <p:spPr>
            <a:xfrm>
              <a:off x="1234700" y="3056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9"/>
            <p:cNvSpPr/>
            <p:nvPr/>
          </p:nvSpPr>
          <p:spPr>
            <a:xfrm>
              <a:off x="1211900" y="3119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31" y="1186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9"/>
            <p:cNvSpPr/>
            <p:nvPr/>
          </p:nvSpPr>
          <p:spPr>
            <a:xfrm>
              <a:off x="1169350" y="3124425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2" y="1520"/>
                  </a:lnTo>
                  <a:lnTo>
                    <a:pt x="173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9"/>
            <p:cNvSpPr/>
            <p:nvPr/>
          </p:nvSpPr>
          <p:spPr>
            <a:xfrm>
              <a:off x="1169350" y="3094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3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9"/>
            <p:cNvSpPr/>
            <p:nvPr/>
          </p:nvSpPr>
          <p:spPr>
            <a:xfrm>
              <a:off x="1407175" y="307502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9"/>
            <p:cNvSpPr/>
            <p:nvPr/>
          </p:nvSpPr>
          <p:spPr>
            <a:xfrm>
              <a:off x="1363875" y="3080350"/>
              <a:ext cx="43325" cy="38000"/>
            </a:xfrm>
            <a:custGeom>
              <a:avLst/>
              <a:gdLst/>
              <a:ahLst/>
              <a:cxnLst/>
              <a:rect l="l" t="t" r="r" b="b"/>
              <a:pathLst>
                <a:path w="173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33" y="1520"/>
                  </a:lnTo>
                  <a:lnTo>
                    <a:pt x="173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9"/>
            <p:cNvSpPr/>
            <p:nvPr/>
          </p:nvSpPr>
          <p:spPr>
            <a:xfrm>
              <a:off x="1363875" y="3050700"/>
              <a:ext cx="94250" cy="53975"/>
            </a:xfrm>
            <a:custGeom>
              <a:avLst/>
              <a:gdLst/>
              <a:ahLst/>
              <a:cxnLst/>
              <a:rect l="l" t="t" r="r" b="b"/>
              <a:pathLst>
                <a:path w="377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33" y="2159"/>
                  </a:lnTo>
                  <a:lnTo>
                    <a:pt x="376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9"/>
            <p:cNvSpPr/>
            <p:nvPr/>
          </p:nvSpPr>
          <p:spPr>
            <a:xfrm>
              <a:off x="1337275" y="311605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9"/>
            <p:cNvSpPr/>
            <p:nvPr/>
          </p:nvSpPr>
          <p:spPr>
            <a:xfrm>
              <a:off x="1294725" y="3120625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47"/>
                  </a:lnTo>
                  <a:lnTo>
                    <a:pt x="1702" y="1520"/>
                  </a:lnTo>
                  <a:lnTo>
                    <a:pt x="1702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9"/>
            <p:cNvSpPr/>
            <p:nvPr/>
          </p:nvSpPr>
          <p:spPr>
            <a:xfrm>
              <a:off x="1294725" y="3090975"/>
              <a:ext cx="93475" cy="54750"/>
            </a:xfrm>
            <a:custGeom>
              <a:avLst/>
              <a:gdLst/>
              <a:ahLst/>
              <a:cxnLst/>
              <a:rect l="l" t="t" r="r" b="b"/>
              <a:pathLst>
                <a:path w="3739" h="2190" extrusionOk="0">
                  <a:moveTo>
                    <a:pt x="2037" y="1"/>
                  </a:moveTo>
                  <a:lnTo>
                    <a:pt x="0" y="1186"/>
                  </a:lnTo>
                  <a:lnTo>
                    <a:pt x="1702" y="2189"/>
                  </a:lnTo>
                  <a:lnTo>
                    <a:pt x="3739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9"/>
            <p:cNvSpPr/>
            <p:nvPr/>
          </p:nvSpPr>
          <p:spPr>
            <a:xfrm>
              <a:off x="1271925" y="3154050"/>
              <a:ext cx="50925" cy="42575"/>
            </a:xfrm>
            <a:custGeom>
              <a:avLst/>
              <a:gdLst/>
              <a:ahLst/>
              <a:cxnLst/>
              <a:rect l="l" t="t" r="r" b="b"/>
              <a:pathLst>
                <a:path w="2037" h="1703" extrusionOk="0">
                  <a:moveTo>
                    <a:pt x="2037" y="0"/>
                  </a:moveTo>
                  <a:lnTo>
                    <a:pt x="0" y="1155"/>
                  </a:lnTo>
                  <a:lnTo>
                    <a:pt x="0" y="1703"/>
                  </a:lnTo>
                  <a:lnTo>
                    <a:pt x="2037" y="51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9"/>
            <p:cNvSpPr/>
            <p:nvPr/>
          </p:nvSpPr>
          <p:spPr>
            <a:xfrm>
              <a:off x="1229375" y="31586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48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9"/>
            <p:cNvSpPr/>
            <p:nvPr/>
          </p:nvSpPr>
          <p:spPr>
            <a:xfrm>
              <a:off x="1229375" y="31289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100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9"/>
            <p:cNvSpPr/>
            <p:nvPr/>
          </p:nvSpPr>
          <p:spPr>
            <a:xfrm>
              <a:off x="1091825" y="31251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9"/>
            <p:cNvSpPr/>
            <p:nvPr/>
          </p:nvSpPr>
          <p:spPr>
            <a:xfrm>
              <a:off x="993800" y="3098575"/>
              <a:ext cx="98050" cy="69925"/>
            </a:xfrm>
            <a:custGeom>
              <a:avLst/>
              <a:gdLst/>
              <a:ahLst/>
              <a:cxnLst/>
              <a:rect l="l" t="t" r="r" b="b"/>
              <a:pathLst>
                <a:path w="3922" h="2797" extrusionOk="0">
                  <a:moveTo>
                    <a:pt x="1" y="1"/>
                  </a:moveTo>
                  <a:lnTo>
                    <a:pt x="1" y="517"/>
                  </a:lnTo>
                  <a:lnTo>
                    <a:pt x="3922" y="2797"/>
                  </a:lnTo>
                  <a:lnTo>
                    <a:pt x="3922" y="2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9"/>
            <p:cNvSpPr/>
            <p:nvPr/>
          </p:nvSpPr>
          <p:spPr>
            <a:xfrm>
              <a:off x="993800" y="3068950"/>
              <a:ext cx="148975" cy="85875"/>
            </a:xfrm>
            <a:custGeom>
              <a:avLst/>
              <a:gdLst/>
              <a:ahLst/>
              <a:cxnLst/>
              <a:rect l="l" t="t" r="r" b="b"/>
              <a:pathLst>
                <a:path w="5959" h="3435" extrusionOk="0">
                  <a:moveTo>
                    <a:pt x="2037" y="0"/>
                  </a:moveTo>
                  <a:lnTo>
                    <a:pt x="1" y="1186"/>
                  </a:lnTo>
                  <a:lnTo>
                    <a:pt x="3922" y="3435"/>
                  </a:lnTo>
                  <a:lnTo>
                    <a:pt x="5958" y="2249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968725" y="3132775"/>
              <a:ext cx="50950" cy="43325"/>
            </a:xfrm>
            <a:custGeom>
              <a:avLst/>
              <a:gdLst/>
              <a:ahLst/>
              <a:cxnLst/>
              <a:rect l="l" t="t" r="r" b="b"/>
              <a:pathLst>
                <a:path w="2038" h="1733" extrusionOk="0">
                  <a:moveTo>
                    <a:pt x="2037" y="0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926175" y="3138100"/>
              <a:ext cx="42575" cy="38000"/>
            </a:xfrm>
            <a:custGeom>
              <a:avLst/>
              <a:gdLst/>
              <a:ahLst/>
              <a:cxnLst/>
              <a:rect l="l" t="t" r="r" b="b"/>
              <a:pathLst>
                <a:path w="1703" h="1520" extrusionOk="0">
                  <a:moveTo>
                    <a:pt x="0" y="0"/>
                  </a:moveTo>
                  <a:lnTo>
                    <a:pt x="0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9"/>
            <p:cNvSpPr/>
            <p:nvPr/>
          </p:nvSpPr>
          <p:spPr>
            <a:xfrm>
              <a:off x="926175" y="3108450"/>
              <a:ext cx="93500" cy="53975"/>
            </a:xfrm>
            <a:custGeom>
              <a:avLst/>
              <a:gdLst/>
              <a:ahLst/>
              <a:cxnLst/>
              <a:rect l="l" t="t" r="r" b="b"/>
              <a:pathLst>
                <a:path w="3740" h="2159" extrusionOk="0">
                  <a:moveTo>
                    <a:pt x="2037" y="1"/>
                  </a:moveTo>
                  <a:lnTo>
                    <a:pt x="0" y="1186"/>
                  </a:lnTo>
                  <a:lnTo>
                    <a:pt x="1703" y="2159"/>
                  </a:lnTo>
                  <a:lnTo>
                    <a:pt x="3739" y="973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9"/>
            <p:cNvSpPr/>
            <p:nvPr/>
          </p:nvSpPr>
          <p:spPr>
            <a:xfrm>
              <a:off x="1024200" y="3164675"/>
              <a:ext cx="50925" cy="43350"/>
            </a:xfrm>
            <a:custGeom>
              <a:avLst/>
              <a:gdLst/>
              <a:ahLst/>
              <a:cxnLst/>
              <a:rect l="l" t="t" r="r" b="b"/>
              <a:pathLst>
                <a:path w="2037" h="173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34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9"/>
            <p:cNvSpPr/>
            <p:nvPr/>
          </p:nvSpPr>
          <p:spPr>
            <a:xfrm>
              <a:off x="981650" y="3170000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0" y="1"/>
                  </a:moveTo>
                  <a:lnTo>
                    <a:pt x="0" y="517"/>
                  </a:lnTo>
                  <a:lnTo>
                    <a:pt x="1702" y="1521"/>
                  </a:lnTo>
                  <a:lnTo>
                    <a:pt x="1702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9"/>
            <p:cNvSpPr/>
            <p:nvPr/>
          </p:nvSpPr>
          <p:spPr>
            <a:xfrm>
              <a:off x="981650" y="31403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02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9"/>
            <p:cNvSpPr/>
            <p:nvPr/>
          </p:nvSpPr>
          <p:spPr>
            <a:xfrm>
              <a:off x="1146550" y="3157100"/>
              <a:ext cx="50925" cy="43325"/>
            </a:xfrm>
            <a:custGeom>
              <a:avLst/>
              <a:gdLst/>
              <a:ahLst/>
              <a:cxnLst/>
              <a:rect l="l" t="t" r="r" b="b"/>
              <a:pathLst>
                <a:path w="2037" h="1733" extrusionOk="0">
                  <a:moveTo>
                    <a:pt x="2037" y="0"/>
                  </a:moveTo>
                  <a:lnTo>
                    <a:pt x="31" y="1185"/>
                  </a:lnTo>
                  <a:lnTo>
                    <a:pt x="0" y="1733"/>
                  </a:lnTo>
                  <a:lnTo>
                    <a:pt x="2037" y="547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9"/>
            <p:cNvSpPr/>
            <p:nvPr/>
          </p:nvSpPr>
          <p:spPr>
            <a:xfrm>
              <a:off x="1104000" y="3162400"/>
              <a:ext cx="43325" cy="38025"/>
            </a:xfrm>
            <a:custGeom>
              <a:avLst/>
              <a:gdLst/>
              <a:ahLst/>
              <a:cxnLst/>
              <a:rect l="l" t="t" r="r" b="b"/>
              <a:pathLst>
                <a:path w="1733" h="1521" extrusionOk="0">
                  <a:moveTo>
                    <a:pt x="0" y="1"/>
                  </a:moveTo>
                  <a:lnTo>
                    <a:pt x="0" y="518"/>
                  </a:lnTo>
                  <a:lnTo>
                    <a:pt x="1702" y="1521"/>
                  </a:lnTo>
                  <a:lnTo>
                    <a:pt x="1733" y="9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9"/>
            <p:cNvSpPr/>
            <p:nvPr/>
          </p:nvSpPr>
          <p:spPr>
            <a:xfrm>
              <a:off x="1104000" y="3132775"/>
              <a:ext cx="93475" cy="53975"/>
            </a:xfrm>
            <a:custGeom>
              <a:avLst/>
              <a:gdLst/>
              <a:ahLst/>
              <a:cxnLst/>
              <a:rect l="l" t="t" r="r" b="b"/>
              <a:pathLst>
                <a:path w="3739" h="2159" extrusionOk="0">
                  <a:moveTo>
                    <a:pt x="2037" y="0"/>
                  </a:moveTo>
                  <a:lnTo>
                    <a:pt x="0" y="1186"/>
                  </a:lnTo>
                  <a:lnTo>
                    <a:pt x="1733" y="2158"/>
                  </a:lnTo>
                  <a:lnTo>
                    <a:pt x="3739" y="973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9"/>
            <p:cNvSpPr/>
            <p:nvPr/>
          </p:nvSpPr>
          <p:spPr>
            <a:xfrm>
              <a:off x="1078900" y="3196600"/>
              <a:ext cx="50950" cy="43350"/>
            </a:xfrm>
            <a:custGeom>
              <a:avLst/>
              <a:gdLst/>
              <a:ahLst/>
              <a:cxnLst/>
              <a:rect l="l" t="t" r="r" b="b"/>
              <a:pathLst>
                <a:path w="2038" h="1734" extrusionOk="0">
                  <a:moveTo>
                    <a:pt x="2037" y="1"/>
                  </a:moveTo>
                  <a:lnTo>
                    <a:pt x="1" y="1186"/>
                  </a:lnTo>
                  <a:lnTo>
                    <a:pt x="1" y="173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9"/>
            <p:cNvSpPr/>
            <p:nvPr/>
          </p:nvSpPr>
          <p:spPr>
            <a:xfrm>
              <a:off x="1036350" y="3201925"/>
              <a:ext cx="42575" cy="38025"/>
            </a:xfrm>
            <a:custGeom>
              <a:avLst/>
              <a:gdLst/>
              <a:ahLst/>
              <a:cxnLst/>
              <a:rect l="l" t="t" r="r" b="b"/>
              <a:pathLst>
                <a:path w="1703" h="1521" extrusionOk="0">
                  <a:moveTo>
                    <a:pt x="1" y="0"/>
                  </a:moveTo>
                  <a:lnTo>
                    <a:pt x="1" y="517"/>
                  </a:lnTo>
                  <a:lnTo>
                    <a:pt x="1703" y="1520"/>
                  </a:lnTo>
                  <a:lnTo>
                    <a:pt x="1703" y="9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9"/>
            <p:cNvSpPr/>
            <p:nvPr/>
          </p:nvSpPr>
          <p:spPr>
            <a:xfrm>
              <a:off x="1036350" y="3172275"/>
              <a:ext cx="93500" cy="54000"/>
            </a:xfrm>
            <a:custGeom>
              <a:avLst/>
              <a:gdLst/>
              <a:ahLst/>
              <a:cxnLst/>
              <a:rect l="l" t="t" r="r" b="b"/>
              <a:pathLst>
                <a:path w="3740" h="216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59"/>
                  </a:lnTo>
                  <a:lnTo>
                    <a:pt x="3739" y="97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9"/>
            <p:cNvSpPr/>
            <p:nvPr/>
          </p:nvSpPr>
          <p:spPr>
            <a:xfrm>
              <a:off x="1136675" y="3230025"/>
              <a:ext cx="50925" cy="42600"/>
            </a:xfrm>
            <a:custGeom>
              <a:avLst/>
              <a:gdLst/>
              <a:ahLst/>
              <a:cxnLst/>
              <a:rect l="l" t="t" r="r" b="b"/>
              <a:pathLst>
                <a:path w="2037" h="1704" extrusionOk="0">
                  <a:moveTo>
                    <a:pt x="2037" y="1"/>
                  </a:moveTo>
                  <a:lnTo>
                    <a:pt x="0" y="1186"/>
                  </a:lnTo>
                  <a:lnTo>
                    <a:pt x="0" y="1703"/>
                  </a:lnTo>
                  <a:lnTo>
                    <a:pt x="2037" y="548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9"/>
            <p:cNvSpPr/>
            <p:nvPr/>
          </p:nvSpPr>
          <p:spPr>
            <a:xfrm>
              <a:off x="1094100" y="3234600"/>
              <a:ext cx="42600" cy="38025"/>
            </a:xfrm>
            <a:custGeom>
              <a:avLst/>
              <a:gdLst/>
              <a:ahLst/>
              <a:cxnLst/>
              <a:rect l="l" t="t" r="r" b="b"/>
              <a:pathLst>
                <a:path w="1704" h="1521" extrusionOk="0">
                  <a:moveTo>
                    <a:pt x="1" y="0"/>
                  </a:moveTo>
                  <a:lnTo>
                    <a:pt x="1" y="547"/>
                  </a:lnTo>
                  <a:lnTo>
                    <a:pt x="1703" y="1520"/>
                  </a:lnTo>
                  <a:lnTo>
                    <a:pt x="1703" y="10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9"/>
            <p:cNvSpPr/>
            <p:nvPr/>
          </p:nvSpPr>
          <p:spPr>
            <a:xfrm>
              <a:off x="1094100" y="3204950"/>
              <a:ext cx="93500" cy="54750"/>
            </a:xfrm>
            <a:custGeom>
              <a:avLst/>
              <a:gdLst/>
              <a:ahLst/>
              <a:cxnLst/>
              <a:rect l="l" t="t" r="r" b="b"/>
              <a:pathLst>
                <a:path w="3740" h="2190" extrusionOk="0">
                  <a:moveTo>
                    <a:pt x="2037" y="1"/>
                  </a:moveTo>
                  <a:lnTo>
                    <a:pt x="1" y="1186"/>
                  </a:lnTo>
                  <a:lnTo>
                    <a:pt x="1703" y="2189"/>
                  </a:lnTo>
                  <a:lnTo>
                    <a:pt x="3740" y="1004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9"/>
            <p:cNvSpPr/>
            <p:nvPr/>
          </p:nvSpPr>
          <p:spPr>
            <a:xfrm>
              <a:off x="470250" y="3007775"/>
              <a:ext cx="455950" cy="267700"/>
            </a:xfrm>
            <a:custGeom>
              <a:avLst/>
              <a:gdLst/>
              <a:ahLst/>
              <a:cxnLst/>
              <a:rect l="l" t="t" r="r" b="b"/>
              <a:pathLst>
                <a:path w="18238" h="10708" extrusionOk="0">
                  <a:moveTo>
                    <a:pt x="5426" y="0"/>
                  </a:moveTo>
                  <a:cubicBezTo>
                    <a:pt x="5137" y="0"/>
                    <a:pt x="4848" y="76"/>
                    <a:pt x="4590" y="228"/>
                  </a:cubicBezTo>
                  <a:lnTo>
                    <a:pt x="517" y="2599"/>
                  </a:lnTo>
                  <a:cubicBezTo>
                    <a:pt x="0" y="2903"/>
                    <a:pt x="0" y="3633"/>
                    <a:pt x="517" y="3937"/>
                  </a:cubicBezTo>
                  <a:lnTo>
                    <a:pt x="11733" y="10411"/>
                  </a:lnTo>
                  <a:cubicBezTo>
                    <a:pt x="12082" y="10608"/>
                    <a:pt x="12470" y="10707"/>
                    <a:pt x="12861" y="10707"/>
                  </a:cubicBezTo>
                  <a:cubicBezTo>
                    <a:pt x="13253" y="10707"/>
                    <a:pt x="13648" y="10608"/>
                    <a:pt x="14012" y="10411"/>
                  </a:cubicBezTo>
                  <a:lnTo>
                    <a:pt x="17690" y="8253"/>
                  </a:lnTo>
                  <a:cubicBezTo>
                    <a:pt x="18237" y="7949"/>
                    <a:pt x="18237" y="7128"/>
                    <a:pt x="17690" y="6824"/>
                  </a:cubicBezTo>
                  <a:lnTo>
                    <a:pt x="6262" y="228"/>
                  </a:lnTo>
                  <a:cubicBezTo>
                    <a:pt x="6003" y="76"/>
                    <a:pt x="5714" y="0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9"/>
            <p:cNvSpPr/>
            <p:nvPr/>
          </p:nvSpPr>
          <p:spPr>
            <a:xfrm>
              <a:off x="730875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8" y="0"/>
                    <a:pt x="92" y="16"/>
                    <a:pt x="62" y="46"/>
                  </a:cubicBezTo>
                  <a:cubicBezTo>
                    <a:pt x="1" y="76"/>
                    <a:pt x="1" y="137"/>
                    <a:pt x="62" y="168"/>
                  </a:cubicBezTo>
                  <a:cubicBezTo>
                    <a:pt x="92" y="198"/>
                    <a:pt x="138" y="213"/>
                    <a:pt x="183" y="213"/>
                  </a:cubicBezTo>
                  <a:cubicBezTo>
                    <a:pt x="229" y="213"/>
                    <a:pt x="274" y="198"/>
                    <a:pt x="305" y="168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6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9"/>
            <p:cNvSpPr/>
            <p:nvPr/>
          </p:nvSpPr>
          <p:spPr>
            <a:xfrm>
              <a:off x="745325" y="26886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0"/>
                  </a:moveTo>
                  <a:cubicBezTo>
                    <a:pt x="152" y="0"/>
                    <a:pt x="107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107" y="183"/>
                    <a:pt x="152" y="190"/>
                    <a:pt x="194" y="190"/>
                  </a:cubicBezTo>
                  <a:cubicBezTo>
                    <a:pt x="236" y="190"/>
                    <a:pt x="274" y="183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9"/>
            <p:cNvSpPr/>
            <p:nvPr/>
          </p:nvSpPr>
          <p:spPr>
            <a:xfrm>
              <a:off x="701250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107" y="191"/>
                    <a:pt x="152" y="199"/>
                    <a:pt x="194" y="199"/>
                  </a:cubicBezTo>
                  <a:cubicBezTo>
                    <a:pt x="236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9"/>
            <p:cNvSpPr/>
            <p:nvPr/>
          </p:nvSpPr>
          <p:spPr>
            <a:xfrm>
              <a:off x="716450" y="270590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71" y="1"/>
                  </a:moveTo>
                  <a:cubicBezTo>
                    <a:pt x="129" y="1"/>
                    <a:pt x="91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5"/>
                    <a:pt x="129" y="191"/>
                    <a:pt x="171" y="191"/>
                  </a:cubicBezTo>
                  <a:cubicBezTo>
                    <a:pt x="213" y="191"/>
                    <a:pt x="259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9"/>
            <p:cNvSpPr/>
            <p:nvPr/>
          </p:nvSpPr>
          <p:spPr>
            <a:xfrm>
              <a:off x="672375" y="273175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1" y="175"/>
                    <a:pt x="129" y="190"/>
                    <a:pt x="171" y="190"/>
                  </a:cubicBezTo>
                  <a:cubicBezTo>
                    <a:pt x="213" y="190"/>
                    <a:pt x="259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9"/>
            <p:cNvSpPr/>
            <p:nvPr/>
          </p:nvSpPr>
          <p:spPr>
            <a:xfrm>
              <a:off x="686800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9"/>
            <p:cNvSpPr/>
            <p:nvPr/>
          </p:nvSpPr>
          <p:spPr>
            <a:xfrm>
              <a:off x="642725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9"/>
            <p:cNvSpPr/>
            <p:nvPr/>
          </p:nvSpPr>
          <p:spPr>
            <a:xfrm>
              <a:off x="657175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613100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0"/>
                  </a:moveTo>
                  <a:cubicBezTo>
                    <a:pt x="152" y="0"/>
                    <a:pt x="107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107" y="182"/>
                    <a:pt x="152" y="190"/>
                    <a:pt x="194" y="190"/>
                  </a:cubicBezTo>
                  <a:cubicBezTo>
                    <a:pt x="236" y="190"/>
                    <a:pt x="274" y="182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62830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9"/>
            <p:cNvSpPr/>
            <p:nvPr/>
          </p:nvSpPr>
          <p:spPr>
            <a:xfrm>
              <a:off x="584225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9"/>
            <p:cNvSpPr/>
            <p:nvPr/>
          </p:nvSpPr>
          <p:spPr>
            <a:xfrm>
              <a:off x="598650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5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4" y="175"/>
                    <a:pt x="305" y="145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9"/>
            <p:cNvSpPr/>
            <p:nvPr/>
          </p:nvSpPr>
          <p:spPr>
            <a:xfrm>
              <a:off x="554575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569025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107" y="191"/>
                    <a:pt x="152" y="199"/>
                    <a:pt x="194" y="199"/>
                  </a:cubicBezTo>
                  <a:cubicBezTo>
                    <a:pt x="236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9"/>
            <p:cNvSpPr/>
            <p:nvPr/>
          </p:nvSpPr>
          <p:spPr>
            <a:xfrm>
              <a:off x="524950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0" y="54"/>
                    <a:pt x="0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9"/>
            <p:cNvSpPr/>
            <p:nvPr/>
          </p:nvSpPr>
          <p:spPr>
            <a:xfrm>
              <a:off x="54015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2" y="175"/>
                    <a:pt x="130" y="190"/>
                    <a:pt x="171" y="190"/>
                  </a:cubicBezTo>
                  <a:cubicBezTo>
                    <a:pt x="213" y="190"/>
                    <a:pt x="259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9"/>
            <p:cNvSpPr/>
            <p:nvPr/>
          </p:nvSpPr>
          <p:spPr>
            <a:xfrm>
              <a:off x="496075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2" y="190"/>
                    <a:pt x="130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510500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8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5" y="191"/>
                    <a:pt x="305" y="176"/>
                  </a:cubicBezTo>
                  <a:cubicBezTo>
                    <a:pt x="366" y="145"/>
                    <a:pt x="366" y="84"/>
                    <a:pt x="305" y="24"/>
                  </a:cubicBezTo>
                  <a:cubicBezTo>
                    <a:pt x="275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9"/>
            <p:cNvSpPr/>
            <p:nvPr/>
          </p:nvSpPr>
          <p:spPr>
            <a:xfrm>
              <a:off x="466450" y="28510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9"/>
            <p:cNvSpPr/>
            <p:nvPr/>
          </p:nvSpPr>
          <p:spPr>
            <a:xfrm>
              <a:off x="480875" y="28426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45"/>
                  </a:cubicBezTo>
                  <a:cubicBezTo>
                    <a:pt x="122" y="176"/>
                    <a:pt x="160" y="191"/>
                    <a:pt x="198" y="191"/>
                  </a:cubicBezTo>
                  <a:cubicBezTo>
                    <a:pt x="236" y="191"/>
                    <a:pt x="274" y="176"/>
                    <a:pt x="305" y="145"/>
                  </a:cubicBezTo>
                  <a:cubicBezTo>
                    <a:pt x="365" y="115"/>
                    <a:pt x="365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9"/>
            <p:cNvSpPr/>
            <p:nvPr/>
          </p:nvSpPr>
          <p:spPr>
            <a:xfrm>
              <a:off x="452000" y="285085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1"/>
                  </a:moveTo>
                  <a:cubicBezTo>
                    <a:pt x="152" y="1"/>
                    <a:pt x="92" y="1"/>
                    <a:pt x="61" y="31"/>
                  </a:cubicBezTo>
                  <a:lnTo>
                    <a:pt x="31" y="31"/>
                  </a:ln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31" y="122"/>
                    <a:pt x="31" y="153"/>
                  </a:cubicBezTo>
                  <a:lnTo>
                    <a:pt x="61" y="153"/>
                  </a:lnTo>
                  <a:cubicBezTo>
                    <a:pt x="61" y="153"/>
                    <a:pt x="61" y="183"/>
                    <a:pt x="92" y="183"/>
                  </a:cubicBezTo>
                  <a:lnTo>
                    <a:pt x="274" y="183"/>
                  </a:lnTo>
                  <a:cubicBezTo>
                    <a:pt x="274" y="183"/>
                    <a:pt x="274" y="183"/>
                    <a:pt x="304" y="153"/>
                  </a:cubicBezTo>
                  <a:cubicBezTo>
                    <a:pt x="335" y="153"/>
                    <a:pt x="335" y="92"/>
                    <a:pt x="335" y="61"/>
                  </a:cubicBezTo>
                  <a:cubicBezTo>
                    <a:pt x="335" y="61"/>
                    <a:pt x="304" y="31"/>
                    <a:pt x="304" y="31"/>
                  </a:cubicBezTo>
                  <a:cubicBezTo>
                    <a:pt x="274" y="1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9"/>
            <p:cNvSpPr/>
            <p:nvPr/>
          </p:nvSpPr>
          <p:spPr>
            <a:xfrm>
              <a:off x="730875" y="26886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4" y="183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9"/>
            <p:cNvSpPr/>
            <p:nvPr/>
          </p:nvSpPr>
          <p:spPr>
            <a:xfrm>
              <a:off x="715675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9"/>
            <p:cNvSpPr/>
            <p:nvPr/>
          </p:nvSpPr>
          <p:spPr>
            <a:xfrm>
              <a:off x="701250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9"/>
            <p:cNvSpPr/>
            <p:nvPr/>
          </p:nvSpPr>
          <p:spPr>
            <a:xfrm>
              <a:off x="716450" y="26886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67" y="0"/>
                  </a:moveTo>
                  <a:cubicBezTo>
                    <a:pt x="129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83"/>
                    <a:pt x="129" y="190"/>
                    <a:pt x="167" y="190"/>
                  </a:cubicBezTo>
                  <a:cubicBezTo>
                    <a:pt x="205" y="190"/>
                    <a:pt x="243" y="183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3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9"/>
            <p:cNvSpPr/>
            <p:nvPr/>
          </p:nvSpPr>
          <p:spPr>
            <a:xfrm>
              <a:off x="715675" y="26717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9"/>
            <p:cNvSpPr/>
            <p:nvPr/>
          </p:nvSpPr>
          <p:spPr>
            <a:xfrm>
              <a:off x="730875" y="26800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45"/>
                    <a:pt x="365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9"/>
            <p:cNvSpPr/>
            <p:nvPr/>
          </p:nvSpPr>
          <p:spPr>
            <a:xfrm>
              <a:off x="701250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107" y="175"/>
                    <a:pt x="152" y="191"/>
                    <a:pt x="194" y="191"/>
                  </a:cubicBezTo>
                  <a:cubicBezTo>
                    <a:pt x="236" y="191"/>
                    <a:pt x="274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9"/>
            <p:cNvSpPr/>
            <p:nvPr/>
          </p:nvSpPr>
          <p:spPr>
            <a:xfrm>
              <a:off x="68680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8" y="0"/>
                    <a:pt x="92" y="16"/>
                    <a:pt x="62" y="46"/>
                  </a:cubicBezTo>
                  <a:cubicBezTo>
                    <a:pt x="1" y="76"/>
                    <a:pt x="1" y="137"/>
                    <a:pt x="62" y="168"/>
                  </a:cubicBezTo>
                  <a:cubicBezTo>
                    <a:pt x="92" y="198"/>
                    <a:pt x="138" y="213"/>
                    <a:pt x="183" y="213"/>
                  </a:cubicBezTo>
                  <a:cubicBezTo>
                    <a:pt x="229" y="213"/>
                    <a:pt x="274" y="198"/>
                    <a:pt x="305" y="168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6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9"/>
            <p:cNvSpPr/>
            <p:nvPr/>
          </p:nvSpPr>
          <p:spPr>
            <a:xfrm>
              <a:off x="67160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98" y="0"/>
                  </a:moveTo>
                  <a:cubicBezTo>
                    <a:pt x="160" y="0"/>
                    <a:pt x="122" y="16"/>
                    <a:pt x="92" y="46"/>
                  </a:cubicBezTo>
                  <a:cubicBezTo>
                    <a:pt x="1" y="76"/>
                    <a:pt x="1" y="137"/>
                    <a:pt x="92" y="168"/>
                  </a:cubicBezTo>
                  <a:cubicBezTo>
                    <a:pt x="122" y="198"/>
                    <a:pt x="160" y="213"/>
                    <a:pt x="198" y="213"/>
                  </a:cubicBezTo>
                  <a:cubicBezTo>
                    <a:pt x="236" y="213"/>
                    <a:pt x="274" y="198"/>
                    <a:pt x="305" y="168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6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9"/>
            <p:cNvSpPr/>
            <p:nvPr/>
          </p:nvSpPr>
          <p:spPr>
            <a:xfrm>
              <a:off x="686800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3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5"/>
                    <a:pt x="138" y="191"/>
                    <a:pt x="183" y="191"/>
                  </a:cubicBezTo>
                  <a:cubicBezTo>
                    <a:pt x="229" y="191"/>
                    <a:pt x="274" y="175"/>
                    <a:pt x="305" y="14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9"/>
            <p:cNvSpPr/>
            <p:nvPr/>
          </p:nvSpPr>
          <p:spPr>
            <a:xfrm>
              <a:off x="686800" y="26886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4" y="183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9"/>
            <p:cNvSpPr/>
            <p:nvPr/>
          </p:nvSpPr>
          <p:spPr>
            <a:xfrm>
              <a:off x="701250" y="26969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0"/>
                  </a:moveTo>
                  <a:cubicBezTo>
                    <a:pt x="137" y="0"/>
                    <a:pt x="91" y="16"/>
                    <a:pt x="61" y="46"/>
                  </a:cubicBezTo>
                  <a:cubicBezTo>
                    <a:pt x="0" y="76"/>
                    <a:pt x="0" y="137"/>
                    <a:pt x="61" y="168"/>
                  </a:cubicBezTo>
                  <a:cubicBezTo>
                    <a:pt x="91" y="198"/>
                    <a:pt x="137" y="213"/>
                    <a:pt x="183" y="213"/>
                  </a:cubicBezTo>
                  <a:cubicBezTo>
                    <a:pt x="228" y="213"/>
                    <a:pt x="274" y="198"/>
                    <a:pt x="304" y="168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6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9"/>
            <p:cNvSpPr/>
            <p:nvPr/>
          </p:nvSpPr>
          <p:spPr>
            <a:xfrm>
              <a:off x="716450" y="2697350"/>
              <a:ext cx="8375" cy="4600"/>
            </a:xfrm>
            <a:custGeom>
              <a:avLst/>
              <a:gdLst/>
              <a:ahLst/>
              <a:cxnLst/>
              <a:rect l="l" t="t" r="r" b="b"/>
              <a:pathLst>
                <a:path w="335" h="184" extrusionOk="0">
                  <a:moveTo>
                    <a:pt x="213" y="1"/>
                  </a:moveTo>
                  <a:cubicBezTo>
                    <a:pt x="152" y="1"/>
                    <a:pt x="91" y="1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61"/>
                    <a:pt x="0" y="92"/>
                  </a:cubicBezTo>
                  <a:cubicBezTo>
                    <a:pt x="0" y="92"/>
                    <a:pt x="0" y="92"/>
                    <a:pt x="0" y="122"/>
                  </a:cubicBezTo>
                  <a:cubicBezTo>
                    <a:pt x="0" y="122"/>
                    <a:pt x="31" y="153"/>
                    <a:pt x="31" y="153"/>
                  </a:cubicBezTo>
                  <a:lnTo>
                    <a:pt x="61" y="153"/>
                  </a:lnTo>
                  <a:cubicBezTo>
                    <a:pt x="61" y="153"/>
                    <a:pt x="61" y="183"/>
                    <a:pt x="91" y="183"/>
                  </a:cubicBezTo>
                  <a:lnTo>
                    <a:pt x="274" y="183"/>
                  </a:lnTo>
                  <a:cubicBezTo>
                    <a:pt x="274" y="183"/>
                    <a:pt x="274" y="153"/>
                    <a:pt x="274" y="153"/>
                  </a:cubicBezTo>
                  <a:cubicBezTo>
                    <a:pt x="335" y="122"/>
                    <a:pt x="335" y="92"/>
                    <a:pt x="335" y="61"/>
                  </a:cubicBezTo>
                  <a:cubicBezTo>
                    <a:pt x="335" y="61"/>
                    <a:pt x="304" y="31"/>
                    <a:pt x="274" y="31"/>
                  </a:cubicBezTo>
                  <a:cubicBezTo>
                    <a:pt x="274" y="1"/>
                    <a:pt x="243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9"/>
            <p:cNvSpPr/>
            <p:nvPr/>
          </p:nvSpPr>
          <p:spPr>
            <a:xfrm>
              <a:off x="702000" y="26890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83" y="0"/>
                  </a:moveTo>
                  <a:cubicBezTo>
                    <a:pt x="153" y="0"/>
                    <a:pt x="92" y="0"/>
                    <a:pt x="31" y="31"/>
                  </a:cubicBez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22"/>
                    <a:pt x="31" y="152"/>
                  </a:cubicBezTo>
                  <a:lnTo>
                    <a:pt x="61" y="152"/>
                  </a:lnTo>
                  <a:cubicBezTo>
                    <a:pt x="92" y="183"/>
                    <a:pt x="92" y="183"/>
                    <a:pt x="122" y="183"/>
                  </a:cubicBezTo>
                  <a:lnTo>
                    <a:pt x="244" y="183"/>
                  </a:lnTo>
                  <a:cubicBezTo>
                    <a:pt x="244" y="152"/>
                    <a:pt x="274" y="152"/>
                    <a:pt x="274" y="152"/>
                  </a:cubicBezTo>
                  <a:cubicBezTo>
                    <a:pt x="335" y="122"/>
                    <a:pt x="335" y="92"/>
                    <a:pt x="335" y="61"/>
                  </a:cubicBezTo>
                  <a:cubicBezTo>
                    <a:pt x="305" y="61"/>
                    <a:pt x="305" y="31"/>
                    <a:pt x="274" y="31"/>
                  </a:cubicBezTo>
                  <a:cubicBezTo>
                    <a:pt x="244" y="0"/>
                    <a:pt x="213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9"/>
            <p:cNvSpPr/>
            <p:nvPr/>
          </p:nvSpPr>
          <p:spPr>
            <a:xfrm>
              <a:off x="672375" y="27226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67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1" y="190"/>
                    <a:pt x="129" y="198"/>
                    <a:pt x="167" y="198"/>
                  </a:cubicBezTo>
                  <a:cubicBezTo>
                    <a:pt x="205" y="198"/>
                    <a:pt x="243" y="190"/>
                    <a:pt x="274" y="175"/>
                  </a:cubicBezTo>
                  <a:cubicBezTo>
                    <a:pt x="365" y="145"/>
                    <a:pt x="365" y="84"/>
                    <a:pt x="274" y="23"/>
                  </a:cubicBezTo>
                  <a:cubicBezTo>
                    <a:pt x="243" y="8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9"/>
            <p:cNvSpPr/>
            <p:nvPr/>
          </p:nvSpPr>
          <p:spPr>
            <a:xfrm>
              <a:off x="657175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2" y="191"/>
                    <a:pt x="137" y="199"/>
                    <a:pt x="183" y="199"/>
                  </a:cubicBezTo>
                  <a:cubicBezTo>
                    <a:pt x="228" y="199"/>
                    <a:pt x="274" y="191"/>
                    <a:pt x="304" y="176"/>
                  </a:cubicBezTo>
                  <a:cubicBezTo>
                    <a:pt x="365" y="145"/>
                    <a:pt x="365" y="85"/>
                    <a:pt x="304" y="24"/>
                  </a:cubicBezTo>
                  <a:cubicBezTo>
                    <a:pt x="274" y="9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9"/>
            <p:cNvSpPr/>
            <p:nvPr/>
          </p:nvSpPr>
          <p:spPr>
            <a:xfrm>
              <a:off x="642725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4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9"/>
            <p:cNvSpPr/>
            <p:nvPr/>
          </p:nvSpPr>
          <p:spPr>
            <a:xfrm>
              <a:off x="657175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9"/>
            <p:cNvSpPr/>
            <p:nvPr/>
          </p:nvSpPr>
          <p:spPr>
            <a:xfrm>
              <a:off x="657175" y="27059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2" y="175"/>
                    <a:pt x="137" y="191"/>
                    <a:pt x="183" y="191"/>
                  </a:cubicBezTo>
                  <a:cubicBezTo>
                    <a:pt x="228" y="191"/>
                    <a:pt x="274" y="175"/>
                    <a:pt x="304" y="14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9"/>
            <p:cNvSpPr/>
            <p:nvPr/>
          </p:nvSpPr>
          <p:spPr>
            <a:xfrm>
              <a:off x="672375" y="2714250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67" y="1"/>
                  </a:moveTo>
                  <a:cubicBezTo>
                    <a:pt x="129" y="1"/>
                    <a:pt x="91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1" y="191"/>
                    <a:pt x="129" y="199"/>
                    <a:pt x="167" y="199"/>
                  </a:cubicBezTo>
                  <a:cubicBezTo>
                    <a:pt x="205" y="199"/>
                    <a:pt x="243" y="191"/>
                    <a:pt x="274" y="176"/>
                  </a:cubicBezTo>
                  <a:cubicBezTo>
                    <a:pt x="365" y="145"/>
                    <a:pt x="365" y="85"/>
                    <a:pt x="274" y="24"/>
                  </a:cubicBezTo>
                  <a:cubicBezTo>
                    <a:pt x="243" y="9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9"/>
            <p:cNvSpPr/>
            <p:nvPr/>
          </p:nvSpPr>
          <p:spPr>
            <a:xfrm>
              <a:off x="686800" y="27142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214" y="1"/>
                  </a:moveTo>
                  <a:cubicBezTo>
                    <a:pt x="183" y="1"/>
                    <a:pt x="153" y="9"/>
                    <a:pt x="122" y="24"/>
                  </a:cubicBezTo>
                  <a:lnTo>
                    <a:pt x="62" y="24"/>
                  </a:ln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05" y="176"/>
                    <a:pt x="335" y="145"/>
                    <a:pt x="335" y="145"/>
                  </a:cubicBezTo>
                  <a:cubicBezTo>
                    <a:pt x="366" y="115"/>
                    <a:pt x="335" y="54"/>
                    <a:pt x="305" y="24"/>
                  </a:cubicBezTo>
                  <a:cubicBezTo>
                    <a:pt x="274" y="9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9"/>
            <p:cNvSpPr/>
            <p:nvPr/>
          </p:nvSpPr>
          <p:spPr>
            <a:xfrm>
              <a:off x="671600" y="27057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22" y="0"/>
                  </a:moveTo>
                  <a:cubicBezTo>
                    <a:pt x="92" y="0"/>
                    <a:pt x="92" y="30"/>
                    <a:pt x="62" y="30"/>
                  </a:cubicBezTo>
                  <a:cubicBezTo>
                    <a:pt x="1" y="61"/>
                    <a:pt x="1" y="122"/>
                    <a:pt x="92" y="152"/>
                  </a:cubicBezTo>
                  <a:cubicBezTo>
                    <a:pt x="122" y="182"/>
                    <a:pt x="160" y="198"/>
                    <a:pt x="198" y="198"/>
                  </a:cubicBezTo>
                  <a:cubicBezTo>
                    <a:pt x="236" y="198"/>
                    <a:pt x="274" y="182"/>
                    <a:pt x="305" y="152"/>
                  </a:cubicBezTo>
                  <a:lnTo>
                    <a:pt x="335" y="152"/>
                  </a:lnTo>
                  <a:cubicBezTo>
                    <a:pt x="366" y="91"/>
                    <a:pt x="366" y="61"/>
                    <a:pt x="305" y="30"/>
                  </a:cubicBezTo>
                  <a:cubicBezTo>
                    <a:pt x="274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9"/>
            <p:cNvSpPr/>
            <p:nvPr/>
          </p:nvSpPr>
          <p:spPr>
            <a:xfrm>
              <a:off x="642725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9"/>
            <p:cNvSpPr/>
            <p:nvPr/>
          </p:nvSpPr>
          <p:spPr>
            <a:xfrm>
              <a:off x="627525" y="2731750"/>
              <a:ext cx="9925" cy="4775"/>
            </a:xfrm>
            <a:custGeom>
              <a:avLst/>
              <a:gdLst/>
              <a:ahLst/>
              <a:cxnLst/>
              <a:rect l="l" t="t" r="r" b="b"/>
              <a:pathLst>
                <a:path w="397" h="191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44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5" y="144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9"/>
            <p:cNvSpPr/>
            <p:nvPr/>
          </p:nvSpPr>
          <p:spPr>
            <a:xfrm>
              <a:off x="613100" y="27317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9"/>
            <p:cNvSpPr/>
            <p:nvPr/>
          </p:nvSpPr>
          <p:spPr>
            <a:xfrm>
              <a:off x="628300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67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29" y="198"/>
                    <a:pt x="167" y="198"/>
                  </a:cubicBezTo>
                  <a:cubicBezTo>
                    <a:pt x="205" y="198"/>
                    <a:pt x="243" y="190"/>
                    <a:pt x="274" y="175"/>
                  </a:cubicBezTo>
                  <a:cubicBezTo>
                    <a:pt x="365" y="114"/>
                    <a:pt x="365" y="54"/>
                    <a:pt x="274" y="23"/>
                  </a:cubicBezTo>
                  <a:cubicBezTo>
                    <a:pt x="243" y="8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9"/>
            <p:cNvSpPr/>
            <p:nvPr/>
          </p:nvSpPr>
          <p:spPr>
            <a:xfrm>
              <a:off x="627525" y="27226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9"/>
            <p:cNvSpPr/>
            <p:nvPr/>
          </p:nvSpPr>
          <p:spPr>
            <a:xfrm>
              <a:off x="642725" y="27317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4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4" y="175"/>
                    <a:pt x="305" y="144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9"/>
            <p:cNvSpPr/>
            <p:nvPr/>
          </p:nvSpPr>
          <p:spPr>
            <a:xfrm>
              <a:off x="657925" y="273155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22" y="0"/>
                  </a:moveTo>
                  <a:cubicBezTo>
                    <a:pt x="92" y="0"/>
                    <a:pt x="62" y="0"/>
                    <a:pt x="31" y="31"/>
                  </a:cubicBezTo>
                  <a:cubicBezTo>
                    <a:pt x="1" y="61"/>
                    <a:pt x="1" y="61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22"/>
                    <a:pt x="31" y="152"/>
                  </a:cubicBezTo>
                  <a:cubicBezTo>
                    <a:pt x="62" y="152"/>
                    <a:pt x="62" y="183"/>
                    <a:pt x="62" y="183"/>
                  </a:cubicBezTo>
                  <a:lnTo>
                    <a:pt x="244" y="183"/>
                  </a:lnTo>
                  <a:cubicBezTo>
                    <a:pt x="274" y="183"/>
                    <a:pt x="274" y="183"/>
                    <a:pt x="274" y="152"/>
                  </a:cubicBezTo>
                  <a:cubicBezTo>
                    <a:pt x="305" y="152"/>
                    <a:pt x="305" y="122"/>
                    <a:pt x="335" y="122"/>
                  </a:cubicBezTo>
                  <a:cubicBezTo>
                    <a:pt x="335" y="92"/>
                    <a:pt x="335" y="61"/>
                    <a:pt x="274" y="31"/>
                  </a:cubicBezTo>
                  <a:cubicBezTo>
                    <a:pt x="244" y="0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9"/>
            <p:cNvSpPr/>
            <p:nvPr/>
          </p:nvSpPr>
          <p:spPr>
            <a:xfrm>
              <a:off x="642725" y="27232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53" y="0"/>
                  </a:moveTo>
                  <a:cubicBezTo>
                    <a:pt x="122" y="0"/>
                    <a:pt x="92" y="0"/>
                    <a:pt x="62" y="31"/>
                  </a:cubicBezTo>
                  <a:lnTo>
                    <a:pt x="31" y="31"/>
                  </a:lnTo>
                  <a:cubicBezTo>
                    <a:pt x="31" y="61"/>
                    <a:pt x="1" y="61"/>
                    <a:pt x="1" y="91"/>
                  </a:cubicBezTo>
                  <a:cubicBezTo>
                    <a:pt x="31" y="122"/>
                    <a:pt x="31" y="122"/>
                    <a:pt x="31" y="152"/>
                  </a:cubicBezTo>
                  <a:lnTo>
                    <a:pt x="62" y="152"/>
                  </a:lnTo>
                  <a:cubicBezTo>
                    <a:pt x="62" y="152"/>
                    <a:pt x="62" y="152"/>
                    <a:pt x="92" y="183"/>
                  </a:cubicBezTo>
                  <a:lnTo>
                    <a:pt x="274" y="183"/>
                  </a:lnTo>
                  <a:cubicBezTo>
                    <a:pt x="274" y="183"/>
                    <a:pt x="274" y="152"/>
                    <a:pt x="305" y="152"/>
                  </a:cubicBezTo>
                  <a:cubicBezTo>
                    <a:pt x="305" y="152"/>
                    <a:pt x="335" y="122"/>
                    <a:pt x="335" y="122"/>
                  </a:cubicBezTo>
                  <a:cubicBezTo>
                    <a:pt x="335" y="91"/>
                    <a:pt x="335" y="31"/>
                    <a:pt x="305" y="31"/>
                  </a:cubicBezTo>
                  <a:cubicBezTo>
                    <a:pt x="244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9"/>
            <p:cNvSpPr/>
            <p:nvPr/>
          </p:nvSpPr>
          <p:spPr>
            <a:xfrm>
              <a:off x="61310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9"/>
            <p:cNvSpPr/>
            <p:nvPr/>
          </p:nvSpPr>
          <p:spPr>
            <a:xfrm>
              <a:off x="59865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9"/>
            <p:cNvSpPr/>
            <p:nvPr/>
          </p:nvSpPr>
          <p:spPr>
            <a:xfrm>
              <a:off x="58345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9" y="1"/>
                  </a:moveTo>
                  <a:cubicBezTo>
                    <a:pt x="161" y="1"/>
                    <a:pt x="123" y="8"/>
                    <a:pt x="92" y="24"/>
                  </a:cubicBezTo>
                  <a:cubicBezTo>
                    <a:pt x="1" y="54"/>
                    <a:pt x="1" y="145"/>
                    <a:pt x="92" y="176"/>
                  </a:cubicBezTo>
                  <a:cubicBezTo>
                    <a:pt x="123" y="191"/>
                    <a:pt x="161" y="198"/>
                    <a:pt x="199" y="198"/>
                  </a:cubicBezTo>
                  <a:cubicBezTo>
                    <a:pt x="237" y="198"/>
                    <a:pt x="275" y="191"/>
                    <a:pt x="305" y="176"/>
                  </a:cubicBezTo>
                  <a:cubicBezTo>
                    <a:pt x="366" y="115"/>
                    <a:pt x="366" y="84"/>
                    <a:pt x="305" y="24"/>
                  </a:cubicBezTo>
                  <a:cubicBezTo>
                    <a:pt x="275" y="8"/>
                    <a:pt x="237" y="1"/>
                    <a:pt x="199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9"/>
            <p:cNvSpPr/>
            <p:nvPr/>
          </p:nvSpPr>
          <p:spPr>
            <a:xfrm>
              <a:off x="598650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84"/>
                    <a:pt x="1" y="145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45"/>
                    <a:pt x="366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9"/>
            <p:cNvSpPr/>
            <p:nvPr/>
          </p:nvSpPr>
          <p:spPr>
            <a:xfrm>
              <a:off x="598650" y="27401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9"/>
            <p:cNvSpPr/>
            <p:nvPr/>
          </p:nvSpPr>
          <p:spPr>
            <a:xfrm>
              <a:off x="613100" y="27484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1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9"/>
            <p:cNvSpPr/>
            <p:nvPr/>
          </p:nvSpPr>
          <p:spPr>
            <a:xfrm>
              <a:off x="628300" y="274870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53" y="0"/>
                  </a:moveTo>
                  <a:cubicBezTo>
                    <a:pt x="115" y="0"/>
                    <a:pt x="81" y="14"/>
                    <a:pt x="61" y="14"/>
                  </a:cubicBezTo>
                  <a:cubicBezTo>
                    <a:pt x="61" y="44"/>
                    <a:pt x="31" y="44"/>
                    <a:pt x="31" y="44"/>
                  </a:cubicBezTo>
                  <a:cubicBezTo>
                    <a:pt x="0" y="44"/>
                    <a:pt x="0" y="74"/>
                    <a:pt x="0" y="105"/>
                  </a:cubicBezTo>
                  <a:cubicBezTo>
                    <a:pt x="0" y="135"/>
                    <a:pt x="31" y="135"/>
                    <a:pt x="31" y="135"/>
                  </a:cubicBezTo>
                  <a:cubicBezTo>
                    <a:pt x="31" y="135"/>
                    <a:pt x="61" y="166"/>
                    <a:pt x="61" y="166"/>
                  </a:cubicBezTo>
                  <a:lnTo>
                    <a:pt x="91" y="166"/>
                  </a:lnTo>
                  <a:cubicBezTo>
                    <a:pt x="91" y="166"/>
                    <a:pt x="122" y="166"/>
                    <a:pt x="152" y="196"/>
                  </a:cubicBezTo>
                  <a:lnTo>
                    <a:pt x="183" y="196"/>
                  </a:lnTo>
                  <a:cubicBezTo>
                    <a:pt x="213" y="196"/>
                    <a:pt x="243" y="196"/>
                    <a:pt x="274" y="166"/>
                  </a:cubicBezTo>
                  <a:lnTo>
                    <a:pt x="304" y="166"/>
                  </a:lnTo>
                  <a:cubicBezTo>
                    <a:pt x="335" y="135"/>
                    <a:pt x="335" y="105"/>
                    <a:pt x="335" y="74"/>
                  </a:cubicBezTo>
                  <a:cubicBezTo>
                    <a:pt x="335" y="44"/>
                    <a:pt x="304" y="44"/>
                    <a:pt x="304" y="14"/>
                  </a:cubicBezTo>
                  <a:lnTo>
                    <a:pt x="213" y="14"/>
                  </a:lnTo>
                  <a:cubicBezTo>
                    <a:pt x="193" y="3"/>
                    <a:pt x="17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9"/>
            <p:cNvSpPr/>
            <p:nvPr/>
          </p:nvSpPr>
          <p:spPr>
            <a:xfrm>
              <a:off x="613850" y="273990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2" y="1"/>
                    <a:pt x="92" y="1"/>
                    <a:pt x="31" y="31"/>
                  </a:cubicBezTo>
                  <a:lnTo>
                    <a:pt x="1" y="31"/>
                  </a:lnTo>
                  <a:cubicBezTo>
                    <a:pt x="1" y="62"/>
                    <a:pt x="1" y="92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cubicBezTo>
                    <a:pt x="62" y="183"/>
                    <a:pt x="62" y="183"/>
                    <a:pt x="62" y="183"/>
                  </a:cubicBezTo>
                  <a:lnTo>
                    <a:pt x="274" y="183"/>
                  </a:lnTo>
                  <a:lnTo>
                    <a:pt x="274" y="153"/>
                  </a:lnTo>
                  <a:cubicBezTo>
                    <a:pt x="305" y="153"/>
                    <a:pt x="335" y="122"/>
                    <a:pt x="305" y="92"/>
                  </a:cubicBezTo>
                  <a:cubicBezTo>
                    <a:pt x="305" y="62"/>
                    <a:pt x="305" y="31"/>
                    <a:pt x="274" y="31"/>
                  </a:cubicBezTo>
                  <a:cubicBezTo>
                    <a:pt x="244" y="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9"/>
            <p:cNvSpPr/>
            <p:nvPr/>
          </p:nvSpPr>
          <p:spPr>
            <a:xfrm>
              <a:off x="584225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92" y="175"/>
                    <a:pt x="130" y="190"/>
                    <a:pt x="171" y="190"/>
                  </a:cubicBezTo>
                  <a:cubicBezTo>
                    <a:pt x="213" y="190"/>
                    <a:pt x="259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9"/>
            <p:cNvSpPr/>
            <p:nvPr/>
          </p:nvSpPr>
          <p:spPr>
            <a:xfrm>
              <a:off x="56902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2"/>
                    <a:pt x="137" y="190"/>
                    <a:pt x="183" y="190"/>
                  </a:cubicBezTo>
                  <a:cubicBezTo>
                    <a:pt x="228" y="190"/>
                    <a:pt x="274" y="182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9"/>
            <p:cNvSpPr/>
            <p:nvPr/>
          </p:nvSpPr>
          <p:spPr>
            <a:xfrm>
              <a:off x="55457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2"/>
                    <a:pt x="138" y="190"/>
                    <a:pt x="183" y="190"/>
                  </a:cubicBezTo>
                  <a:cubicBezTo>
                    <a:pt x="229" y="190"/>
                    <a:pt x="274" y="182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9"/>
            <p:cNvSpPr/>
            <p:nvPr/>
          </p:nvSpPr>
          <p:spPr>
            <a:xfrm>
              <a:off x="569025" y="27743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9"/>
            <p:cNvSpPr/>
            <p:nvPr/>
          </p:nvSpPr>
          <p:spPr>
            <a:xfrm>
              <a:off x="569025" y="27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9"/>
            <p:cNvSpPr/>
            <p:nvPr/>
          </p:nvSpPr>
          <p:spPr>
            <a:xfrm>
              <a:off x="584225" y="27653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0"/>
                  </a:moveTo>
                  <a:cubicBezTo>
                    <a:pt x="130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2"/>
                    <a:pt x="130" y="190"/>
                    <a:pt x="168" y="190"/>
                  </a:cubicBezTo>
                  <a:cubicBezTo>
                    <a:pt x="206" y="190"/>
                    <a:pt x="244" y="182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4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9"/>
            <p:cNvSpPr/>
            <p:nvPr/>
          </p:nvSpPr>
          <p:spPr>
            <a:xfrm>
              <a:off x="598650" y="2765750"/>
              <a:ext cx="9150" cy="4400"/>
            </a:xfrm>
            <a:custGeom>
              <a:avLst/>
              <a:gdLst/>
              <a:ahLst/>
              <a:cxnLst/>
              <a:rect l="l" t="t" r="r" b="b"/>
              <a:pathLst>
                <a:path w="366" h="176" extrusionOk="0">
                  <a:moveTo>
                    <a:pt x="153" y="0"/>
                  </a:moveTo>
                  <a:cubicBezTo>
                    <a:pt x="122" y="0"/>
                    <a:pt x="92" y="0"/>
                    <a:pt x="62" y="31"/>
                  </a:cubicBezTo>
                  <a:lnTo>
                    <a:pt x="31" y="31"/>
                  </a:lnTo>
                  <a:cubicBezTo>
                    <a:pt x="1" y="61"/>
                    <a:pt x="1" y="122"/>
                    <a:pt x="62" y="152"/>
                  </a:cubicBezTo>
                  <a:cubicBezTo>
                    <a:pt x="92" y="167"/>
                    <a:pt x="130" y="175"/>
                    <a:pt x="168" y="175"/>
                  </a:cubicBezTo>
                  <a:cubicBezTo>
                    <a:pt x="206" y="175"/>
                    <a:pt x="244" y="167"/>
                    <a:pt x="274" y="152"/>
                  </a:cubicBezTo>
                  <a:lnTo>
                    <a:pt x="305" y="152"/>
                  </a:lnTo>
                  <a:cubicBezTo>
                    <a:pt x="335" y="152"/>
                    <a:pt x="335" y="122"/>
                    <a:pt x="335" y="122"/>
                  </a:cubicBezTo>
                  <a:cubicBezTo>
                    <a:pt x="366" y="91"/>
                    <a:pt x="335" y="31"/>
                    <a:pt x="305" y="31"/>
                  </a:cubicBezTo>
                  <a:cubicBezTo>
                    <a:pt x="244" y="0"/>
                    <a:pt x="214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9"/>
            <p:cNvSpPr/>
            <p:nvPr/>
          </p:nvSpPr>
          <p:spPr>
            <a:xfrm>
              <a:off x="583450" y="2757050"/>
              <a:ext cx="9150" cy="4725"/>
            </a:xfrm>
            <a:custGeom>
              <a:avLst/>
              <a:gdLst/>
              <a:ahLst/>
              <a:cxnLst/>
              <a:rect l="l" t="t" r="r" b="b"/>
              <a:pathLst>
                <a:path w="366" h="189" extrusionOk="0">
                  <a:moveTo>
                    <a:pt x="222" y="0"/>
                  </a:moveTo>
                  <a:cubicBezTo>
                    <a:pt x="207" y="0"/>
                    <a:pt x="193" y="4"/>
                    <a:pt x="183" y="14"/>
                  </a:cubicBezTo>
                  <a:lnTo>
                    <a:pt x="92" y="14"/>
                  </a:lnTo>
                  <a:lnTo>
                    <a:pt x="305" y="166"/>
                  </a:lnTo>
                  <a:lnTo>
                    <a:pt x="305" y="166"/>
                  </a:lnTo>
                  <a:lnTo>
                    <a:pt x="92" y="44"/>
                  </a:lnTo>
                  <a:lnTo>
                    <a:pt x="62" y="44"/>
                  </a:lnTo>
                  <a:cubicBezTo>
                    <a:pt x="1" y="75"/>
                    <a:pt x="31" y="136"/>
                    <a:pt x="92" y="166"/>
                  </a:cubicBezTo>
                  <a:cubicBezTo>
                    <a:pt x="107" y="181"/>
                    <a:pt x="138" y="189"/>
                    <a:pt x="176" y="189"/>
                  </a:cubicBezTo>
                  <a:cubicBezTo>
                    <a:pt x="214" y="189"/>
                    <a:pt x="259" y="181"/>
                    <a:pt x="305" y="166"/>
                  </a:cubicBezTo>
                  <a:cubicBezTo>
                    <a:pt x="335" y="136"/>
                    <a:pt x="366" y="136"/>
                    <a:pt x="366" y="105"/>
                  </a:cubicBezTo>
                  <a:cubicBezTo>
                    <a:pt x="366" y="75"/>
                    <a:pt x="366" y="44"/>
                    <a:pt x="305" y="14"/>
                  </a:cubicBezTo>
                  <a:cubicBezTo>
                    <a:pt x="285" y="14"/>
                    <a:pt x="251" y="0"/>
                    <a:pt x="2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9"/>
            <p:cNvSpPr/>
            <p:nvPr/>
          </p:nvSpPr>
          <p:spPr>
            <a:xfrm>
              <a:off x="554575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4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4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9"/>
            <p:cNvSpPr/>
            <p:nvPr/>
          </p:nvSpPr>
          <p:spPr>
            <a:xfrm>
              <a:off x="539400" y="2782650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1" y="23"/>
                  </a:cubicBezTo>
                  <a:cubicBezTo>
                    <a:pt x="0" y="54"/>
                    <a:pt x="0" y="115"/>
                    <a:pt x="91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95" y="115"/>
                    <a:pt x="395" y="54"/>
                    <a:pt x="304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9"/>
            <p:cNvSpPr/>
            <p:nvPr/>
          </p:nvSpPr>
          <p:spPr>
            <a:xfrm>
              <a:off x="524950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540150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68" y="1"/>
                  </a:moveTo>
                  <a:cubicBezTo>
                    <a:pt x="130" y="1"/>
                    <a:pt x="92" y="9"/>
                    <a:pt x="61" y="24"/>
                  </a:cubicBezTo>
                  <a:cubicBezTo>
                    <a:pt x="0" y="85"/>
                    <a:pt x="0" y="145"/>
                    <a:pt x="61" y="176"/>
                  </a:cubicBezTo>
                  <a:cubicBezTo>
                    <a:pt x="92" y="191"/>
                    <a:pt x="130" y="199"/>
                    <a:pt x="168" y="199"/>
                  </a:cubicBezTo>
                  <a:cubicBezTo>
                    <a:pt x="206" y="199"/>
                    <a:pt x="244" y="191"/>
                    <a:pt x="274" y="176"/>
                  </a:cubicBezTo>
                  <a:cubicBezTo>
                    <a:pt x="365" y="145"/>
                    <a:pt x="365" y="85"/>
                    <a:pt x="274" y="24"/>
                  </a:cubicBezTo>
                  <a:cubicBezTo>
                    <a:pt x="244" y="9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9"/>
            <p:cNvSpPr/>
            <p:nvPr/>
          </p:nvSpPr>
          <p:spPr>
            <a:xfrm>
              <a:off x="539400" y="277430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0" y="53"/>
                    <a:pt x="0" y="114"/>
                    <a:pt x="91" y="145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9"/>
            <p:cNvSpPr/>
            <p:nvPr/>
          </p:nvSpPr>
          <p:spPr>
            <a:xfrm>
              <a:off x="554575" y="278265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3"/>
                  </a:cubicBezTo>
                  <a:cubicBezTo>
                    <a:pt x="1" y="54"/>
                    <a:pt x="1" y="115"/>
                    <a:pt x="62" y="175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9"/>
            <p:cNvSpPr/>
            <p:nvPr/>
          </p:nvSpPr>
          <p:spPr>
            <a:xfrm>
              <a:off x="569775" y="2782450"/>
              <a:ext cx="8400" cy="5350"/>
            </a:xfrm>
            <a:custGeom>
              <a:avLst/>
              <a:gdLst/>
              <a:ahLst/>
              <a:cxnLst/>
              <a:rect l="l" t="t" r="r" b="b"/>
              <a:pathLst>
                <a:path w="336" h="214" extrusionOk="0">
                  <a:moveTo>
                    <a:pt x="183" y="1"/>
                  </a:moveTo>
                  <a:cubicBezTo>
                    <a:pt x="153" y="1"/>
                    <a:pt x="92" y="1"/>
                    <a:pt x="31" y="31"/>
                  </a:cubicBezTo>
                  <a:cubicBezTo>
                    <a:pt x="31" y="31"/>
                    <a:pt x="31" y="31"/>
                    <a:pt x="3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53"/>
                    <a:pt x="31" y="153"/>
                  </a:cubicBezTo>
                  <a:cubicBezTo>
                    <a:pt x="31" y="153"/>
                    <a:pt x="31" y="153"/>
                    <a:pt x="31" y="183"/>
                  </a:cubicBezTo>
                  <a:lnTo>
                    <a:pt x="62" y="183"/>
                  </a:lnTo>
                  <a:cubicBezTo>
                    <a:pt x="92" y="183"/>
                    <a:pt x="122" y="214"/>
                    <a:pt x="122" y="214"/>
                  </a:cubicBezTo>
                  <a:lnTo>
                    <a:pt x="153" y="214"/>
                  </a:lnTo>
                  <a:cubicBezTo>
                    <a:pt x="183" y="214"/>
                    <a:pt x="214" y="183"/>
                    <a:pt x="244" y="183"/>
                  </a:cubicBezTo>
                  <a:lnTo>
                    <a:pt x="274" y="183"/>
                  </a:lnTo>
                  <a:cubicBezTo>
                    <a:pt x="335" y="153"/>
                    <a:pt x="335" y="123"/>
                    <a:pt x="335" y="92"/>
                  </a:cubicBezTo>
                  <a:cubicBezTo>
                    <a:pt x="305" y="62"/>
                    <a:pt x="305" y="62"/>
                    <a:pt x="274" y="31"/>
                  </a:cubicBezTo>
                  <a:cubicBezTo>
                    <a:pt x="244" y="3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9"/>
            <p:cNvSpPr/>
            <p:nvPr/>
          </p:nvSpPr>
          <p:spPr>
            <a:xfrm>
              <a:off x="554575" y="2774100"/>
              <a:ext cx="8400" cy="5350"/>
            </a:xfrm>
            <a:custGeom>
              <a:avLst/>
              <a:gdLst/>
              <a:ahLst/>
              <a:cxnLst/>
              <a:rect l="l" t="t" r="r" b="b"/>
              <a:pathLst>
                <a:path w="336" h="21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62" y="31"/>
                    <a:pt x="31" y="31"/>
                    <a:pt x="31" y="61"/>
                  </a:cubicBezTo>
                  <a:cubicBezTo>
                    <a:pt x="31" y="61"/>
                    <a:pt x="1" y="92"/>
                    <a:pt x="1" y="122"/>
                  </a:cubicBezTo>
                  <a:lnTo>
                    <a:pt x="31" y="153"/>
                  </a:lnTo>
                  <a:lnTo>
                    <a:pt x="62" y="153"/>
                  </a:lnTo>
                  <a:cubicBezTo>
                    <a:pt x="62" y="183"/>
                    <a:pt x="62" y="183"/>
                    <a:pt x="92" y="183"/>
                  </a:cubicBezTo>
                  <a:lnTo>
                    <a:pt x="153" y="183"/>
                  </a:lnTo>
                  <a:cubicBezTo>
                    <a:pt x="153" y="183"/>
                    <a:pt x="153" y="213"/>
                    <a:pt x="183" y="213"/>
                  </a:cubicBezTo>
                  <a:cubicBezTo>
                    <a:pt x="214" y="213"/>
                    <a:pt x="244" y="183"/>
                    <a:pt x="274" y="183"/>
                  </a:cubicBezTo>
                  <a:lnTo>
                    <a:pt x="305" y="183"/>
                  </a:lnTo>
                  <a:cubicBezTo>
                    <a:pt x="335" y="153"/>
                    <a:pt x="335" y="122"/>
                    <a:pt x="335" y="92"/>
                  </a:cubicBezTo>
                  <a:cubicBezTo>
                    <a:pt x="335" y="61"/>
                    <a:pt x="305" y="61"/>
                    <a:pt x="305" y="31"/>
                  </a:cubicBezTo>
                  <a:cubicBezTo>
                    <a:pt x="274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9"/>
            <p:cNvSpPr/>
            <p:nvPr/>
          </p:nvSpPr>
          <p:spPr>
            <a:xfrm>
              <a:off x="52495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44"/>
                  </a:cubicBezTo>
                  <a:cubicBezTo>
                    <a:pt x="107" y="175"/>
                    <a:pt x="152" y="190"/>
                    <a:pt x="194" y="190"/>
                  </a:cubicBezTo>
                  <a:cubicBezTo>
                    <a:pt x="236" y="190"/>
                    <a:pt x="274" y="175"/>
                    <a:pt x="304" y="144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9"/>
            <p:cNvSpPr/>
            <p:nvPr/>
          </p:nvSpPr>
          <p:spPr>
            <a:xfrm>
              <a:off x="510500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5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5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9"/>
            <p:cNvSpPr/>
            <p:nvPr/>
          </p:nvSpPr>
          <p:spPr>
            <a:xfrm>
              <a:off x="495325" y="2799550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8" y="1"/>
                  </a:moveTo>
                  <a:cubicBezTo>
                    <a:pt x="160" y="1"/>
                    <a:pt x="122" y="16"/>
                    <a:pt x="91" y="46"/>
                  </a:cubicBezTo>
                  <a:cubicBezTo>
                    <a:pt x="0" y="77"/>
                    <a:pt x="0" y="138"/>
                    <a:pt x="91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9"/>
            <p:cNvSpPr/>
            <p:nvPr/>
          </p:nvSpPr>
          <p:spPr>
            <a:xfrm>
              <a:off x="510500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44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5" y="175"/>
                    <a:pt x="305" y="144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5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9"/>
            <p:cNvSpPr/>
            <p:nvPr/>
          </p:nvSpPr>
          <p:spPr>
            <a:xfrm>
              <a:off x="510500" y="27910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9"/>
                    <a:pt x="62" y="24"/>
                  </a:cubicBezTo>
                  <a:cubicBezTo>
                    <a:pt x="1" y="85"/>
                    <a:pt x="1" y="145"/>
                    <a:pt x="62" y="176"/>
                  </a:cubicBezTo>
                  <a:cubicBezTo>
                    <a:pt x="92" y="191"/>
                    <a:pt x="138" y="199"/>
                    <a:pt x="183" y="199"/>
                  </a:cubicBezTo>
                  <a:cubicBezTo>
                    <a:pt x="229" y="199"/>
                    <a:pt x="275" y="191"/>
                    <a:pt x="305" y="176"/>
                  </a:cubicBezTo>
                  <a:cubicBezTo>
                    <a:pt x="366" y="145"/>
                    <a:pt x="366" y="85"/>
                    <a:pt x="305" y="24"/>
                  </a:cubicBezTo>
                  <a:cubicBezTo>
                    <a:pt x="275" y="9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9"/>
            <p:cNvSpPr/>
            <p:nvPr/>
          </p:nvSpPr>
          <p:spPr>
            <a:xfrm>
              <a:off x="524950" y="27995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4" y="1"/>
                  </a:moveTo>
                  <a:cubicBezTo>
                    <a:pt x="152" y="1"/>
                    <a:pt x="107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9"/>
            <p:cNvSpPr/>
            <p:nvPr/>
          </p:nvSpPr>
          <p:spPr>
            <a:xfrm>
              <a:off x="540150" y="279995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0"/>
                  </a:moveTo>
                  <a:cubicBezTo>
                    <a:pt x="152" y="0"/>
                    <a:pt x="92" y="0"/>
                    <a:pt x="61" y="30"/>
                  </a:cubicBezTo>
                  <a:lnTo>
                    <a:pt x="31" y="30"/>
                  </a:ln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22"/>
                    <a:pt x="31" y="152"/>
                  </a:cubicBezTo>
                  <a:lnTo>
                    <a:pt x="61" y="152"/>
                  </a:lnTo>
                  <a:cubicBezTo>
                    <a:pt x="61" y="152"/>
                    <a:pt x="61" y="182"/>
                    <a:pt x="92" y="182"/>
                  </a:cubicBezTo>
                  <a:lnTo>
                    <a:pt x="274" y="182"/>
                  </a:lnTo>
                  <a:cubicBezTo>
                    <a:pt x="274" y="182"/>
                    <a:pt x="274" y="182"/>
                    <a:pt x="274" y="152"/>
                  </a:cubicBezTo>
                  <a:cubicBezTo>
                    <a:pt x="335" y="152"/>
                    <a:pt x="335" y="91"/>
                    <a:pt x="335" y="61"/>
                  </a:cubicBezTo>
                  <a:cubicBezTo>
                    <a:pt x="335" y="61"/>
                    <a:pt x="304" y="30"/>
                    <a:pt x="274" y="30"/>
                  </a:cubicBezTo>
                  <a:cubicBezTo>
                    <a:pt x="274" y="0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9"/>
            <p:cNvSpPr/>
            <p:nvPr/>
          </p:nvSpPr>
          <p:spPr>
            <a:xfrm>
              <a:off x="525700" y="2791275"/>
              <a:ext cx="8400" cy="4900"/>
            </a:xfrm>
            <a:custGeom>
              <a:avLst/>
              <a:gdLst/>
              <a:ahLst/>
              <a:cxnLst/>
              <a:rect l="l" t="t" r="r" b="b"/>
              <a:pathLst>
                <a:path w="336" h="196" extrusionOk="0">
                  <a:moveTo>
                    <a:pt x="150" y="0"/>
                  </a:moveTo>
                  <a:cubicBezTo>
                    <a:pt x="120" y="0"/>
                    <a:pt x="83" y="22"/>
                    <a:pt x="62" y="43"/>
                  </a:cubicBezTo>
                  <a:lnTo>
                    <a:pt x="31" y="43"/>
                  </a:lnTo>
                  <a:cubicBezTo>
                    <a:pt x="1" y="74"/>
                    <a:pt x="1" y="74"/>
                    <a:pt x="1" y="104"/>
                  </a:cubicBezTo>
                  <a:cubicBezTo>
                    <a:pt x="1" y="134"/>
                    <a:pt x="1" y="134"/>
                    <a:pt x="31" y="134"/>
                  </a:cubicBezTo>
                  <a:cubicBezTo>
                    <a:pt x="31" y="165"/>
                    <a:pt x="31" y="165"/>
                    <a:pt x="31" y="165"/>
                  </a:cubicBezTo>
                  <a:lnTo>
                    <a:pt x="62" y="165"/>
                  </a:lnTo>
                  <a:cubicBezTo>
                    <a:pt x="92" y="195"/>
                    <a:pt x="122" y="195"/>
                    <a:pt x="122" y="195"/>
                  </a:cubicBezTo>
                  <a:lnTo>
                    <a:pt x="153" y="195"/>
                  </a:lnTo>
                  <a:cubicBezTo>
                    <a:pt x="183" y="195"/>
                    <a:pt x="214" y="195"/>
                    <a:pt x="244" y="165"/>
                  </a:cubicBezTo>
                  <a:lnTo>
                    <a:pt x="274" y="165"/>
                  </a:lnTo>
                  <a:cubicBezTo>
                    <a:pt x="335" y="134"/>
                    <a:pt x="335" y="104"/>
                    <a:pt x="335" y="74"/>
                  </a:cubicBezTo>
                  <a:cubicBezTo>
                    <a:pt x="335" y="74"/>
                    <a:pt x="305" y="43"/>
                    <a:pt x="274" y="43"/>
                  </a:cubicBezTo>
                  <a:cubicBezTo>
                    <a:pt x="274" y="13"/>
                    <a:pt x="244" y="13"/>
                    <a:pt x="183" y="13"/>
                  </a:cubicBezTo>
                  <a:cubicBezTo>
                    <a:pt x="174" y="4"/>
                    <a:pt x="163" y="0"/>
                    <a:pt x="150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9"/>
            <p:cNvSpPr/>
            <p:nvPr/>
          </p:nvSpPr>
          <p:spPr>
            <a:xfrm>
              <a:off x="496075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9"/>
            <p:cNvSpPr/>
            <p:nvPr/>
          </p:nvSpPr>
          <p:spPr>
            <a:xfrm>
              <a:off x="480875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9"/>
            <p:cNvSpPr/>
            <p:nvPr/>
          </p:nvSpPr>
          <p:spPr>
            <a:xfrm>
              <a:off x="466450" y="28168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9"/>
            <p:cNvSpPr/>
            <p:nvPr/>
          </p:nvSpPr>
          <p:spPr>
            <a:xfrm>
              <a:off x="480875" y="2825200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3" y="1"/>
                    <a:pt x="107" y="8"/>
                    <a:pt x="61" y="24"/>
                  </a:cubicBezTo>
                  <a:cubicBezTo>
                    <a:pt x="1" y="84"/>
                    <a:pt x="1" y="145"/>
                    <a:pt x="61" y="176"/>
                  </a:cubicBezTo>
                  <a:cubicBezTo>
                    <a:pt x="107" y="191"/>
                    <a:pt x="153" y="198"/>
                    <a:pt x="194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9"/>
            <p:cNvSpPr/>
            <p:nvPr/>
          </p:nvSpPr>
          <p:spPr>
            <a:xfrm>
              <a:off x="480875" y="28085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4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9" y="190"/>
                    <a:pt x="274" y="175"/>
                    <a:pt x="305" y="144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9"/>
            <p:cNvSpPr/>
            <p:nvPr/>
          </p:nvSpPr>
          <p:spPr>
            <a:xfrm>
              <a:off x="496075" y="28168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4" y="175"/>
                  </a:cubicBezTo>
                  <a:cubicBezTo>
                    <a:pt x="365" y="114"/>
                    <a:pt x="365" y="5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9"/>
            <p:cNvSpPr/>
            <p:nvPr/>
          </p:nvSpPr>
          <p:spPr>
            <a:xfrm>
              <a:off x="510500" y="2816650"/>
              <a:ext cx="9150" cy="5150"/>
            </a:xfrm>
            <a:custGeom>
              <a:avLst/>
              <a:gdLst/>
              <a:ahLst/>
              <a:cxnLst/>
              <a:rect l="l" t="t" r="r" b="b"/>
              <a:pathLst>
                <a:path w="366" h="206" extrusionOk="0">
                  <a:moveTo>
                    <a:pt x="153" y="1"/>
                  </a:moveTo>
                  <a:cubicBezTo>
                    <a:pt x="123" y="1"/>
                    <a:pt x="92" y="1"/>
                    <a:pt x="62" y="31"/>
                  </a:cubicBezTo>
                  <a:lnTo>
                    <a:pt x="31" y="31"/>
                  </a:lnTo>
                  <a:cubicBezTo>
                    <a:pt x="1" y="92"/>
                    <a:pt x="1" y="153"/>
                    <a:pt x="62" y="183"/>
                  </a:cubicBezTo>
                  <a:cubicBezTo>
                    <a:pt x="92" y="198"/>
                    <a:pt x="130" y="206"/>
                    <a:pt x="168" y="206"/>
                  </a:cubicBezTo>
                  <a:cubicBezTo>
                    <a:pt x="206" y="206"/>
                    <a:pt x="244" y="198"/>
                    <a:pt x="275" y="183"/>
                  </a:cubicBezTo>
                  <a:lnTo>
                    <a:pt x="305" y="183"/>
                  </a:lnTo>
                  <a:lnTo>
                    <a:pt x="183" y="92"/>
                  </a:lnTo>
                  <a:lnTo>
                    <a:pt x="305" y="153"/>
                  </a:lnTo>
                  <a:cubicBezTo>
                    <a:pt x="335" y="153"/>
                    <a:pt x="335" y="122"/>
                    <a:pt x="335" y="122"/>
                  </a:cubicBezTo>
                  <a:cubicBezTo>
                    <a:pt x="366" y="92"/>
                    <a:pt x="335" y="62"/>
                    <a:pt x="305" y="31"/>
                  </a:cubicBezTo>
                  <a:cubicBezTo>
                    <a:pt x="244" y="1"/>
                    <a:pt x="214" y="1"/>
                    <a:pt x="15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9"/>
            <p:cNvSpPr/>
            <p:nvPr/>
          </p:nvSpPr>
          <p:spPr>
            <a:xfrm>
              <a:off x="496075" y="2808300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152" y="0"/>
                  </a:moveTo>
                  <a:cubicBezTo>
                    <a:pt x="122" y="0"/>
                    <a:pt x="92" y="0"/>
                    <a:pt x="61" y="31"/>
                  </a:cubicBezTo>
                  <a:lnTo>
                    <a:pt x="31" y="31"/>
                  </a:lnTo>
                  <a:cubicBezTo>
                    <a:pt x="0" y="92"/>
                    <a:pt x="0" y="122"/>
                    <a:pt x="61" y="152"/>
                  </a:cubicBezTo>
                  <a:cubicBezTo>
                    <a:pt x="122" y="183"/>
                    <a:pt x="213" y="183"/>
                    <a:pt x="274" y="183"/>
                  </a:cubicBezTo>
                  <a:cubicBezTo>
                    <a:pt x="274" y="183"/>
                    <a:pt x="274" y="183"/>
                    <a:pt x="274" y="152"/>
                  </a:cubicBezTo>
                  <a:cubicBezTo>
                    <a:pt x="304" y="152"/>
                    <a:pt x="335" y="122"/>
                    <a:pt x="335" y="122"/>
                  </a:cubicBezTo>
                  <a:cubicBezTo>
                    <a:pt x="335" y="92"/>
                    <a:pt x="335" y="61"/>
                    <a:pt x="274" y="31"/>
                  </a:cubicBezTo>
                  <a:cubicBezTo>
                    <a:pt x="24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9"/>
            <p:cNvSpPr/>
            <p:nvPr/>
          </p:nvSpPr>
          <p:spPr>
            <a:xfrm>
              <a:off x="466450" y="28426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6"/>
                    <a:pt x="137" y="191"/>
                    <a:pt x="182" y="191"/>
                  </a:cubicBezTo>
                  <a:cubicBezTo>
                    <a:pt x="228" y="191"/>
                    <a:pt x="274" y="176"/>
                    <a:pt x="304" y="145"/>
                  </a:cubicBezTo>
                  <a:cubicBezTo>
                    <a:pt x="365" y="115"/>
                    <a:pt x="365" y="54"/>
                    <a:pt x="304" y="24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9"/>
            <p:cNvSpPr/>
            <p:nvPr/>
          </p:nvSpPr>
          <p:spPr>
            <a:xfrm>
              <a:off x="452000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1" y="84"/>
                    <a:pt x="1" y="144"/>
                    <a:pt x="61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4" y="175"/>
                  </a:cubicBezTo>
                  <a:cubicBezTo>
                    <a:pt x="365" y="144"/>
                    <a:pt x="365" y="8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9"/>
            <p:cNvSpPr/>
            <p:nvPr/>
          </p:nvSpPr>
          <p:spPr>
            <a:xfrm>
              <a:off x="436800" y="28335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84"/>
                    <a:pt x="1" y="14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44"/>
                    <a:pt x="365" y="8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9"/>
            <p:cNvSpPr/>
            <p:nvPr/>
          </p:nvSpPr>
          <p:spPr>
            <a:xfrm>
              <a:off x="452000" y="28426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1"/>
                  </a:moveTo>
                  <a:cubicBezTo>
                    <a:pt x="130" y="1"/>
                    <a:pt x="92" y="8"/>
                    <a:pt x="61" y="24"/>
                  </a:cubicBezTo>
                  <a:cubicBezTo>
                    <a:pt x="1" y="54"/>
                    <a:pt x="1" y="115"/>
                    <a:pt x="61" y="145"/>
                  </a:cubicBezTo>
                  <a:cubicBezTo>
                    <a:pt x="92" y="176"/>
                    <a:pt x="130" y="191"/>
                    <a:pt x="168" y="191"/>
                  </a:cubicBezTo>
                  <a:cubicBezTo>
                    <a:pt x="206" y="191"/>
                    <a:pt x="244" y="176"/>
                    <a:pt x="274" y="145"/>
                  </a:cubicBezTo>
                  <a:cubicBezTo>
                    <a:pt x="365" y="115"/>
                    <a:pt x="365" y="54"/>
                    <a:pt x="274" y="24"/>
                  </a:cubicBezTo>
                  <a:cubicBezTo>
                    <a:pt x="244" y="8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9"/>
            <p:cNvSpPr/>
            <p:nvPr/>
          </p:nvSpPr>
          <p:spPr>
            <a:xfrm>
              <a:off x="451250" y="2825200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98" y="1"/>
                  </a:moveTo>
                  <a:cubicBezTo>
                    <a:pt x="160" y="1"/>
                    <a:pt x="122" y="8"/>
                    <a:pt x="91" y="24"/>
                  </a:cubicBezTo>
                  <a:cubicBezTo>
                    <a:pt x="0" y="84"/>
                    <a:pt x="0" y="145"/>
                    <a:pt x="91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9"/>
            <p:cNvSpPr/>
            <p:nvPr/>
          </p:nvSpPr>
          <p:spPr>
            <a:xfrm>
              <a:off x="466450" y="28335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9"/>
            <p:cNvSpPr/>
            <p:nvPr/>
          </p:nvSpPr>
          <p:spPr>
            <a:xfrm>
              <a:off x="481625" y="2834125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53" y="1"/>
                    <a:pt x="92" y="1"/>
                    <a:pt x="62" y="31"/>
                  </a:cubicBezTo>
                  <a:lnTo>
                    <a:pt x="31" y="31"/>
                  </a:ln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92"/>
                    <a:pt x="1" y="122"/>
                  </a:cubicBezTo>
                  <a:lnTo>
                    <a:pt x="31" y="122"/>
                  </a:lnTo>
                  <a:cubicBezTo>
                    <a:pt x="31" y="153"/>
                    <a:pt x="31" y="153"/>
                    <a:pt x="31" y="153"/>
                  </a:cubicBezTo>
                  <a:lnTo>
                    <a:pt x="92" y="122"/>
                  </a:lnTo>
                  <a:lnTo>
                    <a:pt x="62" y="153"/>
                  </a:lnTo>
                  <a:cubicBezTo>
                    <a:pt x="92" y="183"/>
                    <a:pt x="123" y="183"/>
                    <a:pt x="123" y="183"/>
                  </a:cubicBezTo>
                  <a:lnTo>
                    <a:pt x="153" y="183"/>
                  </a:lnTo>
                  <a:cubicBezTo>
                    <a:pt x="183" y="183"/>
                    <a:pt x="244" y="183"/>
                    <a:pt x="275" y="153"/>
                  </a:cubicBezTo>
                  <a:cubicBezTo>
                    <a:pt x="335" y="122"/>
                    <a:pt x="335" y="92"/>
                    <a:pt x="335" y="62"/>
                  </a:cubicBezTo>
                  <a:cubicBezTo>
                    <a:pt x="335" y="62"/>
                    <a:pt x="305" y="31"/>
                    <a:pt x="275" y="31"/>
                  </a:cubicBezTo>
                  <a:cubicBezTo>
                    <a:pt x="275" y="1"/>
                    <a:pt x="24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9"/>
            <p:cNvSpPr/>
            <p:nvPr/>
          </p:nvSpPr>
          <p:spPr>
            <a:xfrm>
              <a:off x="467200" y="282545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lnTo>
                    <a:pt x="152" y="105"/>
                  </a:lnTo>
                  <a:lnTo>
                    <a:pt x="31" y="44"/>
                  </a:lnTo>
                  <a:lnTo>
                    <a:pt x="0" y="44"/>
                  </a:lnTo>
                  <a:cubicBezTo>
                    <a:pt x="0" y="74"/>
                    <a:pt x="0" y="74"/>
                    <a:pt x="0" y="10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31" y="166"/>
                    <a:pt x="31" y="166"/>
                  </a:cubicBezTo>
                  <a:lnTo>
                    <a:pt x="61" y="166"/>
                  </a:lnTo>
                  <a:cubicBezTo>
                    <a:pt x="92" y="196"/>
                    <a:pt x="92" y="196"/>
                    <a:pt x="122" y="196"/>
                  </a:cubicBezTo>
                  <a:lnTo>
                    <a:pt x="152" y="196"/>
                  </a:lnTo>
                  <a:cubicBezTo>
                    <a:pt x="183" y="196"/>
                    <a:pt x="213" y="196"/>
                    <a:pt x="244" y="166"/>
                  </a:cubicBezTo>
                  <a:lnTo>
                    <a:pt x="274" y="166"/>
                  </a:lnTo>
                  <a:cubicBezTo>
                    <a:pt x="304" y="135"/>
                    <a:pt x="335" y="105"/>
                    <a:pt x="304" y="74"/>
                  </a:cubicBezTo>
                  <a:cubicBezTo>
                    <a:pt x="304" y="44"/>
                    <a:pt x="304" y="44"/>
                    <a:pt x="274" y="14"/>
                  </a:cubicBezTo>
                  <a:lnTo>
                    <a:pt x="183" y="14"/>
                  </a:lnTo>
                  <a:cubicBezTo>
                    <a:pt x="163" y="3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9"/>
            <p:cNvSpPr/>
            <p:nvPr/>
          </p:nvSpPr>
          <p:spPr>
            <a:xfrm>
              <a:off x="437550" y="2842500"/>
              <a:ext cx="8400" cy="4575"/>
            </a:xfrm>
            <a:custGeom>
              <a:avLst/>
              <a:gdLst/>
              <a:ahLst/>
              <a:cxnLst/>
              <a:rect l="l" t="t" r="r" b="b"/>
              <a:pathLst>
                <a:path w="336" h="183" extrusionOk="0">
                  <a:moveTo>
                    <a:pt x="183" y="0"/>
                  </a:moveTo>
                  <a:cubicBezTo>
                    <a:pt x="123" y="0"/>
                    <a:pt x="92" y="0"/>
                    <a:pt x="31" y="31"/>
                  </a:cubicBezTo>
                  <a:cubicBezTo>
                    <a:pt x="1" y="61"/>
                    <a:pt x="1" y="91"/>
                    <a:pt x="1" y="91"/>
                  </a:cubicBezTo>
                  <a:cubicBezTo>
                    <a:pt x="1" y="91"/>
                    <a:pt x="1" y="122"/>
                    <a:pt x="1" y="122"/>
                  </a:cubicBezTo>
                  <a:cubicBezTo>
                    <a:pt x="1" y="122"/>
                    <a:pt x="1" y="152"/>
                    <a:pt x="31" y="152"/>
                  </a:cubicBezTo>
                  <a:cubicBezTo>
                    <a:pt x="62" y="152"/>
                    <a:pt x="62" y="183"/>
                    <a:pt x="62" y="183"/>
                  </a:cubicBezTo>
                  <a:lnTo>
                    <a:pt x="244" y="183"/>
                  </a:lnTo>
                  <a:cubicBezTo>
                    <a:pt x="244" y="183"/>
                    <a:pt x="275" y="183"/>
                    <a:pt x="275" y="152"/>
                  </a:cubicBezTo>
                  <a:cubicBezTo>
                    <a:pt x="305" y="152"/>
                    <a:pt x="335" y="122"/>
                    <a:pt x="335" y="91"/>
                  </a:cubicBezTo>
                  <a:cubicBezTo>
                    <a:pt x="305" y="61"/>
                    <a:pt x="305" y="31"/>
                    <a:pt x="275" y="31"/>
                  </a:cubicBezTo>
                  <a:cubicBezTo>
                    <a:pt x="244" y="0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9"/>
            <p:cNvSpPr/>
            <p:nvPr/>
          </p:nvSpPr>
          <p:spPr>
            <a:xfrm>
              <a:off x="1497600" y="31458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5" y="1"/>
                  </a:moveTo>
                  <a:cubicBezTo>
                    <a:pt x="153" y="1"/>
                    <a:pt x="107" y="8"/>
                    <a:pt x="62" y="23"/>
                  </a:cubicBezTo>
                  <a:cubicBezTo>
                    <a:pt x="1" y="54"/>
                    <a:pt x="1" y="115"/>
                    <a:pt x="62" y="175"/>
                  </a:cubicBezTo>
                  <a:cubicBezTo>
                    <a:pt x="107" y="191"/>
                    <a:pt x="153" y="198"/>
                    <a:pt x="195" y="198"/>
                  </a:cubicBezTo>
                  <a:cubicBezTo>
                    <a:pt x="237" y="198"/>
                    <a:pt x="275" y="191"/>
                    <a:pt x="305" y="175"/>
                  </a:cubicBezTo>
                  <a:cubicBezTo>
                    <a:pt x="366" y="115"/>
                    <a:pt x="366" y="54"/>
                    <a:pt x="305" y="23"/>
                  </a:cubicBezTo>
                  <a:cubicBezTo>
                    <a:pt x="275" y="8"/>
                    <a:pt x="237" y="1"/>
                    <a:pt x="195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9"/>
            <p:cNvSpPr/>
            <p:nvPr/>
          </p:nvSpPr>
          <p:spPr>
            <a:xfrm>
              <a:off x="1512800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68" y="0"/>
                  </a:moveTo>
                  <a:cubicBezTo>
                    <a:pt x="130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45"/>
                  </a:cubicBezTo>
                  <a:cubicBezTo>
                    <a:pt x="92" y="175"/>
                    <a:pt x="130" y="190"/>
                    <a:pt x="168" y="190"/>
                  </a:cubicBezTo>
                  <a:cubicBezTo>
                    <a:pt x="206" y="190"/>
                    <a:pt x="244" y="175"/>
                    <a:pt x="274" y="145"/>
                  </a:cubicBezTo>
                  <a:cubicBezTo>
                    <a:pt x="366" y="114"/>
                    <a:pt x="366" y="54"/>
                    <a:pt x="274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9"/>
            <p:cNvSpPr/>
            <p:nvPr/>
          </p:nvSpPr>
          <p:spPr>
            <a:xfrm>
              <a:off x="1468725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1"/>
                  </a:moveTo>
                  <a:cubicBezTo>
                    <a:pt x="130" y="1"/>
                    <a:pt x="92" y="16"/>
                    <a:pt x="62" y="47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0" y="191"/>
                    <a:pt x="172" y="191"/>
                  </a:cubicBezTo>
                  <a:cubicBezTo>
                    <a:pt x="214" y="191"/>
                    <a:pt x="259" y="183"/>
                    <a:pt x="305" y="168"/>
                  </a:cubicBezTo>
                  <a:cubicBezTo>
                    <a:pt x="366" y="138"/>
                    <a:pt x="366" y="77"/>
                    <a:pt x="305" y="47"/>
                  </a:cubicBezTo>
                  <a:cubicBezTo>
                    <a:pt x="259" y="16"/>
                    <a:pt x="214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9"/>
            <p:cNvSpPr/>
            <p:nvPr/>
          </p:nvSpPr>
          <p:spPr>
            <a:xfrm>
              <a:off x="1483175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9"/>
            <p:cNvSpPr/>
            <p:nvPr/>
          </p:nvSpPr>
          <p:spPr>
            <a:xfrm>
              <a:off x="1439100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9"/>
            <p:cNvSpPr/>
            <p:nvPr/>
          </p:nvSpPr>
          <p:spPr>
            <a:xfrm>
              <a:off x="1453550" y="3171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0"/>
                  </a:moveTo>
                  <a:cubicBezTo>
                    <a:pt x="152" y="0"/>
                    <a:pt x="106" y="8"/>
                    <a:pt x="61" y="23"/>
                  </a:cubicBezTo>
                  <a:cubicBezTo>
                    <a:pt x="0" y="53"/>
                    <a:pt x="0" y="114"/>
                    <a:pt x="61" y="145"/>
                  </a:cubicBezTo>
                  <a:cubicBezTo>
                    <a:pt x="106" y="175"/>
                    <a:pt x="152" y="190"/>
                    <a:pt x="194" y="190"/>
                  </a:cubicBezTo>
                  <a:cubicBezTo>
                    <a:pt x="236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9"/>
            <p:cNvSpPr/>
            <p:nvPr/>
          </p:nvSpPr>
          <p:spPr>
            <a:xfrm>
              <a:off x="1409475" y="31969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1"/>
                  </a:moveTo>
                  <a:cubicBezTo>
                    <a:pt x="152" y="1"/>
                    <a:pt x="106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6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9"/>
            <p:cNvSpPr/>
            <p:nvPr/>
          </p:nvSpPr>
          <p:spPr>
            <a:xfrm>
              <a:off x="1424675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71" y="1"/>
                  </a:moveTo>
                  <a:cubicBezTo>
                    <a:pt x="129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29" y="198"/>
                    <a:pt x="171" y="198"/>
                  </a:cubicBezTo>
                  <a:cubicBezTo>
                    <a:pt x="213" y="198"/>
                    <a:pt x="258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8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9"/>
            <p:cNvSpPr/>
            <p:nvPr/>
          </p:nvSpPr>
          <p:spPr>
            <a:xfrm>
              <a:off x="1380600" y="32142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8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8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9"/>
            <p:cNvSpPr/>
            <p:nvPr/>
          </p:nvSpPr>
          <p:spPr>
            <a:xfrm>
              <a:off x="1395025" y="320535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1" y="76"/>
                    <a:pt x="1" y="137"/>
                    <a:pt x="61" y="167"/>
                  </a:cubicBezTo>
                  <a:cubicBezTo>
                    <a:pt x="92" y="198"/>
                    <a:pt x="137" y="213"/>
                    <a:pt x="183" y="213"/>
                  </a:cubicBezTo>
                  <a:cubicBezTo>
                    <a:pt x="229" y="213"/>
                    <a:pt x="274" y="198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9"/>
            <p:cNvSpPr/>
            <p:nvPr/>
          </p:nvSpPr>
          <p:spPr>
            <a:xfrm>
              <a:off x="1350950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6"/>
                  </a:cubicBezTo>
                  <a:cubicBezTo>
                    <a:pt x="1" y="77"/>
                    <a:pt x="1" y="137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7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9"/>
            <p:cNvSpPr/>
            <p:nvPr/>
          </p:nvSpPr>
          <p:spPr>
            <a:xfrm>
              <a:off x="1365400" y="32226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1"/>
                    <a:pt x="152" y="198"/>
                    <a:pt x="194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65" y="115"/>
                    <a:pt x="365" y="8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9"/>
            <p:cNvSpPr/>
            <p:nvPr/>
          </p:nvSpPr>
          <p:spPr>
            <a:xfrm>
              <a:off x="1321325" y="32484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9"/>
            <p:cNvSpPr/>
            <p:nvPr/>
          </p:nvSpPr>
          <p:spPr>
            <a:xfrm>
              <a:off x="1336525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71" y="1"/>
                  </a:moveTo>
                  <a:cubicBezTo>
                    <a:pt x="129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99"/>
                    <a:pt x="129" y="214"/>
                    <a:pt x="171" y="214"/>
                  </a:cubicBezTo>
                  <a:cubicBezTo>
                    <a:pt x="213" y="214"/>
                    <a:pt x="258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58" y="16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9"/>
            <p:cNvSpPr/>
            <p:nvPr/>
          </p:nvSpPr>
          <p:spPr>
            <a:xfrm>
              <a:off x="1292450" y="32651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71" y="1"/>
                  </a:moveTo>
                  <a:cubicBezTo>
                    <a:pt x="129" y="1"/>
                    <a:pt x="91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1" y="191"/>
                    <a:pt x="129" y="198"/>
                    <a:pt x="171" y="198"/>
                  </a:cubicBezTo>
                  <a:cubicBezTo>
                    <a:pt x="213" y="198"/>
                    <a:pt x="259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9"/>
            <p:cNvSpPr/>
            <p:nvPr/>
          </p:nvSpPr>
          <p:spPr>
            <a:xfrm>
              <a:off x="1306875" y="32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9"/>
            <p:cNvSpPr/>
            <p:nvPr/>
          </p:nvSpPr>
          <p:spPr>
            <a:xfrm>
              <a:off x="1262800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6"/>
                    <a:pt x="138" y="191"/>
                    <a:pt x="183" y="191"/>
                  </a:cubicBezTo>
                  <a:cubicBezTo>
                    <a:pt x="229" y="191"/>
                    <a:pt x="274" y="176"/>
                    <a:pt x="305" y="145"/>
                  </a:cubicBezTo>
                  <a:cubicBezTo>
                    <a:pt x="365" y="115"/>
                    <a:pt x="365" y="5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1277250" y="3273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94" y="1"/>
                  </a:moveTo>
                  <a:cubicBezTo>
                    <a:pt x="152" y="1"/>
                    <a:pt x="107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83"/>
                    <a:pt x="152" y="191"/>
                    <a:pt x="194" y="191"/>
                  </a:cubicBezTo>
                  <a:cubicBezTo>
                    <a:pt x="236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1233175" y="32993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4" y="1"/>
                  </a:moveTo>
                  <a:cubicBezTo>
                    <a:pt x="152" y="1"/>
                    <a:pt x="107" y="8"/>
                    <a:pt x="61" y="23"/>
                  </a:cubicBezTo>
                  <a:cubicBezTo>
                    <a:pt x="0" y="84"/>
                    <a:pt x="0" y="145"/>
                    <a:pt x="61" y="175"/>
                  </a:cubicBezTo>
                  <a:cubicBezTo>
                    <a:pt x="107" y="191"/>
                    <a:pt x="152" y="198"/>
                    <a:pt x="194" y="198"/>
                  </a:cubicBezTo>
                  <a:cubicBezTo>
                    <a:pt x="236" y="198"/>
                    <a:pt x="274" y="191"/>
                    <a:pt x="304" y="175"/>
                  </a:cubicBezTo>
                  <a:cubicBezTo>
                    <a:pt x="365" y="145"/>
                    <a:pt x="365" y="84"/>
                    <a:pt x="304" y="23"/>
                  </a:cubicBezTo>
                  <a:cubicBezTo>
                    <a:pt x="274" y="8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1248375" y="32910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71" y="0"/>
                  </a:moveTo>
                  <a:cubicBezTo>
                    <a:pt x="129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29" y="198"/>
                    <a:pt x="171" y="198"/>
                  </a:cubicBezTo>
                  <a:cubicBezTo>
                    <a:pt x="213" y="198"/>
                    <a:pt x="259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59" y="8"/>
                    <a:pt x="213" y="0"/>
                    <a:pt x="171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1218725" y="32991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62" y="31"/>
                    <a:pt x="62" y="62"/>
                    <a:pt x="31" y="62"/>
                  </a:cubicBezTo>
                  <a:cubicBezTo>
                    <a:pt x="31" y="62"/>
                    <a:pt x="1" y="92"/>
                    <a:pt x="1" y="123"/>
                  </a:cubicBezTo>
                  <a:lnTo>
                    <a:pt x="31" y="123"/>
                  </a:lnTo>
                  <a:cubicBezTo>
                    <a:pt x="31" y="123"/>
                    <a:pt x="31" y="153"/>
                    <a:pt x="31" y="153"/>
                  </a:cubicBezTo>
                  <a:cubicBezTo>
                    <a:pt x="62" y="153"/>
                    <a:pt x="62" y="183"/>
                    <a:pt x="62" y="183"/>
                  </a:cubicBezTo>
                  <a:lnTo>
                    <a:pt x="92" y="183"/>
                  </a:lnTo>
                  <a:cubicBezTo>
                    <a:pt x="92" y="183"/>
                    <a:pt x="122" y="214"/>
                    <a:pt x="153" y="214"/>
                  </a:cubicBezTo>
                  <a:lnTo>
                    <a:pt x="183" y="214"/>
                  </a:lnTo>
                  <a:cubicBezTo>
                    <a:pt x="214" y="214"/>
                    <a:pt x="244" y="214"/>
                    <a:pt x="274" y="183"/>
                  </a:cubicBezTo>
                  <a:lnTo>
                    <a:pt x="305" y="183"/>
                  </a:lnTo>
                  <a:cubicBezTo>
                    <a:pt x="335" y="153"/>
                    <a:pt x="366" y="123"/>
                    <a:pt x="335" y="92"/>
                  </a:cubicBezTo>
                  <a:cubicBezTo>
                    <a:pt x="335" y="62"/>
                    <a:pt x="335" y="62"/>
                    <a:pt x="305" y="31"/>
                  </a:cubicBezTo>
                  <a:cubicBezTo>
                    <a:pt x="274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1497600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4"/>
                    <a:pt x="1" y="114"/>
                    <a:pt x="62" y="145"/>
                  </a:cubicBezTo>
                  <a:cubicBezTo>
                    <a:pt x="92" y="175"/>
                    <a:pt x="138" y="190"/>
                    <a:pt x="183" y="190"/>
                  </a:cubicBezTo>
                  <a:cubicBezTo>
                    <a:pt x="229" y="190"/>
                    <a:pt x="275" y="175"/>
                    <a:pt x="305" y="14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5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1483175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2" y="183"/>
                    <a:pt x="137" y="190"/>
                    <a:pt x="183" y="190"/>
                  </a:cubicBezTo>
                  <a:cubicBezTo>
                    <a:pt x="228" y="190"/>
                    <a:pt x="274" y="183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1467975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0"/>
                  </a:moveTo>
                  <a:cubicBezTo>
                    <a:pt x="160" y="0"/>
                    <a:pt x="122" y="15"/>
                    <a:pt x="92" y="46"/>
                  </a:cubicBezTo>
                  <a:cubicBezTo>
                    <a:pt x="1" y="76"/>
                    <a:pt x="1" y="137"/>
                    <a:pt x="92" y="167"/>
                  </a:cubicBezTo>
                  <a:cubicBezTo>
                    <a:pt x="122" y="183"/>
                    <a:pt x="160" y="190"/>
                    <a:pt x="198" y="190"/>
                  </a:cubicBezTo>
                  <a:cubicBezTo>
                    <a:pt x="236" y="190"/>
                    <a:pt x="274" y="183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1483175" y="31375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0" y="54"/>
                    <a:pt x="0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1483175" y="31202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1" y="1"/>
                  </a:moveTo>
                  <a:cubicBezTo>
                    <a:pt x="130" y="1"/>
                    <a:pt x="92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2" y="183"/>
                    <a:pt x="130" y="191"/>
                    <a:pt x="171" y="191"/>
                  </a:cubicBezTo>
                  <a:cubicBezTo>
                    <a:pt x="213" y="191"/>
                    <a:pt x="259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59" y="16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9"/>
            <p:cNvSpPr/>
            <p:nvPr/>
          </p:nvSpPr>
          <p:spPr>
            <a:xfrm>
              <a:off x="1497600" y="312860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8" y="0"/>
                    <a:pt x="92" y="15"/>
                    <a:pt x="62" y="46"/>
                  </a:cubicBezTo>
                  <a:cubicBezTo>
                    <a:pt x="1" y="76"/>
                    <a:pt x="1" y="137"/>
                    <a:pt x="62" y="167"/>
                  </a:cubicBezTo>
                  <a:cubicBezTo>
                    <a:pt x="92" y="183"/>
                    <a:pt x="138" y="190"/>
                    <a:pt x="183" y="190"/>
                  </a:cubicBezTo>
                  <a:cubicBezTo>
                    <a:pt x="229" y="190"/>
                    <a:pt x="275" y="183"/>
                    <a:pt x="305" y="167"/>
                  </a:cubicBezTo>
                  <a:cubicBezTo>
                    <a:pt x="366" y="137"/>
                    <a:pt x="366" y="76"/>
                    <a:pt x="305" y="46"/>
                  </a:cubicBezTo>
                  <a:cubicBezTo>
                    <a:pt x="275" y="15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9"/>
            <p:cNvSpPr/>
            <p:nvPr/>
          </p:nvSpPr>
          <p:spPr>
            <a:xfrm>
              <a:off x="1468725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68" y="0"/>
                  </a:moveTo>
                  <a:cubicBezTo>
                    <a:pt x="130" y="0"/>
                    <a:pt x="92" y="8"/>
                    <a:pt x="62" y="23"/>
                  </a:cubicBezTo>
                  <a:cubicBezTo>
                    <a:pt x="1" y="84"/>
                    <a:pt x="1" y="144"/>
                    <a:pt x="62" y="175"/>
                  </a:cubicBezTo>
                  <a:cubicBezTo>
                    <a:pt x="92" y="190"/>
                    <a:pt x="130" y="198"/>
                    <a:pt x="168" y="198"/>
                  </a:cubicBezTo>
                  <a:cubicBezTo>
                    <a:pt x="206" y="198"/>
                    <a:pt x="244" y="190"/>
                    <a:pt x="275" y="175"/>
                  </a:cubicBezTo>
                  <a:cubicBezTo>
                    <a:pt x="366" y="144"/>
                    <a:pt x="366" y="84"/>
                    <a:pt x="275" y="23"/>
                  </a:cubicBezTo>
                  <a:cubicBezTo>
                    <a:pt x="244" y="8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9"/>
            <p:cNvSpPr/>
            <p:nvPr/>
          </p:nvSpPr>
          <p:spPr>
            <a:xfrm>
              <a:off x="1453550" y="31458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1"/>
                  </a:moveTo>
                  <a:cubicBezTo>
                    <a:pt x="137" y="1"/>
                    <a:pt x="91" y="8"/>
                    <a:pt x="61" y="23"/>
                  </a:cubicBezTo>
                  <a:cubicBezTo>
                    <a:pt x="0" y="54"/>
                    <a:pt x="0" y="115"/>
                    <a:pt x="61" y="175"/>
                  </a:cubicBezTo>
                  <a:cubicBezTo>
                    <a:pt x="91" y="191"/>
                    <a:pt x="137" y="198"/>
                    <a:pt x="182" y="198"/>
                  </a:cubicBezTo>
                  <a:cubicBezTo>
                    <a:pt x="228" y="198"/>
                    <a:pt x="274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9"/>
            <p:cNvSpPr/>
            <p:nvPr/>
          </p:nvSpPr>
          <p:spPr>
            <a:xfrm>
              <a:off x="1439100" y="31458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1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1" y="54"/>
                    <a:pt x="1" y="115"/>
                    <a:pt x="61" y="175"/>
                  </a:cubicBezTo>
                  <a:cubicBezTo>
                    <a:pt x="92" y="191"/>
                    <a:pt x="130" y="198"/>
                    <a:pt x="171" y="198"/>
                  </a:cubicBezTo>
                  <a:cubicBezTo>
                    <a:pt x="213" y="198"/>
                    <a:pt x="259" y="191"/>
                    <a:pt x="304" y="175"/>
                  </a:cubicBezTo>
                  <a:cubicBezTo>
                    <a:pt x="365" y="115"/>
                    <a:pt x="365" y="54"/>
                    <a:pt x="304" y="23"/>
                  </a:cubicBezTo>
                  <a:cubicBezTo>
                    <a:pt x="259" y="8"/>
                    <a:pt x="213" y="1"/>
                    <a:pt x="171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9"/>
            <p:cNvSpPr/>
            <p:nvPr/>
          </p:nvSpPr>
          <p:spPr>
            <a:xfrm>
              <a:off x="1453550" y="3154250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84"/>
                    <a:pt x="0" y="14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44"/>
                    <a:pt x="365" y="8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9"/>
            <p:cNvSpPr/>
            <p:nvPr/>
          </p:nvSpPr>
          <p:spPr>
            <a:xfrm>
              <a:off x="1453550" y="31375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45"/>
                  </a:cubicBezTo>
                  <a:cubicBezTo>
                    <a:pt x="91" y="175"/>
                    <a:pt x="137" y="190"/>
                    <a:pt x="182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9"/>
            <p:cNvSpPr/>
            <p:nvPr/>
          </p:nvSpPr>
          <p:spPr>
            <a:xfrm>
              <a:off x="1467975" y="3145875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3"/>
                  </a:cubicBezTo>
                  <a:cubicBezTo>
                    <a:pt x="1" y="54"/>
                    <a:pt x="1" y="115"/>
                    <a:pt x="92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5"/>
                  </a:cubicBezTo>
                  <a:cubicBezTo>
                    <a:pt x="396" y="115"/>
                    <a:pt x="396" y="54"/>
                    <a:pt x="305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1483175" y="314570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213" y="0"/>
                  </a:moveTo>
                  <a:cubicBezTo>
                    <a:pt x="152" y="0"/>
                    <a:pt x="92" y="0"/>
                    <a:pt x="61" y="30"/>
                  </a:cubicBezTo>
                  <a:cubicBezTo>
                    <a:pt x="61" y="30"/>
                    <a:pt x="31" y="30"/>
                    <a:pt x="31" y="61"/>
                  </a:cubicBezTo>
                  <a:cubicBezTo>
                    <a:pt x="31" y="61"/>
                    <a:pt x="0" y="91"/>
                    <a:pt x="0" y="9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31" y="122"/>
                    <a:pt x="31" y="152"/>
                    <a:pt x="31" y="152"/>
                  </a:cubicBezTo>
                  <a:cubicBezTo>
                    <a:pt x="61" y="152"/>
                    <a:pt x="61" y="152"/>
                    <a:pt x="61" y="182"/>
                  </a:cubicBezTo>
                  <a:lnTo>
                    <a:pt x="92" y="182"/>
                  </a:lnTo>
                  <a:cubicBezTo>
                    <a:pt x="92" y="182"/>
                    <a:pt x="122" y="182"/>
                    <a:pt x="152" y="213"/>
                  </a:cubicBezTo>
                  <a:lnTo>
                    <a:pt x="183" y="213"/>
                  </a:lnTo>
                  <a:cubicBezTo>
                    <a:pt x="213" y="213"/>
                    <a:pt x="244" y="213"/>
                    <a:pt x="274" y="182"/>
                  </a:cubicBezTo>
                  <a:lnTo>
                    <a:pt x="304" y="182"/>
                  </a:lnTo>
                  <a:cubicBezTo>
                    <a:pt x="335" y="152"/>
                    <a:pt x="365" y="122"/>
                    <a:pt x="335" y="91"/>
                  </a:cubicBezTo>
                  <a:cubicBezTo>
                    <a:pt x="335" y="61"/>
                    <a:pt x="304" y="61"/>
                    <a:pt x="304" y="30"/>
                  </a:cubicBezTo>
                  <a:cubicBezTo>
                    <a:pt x="274" y="30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1468725" y="3137325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214" y="1"/>
                  </a:moveTo>
                  <a:cubicBezTo>
                    <a:pt x="153" y="1"/>
                    <a:pt x="92" y="1"/>
                    <a:pt x="62" y="31"/>
                  </a:cubicBezTo>
                  <a:cubicBezTo>
                    <a:pt x="31" y="31"/>
                    <a:pt x="31" y="31"/>
                    <a:pt x="31" y="62"/>
                  </a:cubicBezTo>
                  <a:cubicBezTo>
                    <a:pt x="1" y="62"/>
                    <a:pt x="1" y="92"/>
                    <a:pt x="1" y="92"/>
                  </a:cubicBezTo>
                  <a:cubicBezTo>
                    <a:pt x="1" y="92"/>
                    <a:pt x="1" y="122"/>
                    <a:pt x="1" y="122"/>
                  </a:cubicBezTo>
                  <a:cubicBezTo>
                    <a:pt x="1" y="122"/>
                    <a:pt x="1" y="153"/>
                    <a:pt x="31" y="153"/>
                  </a:cubicBezTo>
                  <a:lnTo>
                    <a:pt x="62" y="153"/>
                  </a:lnTo>
                  <a:cubicBezTo>
                    <a:pt x="62" y="183"/>
                    <a:pt x="62" y="183"/>
                    <a:pt x="62" y="183"/>
                  </a:cubicBezTo>
                  <a:lnTo>
                    <a:pt x="275" y="183"/>
                  </a:lnTo>
                  <a:cubicBezTo>
                    <a:pt x="335" y="153"/>
                    <a:pt x="335" y="122"/>
                    <a:pt x="335" y="92"/>
                  </a:cubicBezTo>
                  <a:cubicBezTo>
                    <a:pt x="335" y="62"/>
                    <a:pt x="305" y="62"/>
                    <a:pt x="275" y="31"/>
                  </a:cubicBezTo>
                  <a:cubicBezTo>
                    <a:pt x="275" y="31"/>
                    <a:pt x="244" y="1"/>
                    <a:pt x="21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1439100" y="3171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5"/>
                  </a:cubicBezTo>
                  <a:cubicBezTo>
                    <a:pt x="92" y="175"/>
                    <a:pt x="137" y="190"/>
                    <a:pt x="183" y="190"/>
                  </a:cubicBezTo>
                  <a:cubicBezTo>
                    <a:pt x="228" y="190"/>
                    <a:pt x="274" y="175"/>
                    <a:pt x="304" y="14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1423900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7"/>
                  </a:cubicBezTo>
                  <a:cubicBezTo>
                    <a:pt x="1" y="77"/>
                    <a:pt x="1" y="138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65" y="138"/>
                    <a:pt x="365" y="77"/>
                    <a:pt x="305" y="47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1409475" y="31627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2" y="1"/>
                  </a:moveTo>
                  <a:cubicBezTo>
                    <a:pt x="137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37" y="191"/>
                    <a:pt x="182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1423900" y="3171725"/>
              <a:ext cx="9900" cy="4775"/>
            </a:xfrm>
            <a:custGeom>
              <a:avLst/>
              <a:gdLst/>
              <a:ahLst/>
              <a:cxnLst/>
              <a:rect l="l" t="t" r="r" b="b"/>
              <a:pathLst>
                <a:path w="396" h="191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45"/>
                  </a:cubicBezTo>
                  <a:cubicBezTo>
                    <a:pt x="122" y="175"/>
                    <a:pt x="160" y="190"/>
                    <a:pt x="198" y="190"/>
                  </a:cubicBezTo>
                  <a:cubicBezTo>
                    <a:pt x="236" y="190"/>
                    <a:pt x="274" y="175"/>
                    <a:pt x="305" y="145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1423900" y="3154250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84"/>
                    <a:pt x="1" y="14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44"/>
                    <a:pt x="365" y="8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1439100" y="31627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7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1453550" y="3163175"/>
              <a:ext cx="9125" cy="4375"/>
            </a:xfrm>
            <a:custGeom>
              <a:avLst/>
              <a:gdLst/>
              <a:ahLst/>
              <a:cxnLst/>
              <a:rect l="l" t="t" r="r" b="b"/>
              <a:pathLst>
                <a:path w="365" h="175" extrusionOk="0">
                  <a:moveTo>
                    <a:pt x="122" y="0"/>
                  </a:moveTo>
                  <a:cubicBezTo>
                    <a:pt x="91" y="0"/>
                    <a:pt x="91" y="0"/>
                    <a:pt x="61" y="31"/>
                  </a:cubicBezTo>
                  <a:cubicBezTo>
                    <a:pt x="0" y="61"/>
                    <a:pt x="0" y="122"/>
                    <a:pt x="61" y="152"/>
                  </a:cubicBezTo>
                  <a:cubicBezTo>
                    <a:pt x="91" y="167"/>
                    <a:pt x="137" y="175"/>
                    <a:pt x="182" y="175"/>
                  </a:cubicBezTo>
                  <a:cubicBezTo>
                    <a:pt x="228" y="175"/>
                    <a:pt x="274" y="167"/>
                    <a:pt x="304" y="152"/>
                  </a:cubicBezTo>
                  <a:cubicBezTo>
                    <a:pt x="334" y="152"/>
                    <a:pt x="334" y="152"/>
                    <a:pt x="334" y="122"/>
                  </a:cubicBezTo>
                  <a:cubicBezTo>
                    <a:pt x="365" y="91"/>
                    <a:pt x="365" y="61"/>
                    <a:pt x="304" y="31"/>
                  </a:cubicBezTo>
                  <a:cubicBezTo>
                    <a:pt x="243" y="0"/>
                    <a:pt x="182" y="0"/>
                    <a:pt x="12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1439100" y="3154475"/>
              <a:ext cx="8375" cy="4725"/>
            </a:xfrm>
            <a:custGeom>
              <a:avLst/>
              <a:gdLst/>
              <a:ahLst/>
              <a:cxnLst/>
              <a:rect l="l" t="t" r="r" b="b"/>
              <a:pathLst>
                <a:path w="335" h="189" extrusionOk="0">
                  <a:moveTo>
                    <a:pt x="159" y="0"/>
                  </a:moveTo>
                  <a:cubicBezTo>
                    <a:pt x="136" y="0"/>
                    <a:pt x="112" y="4"/>
                    <a:pt x="92" y="14"/>
                  </a:cubicBezTo>
                  <a:lnTo>
                    <a:pt x="61" y="14"/>
                  </a:lnTo>
                  <a:cubicBezTo>
                    <a:pt x="1" y="75"/>
                    <a:pt x="1" y="135"/>
                    <a:pt x="61" y="166"/>
                  </a:cubicBezTo>
                  <a:cubicBezTo>
                    <a:pt x="92" y="181"/>
                    <a:pt x="130" y="189"/>
                    <a:pt x="171" y="189"/>
                  </a:cubicBezTo>
                  <a:cubicBezTo>
                    <a:pt x="213" y="189"/>
                    <a:pt x="259" y="181"/>
                    <a:pt x="304" y="166"/>
                  </a:cubicBezTo>
                  <a:cubicBezTo>
                    <a:pt x="304" y="166"/>
                    <a:pt x="304" y="135"/>
                    <a:pt x="335" y="135"/>
                  </a:cubicBezTo>
                  <a:cubicBezTo>
                    <a:pt x="335" y="105"/>
                    <a:pt x="335" y="44"/>
                    <a:pt x="274" y="14"/>
                  </a:cubicBezTo>
                  <a:cubicBezTo>
                    <a:pt x="254" y="14"/>
                    <a:pt x="207" y="0"/>
                    <a:pt x="159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1409475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37" y="198"/>
                    <a:pt x="182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1395025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4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1379825" y="31800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14"/>
                    <a:pt x="365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1395025" y="31884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4"/>
                  </a:cubicBezTo>
                  <a:cubicBezTo>
                    <a:pt x="1" y="54"/>
                    <a:pt x="1" y="145"/>
                    <a:pt x="61" y="176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1395025" y="3171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0"/>
                  </a:moveTo>
                  <a:cubicBezTo>
                    <a:pt x="130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45"/>
                  </a:cubicBezTo>
                  <a:cubicBezTo>
                    <a:pt x="92" y="175"/>
                    <a:pt x="130" y="190"/>
                    <a:pt x="172" y="190"/>
                  </a:cubicBezTo>
                  <a:cubicBezTo>
                    <a:pt x="213" y="190"/>
                    <a:pt x="259" y="175"/>
                    <a:pt x="305" y="14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59" y="8"/>
                    <a:pt x="213" y="0"/>
                    <a:pt x="17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1409475" y="318007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2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2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1424675" y="317987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152" y="1"/>
                  </a:moveTo>
                  <a:cubicBezTo>
                    <a:pt x="122" y="1"/>
                    <a:pt x="91" y="31"/>
                    <a:pt x="61" y="31"/>
                  </a:cubicBezTo>
                  <a:cubicBezTo>
                    <a:pt x="30" y="31"/>
                    <a:pt x="30" y="62"/>
                    <a:pt x="30" y="62"/>
                  </a:cubicBezTo>
                  <a:cubicBezTo>
                    <a:pt x="0" y="62"/>
                    <a:pt x="0" y="92"/>
                    <a:pt x="0" y="9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0" y="153"/>
                    <a:pt x="30" y="153"/>
                  </a:cubicBezTo>
                  <a:cubicBezTo>
                    <a:pt x="30" y="153"/>
                    <a:pt x="30" y="183"/>
                    <a:pt x="61" y="183"/>
                  </a:cubicBezTo>
                  <a:cubicBezTo>
                    <a:pt x="91" y="183"/>
                    <a:pt x="122" y="214"/>
                    <a:pt x="122" y="214"/>
                  </a:cubicBezTo>
                  <a:lnTo>
                    <a:pt x="182" y="214"/>
                  </a:lnTo>
                  <a:cubicBezTo>
                    <a:pt x="213" y="214"/>
                    <a:pt x="243" y="214"/>
                    <a:pt x="274" y="183"/>
                  </a:cubicBezTo>
                  <a:cubicBezTo>
                    <a:pt x="304" y="153"/>
                    <a:pt x="334" y="153"/>
                    <a:pt x="334" y="122"/>
                  </a:cubicBezTo>
                  <a:cubicBezTo>
                    <a:pt x="334" y="92"/>
                    <a:pt x="334" y="62"/>
                    <a:pt x="274" y="31"/>
                  </a:cubicBezTo>
                  <a:cubicBezTo>
                    <a:pt x="243" y="1"/>
                    <a:pt x="182" y="1"/>
                    <a:pt x="15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1410225" y="317152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122" y="1"/>
                  </a:moveTo>
                  <a:cubicBezTo>
                    <a:pt x="92" y="1"/>
                    <a:pt x="61" y="1"/>
                    <a:pt x="3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2"/>
                    <a:pt x="0" y="92"/>
                  </a:cubicBezTo>
                  <a:cubicBezTo>
                    <a:pt x="0" y="92"/>
                    <a:pt x="0" y="122"/>
                    <a:pt x="0" y="122"/>
                  </a:cubicBezTo>
                  <a:cubicBezTo>
                    <a:pt x="0" y="122"/>
                    <a:pt x="0" y="153"/>
                    <a:pt x="31" y="153"/>
                  </a:cubicBezTo>
                  <a:cubicBezTo>
                    <a:pt x="31" y="183"/>
                    <a:pt x="61" y="183"/>
                    <a:pt x="61" y="183"/>
                  </a:cubicBezTo>
                  <a:lnTo>
                    <a:pt x="122" y="183"/>
                  </a:lnTo>
                  <a:cubicBezTo>
                    <a:pt x="152" y="183"/>
                    <a:pt x="152" y="213"/>
                    <a:pt x="152" y="213"/>
                  </a:cubicBezTo>
                  <a:cubicBezTo>
                    <a:pt x="183" y="213"/>
                    <a:pt x="213" y="183"/>
                    <a:pt x="244" y="183"/>
                  </a:cubicBezTo>
                  <a:lnTo>
                    <a:pt x="274" y="183"/>
                  </a:lnTo>
                  <a:cubicBezTo>
                    <a:pt x="304" y="153"/>
                    <a:pt x="304" y="153"/>
                    <a:pt x="335" y="122"/>
                  </a:cubicBezTo>
                  <a:cubicBezTo>
                    <a:pt x="335" y="92"/>
                    <a:pt x="304" y="61"/>
                    <a:pt x="274" y="31"/>
                  </a:cubicBezTo>
                  <a:cubicBezTo>
                    <a:pt x="244" y="1"/>
                    <a:pt x="183" y="1"/>
                    <a:pt x="12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1380600" y="3205350"/>
              <a:ext cx="9125" cy="5325"/>
            </a:xfrm>
            <a:custGeom>
              <a:avLst/>
              <a:gdLst/>
              <a:ahLst/>
              <a:cxnLst/>
              <a:rect l="l" t="t" r="r" b="b"/>
              <a:pathLst>
                <a:path w="365" h="213" extrusionOk="0">
                  <a:moveTo>
                    <a:pt x="167" y="0"/>
                  </a:moveTo>
                  <a:cubicBezTo>
                    <a:pt x="129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98"/>
                    <a:pt x="129" y="213"/>
                    <a:pt x="167" y="213"/>
                  </a:cubicBezTo>
                  <a:cubicBezTo>
                    <a:pt x="205" y="213"/>
                    <a:pt x="243" y="198"/>
                    <a:pt x="274" y="167"/>
                  </a:cubicBezTo>
                  <a:cubicBezTo>
                    <a:pt x="365" y="137"/>
                    <a:pt x="365" y="76"/>
                    <a:pt x="274" y="46"/>
                  </a:cubicBezTo>
                  <a:cubicBezTo>
                    <a:pt x="243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1365400" y="31969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3" y="1"/>
                  </a:moveTo>
                  <a:cubicBezTo>
                    <a:pt x="137" y="1"/>
                    <a:pt x="91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8"/>
                    <a:pt x="365" y="77"/>
                    <a:pt x="304" y="46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1350950" y="31969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72" y="1"/>
                  </a:moveTo>
                  <a:cubicBezTo>
                    <a:pt x="130" y="1"/>
                    <a:pt x="92" y="16"/>
                    <a:pt x="61" y="46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83"/>
                    <a:pt x="130" y="191"/>
                    <a:pt x="172" y="191"/>
                  </a:cubicBezTo>
                  <a:cubicBezTo>
                    <a:pt x="213" y="191"/>
                    <a:pt x="259" y="183"/>
                    <a:pt x="305" y="168"/>
                  </a:cubicBezTo>
                  <a:cubicBezTo>
                    <a:pt x="365" y="138"/>
                    <a:pt x="365" y="77"/>
                    <a:pt x="305" y="46"/>
                  </a:cubicBezTo>
                  <a:cubicBezTo>
                    <a:pt x="259" y="16"/>
                    <a:pt x="213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1365400" y="3205350"/>
              <a:ext cx="9125" cy="5325"/>
            </a:xfrm>
            <a:custGeom>
              <a:avLst/>
              <a:gdLst/>
              <a:ahLst/>
              <a:cxnLst/>
              <a:rect l="l" t="t" r="r" b="b"/>
              <a:pathLst>
                <a:path w="365" h="213" extrusionOk="0">
                  <a:moveTo>
                    <a:pt x="183" y="0"/>
                  </a:moveTo>
                  <a:cubicBezTo>
                    <a:pt x="137" y="0"/>
                    <a:pt x="91" y="15"/>
                    <a:pt x="61" y="46"/>
                  </a:cubicBezTo>
                  <a:cubicBezTo>
                    <a:pt x="0" y="76"/>
                    <a:pt x="0" y="137"/>
                    <a:pt x="61" y="167"/>
                  </a:cubicBezTo>
                  <a:cubicBezTo>
                    <a:pt x="91" y="198"/>
                    <a:pt x="137" y="213"/>
                    <a:pt x="183" y="213"/>
                  </a:cubicBezTo>
                  <a:cubicBezTo>
                    <a:pt x="228" y="213"/>
                    <a:pt x="274" y="198"/>
                    <a:pt x="304" y="167"/>
                  </a:cubicBezTo>
                  <a:cubicBezTo>
                    <a:pt x="365" y="137"/>
                    <a:pt x="365" y="76"/>
                    <a:pt x="304" y="46"/>
                  </a:cubicBezTo>
                  <a:cubicBezTo>
                    <a:pt x="274" y="15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1365400" y="3188425"/>
              <a:ext cx="9125" cy="4975"/>
            </a:xfrm>
            <a:custGeom>
              <a:avLst/>
              <a:gdLst/>
              <a:ahLst/>
              <a:cxnLst/>
              <a:rect l="l" t="t" r="r" b="b"/>
              <a:pathLst>
                <a:path w="365" h="199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45"/>
                    <a:pt x="61" y="176"/>
                  </a:cubicBezTo>
                  <a:cubicBezTo>
                    <a:pt x="91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1379825" y="3196975"/>
              <a:ext cx="9900" cy="4775"/>
            </a:xfrm>
            <a:custGeom>
              <a:avLst/>
              <a:gdLst/>
              <a:ahLst/>
              <a:cxnLst/>
              <a:rect l="l" t="t" r="r" b="b"/>
              <a:pathLst>
                <a:path w="39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1" y="77"/>
                    <a:pt x="1" y="138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96" y="138"/>
                    <a:pt x="396" y="77"/>
                    <a:pt x="305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1395775" y="319735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3" y="1"/>
                    <a:pt x="62" y="1"/>
                    <a:pt x="31" y="31"/>
                  </a:cubicBezTo>
                  <a:lnTo>
                    <a:pt x="1" y="31"/>
                  </a:ln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1" y="123"/>
                    <a:pt x="1" y="123"/>
                    <a:pt x="1" y="153"/>
                  </a:cubicBezTo>
                  <a:lnTo>
                    <a:pt x="62" y="153"/>
                  </a:lnTo>
                  <a:cubicBezTo>
                    <a:pt x="92" y="153"/>
                    <a:pt x="92" y="183"/>
                    <a:pt x="123" y="183"/>
                  </a:cubicBezTo>
                  <a:lnTo>
                    <a:pt x="153" y="183"/>
                  </a:lnTo>
                  <a:cubicBezTo>
                    <a:pt x="183" y="183"/>
                    <a:pt x="214" y="183"/>
                    <a:pt x="244" y="153"/>
                  </a:cubicBezTo>
                  <a:lnTo>
                    <a:pt x="275" y="153"/>
                  </a:lnTo>
                  <a:cubicBezTo>
                    <a:pt x="305" y="123"/>
                    <a:pt x="335" y="92"/>
                    <a:pt x="305" y="62"/>
                  </a:cubicBezTo>
                  <a:cubicBezTo>
                    <a:pt x="305" y="62"/>
                    <a:pt x="305" y="31"/>
                    <a:pt x="275" y="31"/>
                  </a:cubicBezTo>
                  <a:cubicBezTo>
                    <a:pt x="244" y="1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1380600" y="3188250"/>
              <a:ext cx="8375" cy="5325"/>
            </a:xfrm>
            <a:custGeom>
              <a:avLst/>
              <a:gdLst/>
              <a:ahLst/>
              <a:cxnLst/>
              <a:rect l="l" t="t" r="r" b="b"/>
              <a:pathLst>
                <a:path w="335" h="213" extrusionOk="0">
                  <a:moveTo>
                    <a:pt x="182" y="0"/>
                  </a:moveTo>
                  <a:cubicBezTo>
                    <a:pt x="152" y="0"/>
                    <a:pt x="91" y="31"/>
                    <a:pt x="30" y="31"/>
                  </a:cubicBezTo>
                  <a:cubicBezTo>
                    <a:pt x="30" y="31"/>
                    <a:pt x="30" y="61"/>
                    <a:pt x="30" y="61"/>
                  </a:cubicBezTo>
                  <a:cubicBezTo>
                    <a:pt x="0" y="61"/>
                    <a:pt x="0" y="91"/>
                    <a:pt x="0" y="122"/>
                  </a:cubicBezTo>
                  <a:cubicBezTo>
                    <a:pt x="0" y="152"/>
                    <a:pt x="0" y="152"/>
                    <a:pt x="30" y="152"/>
                  </a:cubicBezTo>
                  <a:cubicBezTo>
                    <a:pt x="30" y="152"/>
                    <a:pt x="30" y="183"/>
                    <a:pt x="61" y="183"/>
                  </a:cubicBezTo>
                  <a:cubicBezTo>
                    <a:pt x="91" y="183"/>
                    <a:pt x="122" y="213"/>
                    <a:pt x="122" y="213"/>
                  </a:cubicBezTo>
                  <a:lnTo>
                    <a:pt x="152" y="213"/>
                  </a:lnTo>
                  <a:cubicBezTo>
                    <a:pt x="182" y="213"/>
                    <a:pt x="243" y="213"/>
                    <a:pt x="243" y="183"/>
                  </a:cubicBezTo>
                  <a:lnTo>
                    <a:pt x="274" y="183"/>
                  </a:lnTo>
                  <a:cubicBezTo>
                    <a:pt x="334" y="152"/>
                    <a:pt x="334" y="122"/>
                    <a:pt x="334" y="91"/>
                  </a:cubicBezTo>
                  <a:cubicBezTo>
                    <a:pt x="334" y="61"/>
                    <a:pt x="304" y="61"/>
                    <a:pt x="274" y="31"/>
                  </a:cubicBezTo>
                  <a:cubicBezTo>
                    <a:pt x="243" y="31"/>
                    <a:pt x="243" y="31"/>
                    <a:pt x="18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1350950" y="32226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2" y="8"/>
                    <a:pt x="61" y="23"/>
                  </a:cubicBezTo>
                  <a:cubicBezTo>
                    <a:pt x="1" y="84"/>
                    <a:pt x="1" y="145"/>
                    <a:pt x="61" y="175"/>
                  </a:cubicBezTo>
                  <a:cubicBezTo>
                    <a:pt x="92" y="191"/>
                    <a:pt x="137" y="198"/>
                    <a:pt x="183" y="198"/>
                  </a:cubicBezTo>
                  <a:cubicBezTo>
                    <a:pt x="229" y="198"/>
                    <a:pt x="274" y="191"/>
                    <a:pt x="305" y="175"/>
                  </a:cubicBezTo>
                  <a:cubicBezTo>
                    <a:pt x="365" y="115"/>
                    <a:pt x="365" y="84"/>
                    <a:pt x="305" y="23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1335750" y="32142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1321325" y="32142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1335750" y="3222625"/>
              <a:ext cx="9900" cy="4975"/>
            </a:xfrm>
            <a:custGeom>
              <a:avLst/>
              <a:gdLst/>
              <a:ahLst/>
              <a:cxnLst/>
              <a:rect l="l" t="t" r="r" b="b"/>
              <a:pathLst>
                <a:path w="39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3"/>
                  </a:cubicBezTo>
                  <a:cubicBezTo>
                    <a:pt x="1" y="84"/>
                    <a:pt x="1" y="145"/>
                    <a:pt x="92" y="175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5"/>
                  </a:cubicBezTo>
                  <a:cubicBezTo>
                    <a:pt x="396" y="115"/>
                    <a:pt x="396" y="84"/>
                    <a:pt x="305" y="23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1335750" y="3205350"/>
              <a:ext cx="9150" cy="5325"/>
            </a:xfrm>
            <a:custGeom>
              <a:avLst/>
              <a:gdLst/>
              <a:ahLst/>
              <a:cxnLst/>
              <a:rect l="l" t="t" r="r" b="b"/>
              <a:pathLst>
                <a:path w="366" h="213" extrusionOk="0">
                  <a:moveTo>
                    <a:pt x="198" y="0"/>
                  </a:moveTo>
                  <a:cubicBezTo>
                    <a:pt x="160" y="0"/>
                    <a:pt x="122" y="15"/>
                    <a:pt x="92" y="46"/>
                  </a:cubicBezTo>
                  <a:cubicBezTo>
                    <a:pt x="1" y="76"/>
                    <a:pt x="1" y="137"/>
                    <a:pt x="92" y="167"/>
                  </a:cubicBezTo>
                  <a:cubicBezTo>
                    <a:pt x="122" y="198"/>
                    <a:pt x="160" y="213"/>
                    <a:pt x="198" y="213"/>
                  </a:cubicBezTo>
                  <a:cubicBezTo>
                    <a:pt x="236" y="213"/>
                    <a:pt x="274" y="198"/>
                    <a:pt x="305" y="167"/>
                  </a:cubicBezTo>
                  <a:cubicBezTo>
                    <a:pt x="365" y="137"/>
                    <a:pt x="365" y="76"/>
                    <a:pt x="305" y="46"/>
                  </a:cubicBezTo>
                  <a:cubicBezTo>
                    <a:pt x="274" y="15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1350950" y="32142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7" y="0"/>
                    <a:pt x="92" y="8"/>
                    <a:pt x="61" y="23"/>
                  </a:cubicBezTo>
                  <a:cubicBezTo>
                    <a:pt x="1" y="53"/>
                    <a:pt x="1" y="114"/>
                    <a:pt x="61" y="175"/>
                  </a:cubicBezTo>
                  <a:cubicBezTo>
                    <a:pt x="92" y="190"/>
                    <a:pt x="137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1365400" y="3214075"/>
              <a:ext cx="9125" cy="5150"/>
            </a:xfrm>
            <a:custGeom>
              <a:avLst/>
              <a:gdLst/>
              <a:ahLst/>
              <a:cxnLst/>
              <a:rect l="l" t="t" r="r" b="b"/>
              <a:pathLst>
                <a:path w="365" h="206" extrusionOk="0">
                  <a:moveTo>
                    <a:pt x="152" y="1"/>
                  </a:moveTo>
                  <a:cubicBezTo>
                    <a:pt x="122" y="1"/>
                    <a:pt x="91" y="1"/>
                    <a:pt x="61" y="31"/>
                  </a:cubicBezTo>
                  <a:cubicBezTo>
                    <a:pt x="61" y="31"/>
                    <a:pt x="61" y="31"/>
                    <a:pt x="61" y="61"/>
                  </a:cubicBezTo>
                  <a:cubicBezTo>
                    <a:pt x="0" y="92"/>
                    <a:pt x="0" y="122"/>
                    <a:pt x="61" y="183"/>
                  </a:cubicBezTo>
                  <a:cubicBezTo>
                    <a:pt x="91" y="198"/>
                    <a:pt x="129" y="206"/>
                    <a:pt x="167" y="206"/>
                  </a:cubicBezTo>
                  <a:cubicBezTo>
                    <a:pt x="205" y="206"/>
                    <a:pt x="243" y="198"/>
                    <a:pt x="274" y="183"/>
                  </a:cubicBezTo>
                  <a:lnTo>
                    <a:pt x="304" y="183"/>
                  </a:lnTo>
                  <a:cubicBezTo>
                    <a:pt x="334" y="153"/>
                    <a:pt x="334" y="153"/>
                    <a:pt x="365" y="122"/>
                  </a:cubicBezTo>
                  <a:cubicBezTo>
                    <a:pt x="365" y="92"/>
                    <a:pt x="334" y="61"/>
                    <a:pt x="304" y="31"/>
                  </a:cubicBezTo>
                  <a:cubicBezTo>
                    <a:pt x="274" y="1"/>
                    <a:pt x="213" y="1"/>
                    <a:pt x="15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1350950" y="3205725"/>
              <a:ext cx="9150" cy="4900"/>
            </a:xfrm>
            <a:custGeom>
              <a:avLst/>
              <a:gdLst/>
              <a:ahLst/>
              <a:cxnLst/>
              <a:rect l="l" t="t" r="r" b="b"/>
              <a:pathLst>
                <a:path w="366" h="196" extrusionOk="0">
                  <a:moveTo>
                    <a:pt x="153" y="0"/>
                  </a:moveTo>
                  <a:cubicBezTo>
                    <a:pt x="122" y="0"/>
                    <a:pt x="92" y="0"/>
                    <a:pt x="61" y="31"/>
                  </a:cubicBezTo>
                  <a:lnTo>
                    <a:pt x="31" y="31"/>
                  </a:lnTo>
                  <a:cubicBezTo>
                    <a:pt x="1" y="92"/>
                    <a:pt x="1" y="122"/>
                    <a:pt x="61" y="152"/>
                  </a:cubicBezTo>
                  <a:cubicBezTo>
                    <a:pt x="104" y="174"/>
                    <a:pt x="163" y="195"/>
                    <a:pt x="214" y="195"/>
                  </a:cubicBezTo>
                  <a:cubicBezTo>
                    <a:pt x="236" y="195"/>
                    <a:pt x="256" y="192"/>
                    <a:pt x="274" y="183"/>
                  </a:cubicBezTo>
                  <a:cubicBezTo>
                    <a:pt x="274" y="183"/>
                    <a:pt x="274" y="183"/>
                    <a:pt x="305" y="152"/>
                  </a:cubicBezTo>
                  <a:cubicBezTo>
                    <a:pt x="305" y="152"/>
                    <a:pt x="335" y="122"/>
                    <a:pt x="335" y="122"/>
                  </a:cubicBezTo>
                  <a:cubicBezTo>
                    <a:pt x="365" y="92"/>
                    <a:pt x="335" y="31"/>
                    <a:pt x="305" y="31"/>
                  </a:cubicBezTo>
                  <a:cubicBezTo>
                    <a:pt x="244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1321325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94" y="1"/>
                  </a:moveTo>
                  <a:cubicBezTo>
                    <a:pt x="152" y="1"/>
                    <a:pt x="107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107" y="199"/>
                    <a:pt x="152" y="214"/>
                    <a:pt x="194" y="214"/>
                  </a:cubicBezTo>
                  <a:cubicBezTo>
                    <a:pt x="236" y="214"/>
                    <a:pt x="274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36" y="1"/>
                    <a:pt x="194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1306875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2" y="16"/>
                    <a:pt x="61" y="46"/>
                  </a:cubicBezTo>
                  <a:cubicBezTo>
                    <a:pt x="1" y="77"/>
                    <a:pt x="1" y="137"/>
                    <a:pt x="61" y="168"/>
                  </a:cubicBezTo>
                  <a:cubicBezTo>
                    <a:pt x="92" y="183"/>
                    <a:pt x="137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7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1291675" y="323117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1" y="77"/>
                    <a:pt x="1" y="137"/>
                    <a:pt x="92" y="168"/>
                  </a:cubicBezTo>
                  <a:cubicBezTo>
                    <a:pt x="122" y="183"/>
                    <a:pt x="160" y="191"/>
                    <a:pt x="198" y="191"/>
                  </a:cubicBezTo>
                  <a:cubicBezTo>
                    <a:pt x="236" y="191"/>
                    <a:pt x="274" y="183"/>
                    <a:pt x="305" y="168"/>
                  </a:cubicBezTo>
                  <a:cubicBezTo>
                    <a:pt x="366" y="137"/>
                    <a:pt x="366" y="77"/>
                    <a:pt x="305" y="46"/>
                  </a:cubicBezTo>
                  <a:cubicBezTo>
                    <a:pt x="274" y="16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1306875" y="323952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183" y="1"/>
                  </a:moveTo>
                  <a:cubicBezTo>
                    <a:pt x="137" y="1"/>
                    <a:pt x="92" y="16"/>
                    <a:pt x="61" y="47"/>
                  </a:cubicBezTo>
                  <a:cubicBezTo>
                    <a:pt x="1" y="77"/>
                    <a:pt x="1" y="138"/>
                    <a:pt x="61" y="168"/>
                  </a:cubicBezTo>
                  <a:cubicBezTo>
                    <a:pt x="92" y="199"/>
                    <a:pt x="137" y="214"/>
                    <a:pt x="183" y="214"/>
                  </a:cubicBezTo>
                  <a:cubicBezTo>
                    <a:pt x="229" y="214"/>
                    <a:pt x="274" y="199"/>
                    <a:pt x="305" y="168"/>
                  </a:cubicBezTo>
                  <a:cubicBezTo>
                    <a:pt x="365" y="138"/>
                    <a:pt x="365" y="77"/>
                    <a:pt x="305" y="47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1306875" y="322262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72" y="1"/>
                  </a:moveTo>
                  <a:cubicBezTo>
                    <a:pt x="130" y="1"/>
                    <a:pt x="92" y="8"/>
                    <a:pt x="61" y="23"/>
                  </a:cubicBezTo>
                  <a:cubicBezTo>
                    <a:pt x="1" y="84"/>
                    <a:pt x="1" y="145"/>
                    <a:pt x="61" y="175"/>
                  </a:cubicBezTo>
                  <a:cubicBezTo>
                    <a:pt x="92" y="191"/>
                    <a:pt x="130" y="198"/>
                    <a:pt x="172" y="198"/>
                  </a:cubicBezTo>
                  <a:cubicBezTo>
                    <a:pt x="213" y="198"/>
                    <a:pt x="259" y="191"/>
                    <a:pt x="305" y="175"/>
                  </a:cubicBezTo>
                  <a:cubicBezTo>
                    <a:pt x="365" y="115"/>
                    <a:pt x="365" y="84"/>
                    <a:pt x="305" y="23"/>
                  </a:cubicBezTo>
                  <a:cubicBezTo>
                    <a:pt x="259" y="8"/>
                    <a:pt x="213" y="1"/>
                    <a:pt x="172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1321325" y="323117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83" y="1"/>
                  </a:moveTo>
                  <a:cubicBezTo>
                    <a:pt x="137" y="1"/>
                    <a:pt x="91" y="16"/>
                    <a:pt x="61" y="46"/>
                  </a:cubicBezTo>
                  <a:cubicBezTo>
                    <a:pt x="0" y="77"/>
                    <a:pt x="0" y="137"/>
                    <a:pt x="61" y="168"/>
                  </a:cubicBezTo>
                  <a:cubicBezTo>
                    <a:pt x="91" y="183"/>
                    <a:pt x="137" y="191"/>
                    <a:pt x="183" y="191"/>
                  </a:cubicBezTo>
                  <a:cubicBezTo>
                    <a:pt x="228" y="191"/>
                    <a:pt x="274" y="183"/>
                    <a:pt x="304" y="168"/>
                  </a:cubicBezTo>
                  <a:cubicBezTo>
                    <a:pt x="365" y="137"/>
                    <a:pt x="365" y="77"/>
                    <a:pt x="304" y="46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1336525" y="3231250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60" y="0"/>
                  </a:moveTo>
                  <a:cubicBezTo>
                    <a:pt x="119" y="0"/>
                    <a:pt x="82" y="22"/>
                    <a:pt x="61" y="43"/>
                  </a:cubicBezTo>
                  <a:lnTo>
                    <a:pt x="30" y="43"/>
                  </a:lnTo>
                  <a:cubicBezTo>
                    <a:pt x="0" y="74"/>
                    <a:pt x="0" y="74"/>
                    <a:pt x="0" y="104"/>
                  </a:cubicBezTo>
                  <a:cubicBezTo>
                    <a:pt x="0" y="134"/>
                    <a:pt x="30" y="134"/>
                    <a:pt x="30" y="165"/>
                  </a:cubicBezTo>
                  <a:lnTo>
                    <a:pt x="91" y="165"/>
                  </a:lnTo>
                  <a:cubicBezTo>
                    <a:pt x="91" y="195"/>
                    <a:pt x="122" y="195"/>
                    <a:pt x="152" y="195"/>
                  </a:cubicBezTo>
                  <a:lnTo>
                    <a:pt x="182" y="195"/>
                  </a:lnTo>
                  <a:cubicBezTo>
                    <a:pt x="213" y="195"/>
                    <a:pt x="243" y="195"/>
                    <a:pt x="274" y="165"/>
                  </a:cubicBezTo>
                  <a:lnTo>
                    <a:pt x="304" y="165"/>
                  </a:lnTo>
                  <a:cubicBezTo>
                    <a:pt x="334" y="134"/>
                    <a:pt x="334" y="104"/>
                    <a:pt x="334" y="74"/>
                  </a:cubicBezTo>
                  <a:cubicBezTo>
                    <a:pt x="334" y="74"/>
                    <a:pt x="304" y="43"/>
                    <a:pt x="304" y="43"/>
                  </a:cubicBezTo>
                  <a:cubicBezTo>
                    <a:pt x="274" y="13"/>
                    <a:pt x="243" y="13"/>
                    <a:pt x="213" y="13"/>
                  </a:cubicBezTo>
                  <a:cubicBezTo>
                    <a:pt x="195" y="4"/>
                    <a:pt x="177" y="0"/>
                    <a:pt x="160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1322075" y="3222875"/>
              <a:ext cx="8375" cy="4900"/>
            </a:xfrm>
            <a:custGeom>
              <a:avLst/>
              <a:gdLst/>
              <a:ahLst/>
              <a:cxnLst/>
              <a:rect l="l" t="t" r="r" b="b"/>
              <a:pathLst>
                <a:path w="335" h="196" extrusionOk="0">
                  <a:moveTo>
                    <a:pt x="130" y="1"/>
                  </a:moveTo>
                  <a:cubicBezTo>
                    <a:pt x="89" y="1"/>
                    <a:pt x="52" y="22"/>
                    <a:pt x="31" y="44"/>
                  </a:cubicBezTo>
                  <a:lnTo>
                    <a:pt x="1" y="44"/>
                  </a:lnTo>
                  <a:cubicBezTo>
                    <a:pt x="1" y="74"/>
                    <a:pt x="1" y="74"/>
                    <a:pt x="1" y="105"/>
                  </a:cubicBezTo>
                  <a:cubicBezTo>
                    <a:pt x="1" y="135"/>
                    <a:pt x="1" y="135"/>
                    <a:pt x="31" y="135"/>
                  </a:cubicBezTo>
                  <a:cubicBezTo>
                    <a:pt x="31" y="135"/>
                    <a:pt x="31" y="165"/>
                    <a:pt x="31" y="165"/>
                  </a:cubicBezTo>
                  <a:lnTo>
                    <a:pt x="61" y="165"/>
                  </a:lnTo>
                  <a:cubicBezTo>
                    <a:pt x="92" y="165"/>
                    <a:pt x="92" y="196"/>
                    <a:pt x="122" y="196"/>
                  </a:cubicBezTo>
                  <a:lnTo>
                    <a:pt x="153" y="196"/>
                  </a:lnTo>
                  <a:cubicBezTo>
                    <a:pt x="183" y="196"/>
                    <a:pt x="213" y="196"/>
                    <a:pt x="244" y="165"/>
                  </a:cubicBezTo>
                  <a:lnTo>
                    <a:pt x="274" y="165"/>
                  </a:lnTo>
                  <a:cubicBezTo>
                    <a:pt x="305" y="135"/>
                    <a:pt x="335" y="105"/>
                    <a:pt x="305" y="74"/>
                  </a:cubicBezTo>
                  <a:cubicBezTo>
                    <a:pt x="305" y="74"/>
                    <a:pt x="305" y="44"/>
                    <a:pt x="274" y="44"/>
                  </a:cubicBezTo>
                  <a:cubicBezTo>
                    <a:pt x="244" y="13"/>
                    <a:pt x="213" y="13"/>
                    <a:pt x="183" y="13"/>
                  </a:cubicBezTo>
                  <a:cubicBezTo>
                    <a:pt x="165" y="5"/>
                    <a:pt x="147" y="1"/>
                    <a:pt x="130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1291675" y="3256825"/>
              <a:ext cx="9900" cy="4950"/>
            </a:xfrm>
            <a:custGeom>
              <a:avLst/>
              <a:gdLst/>
              <a:ahLst/>
              <a:cxnLst/>
              <a:rect l="l" t="t" r="r" b="b"/>
              <a:pathLst>
                <a:path w="39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3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96" y="114"/>
                    <a:pt x="396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1277250" y="324847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1262800" y="324847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5" y="114"/>
                    <a:pt x="365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1277250" y="3256825"/>
              <a:ext cx="9125" cy="4950"/>
            </a:xfrm>
            <a:custGeom>
              <a:avLst/>
              <a:gdLst/>
              <a:ahLst/>
              <a:cxnLst/>
              <a:rect l="l" t="t" r="r" b="b"/>
              <a:pathLst>
                <a:path w="365" h="198" extrusionOk="0">
                  <a:moveTo>
                    <a:pt x="183" y="0"/>
                  </a:moveTo>
                  <a:cubicBezTo>
                    <a:pt x="137" y="0"/>
                    <a:pt x="91" y="8"/>
                    <a:pt x="61" y="23"/>
                  </a:cubicBezTo>
                  <a:cubicBezTo>
                    <a:pt x="0" y="54"/>
                    <a:pt x="0" y="114"/>
                    <a:pt x="61" y="175"/>
                  </a:cubicBezTo>
                  <a:cubicBezTo>
                    <a:pt x="91" y="190"/>
                    <a:pt x="137" y="198"/>
                    <a:pt x="183" y="198"/>
                  </a:cubicBezTo>
                  <a:cubicBezTo>
                    <a:pt x="228" y="198"/>
                    <a:pt x="274" y="190"/>
                    <a:pt x="304" y="175"/>
                  </a:cubicBezTo>
                  <a:cubicBezTo>
                    <a:pt x="365" y="114"/>
                    <a:pt x="365" y="54"/>
                    <a:pt x="304" y="23"/>
                  </a:cubicBezTo>
                  <a:cubicBezTo>
                    <a:pt x="274" y="8"/>
                    <a:pt x="228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1277250" y="3239525"/>
              <a:ext cx="9125" cy="5350"/>
            </a:xfrm>
            <a:custGeom>
              <a:avLst/>
              <a:gdLst/>
              <a:ahLst/>
              <a:cxnLst/>
              <a:rect l="l" t="t" r="r" b="b"/>
              <a:pathLst>
                <a:path w="365" h="214" extrusionOk="0">
                  <a:moveTo>
                    <a:pt x="183" y="1"/>
                  </a:moveTo>
                  <a:cubicBezTo>
                    <a:pt x="137" y="1"/>
                    <a:pt x="91" y="16"/>
                    <a:pt x="61" y="47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99"/>
                    <a:pt x="137" y="214"/>
                    <a:pt x="183" y="214"/>
                  </a:cubicBezTo>
                  <a:cubicBezTo>
                    <a:pt x="228" y="214"/>
                    <a:pt x="274" y="199"/>
                    <a:pt x="304" y="168"/>
                  </a:cubicBezTo>
                  <a:cubicBezTo>
                    <a:pt x="365" y="138"/>
                    <a:pt x="365" y="77"/>
                    <a:pt x="304" y="47"/>
                  </a:cubicBezTo>
                  <a:cubicBezTo>
                    <a:pt x="274" y="16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1291675" y="3248475"/>
              <a:ext cx="9900" cy="4950"/>
            </a:xfrm>
            <a:custGeom>
              <a:avLst/>
              <a:gdLst/>
              <a:ahLst/>
              <a:cxnLst/>
              <a:rect l="l" t="t" r="r" b="b"/>
              <a:pathLst>
                <a:path w="39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3"/>
                    <a:pt x="3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96" y="114"/>
                    <a:pt x="396" y="53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1306875" y="3248275"/>
              <a:ext cx="9150" cy="5350"/>
            </a:xfrm>
            <a:custGeom>
              <a:avLst/>
              <a:gdLst/>
              <a:ahLst/>
              <a:cxnLst/>
              <a:rect l="l" t="t" r="r" b="b"/>
              <a:pathLst>
                <a:path w="366" h="214" extrusionOk="0">
                  <a:moveTo>
                    <a:pt x="213" y="0"/>
                  </a:moveTo>
                  <a:cubicBezTo>
                    <a:pt x="153" y="0"/>
                    <a:pt x="92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1" y="92"/>
                    <a:pt x="1" y="9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31" y="122"/>
                    <a:pt x="31" y="152"/>
                    <a:pt x="31" y="152"/>
                  </a:cubicBezTo>
                  <a:lnTo>
                    <a:pt x="61" y="152"/>
                  </a:lnTo>
                  <a:cubicBezTo>
                    <a:pt x="61" y="183"/>
                    <a:pt x="92" y="183"/>
                    <a:pt x="92" y="183"/>
                  </a:cubicBezTo>
                  <a:lnTo>
                    <a:pt x="153" y="183"/>
                  </a:lnTo>
                  <a:cubicBezTo>
                    <a:pt x="153" y="183"/>
                    <a:pt x="183" y="213"/>
                    <a:pt x="183" y="213"/>
                  </a:cubicBezTo>
                  <a:cubicBezTo>
                    <a:pt x="213" y="213"/>
                    <a:pt x="244" y="183"/>
                    <a:pt x="274" y="183"/>
                  </a:cubicBezTo>
                  <a:lnTo>
                    <a:pt x="305" y="183"/>
                  </a:lnTo>
                  <a:cubicBezTo>
                    <a:pt x="335" y="152"/>
                    <a:pt x="365" y="122"/>
                    <a:pt x="335" y="92"/>
                  </a:cubicBezTo>
                  <a:cubicBezTo>
                    <a:pt x="335" y="61"/>
                    <a:pt x="305" y="61"/>
                    <a:pt x="305" y="31"/>
                  </a:cubicBezTo>
                  <a:cubicBezTo>
                    <a:pt x="274" y="31"/>
                    <a:pt x="244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1292450" y="3239925"/>
              <a:ext cx="8375" cy="4575"/>
            </a:xfrm>
            <a:custGeom>
              <a:avLst/>
              <a:gdLst/>
              <a:ahLst/>
              <a:cxnLst/>
              <a:rect l="l" t="t" r="r" b="b"/>
              <a:pathLst>
                <a:path w="335" h="183" extrusionOk="0">
                  <a:moveTo>
                    <a:pt x="213" y="0"/>
                  </a:moveTo>
                  <a:cubicBezTo>
                    <a:pt x="152" y="0"/>
                    <a:pt x="91" y="0"/>
                    <a:pt x="61" y="31"/>
                  </a:cubicBezTo>
                  <a:lnTo>
                    <a:pt x="31" y="31"/>
                  </a:lnTo>
                  <a:cubicBezTo>
                    <a:pt x="0" y="61"/>
                    <a:pt x="0" y="61"/>
                    <a:pt x="0" y="9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0" y="122"/>
                    <a:pt x="31" y="152"/>
                  </a:cubicBezTo>
                  <a:lnTo>
                    <a:pt x="61" y="152"/>
                  </a:lnTo>
                  <a:cubicBezTo>
                    <a:pt x="61" y="152"/>
                    <a:pt x="61" y="183"/>
                    <a:pt x="91" y="183"/>
                  </a:cubicBezTo>
                  <a:lnTo>
                    <a:pt x="274" y="183"/>
                  </a:lnTo>
                  <a:cubicBezTo>
                    <a:pt x="274" y="183"/>
                    <a:pt x="274" y="183"/>
                    <a:pt x="304" y="152"/>
                  </a:cubicBezTo>
                  <a:cubicBezTo>
                    <a:pt x="335" y="152"/>
                    <a:pt x="335" y="122"/>
                    <a:pt x="335" y="61"/>
                  </a:cubicBezTo>
                  <a:cubicBezTo>
                    <a:pt x="335" y="61"/>
                    <a:pt x="304" y="31"/>
                    <a:pt x="304" y="31"/>
                  </a:cubicBezTo>
                  <a:cubicBezTo>
                    <a:pt x="274" y="0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1262800" y="3273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5" y="138"/>
                    <a:pt x="365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1247600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84"/>
                    <a:pt x="1" y="145"/>
                    <a:pt x="92" y="176"/>
                  </a:cubicBezTo>
                  <a:cubicBezTo>
                    <a:pt x="122" y="191"/>
                    <a:pt x="160" y="198"/>
                    <a:pt x="198" y="198"/>
                  </a:cubicBezTo>
                  <a:cubicBezTo>
                    <a:pt x="236" y="198"/>
                    <a:pt x="274" y="191"/>
                    <a:pt x="305" y="176"/>
                  </a:cubicBezTo>
                  <a:cubicBezTo>
                    <a:pt x="366" y="145"/>
                    <a:pt x="366" y="8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1233175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84"/>
                    <a:pt x="0" y="145"/>
                    <a:pt x="61" y="176"/>
                  </a:cubicBezTo>
                  <a:cubicBezTo>
                    <a:pt x="91" y="191"/>
                    <a:pt x="137" y="198"/>
                    <a:pt x="183" y="198"/>
                  </a:cubicBezTo>
                  <a:cubicBezTo>
                    <a:pt x="228" y="198"/>
                    <a:pt x="274" y="191"/>
                    <a:pt x="304" y="176"/>
                  </a:cubicBezTo>
                  <a:cubicBezTo>
                    <a:pt x="365" y="145"/>
                    <a:pt x="365" y="8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1248375" y="3273725"/>
              <a:ext cx="9125" cy="4775"/>
            </a:xfrm>
            <a:custGeom>
              <a:avLst/>
              <a:gdLst/>
              <a:ahLst/>
              <a:cxnLst/>
              <a:rect l="l" t="t" r="r" b="b"/>
              <a:pathLst>
                <a:path w="365" h="191" extrusionOk="0">
                  <a:moveTo>
                    <a:pt x="167" y="1"/>
                  </a:moveTo>
                  <a:cubicBezTo>
                    <a:pt x="129" y="1"/>
                    <a:pt x="91" y="16"/>
                    <a:pt x="61" y="46"/>
                  </a:cubicBezTo>
                  <a:cubicBezTo>
                    <a:pt x="0" y="77"/>
                    <a:pt x="0" y="138"/>
                    <a:pt x="61" y="168"/>
                  </a:cubicBezTo>
                  <a:cubicBezTo>
                    <a:pt x="91" y="183"/>
                    <a:pt x="129" y="191"/>
                    <a:pt x="167" y="191"/>
                  </a:cubicBezTo>
                  <a:cubicBezTo>
                    <a:pt x="205" y="191"/>
                    <a:pt x="243" y="183"/>
                    <a:pt x="274" y="168"/>
                  </a:cubicBezTo>
                  <a:cubicBezTo>
                    <a:pt x="365" y="138"/>
                    <a:pt x="365" y="77"/>
                    <a:pt x="274" y="46"/>
                  </a:cubicBezTo>
                  <a:cubicBezTo>
                    <a:pt x="243" y="16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1247600" y="32568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8" y="0"/>
                  </a:moveTo>
                  <a:cubicBezTo>
                    <a:pt x="160" y="0"/>
                    <a:pt x="122" y="8"/>
                    <a:pt x="92" y="23"/>
                  </a:cubicBezTo>
                  <a:cubicBezTo>
                    <a:pt x="1" y="54"/>
                    <a:pt x="1" y="114"/>
                    <a:pt x="92" y="175"/>
                  </a:cubicBezTo>
                  <a:cubicBezTo>
                    <a:pt x="122" y="190"/>
                    <a:pt x="160" y="198"/>
                    <a:pt x="198" y="198"/>
                  </a:cubicBezTo>
                  <a:cubicBezTo>
                    <a:pt x="236" y="198"/>
                    <a:pt x="274" y="190"/>
                    <a:pt x="305" y="175"/>
                  </a:cubicBezTo>
                  <a:cubicBezTo>
                    <a:pt x="366" y="114"/>
                    <a:pt x="366" y="54"/>
                    <a:pt x="305" y="23"/>
                  </a:cubicBez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1262800" y="3265175"/>
              <a:ext cx="9150" cy="4975"/>
            </a:xfrm>
            <a:custGeom>
              <a:avLst/>
              <a:gdLst/>
              <a:ahLst/>
              <a:cxnLst/>
              <a:rect l="l" t="t" r="r" b="b"/>
              <a:pathLst>
                <a:path w="366" h="199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84"/>
                    <a:pt x="1" y="145"/>
                    <a:pt x="62" y="176"/>
                  </a:cubicBezTo>
                  <a:cubicBezTo>
                    <a:pt x="92" y="191"/>
                    <a:pt x="138" y="198"/>
                    <a:pt x="183" y="198"/>
                  </a:cubicBezTo>
                  <a:cubicBezTo>
                    <a:pt x="229" y="198"/>
                    <a:pt x="274" y="191"/>
                    <a:pt x="305" y="176"/>
                  </a:cubicBezTo>
                  <a:cubicBezTo>
                    <a:pt x="365" y="145"/>
                    <a:pt x="365" y="8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1277250" y="3265000"/>
              <a:ext cx="9125" cy="5150"/>
            </a:xfrm>
            <a:custGeom>
              <a:avLst/>
              <a:gdLst/>
              <a:ahLst/>
              <a:cxnLst/>
              <a:rect l="l" t="t" r="r" b="b"/>
              <a:pathLst>
                <a:path w="365" h="206" extrusionOk="0">
                  <a:moveTo>
                    <a:pt x="152" y="0"/>
                  </a:moveTo>
                  <a:cubicBezTo>
                    <a:pt x="122" y="31"/>
                    <a:pt x="91" y="31"/>
                    <a:pt x="61" y="31"/>
                  </a:cubicBezTo>
                  <a:cubicBezTo>
                    <a:pt x="61" y="31"/>
                    <a:pt x="61" y="61"/>
                    <a:pt x="61" y="61"/>
                  </a:cubicBezTo>
                  <a:cubicBezTo>
                    <a:pt x="0" y="91"/>
                    <a:pt x="31" y="152"/>
                    <a:pt x="61" y="183"/>
                  </a:cubicBezTo>
                  <a:cubicBezTo>
                    <a:pt x="91" y="198"/>
                    <a:pt x="129" y="205"/>
                    <a:pt x="167" y="205"/>
                  </a:cubicBezTo>
                  <a:cubicBezTo>
                    <a:pt x="205" y="205"/>
                    <a:pt x="243" y="198"/>
                    <a:pt x="274" y="183"/>
                  </a:cubicBezTo>
                  <a:lnTo>
                    <a:pt x="304" y="183"/>
                  </a:lnTo>
                  <a:cubicBezTo>
                    <a:pt x="335" y="152"/>
                    <a:pt x="335" y="152"/>
                    <a:pt x="365" y="122"/>
                  </a:cubicBezTo>
                  <a:cubicBezTo>
                    <a:pt x="365" y="91"/>
                    <a:pt x="365" y="61"/>
                    <a:pt x="304" y="31"/>
                  </a:cubicBezTo>
                  <a:cubicBezTo>
                    <a:pt x="274" y="31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1262800" y="3256625"/>
              <a:ext cx="9150" cy="5150"/>
            </a:xfrm>
            <a:custGeom>
              <a:avLst/>
              <a:gdLst/>
              <a:ahLst/>
              <a:cxnLst/>
              <a:rect l="l" t="t" r="r" b="b"/>
              <a:pathLst>
                <a:path w="366" h="206" extrusionOk="0">
                  <a:moveTo>
                    <a:pt x="153" y="1"/>
                  </a:moveTo>
                  <a:cubicBezTo>
                    <a:pt x="122" y="1"/>
                    <a:pt x="92" y="31"/>
                    <a:pt x="62" y="31"/>
                  </a:cubicBezTo>
                  <a:cubicBezTo>
                    <a:pt x="62" y="31"/>
                    <a:pt x="62" y="62"/>
                    <a:pt x="31" y="62"/>
                  </a:cubicBezTo>
                  <a:cubicBezTo>
                    <a:pt x="1" y="92"/>
                    <a:pt x="1" y="153"/>
                    <a:pt x="62" y="183"/>
                  </a:cubicBezTo>
                  <a:cubicBezTo>
                    <a:pt x="92" y="198"/>
                    <a:pt x="130" y="206"/>
                    <a:pt x="168" y="206"/>
                  </a:cubicBezTo>
                  <a:cubicBezTo>
                    <a:pt x="206" y="206"/>
                    <a:pt x="244" y="198"/>
                    <a:pt x="274" y="183"/>
                  </a:cubicBezTo>
                  <a:lnTo>
                    <a:pt x="305" y="183"/>
                  </a:lnTo>
                  <a:cubicBezTo>
                    <a:pt x="305" y="153"/>
                    <a:pt x="335" y="153"/>
                    <a:pt x="335" y="122"/>
                  </a:cubicBezTo>
                  <a:cubicBezTo>
                    <a:pt x="365" y="92"/>
                    <a:pt x="335" y="62"/>
                    <a:pt x="305" y="31"/>
                  </a:cubicBezTo>
                  <a:cubicBezTo>
                    <a:pt x="244" y="1"/>
                    <a:pt x="183" y="1"/>
                    <a:pt x="15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1233175" y="32910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94" y="0"/>
                  </a:moveTo>
                  <a:cubicBezTo>
                    <a:pt x="152" y="0"/>
                    <a:pt x="107" y="8"/>
                    <a:pt x="61" y="23"/>
                  </a:cubicBezTo>
                  <a:cubicBezTo>
                    <a:pt x="0" y="53"/>
                    <a:pt x="0" y="114"/>
                    <a:pt x="61" y="175"/>
                  </a:cubicBezTo>
                  <a:cubicBezTo>
                    <a:pt x="107" y="190"/>
                    <a:pt x="152" y="198"/>
                    <a:pt x="194" y="198"/>
                  </a:cubicBezTo>
                  <a:cubicBezTo>
                    <a:pt x="236" y="198"/>
                    <a:pt x="274" y="190"/>
                    <a:pt x="304" y="175"/>
                  </a:cubicBezTo>
                  <a:cubicBezTo>
                    <a:pt x="365" y="114"/>
                    <a:pt x="365" y="53"/>
                    <a:pt x="304" y="23"/>
                  </a:cubicBezTo>
                  <a:cubicBezTo>
                    <a:pt x="274" y="8"/>
                    <a:pt x="236" y="0"/>
                    <a:pt x="194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121872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8"/>
                    <a:pt x="62" y="24"/>
                  </a:cubicBezTo>
                  <a:cubicBezTo>
                    <a:pt x="1" y="54"/>
                    <a:pt x="1" y="115"/>
                    <a:pt x="62" y="145"/>
                  </a:cubicBezTo>
                  <a:cubicBezTo>
                    <a:pt x="92" y="176"/>
                    <a:pt x="138" y="191"/>
                    <a:pt x="183" y="191"/>
                  </a:cubicBezTo>
                  <a:cubicBezTo>
                    <a:pt x="229" y="191"/>
                    <a:pt x="274" y="176"/>
                    <a:pt x="305" y="145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120352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98" y="1"/>
                  </a:moveTo>
                  <a:cubicBezTo>
                    <a:pt x="160" y="1"/>
                    <a:pt x="122" y="8"/>
                    <a:pt x="92" y="24"/>
                  </a:cubicBezTo>
                  <a:cubicBezTo>
                    <a:pt x="1" y="54"/>
                    <a:pt x="1" y="115"/>
                    <a:pt x="92" y="145"/>
                  </a:cubicBezTo>
                  <a:cubicBezTo>
                    <a:pt x="122" y="176"/>
                    <a:pt x="160" y="191"/>
                    <a:pt x="198" y="191"/>
                  </a:cubicBezTo>
                  <a:cubicBezTo>
                    <a:pt x="236" y="191"/>
                    <a:pt x="274" y="176"/>
                    <a:pt x="305" y="145"/>
                  </a:cubicBezTo>
                  <a:cubicBezTo>
                    <a:pt x="366" y="115"/>
                    <a:pt x="366" y="54"/>
                    <a:pt x="305" y="24"/>
                  </a:cubicBezTo>
                  <a:cubicBezTo>
                    <a:pt x="274" y="8"/>
                    <a:pt x="236" y="1"/>
                    <a:pt x="198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1218725" y="3291025"/>
              <a:ext cx="9150" cy="4950"/>
            </a:xfrm>
            <a:custGeom>
              <a:avLst/>
              <a:gdLst/>
              <a:ahLst/>
              <a:cxnLst/>
              <a:rect l="l" t="t" r="r" b="b"/>
              <a:pathLst>
                <a:path w="366" h="198" extrusionOk="0">
                  <a:moveTo>
                    <a:pt x="183" y="0"/>
                  </a:moveTo>
                  <a:cubicBezTo>
                    <a:pt x="138" y="0"/>
                    <a:pt x="92" y="8"/>
                    <a:pt x="62" y="23"/>
                  </a:cubicBezTo>
                  <a:cubicBezTo>
                    <a:pt x="1" y="53"/>
                    <a:pt x="1" y="114"/>
                    <a:pt x="62" y="175"/>
                  </a:cubicBezTo>
                  <a:cubicBezTo>
                    <a:pt x="92" y="190"/>
                    <a:pt x="138" y="198"/>
                    <a:pt x="183" y="198"/>
                  </a:cubicBezTo>
                  <a:cubicBezTo>
                    <a:pt x="229" y="198"/>
                    <a:pt x="274" y="190"/>
                    <a:pt x="305" y="175"/>
                  </a:cubicBezTo>
                  <a:cubicBezTo>
                    <a:pt x="366" y="114"/>
                    <a:pt x="366" y="53"/>
                    <a:pt x="305" y="23"/>
                  </a:cubicBezTo>
                  <a:cubicBezTo>
                    <a:pt x="274" y="8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1218725" y="3273725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8" y="1"/>
                    <a:pt x="92" y="16"/>
                    <a:pt x="62" y="46"/>
                  </a:cubicBezTo>
                  <a:cubicBezTo>
                    <a:pt x="1" y="77"/>
                    <a:pt x="1" y="138"/>
                    <a:pt x="62" y="168"/>
                  </a:cubicBezTo>
                  <a:cubicBezTo>
                    <a:pt x="92" y="183"/>
                    <a:pt x="138" y="191"/>
                    <a:pt x="183" y="191"/>
                  </a:cubicBezTo>
                  <a:cubicBezTo>
                    <a:pt x="229" y="191"/>
                    <a:pt x="274" y="183"/>
                    <a:pt x="305" y="168"/>
                  </a:cubicBezTo>
                  <a:cubicBezTo>
                    <a:pt x="366" y="138"/>
                    <a:pt x="366" y="77"/>
                    <a:pt x="305" y="46"/>
                  </a:cubicBezTo>
                  <a:cubicBezTo>
                    <a:pt x="274" y="16"/>
                    <a:pt x="229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1233175" y="3282650"/>
              <a:ext cx="9150" cy="4775"/>
            </a:xfrm>
            <a:custGeom>
              <a:avLst/>
              <a:gdLst/>
              <a:ahLst/>
              <a:cxnLst/>
              <a:rect l="l" t="t" r="r" b="b"/>
              <a:pathLst>
                <a:path w="366" h="191" extrusionOk="0">
                  <a:moveTo>
                    <a:pt x="183" y="1"/>
                  </a:moveTo>
                  <a:cubicBezTo>
                    <a:pt x="137" y="1"/>
                    <a:pt x="91" y="8"/>
                    <a:pt x="61" y="24"/>
                  </a:cubicBezTo>
                  <a:cubicBezTo>
                    <a:pt x="0" y="54"/>
                    <a:pt x="0" y="115"/>
                    <a:pt x="61" y="145"/>
                  </a:cubicBezTo>
                  <a:cubicBezTo>
                    <a:pt x="91" y="176"/>
                    <a:pt x="137" y="191"/>
                    <a:pt x="183" y="191"/>
                  </a:cubicBezTo>
                  <a:cubicBezTo>
                    <a:pt x="228" y="191"/>
                    <a:pt x="274" y="176"/>
                    <a:pt x="304" y="145"/>
                  </a:cubicBezTo>
                  <a:cubicBezTo>
                    <a:pt x="365" y="115"/>
                    <a:pt x="365" y="54"/>
                    <a:pt x="304" y="24"/>
                  </a:cubicBezTo>
                  <a:cubicBezTo>
                    <a:pt x="274" y="8"/>
                    <a:pt x="228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1248375" y="3282475"/>
              <a:ext cx="9125" cy="4575"/>
            </a:xfrm>
            <a:custGeom>
              <a:avLst/>
              <a:gdLst/>
              <a:ahLst/>
              <a:cxnLst/>
              <a:rect l="l" t="t" r="r" b="b"/>
              <a:pathLst>
                <a:path w="365" h="183" extrusionOk="0">
                  <a:moveTo>
                    <a:pt x="213" y="0"/>
                  </a:moveTo>
                  <a:cubicBezTo>
                    <a:pt x="152" y="0"/>
                    <a:pt x="91" y="0"/>
                    <a:pt x="61" y="31"/>
                  </a:cubicBezTo>
                  <a:cubicBezTo>
                    <a:pt x="61" y="31"/>
                    <a:pt x="31" y="31"/>
                    <a:pt x="31" y="61"/>
                  </a:cubicBezTo>
                  <a:cubicBezTo>
                    <a:pt x="31" y="61"/>
                    <a:pt x="0" y="91"/>
                    <a:pt x="0" y="9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1" y="152"/>
                    <a:pt x="31" y="152"/>
                  </a:cubicBezTo>
                  <a:lnTo>
                    <a:pt x="61" y="152"/>
                  </a:lnTo>
                  <a:cubicBezTo>
                    <a:pt x="61" y="183"/>
                    <a:pt x="61" y="183"/>
                    <a:pt x="91" y="183"/>
                  </a:cubicBezTo>
                  <a:lnTo>
                    <a:pt x="304" y="183"/>
                  </a:lnTo>
                  <a:cubicBezTo>
                    <a:pt x="335" y="152"/>
                    <a:pt x="365" y="122"/>
                    <a:pt x="335" y="91"/>
                  </a:cubicBezTo>
                  <a:cubicBezTo>
                    <a:pt x="335" y="61"/>
                    <a:pt x="335" y="61"/>
                    <a:pt x="304" y="31"/>
                  </a:cubicBezTo>
                  <a:cubicBezTo>
                    <a:pt x="274" y="31"/>
                    <a:pt x="243" y="0"/>
                    <a:pt x="213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1233925" y="3274100"/>
              <a:ext cx="8400" cy="4600"/>
            </a:xfrm>
            <a:custGeom>
              <a:avLst/>
              <a:gdLst/>
              <a:ahLst/>
              <a:cxnLst/>
              <a:rect l="l" t="t" r="r" b="b"/>
              <a:pathLst>
                <a:path w="336" h="184" extrusionOk="0">
                  <a:moveTo>
                    <a:pt x="183" y="1"/>
                  </a:moveTo>
                  <a:cubicBezTo>
                    <a:pt x="122" y="1"/>
                    <a:pt x="61" y="1"/>
                    <a:pt x="31" y="31"/>
                  </a:cubicBezTo>
                  <a:cubicBezTo>
                    <a:pt x="1" y="62"/>
                    <a:pt x="1" y="62"/>
                    <a:pt x="1" y="92"/>
                  </a:cubicBezTo>
                  <a:cubicBezTo>
                    <a:pt x="1" y="92"/>
                    <a:pt x="1" y="123"/>
                    <a:pt x="1" y="123"/>
                  </a:cubicBezTo>
                  <a:cubicBezTo>
                    <a:pt x="1" y="123"/>
                    <a:pt x="1" y="123"/>
                    <a:pt x="31" y="153"/>
                  </a:cubicBezTo>
                  <a:cubicBezTo>
                    <a:pt x="31" y="153"/>
                    <a:pt x="61" y="153"/>
                    <a:pt x="61" y="183"/>
                  </a:cubicBezTo>
                  <a:lnTo>
                    <a:pt x="244" y="183"/>
                  </a:lnTo>
                  <a:cubicBezTo>
                    <a:pt x="244" y="183"/>
                    <a:pt x="274" y="153"/>
                    <a:pt x="274" y="153"/>
                  </a:cubicBezTo>
                  <a:cubicBezTo>
                    <a:pt x="305" y="123"/>
                    <a:pt x="335" y="92"/>
                    <a:pt x="335" y="62"/>
                  </a:cubicBezTo>
                  <a:cubicBezTo>
                    <a:pt x="305" y="62"/>
                    <a:pt x="305" y="31"/>
                    <a:pt x="274" y="31"/>
                  </a:cubicBezTo>
                  <a:cubicBezTo>
                    <a:pt x="244" y="1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1204300" y="3290825"/>
              <a:ext cx="8375" cy="5350"/>
            </a:xfrm>
            <a:custGeom>
              <a:avLst/>
              <a:gdLst/>
              <a:ahLst/>
              <a:cxnLst/>
              <a:rect l="l" t="t" r="r" b="b"/>
              <a:pathLst>
                <a:path w="335" h="214" extrusionOk="0">
                  <a:moveTo>
                    <a:pt x="213" y="1"/>
                  </a:moveTo>
                  <a:cubicBezTo>
                    <a:pt x="152" y="1"/>
                    <a:pt x="91" y="1"/>
                    <a:pt x="6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0" y="61"/>
                    <a:pt x="0" y="92"/>
                    <a:pt x="0" y="9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31" y="153"/>
                    <a:pt x="31" y="153"/>
                  </a:cubicBezTo>
                  <a:cubicBezTo>
                    <a:pt x="31" y="153"/>
                    <a:pt x="61" y="153"/>
                    <a:pt x="61" y="183"/>
                  </a:cubicBezTo>
                  <a:lnTo>
                    <a:pt x="152" y="183"/>
                  </a:lnTo>
                  <a:cubicBezTo>
                    <a:pt x="152" y="213"/>
                    <a:pt x="152" y="213"/>
                    <a:pt x="183" y="213"/>
                  </a:cubicBezTo>
                  <a:cubicBezTo>
                    <a:pt x="213" y="213"/>
                    <a:pt x="243" y="183"/>
                    <a:pt x="274" y="183"/>
                  </a:cubicBezTo>
                  <a:cubicBezTo>
                    <a:pt x="335" y="153"/>
                    <a:pt x="335" y="122"/>
                    <a:pt x="335" y="92"/>
                  </a:cubicBezTo>
                  <a:cubicBezTo>
                    <a:pt x="335" y="61"/>
                    <a:pt x="304" y="61"/>
                    <a:pt x="274" y="31"/>
                  </a:cubicBezTo>
                  <a:cubicBezTo>
                    <a:pt x="274" y="31"/>
                    <a:pt x="243" y="1"/>
                    <a:pt x="213" y="1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2" name="Google Shape;3112;p49"/>
          <p:cNvGrpSpPr/>
          <p:nvPr/>
        </p:nvGrpSpPr>
        <p:grpSpPr>
          <a:xfrm>
            <a:off x="-3216000" y="3812225"/>
            <a:ext cx="1154750" cy="695800"/>
            <a:chOff x="2880000" y="4088450"/>
            <a:chExt cx="1154750" cy="695800"/>
          </a:xfrm>
        </p:grpSpPr>
        <p:sp>
          <p:nvSpPr>
            <p:cNvPr id="3113" name="Google Shape;3113;p49"/>
            <p:cNvSpPr/>
            <p:nvPr/>
          </p:nvSpPr>
          <p:spPr>
            <a:xfrm>
              <a:off x="3991400" y="4365425"/>
              <a:ext cx="38025" cy="24350"/>
            </a:xfrm>
            <a:custGeom>
              <a:avLst/>
              <a:gdLst/>
              <a:ahLst/>
              <a:cxnLst/>
              <a:rect l="l" t="t" r="r" b="b"/>
              <a:pathLst>
                <a:path w="1521" h="974" extrusionOk="0">
                  <a:moveTo>
                    <a:pt x="1" y="1"/>
                  </a:moveTo>
                  <a:lnTo>
                    <a:pt x="1" y="973"/>
                  </a:lnTo>
                  <a:lnTo>
                    <a:pt x="1521" y="97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4" name="Google Shape;3114;p49"/>
            <p:cNvGrpSpPr/>
            <p:nvPr/>
          </p:nvGrpSpPr>
          <p:grpSpPr>
            <a:xfrm>
              <a:off x="2880000" y="4088450"/>
              <a:ext cx="1154750" cy="695800"/>
              <a:chOff x="2706150" y="3332600"/>
              <a:chExt cx="1154750" cy="695800"/>
            </a:xfrm>
          </p:grpSpPr>
          <p:sp>
            <p:nvSpPr>
              <p:cNvPr id="3115" name="Google Shape;3115;p49"/>
              <p:cNvSpPr/>
              <p:nvPr/>
            </p:nvSpPr>
            <p:spPr>
              <a:xfrm>
                <a:off x="2792450" y="3673450"/>
                <a:ext cx="448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035" extrusionOk="0">
                    <a:moveTo>
                      <a:pt x="1" y="1"/>
                    </a:moveTo>
                    <a:lnTo>
                      <a:pt x="1" y="1034"/>
                    </a:lnTo>
                    <a:lnTo>
                      <a:pt x="1794" y="1034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B3B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6" name="Google Shape;3116;p49"/>
              <p:cNvGrpSpPr/>
              <p:nvPr/>
            </p:nvGrpSpPr>
            <p:grpSpPr>
              <a:xfrm>
                <a:off x="2706150" y="3332600"/>
                <a:ext cx="1154750" cy="695800"/>
                <a:chOff x="2706150" y="3332600"/>
                <a:chExt cx="1154750" cy="695800"/>
              </a:xfrm>
            </p:grpSpPr>
            <p:sp>
              <p:nvSpPr>
                <p:cNvPr id="3117" name="Google Shape;3117;p49"/>
                <p:cNvSpPr/>
                <p:nvPr/>
              </p:nvSpPr>
              <p:spPr>
                <a:xfrm>
                  <a:off x="2731675" y="3764650"/>
                  <a:ext cx="440000" cy="2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" h="10548" extrusionOk="0">
                      <a:moveTo>
                        <a:pt x="17599" y="9818"/>
                      </a:moveTo>
                      <a:cubicBezTo>
                        <a:pt x="17599" y="9575"/>
                        <a:pt x="17447" y="9332"/>
                        <a:pt x="17234" y="9210"/>
                      </a:cubicBezTo>
                      <a:lnTo>
                        <a:pt x="2796" y="882"/>
                      </a:lnTo>
                      <a:cubicBezTo>
                        <a:pt x="2462" y="669"/>
                        <a:pt x="2097" y="517"/>
                        <a:pt x="1702" y="426"/>
                      </a:cubicBezTo>
                      <a:lnTo>
                        <a:pt x="243" y="31"/>
                      </a:lnTo>
                      <a:cubicBezTo>
                        <a:pt x="91" y="0"/>
                        <a:pt x="0" y="183"/>
                        <a:pt x="91" y="274"/>
                      </a:cubicBezTo>
                      <a:lnTo>
                        <a:pt x="1945" y="1915"/>
                      </a:lnTo>
                      <a:cubicBezTo>
                        <a:pt x="2097" y="2067"/>
                        <a:pt x="2310" y="2219"/>
                        <a:pt x="2492" y="2341"/>
                      </a:cubicBezTo>
                      <a:lnTo>
                        <a:pt x="2432" y="2310"/>
                      </a:lnTo>
                      <a:lnTo>
                        <a:pt x="2584" y="2402"/>
                      </a:lnTo>
                      <a:cubicBezTo>
                        <a:pt x="2614" y="2432"/>
                        <a:pt x="2644" y="2432"/>
                        <a:pt x="2675" y="2462"/>
                      </a:cubicBezTo>
                      <a:lnTo>
                        <a:pt x="2827" y="2554"/>
                      </a:lnTo>
                      <a:lnTo>
                        <a:pt x="15958" y="10548"/>
                      </a:lnTo>
                      <a:lnTo>
                        <a:pt x="16961" y="10548"/>
                      </a:lnTo>
                      <a:lnTo>
                        <a:pt x="16961" y="10517"/>
                      </a:lnTo>
                      <a:cubicBezTo>
                        <a:pt x="17295" y="10487"/>
                        <a:pt x="17599" y="10213"/>
                        <a:pt x="17599" y="9818"/>
                      </a:cubicBezTo>
                      <a:close/>
                    </a:path>
                  </a:pathLst>
                </a:custGeom>
                <a:solidFill>
                  <a:srgbClr val="907F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49"/>
                <p:cNvSpPr/>
                <p:nvPr/>
              </p:nvSpPr>
              <p:spPr>
                <a:xfrm>
                  <a:off x="2787900" y="3357475"/>
                  <a:ext cx="1073000" cy="6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62" extrusionOk="0">
                      <a:moveTo>
                        <a:pt x="23870" y="1"/>
                      </a:moveTo>
                      <a:cubicBezTo>
                        <a:pt x="23441" y="1"/>
                        <a:pt x="22993" y="100"/>
                        <a:pt x="22645" y="299"/>
                      </a:cubicBezTo>
                      <a:lnTo>
                        <a:pt x="699" y="12974"/>
                      </a:lnTo>
                      <a:cubicBezTo>
                        <a:pt x="61" y="13339"/>
                        <a:pt x="0" y="13886"/>
                        <a:pt x="547" y="14220"/>
                      </a:cubicBezTo>
                      <a:lnTo>
                        <a:pt x="18086" y="24342"/>
                      </a:lnTo>
                      <a:cubicBezTo>
                        <a:pt x="18343" y="24491"/>
                        <a:pt x="18674" y="24562"/>
                        <a:pt x="19020" y="24562"/>
                      </a:cubicBezTo>
                      <a:cubicBezTo>
                        <a:pt x="19449" y="24562"/>
                        <a:pt x="19904" y="24453"/>
                        <a:pt x="20274" y="24251"/>
                      </a:cubicBezTo>
                      <a:lnTo>
                        <a:pt x="42190" y="11606"/>
                      </a:lnTo>
                      <a:cubicBezTo>
                        <a:pt x="42828" y="11211"/>
                        <a:pt x="42919" y="10664"/>
                        <a:pt x="42342" y="10330"/>
                      </a:cubicBezTo>
                      <a:lnTo>
                        <a:pt x="24834" y="208"/>
                      </a:lnTo>
                      <a:cubicBezTo>
                        <a:pt x="24571" y="70"/>
                        <a:pt x="24227" y="1"/>
                        <a:pt x="23870" y="1"/>
                      </a:cubicBezTo>
                      <a:close/>
                    </a:path>
                  </a:pathLst>
                </a:custGeom>
                <a:solidFill>
                  <a:srgbClr val="B3B2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49"/>
                <p:cNvSpPr/>
                <p:nvPr/>
              </p:nvSpPr>
              <p:spPr>
                <a:xfrm>
                  <a:off x="2787900" y="3332600"/>
                  <a:ext cx="1073000" cy="6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72" extrusionOk="0">
                      <a:moveTo>
                        <a:pt x="23861" y="1"/>
                      </a:moveTo>
                      <a:cubicBezTo>
                        <a:pt x="23435" y="1"/>
                        <a:pt x="22991" y="108"/>
                        <a:pt x="22645" y="322"/>
                      </a:cubicBezTo>
                      <a:lnTo>
                        <a:pt x="699" y="12966"/>
                      </a:lnTo>
                      <a:cubicBezTo>
                        <a:pt x="61" y="13331"/>
                        <a:pt x="0" y="13908"/>
                        <a:pt x="547" y="14243"/>
                      </a:cubicBezTo>
                      <a:lnTo>
                        <a:pt x="18086" y="24365"/>
                      </a:lnTo>
                      <a:cubicBezTo>
                        <a:pt x="18348" y="24503"/>
                        <a:pt x="18686" y="24572"/>
                        <a:pt x="19039" y="24572"/>
                      </a:cubicBezTo>
                      <a:cubicBezTo>
                        <a:pt x="19463" y="24572"/>
                        <a:pt x="19910" y="24472"/>
                        <a:pt x="20274" y="24273"/>
                      </a:cubicBezTo>
                      <a:lnTo>
                        <a:pt x="42190" y="11598"/>
                      </a:lnTo>
                      <a:cubicBezTo>
                        <a:pt x="42828" y="11234"/>
                        <a:pt x="42919" y="10656"/>
                        <a:pt x="42342" y="10352"/>
                      </a:cubicBezTo>
                      <a:lnTo>
                        <a:pt x="24834" y="230"/>
                      </a:lnTo>
                      <a:cubicBezTo>
                        <a:pt x="24569" y="77"/>
                        <a:pt x="24221" y="1"/>
                        <a:pt x="23861" y="1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49"/>
                <p:cNvSpPr/>
                <p:nvPr/>
              </p:nvSpPr>
              <p:spPr>
                <a:xfrm>
                  <a:off x="2819800" y="3348225"/>
                  <a:ext cx="1008425" cy="5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7" h="23314" extrusionOk="0">
                      <a:moveTo>
                        <a:pt x="305" y="12706"/>
                      </a:moveTo>
                      <a:lnTo>
                        <a:pt x="22007" y="183"/>
                      </a:lnTo>
                      <a:cubicBezTo>
                        <a:pt x="22281" y="31"/>
                        <a:pt x="22676" y="1"/>
                        <a:pt x="22919" y="153"/>
                      </a:cubicBezTo>
                      <a:lnTo>
                        <a:pt x="40123" y="10092"/>
                      </a:lnTo>
                      <a:cubicBezTo>
                        <a:pt x="40336" y="10213"/>
                        <a:pt x="40336" y="10457"/>
                        <a:pt x="40062" y="10609"/>
                      </a:cubicBezTo>
                      <a:lnTo>
                        <a:pt x="18330" y="23132"/>
                      </a:lnTo>
                      <a:cubicBezTo>
                        <a:pt x="18086" y="23284"/>
                        <a:pt x="17691" y="23314"/>
                        <a:pt x="17448" y="23162"/>
                      </a:cubicBezTo>
                      <a:lnTo>
                        <a:pt x="244" y="13223"/>
                      </a:lnTo>
                      <a:cubicBezTo>
                        <a:pt x="1" y="13101"/>
                        <a:pt x="31" y="12858"/>
                        <a:pt x="305" y="12706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49"/>
                <p:cNvSpPr/>
                <p:nvPr/>
              </p:nvSpPr>
              <p:spPr>
                <a:xfrm>
                  <a:off x="3015875" y="3348225"/>
                  <a:ext cx="813100" cy="3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24" h="14196" extrusionOk="0">
                      <a:moveTo>
                        <a:pt x="32280" y="10092"/>
                      </a:moveTo>
                      <a:lnTo>
                        <a:pt x="15076" y="153"/>
                      </a:lnTo>
                      <a:cubicBezTo>
                        <a:pt x="14833" y="1"/>
                        <a:pt x="14438" y="31"/>
                        <a:pt x="14164" y="183"/>
                      </a:cubicBezTo>
                      <a:lnTo>
                        <a:pt x="0" y="8359"/>
                      </a:lnTo>
                      <a:cubicBezTo>
                        <a:pt x="2888" y="11794"/>
                        <a:pt x="9939" y="14195"/>
                        <a:pt x="18177" y="14195"/>
                      </a:cubicBezTo>
                      <a:cubicBezTo>
                        <a:pt x="21885" y="14195"/>
                        <a:pt x="25350" y="13709"/>
                        <a:pt x="28298" y="12858"/>
                      </a:cubicBezTo>
                      <a:lnTo>
                        <a:pt x="32219" y="10609"/>
                      </a:lnTo>
                      <a:cubicBezTo>
                        <a:pt x="32493" y="10457"/>
                        <a:pt x="32523" y="10213"/>
                        <a:pt x="32280" y="10092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49"/>
                <p:cNvSpPr/>
                <p:nvPr/>
              </p:nvSpPr>
              <p:spPr>
                <a:xfrm>
                  <a:off x="2820575" y="3348225"/>
                  <a:ext cx="1006875" cy="3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5" h="13162" extrusionOk="0">
                      <a:moveTo>
                        <a:pt x="274" y="13040"/>
                      </a:moveTo>
                      <a:lnTo>
                        <a:pt x="21976" y="487"/>
                      </a:lnTo>
                      <a:cubicBezTo>
                        <a:pt x="22250" y="335"/>
                        <a:pt x="22645" y="305"/>
                        <a:pt x="22888" y="456"/>
                      </a:cubicBezTo>
                      <a:lnTo>
                        <a:pt x="40092" y="10396"/>
                      </a:lnTo>
                      <a:cubicBezTo>
                        <a:pt x="40123" y="10426"/>
                        <a:pt x="40153" y="10426"/>
                        <a:pt x="40183" y="10457"/>
                      </a:cubicBezTo>
                      <a:cubicBezTo>
                        <a:pt x="40275" y="10335"/>
                        <a:pt x="40244" y="10183"/>
                        <a:pt x="40092" y="10092"/>
                      </a:cubicBezTo>
                      <a:lnTo>
                        <a:pt x="22888" y="153"/>
                      </a:lnTo>
                      <a:cubicBezTo>
                        <a:pt x="22645" y="1"/>
                        <a:pt x="22250" y="31"/>
                        <a:pt x="21976" y="183"/>
                      </a:cubicBezTo>
                      <a:lnTo>
                        <a:pt x="274" y="12706"/>
                      </a:lnTo>
                      <a:cubicBezTo>
                        <a:pt x="61" y="12858"/>
                        <a:pt x="0" y="13040"/>
                        <a:pt x="122" y="13162"/>
                      </a:cubicBezTo>
                      <a:cubicBezTo>
                        <a:pt x="152" y="13101"/>
                        <a:pt x="213" y="13071"/>
                        <a:pt x="274" y="13040"/>
                      </a:cubicBezTo>
                      <a:close/>
                    </a:path>
                  </a:pathLst>
                </a:custGeom>
                <a:solidFill>
                  <a:srgbClr val="14A7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49"/>
                <p:cNvSpPr/>
                <p:nvPr/>
              </p:nvSpPr>
              <p:spPr>
                <a:xfrm>
                  <a:off x="2706150" y="3765875"/>
                  <a:ext cx="439675" cy="2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10501" extrusionOk="0">
                      <a:moveTo>
                        <a:pt x="172" y="0"/>
                      </a:moveTo>
                      <a:cubicBezTo>
                        <a:pt x="57" y="0"/>
                        <a:pt x="0" y="150"/>
                        <a:pt x="79" y="255"/>
                      </a:cubicBezTo>
                      <a:lnTo>
                        <a:pt x="1933" y="1866"/>
                      </a:lnTo>
                      <a:cubicBezTo>
                        <a:pt x="2146" y="2079"/>
                        <a:pt x="2389" y="2261"/>
                        <a:pt x="2662" y="2413"/>
                      </a:cubicBezTo>
                      <a:lnTo>
                        <a:pt x="16492" y="10407"/>
                      </a:lnTo>
                      <a:cubicBezTo>
                        <a:pt x="16606" y="10471"/>
                        <a:pt x="16727" y="10500"/>
                        <a:pt x="16844" y="10500"/>
                      </a:cubicBezTo>
                      <a:cubicBezTo>
                        <a:pt x="17230" y="10500"/>
                        <a:pt x="17587" y="10188"/>
                        <a:pt x="17587" y="9769"/>
                      </a:cubicBezTo>
                      <a:cubicBezTo>
                        <a:pt x="17587" y="9526"/>
                        <a:pt x="17435" y="9283"/>
                        <a:pt x="17222" y="9161"/>
                      </a:cubicBezTo>
                      <a:lnTo>
                        <a:pt x="2784" y="833"/>
                      </a:lnTo>
                      <a:cubicBezTo>
                        <a:pt x="2450" y="620"/>
                        <a:pt x="2085" y="468"/>
                        <a:pt x="1690" y="377"/>
                      </a:cubicBezTo>
                      <a:lnTo>
                        <a:pt x="231" y="12"/>
                      </a:lnTo>
                      <a:cubicBezTo>
                        <a:pt x="210" y="4"/>
                        <a:pt x="190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49"/>
                <p:cNvSpPr/>
                <p:nvPr/>
              </p:nvSpPr>
              <p:spPr>
                <a:xfrm>
                  <a:off x="3099450" y="3984375"/>
                  <a:ext cx="27375" cy="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429" extrusionOk="0">
                      <a:moveTo>
                        <a:pt x="820" y="1"/>
                      </a:moveTo>
                      <a:cubicBezTo>
                        <a:pt x="744" y="1"/>
                        <a:pt x="661" y="28"/>
                        <a:pt x="578" y="87"/>
                      </a:cubicBezTo>
                      <a:cubicBezTo>
                        <a:pt x="274" y="239"/>
                        <a:pt x="1" y="695"/>
                        <a:pt x="1" y="1029"/>
                      </a:cubicBezTo>
                      <a:cubicBezTo>
                        <a:pt x="1" y="1280"/>
                        <a:pt x="128" y="1428"/>
                        <a:pt x="313" y="1428"/>
                      </a:cubicBezTo>
                      <a:cubicBezTo>
                        <a:pt x="330" y="1428"/>
                        <a:pt x="347" y="1427"/>
                        <a:pt x="365" y="1424"/>
                      </a:cubicBezTo>
                      <a:cubicBezTo>
                        <a:pt x="335" y="1363"/>
                        <a:pt x="335" y="1303"/>
                        <a:pt x="335" y="1211"/>
                      </a:cubicBezTo>
                      <a:cubicBezTo>
                        <a:pt x="335" y="847"/>
                        <a:pt x="578" y="421"/>
                        <a:pt x="882" y="239"/>
                      </a:cubicBezTo>
                      <a:cubicBezTo>
                        <a:pt x="943" y="208"/>
                        <a:pt x="1034" y="178"/>
                        <a:pt x="1095" y="178"/>
                      </a:cubicBezTo>
                      <a:cubicBezTo>
                        <a:pt x="1039" y="67"/>
                        <a:pt x="938" y="1"/>
                        <a:pt x="820" y="1"/>
                      </a:cubicBezTo>
                      <a:close/>
                    </a:path>
                  </a:pathLst>
                </a:custGeom>
                <a:solidFill>
                  <a:srgbClr val="B3B2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49"/>
                <p:cNvSpPr/>
                <p:nvPr/>
              </p:nvSpPr>
              <p:spPr>
                <a:xfrm>
                  <a:off x="3409500" y="36597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380" y="1338"/>
                      </a:moveTo>
                      <a:lnTo>
                        <a:pt x="3100" y="62"/>
                      </a:lnTo>
                      <a:cubicBezTo>
                        <a:pt x="2979" y="1"/>
                        <a:pt x="2827" y="1"/>
                        <a:pt x="2705" y="62"/>
                      </a:cubicBezTo>
                      <a:lnTo>
                        <a:pt x="122" y="1581"/>
                      </a:lnTo>
                      <a:cubicBezTo>
                        <a:pt x="0" y="1673"/>
                        <a:pt x="0" y="1855"/>
                        <a:pt x="122" y="1916"/>
                      </a:cubicBezTo>
                      <a:lnTo>
                        <a:pt x="2401" y="3223"/>
                      </a:lnTo>
                      <a:cubicBezTo>
                        <a:pt x="2523" y="3283"/>
                        <a:pt x="2675" y="3283"/>
                        <a:pt x="2796" y="3223"/>
                      </a:cubicBezTo>
                      <a:lnTo>
                        <a:pt x="5380" y="1673"/>
                      </a:lnTo>
                      <a:cubicBezTo>
                        <a:pt x="5532" y="1612"/>
                        <a:pt x="5532" y="1429"/>
                        <a:pt x="5380" y="1338"/>
                      </a:cubicBezTo>
                      <a:close/>
                    </a:path>
                  </a:pathLst>
                </a:custGeom>
                <a:solidFill>
                  <a:srgbClr val="B23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49"/>
                <p:cNvSpPr/>
                <p:nvPr/>
              </p:nvSpPr>
              <p:spPr>
                <a:xfrm>
                  <a:off x="3325900" y="36119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9"/>
                      </a:moveTo>
                      <a:lnTo>
                        <a:pt x="3101" y="92"/>
                      </a:lnTo>
                      <a:cubicBezTo>
                        <a:pt x="2979" y="1"/>
                        <a:pt x="2827" y="1"/>
                        <a:pt x="2706" y="92"/>
                      </a:cubicBezTo>
                      <a:lnTo>
                        <a:pt x="122" y="1612"/>
                      </a:lnTo>
                      <a:cubicBezTo>
                        <a:pt x="0" y="1703"/>
                        <a:pt x="0" y="1885"/>
                        <a:pt x="122" y="1946"/>
                      </a:cubicBezTo>
                      <a:lnTo>
                        <a:pt x="2402" y="3253"/>
                      </a:lnTo>
                      <a:cubicBezTo>
                        <a:pt x="2523" y="3314"/>
                        <a:pt x="2675" y="3314"/>
                        <a:pt x="2797" y="3223"/>
                      </a:cubicBezTo>
                      <a:lnTo>
                        <a:pt x="5381" y="1703"/>
                      </a:lnTo>
                      <a:cubicBezTo>
                        <a:pt x="5533" y="1642"/>
                        <a:pt x="5533" y="1429"/>
                        <a:pt x="5381" y="1369"/>
                      </a:cubicBezTo>
                      <a:close/>
                    </a:path>
                  </a:pathLst>
                </a:custGeom>
                <a:solidFill>
                  <a:srgbClr val="EC6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49"/>
                <p:cNvSpPr/>
                <p:nvPr/>
              </p:nvSpPr>
              <p:spPr>
                <a:xfrm>
                  <a:off x="3242300" y="35648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8"/>
                      </a:moveTo>
                      <a:lnTo>
                        <a:pt x="3101" y="91"/>
                      </a:lnTo>
                      <a:cubicBezTo>
                        <a:pt x="2980" y="0"/>
                        <a:pt x="2828" y="0"/>
                        <a:pt x="2706" y="91"/>
                      </a:cubicBezTo>
                      <a:lnTo>
                        <a:pt x="123" y="1611"/>
                      </a:lnTo>
                      <a:cubicBezTo>
                        <a:pt x="1" y="1702"/>
                        <a:pt x="1" y="1885"/>
                        <a:pt x="123" y="1946"/>
                      </a:cubicBezTo>
                      <a:lnTo>
                        <a:pt x="2402" y="3222"/>
                      </a:lnTo>
                      <a:cubicBezTo>
                        <a:pt x="2524" y="3313"/>
                        <a:pt x="2676" y="3313"/>
                        <a:pt x="2797" y="3222"/>
                      </a:cubicBezTo>
                      <a:lnTo>
                        <a:pt x="5381" y="1702"/>
                      </a:lnTo>
                      <a:cubicBezTo>
                        <a:pt x="5533" y="1642"/>
                        <a:pt x="5533" y="1429"/>
                        <a:pt x="5381" y="1368"/>
                      </a:cubicBezTo>
                      <a:close/>
                    </a:path>
                  </a:pathLst>
                </a:custGeom>
                <a:solidFill>
                  <a:srgbClr val="B23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49"/>
                <p:cNvSpPr/>
                <p:nvPr/>
              </p:nvSpPr>
              <p:spPr>
                <a:xfrm>
                  <a:off x="3158725" y="35176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411" y="1369"/>
                      </a:moveTo>
                      <a:lnTo>
                        <a:pt x="3101" y="62"/>
                      </a:lnTo>
                      <a:cubicBezTo>
                        <a:pt x="2979" y="1"/>
                        <a:pt x="2827" y="1"/>
                        <a:pt x="2736" y="62"/>
                      </a:cubicBezTo>
                      <a:lnTo>
                        <a:pt x="122" y="1612"/>
                      </a:lnTo>
                      <a:cubicBezTo>
                        <a:pt x="0" y="1673"/>
                        <a:pt x="0" y="1885"/>
                        <a:pt x="152" y="1946"/>
                      </a:cubicBezTo>
                      <a:lnTo>
                        <a:pt x="2432" y="3223"/>
                      </a:lnTo>
                      <a:cubicBezTo>
                        <a:pt x="2554" y="3283"/>
                        <a:pt x="2706" y="3283"/>
                        <a:pt x="2827" y="3223"/>
                      </a:cubicBezTo>
                      <a:lnTo>
                        <a:pt x="5411" y="1703"/>
                      </a:lnTo>
                      <a:cubicBezTo>
                        <a:pt x="5532" y="1612"/>
                        <a:pt x="5532" y="1429"/>
                        <a:pt x="5411" y="1369"/>
                      </a:cubicBezTo>
                      <a:close/>
                    </a:path>
                  </a:pathLst>
                </a:custGeom>
                <a:solidFill>
                  <a:srgbClr val="EC6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29" name="Google Shape;3129;p49"/>
          <p:cNvGrpSpPr/>
          <p:nvPr/>
        </p:nvGrpSpPr>
        <p:grpSpPr>
          <a:xfrm>
            <a:off x="-3175387" y="4942150"/>
            <a:ext cx="763725" cy="475325"/>
            <a:chOff x="2054600" y="3253625"/>
            <a:chExt cx="763725" cy="475325"/>
          </a:xfrm>
        </p:grpSpPr>
        <p:sp>
          <p:nvSpPr>
            <p:cNvPr id="3130" name="Google Shape;3130;p49"/>
            <p:cNvSpPr/>
            <p:nvPr/>
          </p:nvSpPr>
          <p:spPr>
            <a:xfrm>
              <a:off x="2056875" y="3399900"/>
              <a:ext cx="278150" cy="329050"/>
            </a:xfrm>
            <a:custGeom>
              <a:avLst/>
              <a:gdLst/>
              <a:ahLst/>
              <a:cxnLst/>
              <a:rect l="l" t="t" r="r" b="b"/>
              <a:pathLst>
                <a:path w="11126" h="13162" extrusionOk="0">
                  <a:moveTo>
                    <a:pt x="11125" y="0"/>
                  </a:moveTo>
                  <a:lnTo>
                    <a:pt x="2311" y="5077"/>
                  </a:lnTo>
                  <a:lnTo>
                    <a:pt x="1" y="5077"/>
                  </a:lnTo>
                  <a:lnTo>
                    <a:pt x="1" y="6657"/>
                  </a:lnTo>
                  <a:cubicBezTo>
                    <a:pt x="1" y="6779"/>
                    <a:pt x="61" y="6900"/>
                    <a:pt x="183" y="6991"/>
                  </a:cubicBezTo>
                  <a:lnTo>
                    <a:pt x="6080" y="10396"/>
                  </a:lnTo>
                  <a:lnTo>
                    <a:pt x="10700" y="13040"/>
                  </a:lnTo>
                  <a:cubicBezTo>
                    <a:pt x="10822" y="13131"/>
                    <a:pt x="10974" y="13162"/>
                    <a:pt x="11125" y="13162"/>
                  </a:cubicBezTo>
                  <a:lnTo>
                    <a:pt x="11125" y="0"/>
                  </a:lnTo>
                  <a:close/>
                </a:path>
              </a:pathLst>
            </a:custGeom>
            <a:solidFill>
              <a:srgbClr val="C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2335000" y="3286300"/>
              <a:ext cx="481800" cy="442650"/>
            </a:xfrm>
            <a:custGeom>
              <a:avLst/>
              <a:gdLst/>
              <a:ahLst/>
              <a:cxnLst/>
              <a:rect l="l" t="t" r="r" b="b"/>
              <a:pathLst>
                <a:path w="19272" h="17706" extrusionOk="0">
                  <a:moveTo>
                    <a:pt x="8116" y="0"/>
                  </a:moveTo>
                  <a:cubicBezTo>
                    <a:pt x="7957" y="0"/>
                    <a:pt x="7797" y="46"/>
                    <a:pt x="7660" y="137"/>
                  </a:cubicBezTo>
                  <a:lnTo>
                    <a:pt x="0" y="4544"/>
                  </a:lnTo>
                  <a:lnTo>
                    <a:pt x="0" y="17706"/>
                  </a:lnTo>
                  <a:cubicBezTo>
                    <a:pt x="183" y="17706"/>
                    <a:pt x="335" y="17675"/>
                    <a:pt x="487" y="17584"/>
                  </a:cubicBezTo>
                  <a:lnTo>
                    <a:pt x="19089" y="6855"/>
                  </a:lnTo>
                  <a:cubicBezTo>
                    <a:pt x="19211" y="6794"/>
                    <a:pt x="19271" y="6642"/>
                    <a:pt x="19271" y="6520"/>
                  </a:cubicBezTo>
                  <a:lnTo>
                    <a:pt x="19271" y="5213"/>
                  </a:lnTo>
                  <a:lnTo>
                    <a:pt x="17782" y="5213"/>
                  </a:lnTo>
                  <a:lnTo>
                    <a:pt x="17782" y="5456"/>
                  </a:lnTo>
                  <a:lnTo>
                    <a:pt x="8572" y="137"/>
                  </a:lnTo>
                  <a:cubicBezTo>
                    <a:pt x="8435" y="46"/>
                    <a:pt x="8276" y="0"/>
                    <a:pt x="8116" y="0"/>
                  </a:cubicBez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2054600" y="3253625"/>
              <a:ext cx="763725" cy="443225"/>
            </a:xfrm>
            <a:custGeom>
              <a:avLst/>
              <a:gdLst/>
              <a:ahLst/>
              <a:cxnLst/>
              <a:rect l="l" t="t" r="r" b="b"/>
              <a:pathLst>
                <a:path w="30549" h="17729" extrusionOk="0">
                  <a:moveTo>
                    <a:pt x="19332" y="0"/>
                  </a:moveTo>
                  <a:cubicBezTo>
                    <a:pt x="19173" y="0"/>
                    <a:pt x="19013" y="46"/>
                    <a:pt x="18876" y="137"/>
                  </a:cubicBezTo>
                  <a:lnTo>
                    <a:pt x="274" y="10867"/>
                  </a:lnTo>
                  <a:cubicBezTo>
                    <a:pt x="0" y="11019"/>
                    <a:pt x="0" y="11383"/>
                    <a:pt x="274" y="11535"/>
                  </a:cubicBezTo>
                  <a:lnTo>
                    <a:pt x="10761" y="17615"/>
                  </a:lnTo>
                  <a:cubicBezTo>
                    <a:pt x="10913" y="17691"/>
                    <a:pt x="11080" y="17729"/>
                    <a:pt x="11243" y="17729"/>
                  </a:cubicBezTo>
                  <a:cubicBezTo>
                    <a:pt x="11406" y="17729"/>
                    <a:pt x="11566" y="17691"/>
                    <a:pt x="11703" y="17615"/>
                  </a:cubicBezTo>
                  <a:lnTo>
                    <a:pt x="30305" y="6855"/>
                  </a:lnTo>
                  <a:cubicBezTo>
                    <a:pt x="30548" y="6733"/>
                    <a:pt x="30548" y="6338"/>
                    <a:pt x="30305" y="6186"/>
                  </a:cubicBezTo>
                  <a:lnTo>
                    <a:pt x="19788" y="137"/>
                  </a:lnTo>
                  <a:cubicBezTo>
                    <a:pt x="19651" y="46"/>
                    <a:pt x="19492" y="0"/>
                    <a:pt x="19332" y="0"/>
                  </a:cubicBezTo>
                  <a:close/>
                </a:path>
              </a:pathLst>
            </a:custGeom>
            <a:solidFill>
              <a:srgbClr val="F8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2189100" y="3587975"/>
              <a:ext cx="40300" cy="20550"/>
            </a:xfrm>
            <a:custGeom>
              <a:avLst/>
              <a:gdLst/>
              <a:ahLst/>
              <a:cxnLst/>
              <a:rect l="l" t="t" r="r" b="b"/>
              <a:pathLst>
                <a:path w="1612" h="822" extrusionOk="0">
                  <a:moveTo>
                    <a:pt x="810" y="0"/>
                  </a:moveTo>
                  <a:cubicBezTo>
                    <a:pt x="744" y="0"/>
                    <a:pt x="676" y="5"/>
                    <a:pt x="608" y="16"/>
                  </a:cubicBezTo>
                  <a:cubicBezTo>
                    <a:pt x="244" y="76"/>
                    <a:pt x="1" y="289"/>
                    <a:pt x="92" y="532"/>
                  </a:cubicBezTo>
                  <a:cubicBezTo>
                    <a:pt x="192" y="708"/>
                    <a:pt x="479" y="821"/>
                    <a:pt x="781" y="821"/>
                  </a:cubicBezTo>
                  <a:cubicBezTo>
                    <a:pt x="845" y="821"/>
                    <a:pt x="910" y="816"/>
                    <a:pt x="973" y="806"/>
                  </a:cubicBezTo>
                  <a:cubicBezTo>
                    <a:pt x="1368" y="745"/>
                    <a:pt x="1611" y="532"/>
                    <a:pt x="1490" y="320"/>
                  </a:cubicBezTo>
                  <a:cubicBezTo>
                    <a:pt x="1414" y="118"/>
                    <a:pt x="1130" y="0"/>
                    <a:pt x="810" y="0"/>
                  </a:cubicBezTo>
                  <a:close/>
                </a:path>
              </a:pathLst>
            </a:custGeom>
            <a:solidFill>
              <a:srgbClr val="C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2117675" y="3276025"/>
              <a:ext cx="664175" cy="383775"/>
            </a:xfrm>
            <a:custGeom>
              <a:avLst/>
              <a:gdLst/>
              <a:ahLst/>
              <a:cxnLst/>
              <a:rect l="l" t="t" r="r" b="b"/>
              <a:pathLst>
                <a:path w="26567" h="15351" extrusionOk="0">
                  <a:moveTo>
                    <a:pt x="26566" y="5624"/>
                  </a:moveTo>
                  <a:lnTo>
                    <a:pt x="9757" y="15351"/>
                  </a:lnTo>
                  <a:lnTo>
                    <a:pt x="0" y="9697"/>
                  </a:lnTo>
                  <a:lnTo>
                    <a:pt x="4499" y="7114"/>
                  </a:lnTo>
                  <a:lnTo>
                    <a:pt x="16779" y="1"/>
                  </a:lnTo>
                  <a:cubicBezTo>
                    <a:pt x="16779" y="1"/>
                    <a:pt x="16779" y="1"/>
                    <a:pt x="16809" y="1"/>
                  </a:cubicBezTo>
                  <a:cubicBezTo>
                    <a:pt x="16809" y="1"/>
                    <a:pt x="16809" y="1"/>
                    <a:pt x="16809" y="1"/>
                  </a:cubicBezTo>
                  <a:lnTo>
                    <a:pt x="25320" y="4925"/>
                  </a:ln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2230125" y="3276025"/>
              <a:ext cx="520550" cy="192300"/>
            </a:xfrm>
            <a:custGeom>
              <a:avLst/>
              <a:gdLst/>
              <a:ahLst/>
              <a:cxnLst/>
              <a:rect l="l" t="t" r="r" b="b"/>
              <a:pathLst>
                <a:path w="20822" h="7692" extrusionOk="0">
                  <a:moveTo>
                    <a:pt x="20822" y="4925"/>
                  </a:moveTo>
                  <a:cubicBezTo>
                    <a:pt x="17630" y="6597"/>
                    <a:pt x="12585" y="7691"/>
                    <a:pt x="6931" y="7691"/>
                  </a:cubicBezTo>
                  <a:cubicBezTo>
                    <a:pt x="4469" y="7691"/>
                    <a:pt x="2129" y="7478"/>
                    <a:pt x="1" y="7114"/>
                  </a:cubicBezTo>
                  <a:lnTo>
                    <a:pt x="12281" y="1"/>
                  </a:lnTo>
                  <a:cubicBezTo>
                    <a:pt x="12281" y="1"/>
                    <a:pt x="12281" y="1"/>
                    <a:pt x="12311" y="1"/>
                  </a:cubicBezTo>
                  <a:cubicBezTo>
                    <a:pt x="12311" y="1"/>
                    <a:pt x="12311" y="1"/>
                    <a:pt x="12311" y="1"/>
                  </a:cubicBez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2117675" y="3276025"/>
              <a:ext cx="664175" cy="246250"/>
            </a:xfrm>
            <a:custGeom>
              <a:avLst/>
              <a:gdLst/>
              <a:ahLst/>
              <a:cxnLst/>
              <a:rect l="l" t="t" r="r" b="b"/>
              <a:pathLst>
                <a:path w="26567" h="9850" extrusionOk="0">
                  <a:moveTo>
                    <a:pt x="16809" y="305"/>
                  </a:moveTo>
                  <a:cubicBezTo>
                    <a:pt x="16809" y="305"/>
                    <a:pt x="16809" y="305"/>
                    <a:pt x="16809" y="305"/>
                  </a:cubicBezTo>
                  <a:cubicBezTo>
                    <a:pt x="16809" y="305"/>
                    <a:pt x="16779" y="305"/>
                    <a:pt x="16779" y="305"/>
                  </a:cubicBezTo>
                  <a:lnTo>
                    <a:pt x="243" y="9849"/>
                  </a:lnTo>
                  <a:lnTo>
                    <a:pt x="0" y="9697"/>
                  </a:lnTo>
                  <a:lnTo>
                    <a:pt x="16779" y="1"/>
                  </a:lnTo>
                  <a:cubicBezTo>
                    <a:pt x="16779" y="1"/>
                    <a:pt x="16809" y="1"/>
                    <a:pt x="16809" y="1"/>
                  </a:cubicBezTo>
                  <a:cubicBezTo>
                    <a:pt x="16809" y="1"/>
                    <a:pt x="16809" y="1"/>
                    <a:pt x="16809" y="1"/>
                  </a:cubicBezTo>
                  <a:lnTo>
                    <a:pt x="26566" y="5624"/>
                  </a:lnTo>
                  <a:lnTo>
                    <a:pt x="26323" y="5776"/>
                  </a:lnTo>
                  <a:close/>
                </a:path>
              </a:pathLst>
            </a:custGeom>
            <a:solidFill>
              <a:srgbClr val="14A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2499900" y="3463725"/>
              <a:ext cx="63850" cy="38025"/>
            </a:xfrm>
            <a:custGeom>
              <a:avLst/>
              <a:gdLst/>
              <a:ahLst/>
              <a:cxnLst/>
              <a:rect l="l" t="t" r="r" b="b"/>
              <a:pathLst>
                <a:path w="2554" h="1521" extrusionOk="0">
                  <a:moveTo>
                    <a:pt x="2493" y="609"/>
                  </a:moveTo>
                  <a:lnTo>
                    <a:pt x="1429" y="31"/>
                  </a:lnTo>
                  <a:cubicBezTo>
                    <a:pt x="1368" y="1"/>
                    <a:pt x="1307" y="1"/>
                    <a:pt x="1247" y="31"/>
                  </a:cubicBezTo>
                  <a:lnTo>
                    <a:pt x="61" y="730"/>
                  </a:lnTo>
                  <a:cubicBezTo>
                    <a:pt x="0" y="761"/>
                    <a:pt x="0" y="852"/>
                    <a:pt x="61" y="882"/>
                  </a:cubicBezTo>
                  <a:lnTo>
                    <a:pt x="1125" y="1490"/>
                  </a:lnTo>
                  <a:cubicBezTo>
                    <a:pt x="1155" y="1520"/>
                    <a:pt x="1247" y="1520"/>
                    <a:pt x="1307" y="1490"/>
                  </a:cubicBezTo>
                  <a:lnTo>
                    <a:pt x="2493" y="761"/>
                  </a:lnTo>
                  <a:cubicBezTo>
                    <a:pt x="2554" y="730"/>
                    <a:pt x="2554" y="639"/>
                    <a:pt x="2493" y="609"/>
                  </a:cubicBezTo>
                  <a:close/>
                </a:path>
              </a:pathLst>
            </a:custGeom>
            <a:solidFill>
              <a:srgbClr val="B2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2461150" y="3441700"/>
              <a:ext cx="63850" cy="38000"/>
            </a:xfrm>
            <a:custGeom>
              <a:avLst/>
              <a:gdLst/>
              <a:ahLst/>
              <a:cxnLst/>
              <a:rect l="l" t="t" r="r" b="b"/>
              <a:pathLst>
                <a:path w="2554" h="1520" extrusionOk="0">
                  <a:moveTo>
                    <a:pt x="2493" y="608"/>
                  </a:moveTo>
                  <a:lnTo>
                    <a:pt x="1429" y="31"/>
                  </a:lnTo>
                  <a:cubicBezTo>
                    <a:pt x="1368" y="0"/>
                    <a:pt x="1307" y="0"/>
                    <a:pt x="1246" y="31"/>
                  </a:cubicBezTo>
                  <a:lnTo>
                    <a:pt x="61" y="730"/>
                  </a:lnTo>
                  <a:cubicBezTo>
                    <a:pt x="0" y="760"/>
                    <a:pt x="0" y="851"/>
                    <a:pt x="61" y="912"/>
                  </a:cubicBezTo>
                  <a:lnTo>
                    <a:pt x="1125" y="1490"/>
                  </a:lnTo>
                  <a:cubicBezTo>
                    <a:pt x="1155" y="1520"/>
                    <a:pt x="1246" y="1520"/>
                    <a:pt x="1307" y="1490"/>
                  </a:cubicBezTo>
                  <a:lnTo>
                    <a:pt x="2493" y="791"/>
                  </a:lnTo>
                  <a:cubicBezTo>
                    <a:pt x="2553" y="730"/>
                    <a:pt x="2553" y="669"/>
                    <a:pt x="2493" y="608"/>
                  </a:cubicBezTo>
                  <a:close/>
                </a:path>
              </a:pathLst>
            </a:custGeom>
            <a:solidFill>
              <a:srgbClr val="EC6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2422375" y="3419650"/>
              <a:ext cx="63875" cy="38025"/>
            </a:xfrm>
            <a:custGeom>
              <a:avLst/>
              <a:gdLst/>
              <a:ahLst/>
              <a:cxnLst/>
              <a:rect l="l" t="t" r="r" b="b"/>
              <a:pathLst>
                <a:path w="2555" h="1521" extrusionOk="0">
                  <a:moveTo>
                    <a:pt x="2493" y="639"/>
                  </a:moveTo>
                  <a:lnTo>
                    <a:pt x="1430" y="31"/>
                  </a:lnTo>
                  <a:cubicBezTo>
                    <a:pt x="1369" y="1"/>
                    <a:pt x="1308" y="1"/>
                    <a:pt x="1247" y="31"/>
                  </a:cubicBezTo>
                  <a:lnTo>
                    <a:pt x="62" y="730"/>
                  </a:lnTo>
                  <a:cubicBezTo>
                    <a:pt x="1" y="791"/>
                    <a:pt x="1" y="882"/>
                    <a:pt x="62" y="913"/>
                  </a:cubicBezTo>
                  <a:lnTo>
                    <a:pt x="1126" y="1490"/>
                  </a:lnTo>
                  <a:cubicBezTo>
                    <a:pt x="1156" y="1521"/>
                    <a:pt x="1247" y="1521"/>
                    <a:pt x="1308" y="1490"/>
                  </a:cubicBezTo>
                  <a:lnTo>
                    <a:pt x="2493" y="791"/>
                  </a:lnTo>
                  <a:cubicBezTo>
                    <a:pt x="2554" y="761"/>
                    <a:pt x="2554" y="669"/>
                    <a:pt x="2493" y="639"/>
                  </a:cubicBezTo>
                  <a:close/>
                </a:path>
              </a:pathLst>
            </a:custGeom>
            <a:solidFill>
              <a:srgbClr val="B23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2383625" y="3397625"/>
              <a:ext cx="63875" cy="38025"/>
            </a:xfrm>
            <a:custGeom>
              <a:avLst/>
              <a:gdLst/>
              <a:ahLst/>
              <a:cxnLst/>
              <a:rect l="l" t="t" r="r" b="b"/>
              <a:pathLst>
                <a:path w="2555" h="1521" extrusionOk="0">
                  <a:moveTo>
                    <a:pt x="2493" y="639"/>
                  </a:moveTo>
                  <a:lnTo>
                    <a:pt x="1429" y="31"/>
                  </a:lnTo>
                  <a:cubicBezTo>
                    <a:pt x="1399" y="0"/>
                    <a:pt x="1308" y="0"/>
                    <a:pt x="1247" y="31"/>
                  </a:cubicBezTo>
                  <a:lnTo>
                    <a:pt x="62" y="760"/>
                  </a:lnTo>
                  <a:cubicBezTo>
                    <a:pt x="1" y="791"/>
                    <a:pt x="1" y="882"/>
                    <a:pt x="62" y="912"/>
                  </a:cubicBezTo>
                  <a:lnTo>
                    <a:pt x="1125" y="1490"/>
                  </a:lnTo>
                  <a:cubicBezTo>
                    <a:pt x="1186" y="1520"/>
                    <a:pt x="1247" y="1520"/>
                    <a:pt x="1308" y="1490"/>
                  </a:cubicBezTo>
                  <a:lnTo>
                    <a:pt x="2493" y="791"/>
                  </a:lnTo>
                  <a:cubicBezTo>
                    <a:pt x="2554" y="760"/>
                    <a:pt x="2554" y="669"/>
                    <a:pt x="2493" y="639"/>
                  </a:cubicBezTo>
                  <a:close/>
                </a:path>
              </a:pathLst>
            </a:custGeom>
            <a:solidFill>
              <a:srgbClr val="EC6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1" name="Google Shape;3141;p49"/>
          <p:cNvSpPr/>
          <p:nvPr/>
        </p:nvSpPr>
        <p:spPr>
          <a:xfrm>
            <a:off x="808400" y="2481608"/>
            <a:ext cx="475172" cy="4751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2" name="Google Shape;3142;p49"/>
          <p:cNvGrpSpPr/>
          <p:nvPr/>
        </p:nvGrpSpPr>
        <p:grpSpPr>
          <a:xfrm>
            <a:off x="1415524" y="2481525"/>
            <a:ext cx="475205" cy="475158"/>
            <a:chOff x="812101" y="2571761"/>
            <a:chExt cx="417066" cy="417024"/>
          </a:xfrm>
        </p:grpSpPr>
        <p:sp>
          <p:nvSpPr>
            <p:cNvPr id="3143" name="Google Shape;3143;p4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7" name="Google Shape;3147;p49"/>
          <p:cNvGrpSpPr/>
          <p:nvPr/>
        </p:nvGrpSpPr>
        <p:grpSpPr>
          <a:xfrm>
            <a:off x="2022715" y="2481525"/>
            <a:ext cx="475158" cy="475158"/>
            <a:chOff x="1323129" y="2571761"/>
            <a:chExt cx="417024" cy="417024"/>
          </a:xfrm>
        </p:grpSpPr>
        <p:sp>
          <p:nvSpPr>
            <p:cNvPr id="3148" name="Google Shape;3148;p4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K Electronics Company Profile by Slidesgo">
  <a:themeElements>
    <a:clrScheme name="Simple Light">
      <a:dk1>
        <a:srgbClr val="434343"/>
      </a:dk1>
      <a:lt1>
        <a:srgbClr val="808080"/>
      </a:lt1>
      <a:dk2>
        <a:srgbClr val="CACACA"/>
      </a:dk2>
      <a:lt2>
        <a:srgbClr val="FFFFFF"/>
      </a:lt2>
      <a:accent1>
        <a:srgbClr val="FF9A1B"/>
      </a:accent1>
      <a:accent2>
        <a:srgbClr val="C06C03"/>
      </a:accent2>
      <a:accent3>
        <a:srgbClr val="642700"/>
      </a:accent3>
      <a:accent4>
        <a:srgbClr val="F16603"/>
      </a:accent4>
      <a:accent5>
        <a:srgbClr val="808080"/>
      </a:accent5>
      <a:accent6>
        <a:srgbClr val="CACAC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116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Livvic</vt:lpstr>
      <vt:lpstr>Lobster Two</vt:lpstr>
      <vt:lpstr>Montserrat</vt:lpstr>
      <vt:lpstr>Fira Sans Extra Condensed Medium</vt:lpstr>
      <vt:lpstr>Open Sans</vt:lpstr>
      <vt:lpstr>Roboto Condensed Light</vt:lpstr>
      <vt:lpstr>FK Electronics Company Profile by Slidesgo</vt:lpstr>
      <vt:lpstr>APLIKASI PENJUALAN ELEKTRONIK</vt:lpstr>
      <vt:lpstr>DESKRIPSI APLIKASI</vt:lpstr>
      <vt:lpstr>FITUR APLIKASI</vt:lpstr>
      <vt:lpstr>ALUR KERJA APLIKASI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ELEKTRONIK</dc:title>
  <cp:lastModifiedBy>RISKITAMAHIDYATULLAH</cp:lastModifiedBy>
  <cp:revision>8</cp:revision>
  <dcterms:modified xsi:type="dcterms:W3CDTF">2023-01-07T07:25:11Z</dcterms:modified>
</cp:coreProperties>
</file>