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3"/>
  </p:notesMasterIdLst>
  <p:sldIdLst>
    <p:sldId id="256" r:id="rId2"/>
    <p:sldId id="258" r:id="rId3"/>
    <p:sldId id="257" r:id="rId4"/>
    <p:sldId id="338" r:id="rId5"/>
    <p:sldId id="339" r:id="rId6"/>
    <p:sldId id="340" r:id="rId7"/>
    <p:sldId id="341" r:id="rId8"/>
    <p:sldId id="342" r:id="rId9"/>
    <p:sldId id="343" r:id="rId10"/>
    <p:sldId id="344" r:id="rId11"/>
    <p:sldId id="263" r:id="rId12"/>
  </p:sldIdLst>
  <p:sldSz cx="9144000" cy="5143500" type="screen16x9"/>
  <p:notesSz cx="6858000" cy="9144000"/>
  <p:embeddedFontLst>
    <p:embeddedFont>
      <p:font typeface="Arvo" charset="0"/>
      <p:regular r:id="rId14"/>
      <p:bold r:id="rId15"/>
      <p:italic r:id="rId16"/>
      <p:boldItalic r:id="rId17"/>
    </p:embeddedFont>
    <p:embeddedFont>
      <p:font typeface="Fira Sans Extra Condensed Medium" charset="0"/>
      <p:regular r:id="rId18"/>
      <p:bold r:id="rId19"/>
      <p:italic r:id="rId20"/>
      <p:boldItalic r:id="rId21"/>
    </p:embeddedFont>
    <p:embeddedFont>
      <p:font typeface="Barlow Condensed SemiBold" charset="0"/>
      <p:regular r:id="rId22"/>
      <p:bold r:id="rId23"/>
      <p:italic r:id="rId24"/>
      <p:boldItalic r:id="rId25"/>
    </p:embeddedFont>
    <p:embeddedFont>
      <p:font typeface="Barlow Condensed"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EE91ADC-98CF-4885-8B5C-460FF94C80CC}">
  <a:tblStyle styleId="{EEE91ADC-98CF-4885-8B5C-460FF94C80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3" d="100"/>
          <a:sy n="123" d="100"/>
        </p:scale>
        <p:origin x="-45"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949062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1"/>
        <p:cNvGrpSpPr/>
        <p:nvPr/>
      </p:nvGrpSpPr>
      <p:grpSpPr>
        <a:xfrm>
          <a:off x="0" y="0"/>
          <a:ext cx="0" cy="0"/>
          <a:chOff x="0" y="0"/>
          <a:chExt cx="0" cy="0"/>
        </a:xfrm>
      </p:grpSpPr>
      <p:sp>
        <p:nvSpPr>
          <p:cNvPr id="1962" name="Google Shape;19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3" name="Google Shape;19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ga3c05abd0c_0_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8" name="Google Shape;2098;ga3c05abd0c_0_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2"/>
        <p:cNvGrpSpPr/>
        <p:nvPr/>
      </p:nvGrpSpPr>
      <p:grpSpPr>
        <a:xfrm>
          <a:off x="0" y="0"/>
          <a:ext cx="0" cy="0"/>
          <a:chOff x="0" y="0"/>
          <a:chExt cx="0" cy="0"/>
        </a:xfrm>
      </p:grpSpPr>
      <p:sp>
        <p:nvSpPr>
          <p:cNvPr id="2003" name="Google Shape;2003;g9c487f8d59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4" name="Google Shape;2004;g9c487f8d59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04" name="Google Shape;104;p4"/>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sp>
        <p:nvSpPr>
          <p:cNvPr id="105" name="Google Shape;105;p4"/>
          <p:cNvSpPr txBox="1">
            <a:spLocks noGrp="1"/>
          </p:cNvSpPr>
          <p:nvPr>
            <p:ph type="subTitle" idx="1"/>
          </p:nvPr>
        </p:nvSpPr>
        <p:spPr>
          <a:xfrm>
            <a:off x="770700" y="1216175"/>
            <a:ext cx="7662600" cy="3392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a:endParaRPr/>
          </a:p>
        </p:txBody>
      </p:sp>
      <p:grpSp>
        <p:nvGrpSpPr>
          <p:cNvPr id="106" name="Google Shape;106;p4"/>
          <p:cNvGrpSpPr/>
          <p:nvPr/>
        </p:nvGrpSpPr>
        <p:grpSpPr>
          <a:xfrm rot="5400000" flipH="1">
            <a:off x="7613820" y="3611830"/>
            <a:ext cx="877851" cy="2209091"/>
            <a:chOff x="-26858" y="-227337"/>
            <a:chExt cx="1093215" cy="2757917"/>
          </a:xfrm>
        </p:grpSpPr>
        <p:sp>
          <p:nvSpPr>
            <p:cNvPr id="107" name="Google Shape;107;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160"/>
        <p:cNvGrpSpPr/>
        <p:nvPr/>
      </p:nvGrpSpPr>
      <p:grpSpPr>
        <a:xfrm>
          <a:off x="0" y="0"/>
          <a:ext cx="0" cy="0"/>
          <a:chOff x="0" y="0"/>
          <a:chExt cx="0" cy="0"/>
        </a:xfrm>
      </p:grpSpPr>
      <p:sp>
        <p:nvSpPr>
          <p:cNvPr id="1161" name="Google Shape;1161;p30"/>
          <p:cNvSpPr txBox="1">
            <a:spLocks noGrp="1"/>
          </p:cNvSpPr>
          <p:nvPr>
            <p:ph type="title"/>
          </p:nvPr>
        </p:nvSpPr>
        <p:spPr>
          <a:xfrm>
            <a:off x="1675800" y="1891935"/>
            <a:ext cx="2562300" cy="164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71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1162" name="Google Shape;1162;p30"/>
          <p:cNvSpPr txBox="1">
            <a:spLocks noGrp="1"/>
          </p:cNvSpPr>
          <p:nvPr>
            <p:ph type="subTitle" idx="1"/>
          </p:nvPr>
        </p:nvSpPr>
        <p:spPr>
          <a:xfrm>
            <a:off x="4904575" y="1939924"/>
            <a:ext cx="3526200" cy="164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163" name="Google Shape;1163;p30"/>
          <p:cNvCxnSpPr/>
          <p:nvPr/>
        </p:nvCxnSpPr>
        <p:spPr>
          <a:xfrm>
            <a:off x="4572000" y="-121800"/>
            <a:ext cx="0" cy="3760500"/>
          </a:xfrm>
          <a:prstGeom prst="straightConnector1">
            <a:avLst/>
          </a:prstGeom>
          <a:noFill/>
          <a:ln w="28575" cap="flat" cmpd="sng">
            <a:solidFill>
              <a:schemeClr val="accent4"/>
            </a:solidFill>
            <a:prstDash val="solid"/>
            <a:round/>
            <a:headEnd type="none" w="med" len="med"/>
            <a:tailEnd type="none" w="med" len="med"/>
          </a:ln>
        </p:spPr>
      </p:cxnSp>
      <p:grpSp>
        <p:nvGrpSpPr>
          <p:cNvPr id="1164" name="Google Shape;1164;p30"/>
          <p:cNvGrpSpPr/>
          <p:nvPr/>
        </p:nvGrpSpPr>
        <p:grpSpPr>
          <a:xfrm rot="5400000">
            <a:off x="7613820" y="-665620"/>
            <a:ext cx="877851" cy="2209091"/>
            <a:chOff x="-26858" y="-227337"/>
            <a:chExt cx="1093215" cy="2757917"/>
          </a:xfrm>
        </p:grpSpPr>
        <p:sp>
          <p:nvSpPr>
            <p:cNvPr id="1165" name="Google Shape;1165;p3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30"/>
          <p:cNvGrpSpPr/>
          <p:nvPr/>
        </p:nvGrpSpPr>
        <p:grpSpPr>
          <a:xfrm rot="-5400000">
            <a:off x="286059" y="3659330"/>
            <a:ext cx="1209907" cy="1782035"/>
            <a:chOff x="700771" y="-227337"/>
            <a:chExt cx="1458774" cy="2138784"/>
          </a:xfrm>
        </p:grpSpPr>
        <p:sp>
          <p:nvSpPr>
            <p:cNvPr id="1188" name="Google Shape;1188;p3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1841"/>
        <p:cNvGrpSpPr/>
        <p:nvPr/>
      </p:nvGrpSpPr>
      <p:grpSpPr>
        <a:xfrm>
          <a:off x="0" y="0"/>
          <a:ext cx="0" cy="0"/>
          <a:chOff x="0" y="0"/>
          <a:chExt cx="0" cy="0"/>
        </a:xfrm>
      </p:grpSpPr>
      <p:grpSp>
        <p:nvGrpSpPr>
          <p:cNvPr id="1842" name="Google Shape;1842;p46"/>
          <p:cNvGrpSpPr/>
          <p:nvPr/>
        </p:nvGrpSpPr>
        <p:grpSpPr>
          <a:xfrm>
            <a:off x="7099200" y="2933725"/>
            <a:ext cx="2044793" cy="2209776"/>
            <a:chOff x="1384075" y="241450"/>
            <a:chExt cx="4822625" cy="5215425"/>
          </a:xfrm>
        </p:grpSpPr>
        <p:sp>
          <p:nvSpPr>
            <p:cNvPr id="1843" name="Google Shape;1843;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6"/>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6"/>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6"/>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6"/>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6"/>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6"/>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6"/>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6"/>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6"/>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6"/>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6"/>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6"/>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6"/>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6"/>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6"/>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6"/>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6"/>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6"/>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6"/>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6"/>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6"/>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6"/>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6"/>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6"/>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6"/>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6"/>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6"/>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6"/>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6"/>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6"/>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6"/>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6"/>
          <p:cNvGrpSpPr/>
          <p:nvPr/>
        </p:nvGrpSpPr>
        <p:grpSpPr>
          <a:xfrm>
            <a:off x="-76200" y="-76200"/>
            <a:ext cx="2286103" cy="2895537"/>
            <a:chOff x="-26858" y="-227337"/>
            <a:chExt cx="2186403" cy="2757917"/>
          </a:xfrm>
        </p:grpSpPr>
        <p:sp>
          <p:nvSpPr>
            <p:cNvPr id="1888" name="Google Shape;1888;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
    <p:bg>
      <p:bgPr>
        <a:solidFill>
          <a:schemeClr val="lt1"/>
        </a:solidFill>
        <a:effectLst/>
      </p:bgPr>
    </p:bg>
    <p:spTree>
      <p:nvGrpSpPr>
        <p:cNvPr id="1" name="Shape 1928"/>
        <p:cNvGrpSpPr/>
        <p:nvPr/>
      </p:nvGrpSpPr>
      <p:grpSpPr>
        <a:xfrm>
          <a:off x="0" y="0"/>
          <a:ext cx="0" cy="0"/>
          <a:chOff x="0" y="0"/>
          <a:chExt cx="0" cy="0"/>
        </a:xfrm>
      </p:grpSpPr>
      <p:grpSp>
        <p:nvGrpSpPr>
          <p:cNvPr id="1929" name="Google Shape;1929;p47"/>
          <p:cNvGrpSpPr/>
          <p:nvPr/>
        </p:nvGrpSpPr>
        <p:grpSpPr>
          <a:xfrm rot="5400000" flipH="1">
            <a:off x="7613820" y="3611830"/>
            <a:ext cx="877851" cy="2209091"/>
            <a:chOff x="-26858" y="-227337"/>
            <a:chExt cx="1093215" cy="2757917"/>
          </a:xfrm>
        </p:grpSpPr>
        <p:sp>
          <p:nvSpPr>
            <p:cNvPr id="1930" name="Google Shape;1930;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76" r:id="rId5"/>
    <p:sldLayoutId id="2147483692" r:id="rId6"/>
    <p:sldLayoutId id="214748369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4"/>
        <p:cNvGrpSpPr/>
        <p:nvPr/>
      </p:nvGrpSpPr>
      <p:grpSpPr>
        <a:xfrm>
          <a:off x="0" y="0"/>
          <a:ext cx="0" cy="0"/>
          <a:chOff x="0" y="0"/>
          <a:chExt cx="0" cy="0"/>
        </a:xfrm>
      </p:grpSpPr>
      <p:sp>
        <p:nvSpPr>
          <p:cNvPr id="1965" name="Google Shape;1965;p52"/>
          <p:cNvSpPr txBox="1">
            <a:spLocks noGrp="1"/>
          </p:cNvSpPr>
          <p:nvPr>
            <p:ph type="ctrTitle"/>
          </p:nvPr>
        </p:nvSpPr>
        <p:spPr>
          <a:xfrm>
            <a:off x="2069765" y="998191"/>
            <a:ext cx="4746300" cy="22681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dirty="0" smtClean="0"/>
              <a:t>APLIKASI DATA PENGGAJIAN KARYAWAN</a:t>
            </a:r>
            <a:endParaRPr dirty="0"/>
          </a:p>
        </p:txBody>
      </p:sp>
      <p:sp>
        <p:nvSpPr>
          <p:cNvPr id="1966" name="Google Shape;1966;p52"/>
          <p:cNvSpPr txBox="1">
            <a:spLocks noGrp="1"/>
          </p:cNvSpPr>
          <p:nvPr>
            <p:ph type="subTitle" idx="1"/>
          </p:nvPr>
        </p:nvSpPr>
        <p:spPr>
          <a:xfrm>
            <a:off x="899592" y="3265601"/>
            <a:ext cx="6740265" cy="10950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sz="1000" dirty="0" smtClean="0"/>
              <a:t>RISKI TAMA HIDAYATULLAH</a:t>
            </a:r>
          </a:p>
          <a:p>
            <a:pPr marL="0" lvl="0" indent="0" algn="ctr" rtl="0">
              <a:spcBef>
                <a:spcPts val="0"/>
              </a:spcBef>
              <a:spcAft>
                <a:spcPts val="0"/>
              </a:spcAft>
              <a:buNone/>
            </a:pPr>
            <a:r>
              <a:rPr lang="x-none" sz="1000" smtClean="0"/>
              <a:t>2200018312</a:t>
            </a:r>
          </a:p>
          <a:p>
            <a:pPr marL="0" lvl="0" indent="0" algn="ctr" rtl="0">
              <a:spcBef>
                <a:spcPts val="0"/>
              </a:spcBef>
              <a:spcAft>
                <a:spcPts val="0"/>
              </a:spcAft>
              <a:buNone/>
            </a:pPr>
            <a:r>
              <a:rPr lang="x-none" sz="1000" smtClean="0"/>
              <a:t>KELAS G</a:t>
            </a:r>
          </a:p>
          <a:p>
            <a:pPr marL="0" lvl="0" indent="0" algn="ctr" rtl="0">
              <a:spcBef>
                <a:spcPts val="0"/>
              </a:spcBef>
              <a:spcAft>
                <a:spcPts val="0"/>
              </a:spcAft>
              <a:buNone/>
            </a:pPr>
            <a:r>
              <a:rPr lang="x-none" sz="1000" smtClean="0"/>
              <a:t>PEMROGRAMAN BERORIENTASI OBJEK</a:t>
            </a:r>
          </a:p>
          <a:p>
            <a:pPr marL="0" lvl="0" indent="0" algn="ctr" rtl="0">
              <a:spcBef>
                <a:spcPts val="0"/>
              </a:spcBef>
              <a:spcAft>
                <a:spcPts val="0"/>
              </a:spcAft>
              <a:buNone/>
            </a:pPr>
            <a:r>
              <a:rPr lang="x-none" sz="1000" smtClean="0"/>
              <a:t>TUGAS AKHIR FILE PRESENTASI</a:t>
            </a:r>
          </a:p>
          <a:p>
            <a:pPr marL="0" indent="0"/>
            <a:r>
              <a:rPr lang="id-ID" sz="1000" dirty="0" smtClean="0"/>
              <a:t>L</a:t>
            </a:r>
            <a:r>
              <a:rPr lang="x-none" sz="1000" smtClean="0"/>
              <a:t>ink GitHub : </a:t>
            </a:r>
            <a:r>
              <a:rPr lang="id-ID" sz="1000" b="1" u="sng" dirty="0">
                <a:solidFill>
                  <a:srgbClr val="0070C0"/>
                </a:solidFill>
              </a:rPr>
              <a:t>https://github.com/RiskiTamaHidayatullah/TA_PBO_GAJI_KARYAWAN.git</a:t>
            </a:r>
            <a:endParaRPr lang="id-ID" sz="1000" dirty="0">
              <a:solidFill>
                <a:srgbClr val="0070C0"/>
              </a:solidFill>
            </a:endParaRPr>
          </a:p>
          <a:p>
            <a:pPr marL="0" lvl="0" indent="0" algn="ctr" rtl="0">
              <a:spcBef>
                <a:spcPts val="0"/>
              </a:spcBef>
              <a:spcAft>
                <a:spcPts val="0"/>
              </a:spcAft>
              <a:buNone/>
            </a:pPr>
            <a:endParaRPr sz="1000" dirty="0"/>
          </a:p>
        </p:txBody>
      </p:sp>
      <p:sp>
        <p:nvSpPr>
          <p:cNvPr id="1967" name="Google Shape;1967;p52"/>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2"/>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2"/>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2"/>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2"/>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2"/>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2"/>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2"/>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2"/>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2"/>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2"/>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2"/>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2"/>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2"/>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2"/>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2"/>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2"/>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2"/>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2"/>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2"/>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2"/>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2"/>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2"/>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2"/>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2"/>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2"/>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2"/>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2"/>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2"/>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2"/>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2"/>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2"/>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2"/>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2"/>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2"/>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82"/>
                                        </p:tgtEl>
                                        <p:attrNameLst>
                                          <p:attrName>style.visibility</p:attrName>
                                        </p:attrNameLst>
                                      </p:cBhvr>
                                      <p:to>
                                        <p:strVal val="visible"/>
                                      </p:to>
                                    </p:set>
                                    <p:anim calcmode="lin" valueType="num">
                                      <p:cBhvr additive="base">
                                        <p:cTn id="7" dur="200"/>
                                        <p:tgtEl>
                                          <p:spTgt spid="1982"/>
                                        </p:tgtEl>
                                        <p:attrNameLst>
                                          <p:attrName>ppt_w</p:attrName>
                                        </p:attrNameLst>
                                      </p:cBhvr>
                                      <p:tavLst>
                                        <p:tav tm="0">
                                          <p:val>
                                            <p:strVal val="0"/>
                                          </p:val>
                                        </p:tav>
                                        <p:tav tm="100000">
                                          <p:val>
                                            <p:strVal val="#ppt_w"/>
                                          </p:val>
                                        </p:tav>
                                      </p:tavLst>
                                    </p:anim>
                                    <p:anim calcmode="lin" valueType="num">
                                      <p:cBhvr additive="base">
                                        <p:cTn id="8" dur="200"/>
                                        <p:tgtEl>
                                          <p:spTgt spid="1982"/>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1990"/>
                                        </p:tgtEl>
                                        <p:attrNameLst>
                                          <p:attrName>style.visibility</p:attrName>
                                        </p:attrNameLst>
                                      </p:cBhvr>
                                      <p:to>
                                        <p:strVal val="visible"/>
                                      </p:to>
                                    </p:set>
                                    <p:anim calcmode="lin" valueType="num">
                                      <p:cBhvr additive="base">
                                        <p:cTn id="12" dur="200"/>
                                        <p:tgtEl>
                                          <p:spTgt spid="1990"/>
                                        </p:tgtEl>
                                        <p:attrNameLst>
                                          <p:attrName>ppt_w</p:attrName>
                                        </p:attrNameLst>
                                      </p:cBhvr>
                                      <p:tavLst>
                                        <p:tav tm="0">
                                          <p:val>
                                            <p:strVal val="0"/>
                                          </p:val>
                                        </p:tav>
                                        <p:tav tm="100000">
                                          <p:val>
                                            <p:strVal val="#ppt_w"/>
                                          </p:val>
                                        </p:tav>
                                      </p:tavLst>
                                    </p:anim>
                                    <p:anim calcmode="lin" valueType="num">
                                      <p:cBhvr additive="base">
                                        <p:cTn id="13" dur="200"/>
                                        <p:tgtEl>
                                          <p:spTgt spid="1990"/>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1978"/>
                                        </p:tgtEl>
                                        <p:attrNameLst>
                                          <p:attrName>style.visibility</p:attrName>
                                        </p:attrNameLst>
                                      </p:cBhvr>
                                      <p:to>
                                        <p:strVal val="visible"/>
                                      </p:to>
                                    </p:set>
                                    <p:anim calcmode="lin" valueType="num">
                                      <p:cBhvr additive="base">
                                        <p:cTn id="17" dur="200"/>
                                        <p:tgtEl>
                                          <p:spTgt spid="1978"/>
                                        </p:tgtEl>
                                        <p:attrNameLst>
                                          <p:attrName>ppt_w</p:attrName>
                                        </p:attrNameLst>
                                      </p:cBhvr>
                                      <p:tavLst>
                                        <p:tav tm="0">
                                          <p:val>
                                            <p:strVal val="0"/>
                                          </p:val>
                                        </p:tav>
                                        <p:tav tm="100000">
                                          <p:val>
                                            <p:strVal val="#ppt_w"/>
                                          </p:val>
                                        </p:tav>
                                      </p:tavLst>
                                    </p:anim>
                                    <p:anim calcmode="lin" valueType="num">
                                      <p:cBhvr additive="base">
                                        <p:cTn id="18" dur="200"/>
                                        <p:tgtEl>
                                          <p:spTgt spid="1978"/>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1965"/>
                                        </p:tgtEl>
                                        <p:attrNameLst>
                                          <p:attrName>style.visibility</p:attrName>
                                        </p:attrNameLst>
                                      </p:cBhvr>
                                      <p:to>
                                        <p:strVal val="visible"/>
                                      </p:to>
                                    </p:set>
                                    <p:animEffect transition="in" filter="fade">
                                      <p:cBhvr>
                                        <p:cTn id="21" dur="300"/>
                                        <p:tgtEl>
                                          <p:spTgt spid="1965"/>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1968"/>
                                        </p:tgtEl>
                                        <p:attrNameLst>
                                          <p:attrName>style.visibility</p:attrName>
                                        </p:attrNameLst>
                                      </p:cBhvr>
                                      <p:to>
                                        <p:strVal val="visible"/>
                                      </p:to>
                                    </p:set>
                                    <p:anim calcmode="lin" valueType="num">
                                      <p:cBhvr additive="base">
                                        <p:cTn id="25" dur="200"/>
                                        <p:tgtEl>
                                          <p:spTgt spid="1968"/>
                                        </p:tgtEl>
                                        <p:attrNameLst>
                                          <p:attrName>ppt_w</p:attrName>
                                        </p:attrNameLst>
                                      </p:cBhvr>
                                      <p:tavLst>
                                        <p:tav tm="0">
                                          <p:val>
                                            <p:strVal val="0"/>
                                          </p:val>
                                        </p:tav>
                                        <p:tav tm="100000">
                                          <p:val>
                                            <p:strVal val="#ppt_w"/>
                                          </p:val>
                                        </p:tav>
                                      </p:tavLst>
                                    </p:anim>
                                    <p:anim calcmode="lin" valueType="num">
                                      <p:cBhvr additive="base">
                                        <p:cTn id="26" dur="200"/>
                                        <p:tgtEl>
                                          <p:spTgt spid="1968"/>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1983"/>
                                        </p:tgtEl>
                                        <p:attrNameLst>
                                          <p:attrName>style.visibility</p:attrName>
                                        </p:attrNameLst>
                                      </p:cBhvr>
                                      <p:to>
                                        <p:strVal val="visible"/>
                                      </p:to>
                                    </p:set>
                                    <p:anim calcmode="lin" valueType="num">
                                      <p:cBhvr additive="base">
                                        <p:cTn id="30" dur="200"/>
                                        <p:tgtEl>
                                          <p:spTgt spid="1983"/>
                                        </p:tgtEl>
                                        <p:attrNameLst>
                                          <p:attrName>ppt_w</p:attrName>
                                        </p:attrNameLst>
                                      </p:cBhvr>
                                      <p:tavLst>
                                        <p:tav tm="0">
                                          <p:val>
                                            <p:strVal val="0"/>
                                          </p:val>
                                        </p:tav>
                                        <p:tav tm="100000">
                                          <p:val>
                                            <p:strVal val="#ppt_w"/>
                                          </p:val>
                                        </p:tav>
                                      </p:tavLst>
                                    </p:anim>
                                    <p:anim calcmode="lin" valueType="num">
                                      <p:cBhvr additive="base">
                                        <p:cTn id="31" dur="200"/>
                                        <p:tgtEl>
                                          <p:spTgt spid="1983"/>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1970"/>
                                        </p:tgtEl>
                                        <p:attrNameLst>
                                          <p:attrName>style.visibility</p:attrName>
                                        </p:attrNameLst>
                                      </p:cBhvr>
                                      <p:to>
                                        <p:strVal val="visible"/>
                                      </p:to>
                                    </p:set>
                                    <p:anim calcmode="lin" valueType="num">
                                      <p:cBhvr additive="base">
                                        <p:cTn id="35" dur="200"/>
                                        <p:tgtEl>
                                          <p:spTgt spid="1970"/>
                                        </p:tgtEl>
                                        <p:attrNameLst>
                                          <p:attrName>ppt_w</p:attrName>
                                        </p:attrNameLst>
                                      </p:cBhvr>
                                      <p:tavLst>
                                        <p:tav tm="0">
                                          <p:val>
                                            <p:strVal val="0"/>
                                          </p:val>
                                        </p:tav>
                                        <p:tav tm="100000">
                                          <p:val>
                                            <p:strVal val="#ppt_w"/>
                                          </p:val>
                                        </p:tav>
                                      </p:tavLst>
                                    </p:anim>
                                    <p:anim calcmode="lin" valueType="num">
                                      <p:cBhvr additive="base">
                                        <p:cTn id="36" dur="200"/>
                                        <p:tgtEl>
                                          <p:spTgt spid="1970"/>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1989"/>
                                        </p:tgtEl>
                                        <p:attrNameLst>
                                          <p:attrName>style.visibility</p:attrName>
                                        </p:attrNameLst>
                                      </p:cBhvr>
                                      <p:to>
                                        <p:strVal val="visible"/>
                                      </p:to>
                                    </p:set>
                                    <p:anim calcmode="lin" valueType="num">
                                      <p:cBhvr additive="base">
                                        <p:cTn id="40" dur="200"/>
                                        <p:tgtEl>
                                          <p:spTgt spid="1989"/>
                                        </p:tgtEl>
                                        <p:attrNameLst>
                                          <p:attrName>ppt_w</p:attrName>
                                        </p:attrNameLst>
                                      </p:cBhvr>
                                      <p:tavLst>
                                        <p:tav tm="0">
                                          <p:val>
                                            <p:strVal val="0"/>
                                          </p:val>
                                        </p:tav>
                                        <p:tav tm="100000">
                                          <p:val>
                                            <p:strVal val="#ppt_w"/>
                                          </p:val>
                                        </p:tav>
                                      </p:tavLst>
                                    </p:anim>
                                    <p:anim calcmode="lin" valueType="num">
                                      <p:cBhvr additive="base">
                                        <p:cTn id="41" dur="200"/>
                                        <p:tgtEl>
                                          <p:spTgt spid="1989"/>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1981"/>
                                        </p:tgtEl>
                                        <p:attrNameLst>
                                          <p:attrName>style.visibility</p:attrName>
                                        </p:attrNameLst>
                                      </p:cBhvr>
                                      <p:to>
                                        <p:strVal val="visible"/>
                                      </p:to>
                                    </p:set>
                                    <p:anim calcmode="lin" valueType="num">
                                      <p:cBhvr additive="base">
                                        <p:cTn id="45" dur="200"/>
                                        <p:tgtEl>
                                          <p:spTgt spid="1981"/>
                                        </p:tgtEl>
                                        <p:attrNameLst>
                                          <p:attrName>ppt_w</p:attrName>
                                        </p:attrNameLst>
                                      </p:cBhvr>
                                      <p:tavLst>
                                        <p:tav tm="0">
                                          <p:val>
                                            <p:strVal val="0"/>
                                          </p:val>
                                        </p:tav>
                                        <p:tav tm="100000">
                                          <p:val>
                                            <p:strVal val="#ppt_w"/>
                                          </p:val>
                                        </p:tav>
                                      </p:tavLst>
                                    </p:anim>
                                    <p:anim calcmode="lin" valueType="num">
                                      <p:cBhvr additive="base">
                                        <p:cTn id="46" dur="200"/>
                                        <p:tgtEl>
                                          <p:spTgt spid="1981"/>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1972"/>
                                        </p:tgtEl>
                                        <p:attrNameLst>
                                          <p:attrName>style.visibility</p:attrName>
                                        </p:attrNameLst>
                                      </p:cBhvr>
                                      <p:to>
                                        <p:strVal val="visible"/>
                                      </p:to>
                                    </p:set>
                                    <p:anim calcmode="lin" valueType="num">
                                      <p:cBhvr additive="base">
                                        <p:cTn id="50" dur="200"/>
                                        <p:tgtEl>
                                          <p:spTgt spid="1972"/>
                                        </p:tgtEl>
                                        <p:attrNameLst>
                                          <p:attrName>ppt_w</p:attrName>
                                        </p:attrNameLst>
                                      </p:cBhvr>
                                      <p:tavLst>
                                        <p:tav tm="0">
                                          <p:val>
                                            <p:strVal val="0"/>
                                          </p:val>
                                        </p:tav>
                                        <p:tav tm="100000">
                                          <p:val>
                                            <p:strVal val="#ppt_w"/>
                                          </p:val>
                                        </p:tav>
                                      </p:tavLst>
                                    </p:anim>
                                    <p:anim calcmode="lin" valueType="num">
                                      <p:cBhvr additive="base">
                                        <p:cTn id="51" dur="200"/>
                                        <p:tgtEl>
                                          <p:spTgt spid="1972"/>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1975"/>
                                        </p:tgtEl>
                                        <p:attrNameLst>
                                          <p:attrName>style.visibility</p:attrName>
                                        </p:attrNameLst>
                                      </p:cBhvr>
                                      <p:to>
                                        <p:strVal val="visible"/>
                                      </p:to>
                                    </p:set>
                                    <p:anim calcmode="lin" valueType="num">
                                      <p:cBhvr additive="base">
                                        <p:cTn id="55" dur="200"/>
                                        <p:tgtEl>
                                          <p:spTgt spid="1975"/>
                                        </p:tgtEl>
                                        <p:attrNameLst>
                                          <p:attrName>ppt_w</p:attrName>
                                        </p:attrNameLst>
                                      </p:cBhvr>
                                      <p:tavLst>
                                        <p:tav tm="0">
                                          <p:val>
                                            <p:strVal val="0"/>
                                          </p:val>
                                        </p:tav>
                                        <p:tav tm="100000">
                                          <p:val>
                                            <p:strVal val="#ppt_w"/>
                                          </p:val>
                                        </p:tav>
                                      </p:tavLst>
                                    </p:anim>
                                    <p:anim calcmode="lin" valueType="num">
                                      <p:cBhvr additive="base">
                                        <p:cTn id="56" dur="200"/>
                                        <p:tgtEl>
                                          <p:spTgt spid="1975"/>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1992"/>
                                        </p:tgtEl>
                                        <p:attrNameLst>
                                          <p:attrName>style.visibility</p:attrName>
                                        </p:attrNameLst>
                                      </p:cBhvr>
                                      <p:to>
                                        <p:strVal val="visible"/>
                                      </p:to>
                                    </p:set>
                                    <p:anim calcmode="lin" valueType="num">
                                      <p:cBhvr additive="base">
                                        <p:cTn id="60" dur="200"/>
                                        <p:tgtEl>
                                          <p:spTgt spid="1992"/>
                                        </p:tgtEl>
                                        <p:attrNameLst>
                                          <p:attrName>ppt_w</p:attrName>
                                        </p:attrNameLst>
                                      </p:cBhvr>
                                      <p:tavLst>
                                        <p:tav tm="0">
                                          <p:val>
                                            <p:strVal val="0"/>
                                          </p:val>
                                        </p:tav>
                                        <p:tav tm="100000">
                                          <p:val>
                                            <p:strVal val="#ppt_w"/>
                                          </p:val>
                                        </p:tav>
                                      </p:tavLst>
                                    </p:anim>
                                    <p:anim calcmode="lin" valueType="num">
                                      <p:cBhvr additive="base">
                                        <p:cTn id="61" dur="200"/>
                                        <p:tgtEl>
                                          <p:spTgt spid="1992"/>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1977"/>
                                        </p:tgtEl>
                                        <p:attrNameLst>
                                          <p:attrName>style.visibility</p:attrName>
                                        </p:attrNameLst>
                                      </p:cBhvr>
                                      <p:to>
                                        <p:strVal val="visible"/>
                                      </p:to>
                                    </p:set>
                                    <p:anim calcmode="lin" valueType="num">
                                      <p:cBhvr additive="base">
                                        <p:cTn id="65" dur="200"/>
                                        <p:tgtEl>
                                          <p:spTgt spid="1977"/>
                                        </p:tgtEl>
                                        <p:attrNameLst>
                                          <p:attrName>ppt_w</p:attrName>
                                        </p:attrNameLst>
                                      </p:cBhvr>
                                      <p:tavLst>
                                        <p:tav tm="0">
                                          <p:val>
                                            <p:strVal val="0"/>
                                          </p:val>
                                        </p:tav>
                                        <p:tav tm="100000">
                                          <p:val>
                                            <p:strVal val="#ppt_w"/>
                                          </p:val>
                                        </p:tav>
                                      </p:tavLst>
                                    </p:anim>
                                    <p:anim calcmode="lin" valueType="num">
                                      <p:cBhvr additive="base">
                                        <p:cTn id="66" dur="200"/>
                                        <p:tgtEl>
                                          <p:spTgt spid="1977"/>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1969"/>
                                        </p:tgtEl>
                                        <p:attrNameLst>
                                          <p:attrName>style.visibility</p:attrName>
                                        </p:attrNameLst>
                                      </p:cBhvr>
                                      <p:to>
                                        <p:strVal val="visible"/>
                                      </p:to>
                                    </p:set>
                                    <p:anim calcmode="lin" valueType="num">
                                      <p:cBhvr additive="base">
                                        <p:cTn id="70" dur="200"/>
                                        <p:tgtEl>
                                          <p:spTgt spid="1969"/>
                                        </p:tgtEl>
                                        <p:attrNameLst>
                                          <p:attrName>ppt_w</p:attrName>
                                        </p:attrNameLst>
                                      </p:cBhvr>
                                      <p:tavLst>
                                        <p:tav tm="0">
                                          <p:val>
                                            <p:strVal val="0"/>
                                          </p:val>
                                        </p:tav>
                                        <p:tav tm="100000">
                                          <p:val>
                                            <p:strVal val="#ppt_w"/>
                                          </p:val>
                                        </p:tav>
                                      </p:tavLst>
                                    </p:anim>
                                    <p:anim calcmode="lin" valueType="num">
                                      <p:cBhvr additive="base">
                                        <p:cTn id="71" dur="200"/>
                                        <p:tgtEl>
                                          <p:spTgt spid="1969"/>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1967"/>
                                        </p:tgtEl>
                                        <p:attrNameLst>
                                          <p:attrName>style.visibility</p:attrName>
                                        </p:attrNameLst>
                                      </p:cBhvr>
                                      <p:to>
                                        <p:strVal val="visible"/>
                                      </p:to>
                                    </p:set>
                                    <p:anim calcmode="lin" valueType="num">
                                      <p:cBhvr additive="base">
                                        <p:cTn id="75" dur="200"/>
                                        <p:tgtEl>
                                          <p:spTgt spid="1967"/>
                                        </p:tgtEl>
                                        <p:attrNameLst>
                                          <p:attrName>ppt_w</p:attrName>
                                        </p:attrNameLst>
                                      </p:cBhvr>
                                      <p:tavLst>
                                        <p:tav tm="0">
                                          <p:val>
                                            <p:strVal val="0"/>
                                          </p:val>
                                        </p:tav>
                                        <p:tav tm="100000">
                                          <p:val>
                                            <p:strVal val="#ppt_w"/>
                                          </p:val>
                                        </p:tav>
                                      </p:tavLst>
                                    </p:anim>
                                    <p:anim calcmode="lin" valueType="num">
                                      <p:cBhvr additive="base">
                                        <p:cTn id="76" dur="200"/>
                                        <p:tgtEl>
                                          <p:spTgt spid="1967"/>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1971"/>
                                        </p:tgtEl>
                                        <p:attrNameLst>
                                          <p:attrName>style.visibility</p:attrName>
                                        </p:attrNameLst>
                                      </p:cBhvr>
                                      <p:to>
                                        <p:strVal val="visible"/>
                                      </p:to>
                                    </p:set>
                                    <p:anim calcmode="lin" valueType="num">
                                      <p:cBhvr additive="base">
                                        <p:cTn id="80" dur="200"/>
                                        <p:tgtEl>
                                          <p:spTgt spid="1971"/>
                                        </p:tgtEl>
                                        <p:attrNameLst>
                                          <p:attrName>ppt_w</p:attrName>
                                        </p:attrNameLst>
                                      </p:cBhvr>
                                      <p:tavLst>
                                        <p:tav tm="0">
                                          <p:val>
                                            <p:strVal val="0"/>
                                          </p:val>
                                        </p:tav>
                                        <p:tav tm="100000">
                                          <p:val>
                                            <p:strVal val="#ppt_w"/>
                                          </p:val>
                                        </p:tav>
                                      </p:tavLst>
                                    </p:anim>
                                    <p:anim calcmode="lin" valueType="num">
                                      <p:cBhvr additive="base">
                                        <p:cTn id="81" dur="200"/>
                                        <p:tgtEl>
                                          <p:spTgt spid="1971"/>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1984"/>
                                        </p:tgtEl>
                                        <p:attrNameLst>
                                          <p:attrName>style.visibility</p:attrName>
                                        </p:attrNameLst>
                                      </p:cBhvr>
                                      <p:to>
                                        <p:strVal val="visible"/>
                                      </p:to>
                                    </p:set>
                                    <p:anim calcmode="lin" valueType="num">
                                      <p:cBhvr additive="base">
                                        <p:cTn id="85" dur="200"/>
                                        <p:tgtEl>
                                          <p:spTgt spid="1984"/>
                                        </p:tgtEl>
                                        <p:attrNameLst>
                                          <p:attrName>ppt_w</p:attrName>
                                        </p:attrNameLst>
                                      </p:cBhvr>
                                      <p:tavLst>
                                        <p:tav tm="0">
                                          <p:val>
                                            <p:strVal val="0"/>
                                          </p:val>
                                        </p:tav>
                                        <p:tav tm="100000">
                                          <p:val>
                                            <p:strVal val="#ppt_w"/>
                                          </p:val>
                                        </p:tav>
                                      </p:tavLst>
                                    </p:anim>
                                    <p:anim calcmode="lin" valueType="num">
                                      <p:cBhvr additive="base">
                                        <p:cTn id="86" dur="200"/>
                                        <p:tgtEl>
                                          <p:spTgt spid="1984"/>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1993"/>
                                        </p:tgtEl>
                                        <p:attrNameLst>
                                          <p:attrName>style.visibility</p:attrName>
                                        </p:attrNameLst>
                                      </p:cBhvr>
                                      <p:to>
                                        <p:strVal val="visible"/>
                                      </p:to>
                                    </p:set>
                                    <p:anim calcmode="lin" valueType="num">
                                      <p:cBhvr additive="base">
                                        <p:cTn id="90" dur="200"/>
                                        <p:tgtEl>
                                          <p:spTgt spid="1993"/>
                                        </p:tgtEl>
                                        <p:attrNameLst>
                                          <p:attrName>ppt_w</p:attrName>
                                        </p:attrNameLst>
                                      </p:cBhvr>
                                      <p:tavLst>
                                        <p:tav tm="0">
                                          <p:val>
                                            <p:strVal val="0"/>
                                          </p:val>
                                        </p:tav>
                                        <p:tav tm="100000">
                                          <p:val>
                                            <p:strVal val="#ppt_w"/>
                                          </p:val>
                                        </p:tav>
                                      </p:tavLst>
                                    </p:anim>
                                    <p:anim calcmode="lin" valueType="num">
                                      <p:cBhvr additive="base">
                                        <p:cTn id="91" dur="200"/>
                                        <p:tgtEl>
                                          <p:spTgt spid="1993"/>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1974"/>
                                        </p:tgtEl>
                                        <p:attrNameLst>
                                          <p:attrName>style.visibility</p:attrName>
                                        </p:attrNameLst>
                                      </p:cBhvr>
                                      <p:to>
                                        <p:strVal val="visible"/>
                                      </p:to>
                                    </p:set>
                                    <p:anim calcmode="lin" valueType="num">
                                      <p:cBhvr additive="base">
                                        <p:cTn id="95" dur="200"/>
                                        <p:tgtEl>
                                          <p:spTgt spid="1974"/>
                                        </p:tgtEl>
                                        <p:attrNameLst>
                                          <p:attrName>ppt_w</p:attrName>
                                        </p:attrNameLst>
                                      </p:cBhvr>
                                      <p:tavLst>
                                        <p:tav tm="0">
                                          <p:val>
                                            <p:strVal val="0"/>
                                          </p:val>
                                        </p:tav>
                                        <p:tav tm="100000">
                                          <p:val>
                                            <p:strVal val="#ppt_w"/>
                                          </p:val>
                                        </p:tav>
                                      </p:tavLst>
                                    </p:anim>
                                    <p:anim calcmode="lin" valueType="num">
                                      <p:cBhvr additive="base">
                                        <p:cTn id="96" dur="200"/>
                                        <p:tgtEl>
                                          <p:spTgt spid="1974"/>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1976"/>
                                        </p:tgtEl>
                                        <p:attrNameLst>
                                          <p:attrName>style.visibility</p:attrName>
                                        </p:attrNameLst>
                                      </p:cBhvr>
                                      <p:to>
                                        <p:strVal val="visible"/>
                                      </p:to>
                                    </p:set>
                                    <p:anim calcmode="lin" valueType="num">
                                      <p:cBhvr additive="base">
                                        <p:cTn id="100" dur="200"/>
                                        <p:tgtEl>
                                          <p:spTgt spid="1976"/>
                                        </p:tgtEl>
                                        <p:attrNameLst>
                                          <p:attrName>ppt_w</p:attrName>
                                        </p:attrNameLst>
                                      </p:cBhvr>
                                      <p:tavLst>
                                        <p:tav tm="0">
                                          <p:val>
                                            <p:strVal val="0"/>
                                          </p:val>
                                        </p:tav>
                                        <p:tav tm="100000">
                                          <p:val>
                                            <p:strVal val="#ppt_w"/>
                                          </p:val>
                                        </p:tav>
                                      </p:tavLst>
                                    </p:anim>
                                    <p:anim calcmode="lin" valueType="num">
                                      <p:cBhvr additive="base">
                                        <p:cTn id="101" dur="200"/>
                                        <p:tgtEl>
                                          <p:spTgt spid="1976"/>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1985"/>
                                        </p:tgtEl>
                                        <p:attrNameLst>
                                          <p:attrName>style.visibility</p:attrName>
                                        </p:attrNameLst>
                                      </p:cBhvr>
                                      <p:to>
                                        <p:strVal val="visible"/>
                                      </p:to>
                                    </p:set>
                                    <p:anim calcmode="lin" valueType="num">
                                      <p:cBhvr additive="base">
                                        <p:cTn id="105" dur="200"/>
                                        <p:tgtEl>
                                          <p:spTgt spid="1985"/>
                                        </p:tgtEl>
                                        <p:attrNameLst>
                                          <p:attrName>ppt_w</p:attrName>
                                        </p:attrNameLst>
                                      </p:cBhvr>
                                      <p:tavLst>
                                        <p:tav tm="0">
                                          <p:val>
                                            <p:strVal val="0"/>
                                          </p:val>
                                        </p:tav>
                                        <p:tav tm="100000">
                                          <p:val>
                                            <p:strVal val="#ppt_w"/>
                                          </p:val>
                                        </p:tav>
                                      </p:tavLst>
                                    </p:anim>
                                    <p:anim calcmode="lin" valueType="num">
                                      <p:cBhvr additive="base">
                                        <p:cTn id="106" dur="200"/>
                                        <p:tgtEl>
                                          <p:spTgt spid="1985"/>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1973"/>
                                        </p:tgtEl>
                                        <p:attrNameLst>
                                          <p:attrName>style.visibility</p:attrName>
                                        </p:attrNameLst>
                                      </p:cBhvr>
                                      <p:to>
                                        <p:strVal val="visible"/>
                                      </p:to>
                                    </p:set>
                                    <p:anim calcmode="lin" valueType="num">
                                      <p:cBhvr additive="base">
                                        <p:cTn id="110" dur="200"/>
                                        <p:tgtEl>
                                          <p:spTgt spid="1973"/>
                                        </p:tgtEl>
                                        <p:attrNameLst>
                                          <p:attrName>ppt_w</p:attrName>
                                        </p:attrNameLst>
                                      </p:cBhvr>
                                      <p:tavLst>
                                        <p:tav tm="0">
                                          <p:val>
                                            <p:strVal val="0"/>
                                          </p:val>
                                        </p:tav>
                                        <p:tav tm="100000">
                                          <p:val>
                                            <p:strVal val="#ppt_w"/>
                                          </p:val>
                                        </p:tav>
                                      </p:tavLst>
                                    </p:anim>
                                    <p:anim calcmode="lin" valueType="num">
                                      <p:cBhvr additive="base">
                                        <p:cTn id="111" dur="200"/>
                                        <p:tgtEl>
                                          <p:spTgt spid="1973"/>
                                        </p:tgtEl>
                                        <p:attrNameLst>
                                          <p:attrName>ppt_h</p:attrName>
                                        </p:attrNameLst>
                                      </p:cBhvr>
                                      <p:tavLst>
                                        <p:tav tm="0">
                                          <p:val>
                                            <p:strVal val="0"/>
                                          </p:val>
                                        </p:tav>
                                        <p:tav tm="100000">
                                          <p:val>
                                            <p:strVal val="#ppt_h"/>
                                          </p:val>
                                        </p:tav>
                                      </p:tavLst>
                                    </p:anim>
                                  </p:childTnLst>
                                </p:cTn>
                              </p:par>
                              <p:par>
                                <p:cTn id="112" presetID="10" presetClass="entr" presetSubtype="0" fill="hold" nodeType="withEffect">
                                  <p:stCondLst>
                                    <p:cond delay="0"/>
                                  </p:stCondLst>
                                  <p:childTnLst>
                                    <p:set>
                                      <p:cBhvr>
                                        <p:cTn id="113" dur="1" fill="hold">
                                          <p:stCondLst>
                                            <p:cond delay="0"/>
                                          </p:stCondLst>
                                        </p:cTn>
                                        <p:tgtEl>
                                          <p:spTgt spid="1966"/>
                                        </p:tgtEl>
                                        <p:attrNameLst>
                                          <p:attrName>style.visibility</p:attrName>
                                        </p:attrNameLst>
                                      </p:cBhvr>
                                      <p:to>
                                        <p:strVal val="visible"/>
                                      </p:to>
                                    </p:set>
                                    <p:animEffect transition="in" filter="fade">
                                      <p:cBhvr>
                                        <p:cTn id="114" dur="300"/>
                                        <p:tgtEl>
                                          <p:spTgt spid="1966"/>
                                        </p:tgtEl>
                                      </p:cBhvr>
                                    </p:animEffect>
                                  </p:childTnLst>
                                </p:cTn>
                              </p:par>
                            </p:childTnLst>
                          </p:cTn>
                        </p:par>
                        <p:par>
                          <p:cTn id="115" fill="hold">
                            <p:stCondLst>
                              <p:cond delay="4400"/>
                            </p:stCondLst>
                            <p:childTnLst>
                              <p:par>
                                <p:cTn id="116" presetID="23" presetClass="entr" presetSubtype="16" fill="hold" nodeType="afterEffect">
                                  <p:stCondLst>
                                    <p:cond delay="0"/>
                                  </p:stCondLst>
                                  <p:childTnLst>
                                    <p:set>
                                      <p:cBhvr>
                                        <p:cTn id="117" dur="1" fill="hold">
                                          <p:stCondLst>
                                            <p:cond delay="0"/>
                                          </p:stCondLst>
                                        </p:cTn>
                                        <p:tgtEl>
                                          <p:spTgt spid="1986"/>
                                        </p:tgtEl>
                                        <p:attrNameLst>
                                          <p:attrName>style.visibility</p:attrName>
                                        </p:attrNameLst>
                                      </p:cBhvr>
                                      <p:to>
                                        <p:strVal val="visible"/>
                                      </p:to>
                                    </p:set>
                                    <p:anim calcmode="lin" valueType="num">
                                      <p:cBhvr additive="base">
                                        <p:cTn id="118" dur="200"/>
                                        <p:tgtEl>
                                          <p:spTgt spid="1986"/>
                                        </p:tgtEl>
                                        <p:attrNameLst>
                                          <p:attrName>ppt_w</p:attrName>
                                        </p:attrNameLst>
                                      </p:cBhvr>
                                      <p:tavLst>
                                        <p:tav tm="0">
                                          <p:val>
                                            <p:strVal val="0"/>
                                          </p:val>
                                        </p:tav>
                                        <p:tav tm="100000">
                                          <p:val>
                                            <p:strVal val="#ppt_w"/>
                                          </p:val>
                                        </p:tav>
                                      </p:tavLst>
                                    </p:anim>
                                    <p:anim calcmode="lin" valueType="num">
                                      <p:cBhvr additive="base">
                                        <p:cTn id="119" dur="200"/>
                                        <p:tgtEl>
                                          <p:spTgt spid="1986"/>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presetID="23" presetClass="entr" presetSubtype="16" fill="hold" nodeType="afterEffect">
                                  <p:stCondLst>
                                    <p:cond delay="0"/>
                                  </p:stCondLst>
                                  <p:childTnLst>
                                    <p:set>
                                      <p:cBhvr>
                                        <p:cTn id="122" dur="1" fill="hold">
                                          <p:stCondLst>
                                            <p:cond delay="0"/>
                                          </p:stCondLst>
                                        </p:cTn>
                                        <p:tgtEl>
                                          <p:spTgt spid="1991"/>
                                        </p:tgtEl>
                                        <p:attrNameLst>
                                          <p:attrName>style.visibility</p:attrName>
                                        </p:attrNameLst>
                                      </p:cBhvr>
                                      <p:to>
                                        <p:strVal val="visible"/>
                                      </p:to>
                                    </p:set>
                                    <p:anim calcmode="lin" valueType="num">
                                      <p:cBhvr additive="base">
                                        <p:cTn id="123" dur="200"/>
                                        <p:tgtEl>
                                          <p:spTgt spid="1991"/>
                                        </p:tgtEl>
                                        <p:attrNameLst>
                                          <p:attrName>ppt_w</p:attrName>
                                        </p:attrNameLst>
                                      </p:cBhvr>
                                      <p:tavLst>
                                        <p:tav tm="0">
                                          <p:val>
                                            <p:strVal val="0"/>
                                          </p:val>
                                        </p:tav>
                                        <p:tav tm="100000">
                                          <p:val>
                                            <p:strVal val="#ppt_w"/>
                                          </p:val>
                                        </p:tav>
                                      </p:tavLst>
                                    </p:anim>
                                    <p:anim calcmode="lin" valueType="num">
                                      <p:cBhvr additive="base">
                                        <p:cTn id="124" dur="200"/>
                                        <p:tgtEl>
                                          <p:spTgt spid="1991"/>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presetID="23" presetClass="entr" presetSubtype="16" fill="hold" nodeType="afterEffect">
                                  <p:stCondLst>
                                    <p:cond delay="0"/>
                                  </p:stCondLst>
                                  <p:childTnLst>
                                    <p:set>
                                      <p:cBhvr>
                                        <p:cTn id="127" dur="1" fill="hold">
                                          <p:stCondLst>
                                            <p:cond delay="0"/>
                                          </p:stCondLst>
                                        </p:cTn>
                                        <p:tgtEl>
                                          <p:spTgt spid="1988"/>
                                        </p:tgtEl>
                                        <p:attrNameLst>
                                          <p:attrName>style.visibility</p:attrName>
                                        </p:attrNameLst>
                                      </p:cBhvr>
                                      <p:to>
                                        <p:strVal val="visible"/>
                                      </p:to>
                                    </p:set>
                                    <p:anim calcmode="lin" valueType="num">
                                      <p:cBhvr additive="base">
                                        <p:cTn id="128" dur="200"/>
                                        <p:tgtEl>
                                          <p:spTgt spid="1988"/>
                                        </p:tgtEl>
                                        <p:attrNameLst>
                                          <p:attrName>ppt_w</p:attrName>
                                        </p:attrNameLst>
                                      </p:cBhvr>
                                      <p:tavLst>
                                        <p:tav tm="0">
                                          <p:val>
                                            <p:strVal val="0"/>
                                          </p:val>
                                        </p:tav>
                                        <p:tav tm="100000">
                                          <p:val>
                                            <p:strVal val="#ppt_w"/>
                                          </p:val>
                                        </p:tav>
                                      </p:tavLst>
                                    </p:anim>
                                    <p:anim calcmode="lin" valueType="num">
                                      <p:cBhvr additive="base">
                                        <p:cTn id="129" dur="200"/>
                                        <p:tgtEl>
                                          <p:spTgt spid="1988"/>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presetID="23" presetClass="entr" presetSubtype="16" fill="hold" nodeType="afterEffect">
                                  <p:stCondLst>
                                    <p:cond delay="0"/>
                                  </p:stCondLst>
                                  <p:childTnLst>
                                    <p:set>
                                      <p:cBhvr>
                                        <p:cTn id="132" dur="1" fill="hold">
                                          <p:stCondLst>
                                            <p:cond delay="0"/>
                                          </p:stCondLst>
                                        </p:cTn>
                                        <p:tgtEl>
                                          <p:spTgt spid="1987"/>
                                        </p:tgtEl>
                                        <p:attrNameLst>
                                          <p:attrName>style.visibility</p:attrName>
                                        </p:attrNameLst>
                                      </p:cBhvr>
                                      <p:to>
                                        <p:strVal val="visible"/>
                                      </p:to>
                                    </p:set>
                                    <p:anim calcmode="lin" valueType="num">
                                      <p:cBhvr additive="base">
                                        <p:cTn id="133" dur="200"/>
                                        <p:tgtEl>
                                          <p:spTgt spid="1987"/>
                                        </p:tgtEl>
                                        <p:attrNameLst>
                                          <p:attrName>ppt_w</p:attrName>
                                        </p:attrNameLst>
                                      </p:cBhvr>
                                      <p:tavLst>
                                        <p:tav tm="0">
                                          <p:val>
                                            <p:strVal val="0"/>
                                          </p:val>
                                        </p:tav>
                                        <p:tav tm="100000">
                                          <p:val>
                                            <p:strVal val="#ppt_w"/>
                                          </p:val>
                                        </p:tav>
                                      </p:tavLst>
                                    </p:anim>
                                    <p:anim calcmode="lin" valueType="num">
                                      <p:cBhvr additive="base">
                                        <p:cTn id="134" dur="200"/>
                                        <p:tgtEl>
                                          <p:spTgt spid="1987"/>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presetID="23" presetClass="entr" presetSubtype="16" fill="hold" nodeType="afterEffect">
                                  <p:stCondLst>
                                    <p:cond delay="0"/>
                                  </p:stCondLst>
                                  <p:childTnLst>
                                    <p:set>
                                      <p:cBhvr>
                                        <p:cTn id="137" dur="1" fill="hold">
                                          <p:stCondLst>
                                            <p:cond delay="0"/>
                                          </p:stCondLst>
                                        </p:cTn>
                                        <p:tgtEl>
                                          <p:spTgt spid="1979"/>
                                        </p:tgtEl>
                                        <p:attrNameLst>
                                          <p:attrName>style.visibility</p:attrName>
                                        </p:attrNameLst>
                                      </p:cBhvr>
                                      <p:to>
                                        <p:strVal val="visible"/>
                                      </p:to>
                                    </p:set>
                                    <p:anim calcmode="lin" valueType="num">
                                      <p:cBhvr additive="base">
                                        <p:cTn id="138" dur="200"/>
                                        <p:tgtEl>
                                          <p:spTgt spid="1979"/>
                                        </p:tgtEl>
                                        <p:attrNameLst>
                                          <p:attrName>ppt_w</p:attrName>
                                        </p:attrNameLst>
                                      </p:cBhvr>
                                      <p:tavLst>
                                        <p:tav tm="0">
                                          <p:val>
                                            <p:strVal val="0"/>
                                          </p:val>
                                        </p:tav>
                                        <p:tav tm="100000">
                                          <p:val>
                                            <p:strVal val="#ppt_w"/>
                                          </p:val>
                                        </p:tav>
                                      </p:tavLst>
                                    </p:anim>
                                    <p:anim calcmode="lin" valueType="num">
                                      <p:cBhvr additive="base">
                                        <p:cTn id="139" dur="200"/>
                                        <p:tgtEl>
                                          <p:spTgt spid="1979"/>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presetID="23" presetClass="entr" presetSubtype="16" fill="hold" nodeType="afterEffect">
                                  <p:stCondLst>
                                    <p:cond delay="0"/>
                                  </p:stCondLst>
                                  <p:childTnLst>
                                    <p:set>
                                      <p:cBhvr>
                                        <p:cTn id="142" dur="1" fill="hold">
                                          <p:stCondLst>
                                            <p:cond delay="0"/>
                                          </p:stCondLst>
                                        </p:cTn>
                                        <p:tgtEl>
                                          <p:spTgt spid="1980"/>
                                        </p:tgtEl>
                                        <p:attrNameLst>
                                          <p:attrName>style.visibility</p:attrName>
                                        </p:attrNameLst>
                                      </p:cBhvr>
                                      <p:to>
                                        <p:strVal val="visible"/>
                                      </p:to>
                                    </p:set>
                                    <p:anim calcmode="lin" valueType="num">
                                      <p:cBhvr additive="base">
                                        <p:cTn id="143" dur="200"/>
                                        <p:tgtEl>
                                          <p:spTgt spid="1980"/>
                                        </p:tgtEl>
                                        <p:attrNameLst>
                                          <p:attrName>ppt_w</p:attrName>
                                        </p:attrNameLst>
                                      </p:cBhvr>
                                      <p:tavLst>
                                        <p:tav tm="0">
                                          <p:val>
                                            <p:strVal val="0"/>
                                          </p:val>
                                        </p:tav>
                                        <p:tav tm="100000">
                                          <p:val>
                                            <p:strVal val="#ppt_w"/>
                                          </p:val>
                                        </p:tav>
                                      </p:tavLst>
                                    </p:anim>
                                    <p:anim calcmode="lin" valueType="num">
                                      <p:cBhvr additive="base">
                                        <p:cTn id="144" dur="200"/>
                                        <p:tgtEl>
                                          <p:spTgt spid="1980"/>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presetID="23" presetClass="entr" presetSubtype="16" fill="hold" nodeType="afterEffect">
                                  <p:stCondLst>
                                    <p:cond delay="0"/>
                                  </p:stCondLst>
                                  <p:childTnLst>
                                    <p:set>
                                      <p:cBhvr>
                                        <p:cTn id="147" dur="1" fill="hold">
                                          <p:stCondLst>
                                            <p:cond delay="0"/>
                                          </p:stCondLst>
                                        </p:cTn>
                                        <p:tgtEl>
                                          <p:spTgt spid="1971"/>
                                        </p:tgtEl>
                                        <p:attrNameLst>
                                          <p:attrName>style.visibility</p:attrName>
                                        </p:attrNameLst>
                                      </p:cBhvr>
                                      <p:to>
                                        <p:strVal val="visible"/>
                                      </p:to>
                                    </p:set>
                                    <p:anim calcmode="lin" valueType="num">
                                      <p:cBhvr additive="base">
                                        <p:cTn id="148" dur="200"/>
                                        <p:tgtEl>
                                          <p:spTgt spid="1971"/>
                                        </p:tgtEl>
                                        <p:attrNameLst>
                                          <p:attrName>ppt_w</p:attrName>
                                        </p:attrNameLst>
                                      </p:cBhvr>
                                      <p:tavLst>
                                        <p:tav tm="0">
                                          <p:val>
                                            <p:strVal val="0"/>
                                          </p:val>
                                        </p:tav>
                                        <p:tav tm="100000">
                                          <p:val>
                                            <p:strVal val="#ppt_w"/>
                                          </p:val>
                                        </p:tav>
                                      </p:tavLst>
                                    </p:anim>
                                    <p:anim calcmode="lin" valueType="num">
                                      <p:cBhvr additive="base">
                                        <p:cTn id="149" dur="200"/>
                                        <p:tgtEl>
                                          <p:spTgt spid="1971"/>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presetID="23" presetClass="entr" presetSubtype="16" fill="hold" nodeType="afterEffect">
                                  <p:stCondLst>
                                    <p:cond delay="0"/>
                                  </p:stCondLst>
                                  <p:childTnLst>
                                    <p:set>
                                      <p:cBhvr>
                                        <p:cTn id="152" dur="1" fill="hold">
                                          <p:stCondLst>
                                            <p:cond delay="0"/>
                                          </p:stCondLst>
                                        </p:cTn>
                                        <p:tgtEl>
                                          <p:spTgt spid="1997"/>
                                        </p:tgtEl>
                                        <p:attrNameLst>
                                          <p:attrName>style.visibility</p:attrName>
                                        </p:attrNameLst>
                                      </p:cBhvr>
                                      <p:to>
                                        <p:strVal val="visible"/>
                                      </p:to>
                                    </p:set>
                                    <p:anim calcmode="lin" valueType="num">
                                      <p:cBhvr additive="base">
                                        <p:cTn id="153" dur="200"/>
                                        <p:tgtEl>
                                          <p:spTgt spid="1997"/>
                                        </p:tgtEl>
                                        <p:attrNameLst>
                                          <p:attrName>ppt_w</p:attrName>
                                        </p:attrNameLst>
                                      </p:cBhvr>
                                      <p:tavLst>
                                        <p:tav tm="0">
                                          <p:val>
                                            <p:strVal val="0"/>
                                          </p:val>
                                        </p:tav>
                                        <p:tav tm="100000">
                                          <p:val>
                                            <p:strVal val="#ppt_w"/>
                                          </p:val>
                                        </p:tav>
                                      </p:tavLst>
                                    </p:anim>
                                    <p:anim calcmode="lin" valueType="num">
                                      <p:cBhvr additive="base">
                                        <p:cTn id="154" dur="200"/>
                                        <p:tgtEl>
                                          <p:spTgt spid="1997"/>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presetID="23" presetClass="entr" presetSubtype="16" fill="hold" nodeType="afterEffect">
                                  <p:stCondLst>
                                    <p:cond delay="0"/>
                                  </p:stCondLst>
                                  <p:childTnLst>
                                    <p:set>
                                      <p:cBhvr>
                                        <p:cTn id="157" dur="1" fill="hold">
                                          <p:stCondLst>
                                            <p:cond delay="0"/>
                                          </p:stCondLst>
                                        </p:cTn>
                                        <p:tgtEl>
                                          <p:spTgt spid="1994"/>
                                        </p:tgtEl>
                                        <p:attrNameLst>
                                          <p:attrName>style.visibility</p:attrName>
                                        </p:attrNameLst>
                                      </p:cBhvr>
                                      <p:to>
                                        <p:strVal val="visible"/>
                                      </p:to>
                                    </p:set>
                                    <p:anim calcmode="lin" valueType="num">
                                      <p:cBhvr additive="base">
                                        <p:cTn id="158" dur="200"/>
                                        <p:tgtEl>
                                          <p:spTgt spid="1994"/>
                                        </p:tgtEl>
                                        <p:attrNameLst>
                                          <p:attrName>ppt_w</p:attrName>
                                        </p:attrNameLst>
                                      </p:cBhvr>
                                      <p:tavLst>
                                        <p:tav tm="0">
                                          <p:val>
                                            <p:strVal val="0"/>
                                          </p:val>
                                        </p:tav>
                                        <p:tav tm="100000">
                                          <p:val>
                                            <p:strVal val="#ppt_w"/>
                                          </p:val>
                                        </p:tav>
                                      </p:tavLst>
                                    </p:anim>
                                    <p:anim calcmode="lin" valueType="num">
                                      <p:cBhvr additive="base">
                                        <p:cTn id="159" dur="200"/>
                                        <p:tgtEl>
                                          <p:spTgt spid="1994"/>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presetID="23" presetClass="entr" presetSubtype="16" fill="hold" nodeType="afterEffect">
                                  <p:stCondLst>
                                    <p:cond delay="0"/>
                                  </p:stCondLst>
                                  <p:childTnLst>
                                    <p:set>
                                      <p:cBhvr>
                                        <p:cTn id="162" dur="1" fill="hold">
                                          <p:stCondLst>
                                            <p:cond delay="0"/>
                                          </p:stCondLst>
                                        </p:cTn>
                                        <p:tgtEl>
                                          <p:spTgt spid="1999"/>
                                        </p:tgtEl>
                                        <p:attrNameLst>
                                          <p:attrName>style.visibility</p:attrName>
                                        </p:attrNameLst>
                                      </p:cBhvr>
                                      <p:to>
                                        <p:strVal val="visible"/>
                                      </p:to>
                                    </p:set>
                                    <p:anim calcmode="lin" valueType="num">
                                      <p:cBhvr additive="base">
                                        <p:cTn id="163" dur="200"/>
                                        <p:tgtEl>
                                          <p:spTgt spid="1999"/>
                                        </p:tgtEl>
                                        <p:attrNameLst>
                                          <p:attrName>ppt_w</p:attrName>
                                        </p:attrNameLst>
                                      </p:cBhvr>
                                      <p:tavLst>
                                        <p:tav tm="0">
                                          <p:val>
                                            <p:strVal val="0"/>
                                          </p:val>
                                        </p:tav>
                                        <p:tav tm="100000">
                                          <p:val>
                                            <p:strVal val="#ppt_w"/>
                                          </p:val>
                                        </p:tav>
                                      </p:tavLst>
                                    </p:anim>
                                    <p:anim calcmode="lin" valueType="num">
                                      <p:cBhvr additive="base">
                                        <p:cTn id="164" dur="200"/>
                                        <p:tgtEl>
                                          <p:spTgt spid="1999"/>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presetID="23" presetClass="entr" presetSubtype="16" fill="hold" nodeType="afterEffect">
                                  <p:stCondLst>
                                    <p:cond delay="0"/>
                                  </p:stCondLst>
                                  <p:childTnLst>
                                    <p:set>
                                      <p:cBhvr>
                                        <p:cTn id="167" dur="1" fill="hold">
                                          <p:stCondLst>
                                            <p:cond delay="0"/>
                                          </p:stCondLst>
                                        </p:cTn>
                                        <p:tgtEl>
                                          <p:spTgt spid="1996"/>
                                        </p:tgtEl>
                                        <p:attrNameLst>
                                          <p:attrName>style.visibility</p:attrName>
                                        </p:attrNameLst>
                                      </p:cBhvr>
                                      <p:to>
                                        <p:strVal val="visible"/>
                                      </p:to>
                                    </p:set>
                                    <p:anim calcmode="lin" valueType="num">
                                      <p:cBhvr additive="base">
                                        <p:cTn id="168" dur="200"/>
                                        <p:tgtEl>
                                          <p:spTgt spid="1996"/>
                                        </p:tgtEl>
                                        <p:attrNameLst>
                                          <p:attrName>ppt_w</p:attrName>
                                        </p:attrNameLst>
                                      </p:cBhvr>
                                      <p:tavLst>
                                        <p:tav tm="0">
                                          <p:val>
                                            <p:strVal val="0"/>
                                          </p:val>
                                        </p:tav>
                                        <p:tav tm="100000">
                                          <p:val>
                                            <p:strVal val="#ppt_w"/>
                                          </p:val>
                                        </p:tav>
                                      </p:tavLst>
                                    </p:anim>
                                    <p:anim calcmode="lin" valueType="num">
                                      <p:cBhvr additive="base">
                                        <p:cTn id="169" dur="200"/>
                                        <p:tgtEl>
                                          <p:spTgt spid="1996"/>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presetID="23" presetClass="entr" presetSubtype="16" fill="hold" nodeType="afterEffect">
                                  <p:stCondLst>
                                    <p:cond delay="0"/>
                                  </p:stCondLst>
                                  <p:childTnLst>
                                    <p:set>
                                      <p:cBhvr>
                                        <p:cTn id="172" dur="1" fill="hold">
                                          <p:stCondLst>
                                            <p:cond delay="0"/>
                                          </p:stCondLst>
                                        </p:cTn>
                                        <p:tgtEl>
                                          <p:spTgt spid="2000"/>
                                        </p:tgtEl>
                                        <p:attrNameLst>
                                          <p:attrName>style.visibility</p:attrName>
                                        </p:attrNameLst>
                                      </p:cBhvr>
                                      <p:to>
                                        <p:strVal val="visible"/>
                                      </p:to>
                                    </p:set>
                                    <p:anim calcmode="lin" valueType="num">
                                      <p:cBhvr additive="base">
                                        <p:cTn id="173" dur="200"/>
                                        <p:tgtEl>
                                          <p:spTgt spid="2000"/>
                                        </p:tgtEl>
                                        <p:attrNameLst>
                                          <p:attrName>ppt_w</p:attrName>
                                        </p:attrNameLst>
                                      </p:cBhvr>
                                      <p:tavLst>
                                        <p:tav tm="0">
                                          <p:val>
                                            <p:strVal val="0"/>
                                          </p:val>
                                        </p:tav>
                                        <p:tav tm="100000">
                                          <p:val>
                                            <p:strVal val="#ppt_w"/>
                                          </p:val>
                                        </p:tav>
                                      </p:tavLst>
                                    </p:anim>
                                    <p:anim calcmode="lin" valueType="num">
                                      <p:cBhvr additive="base">
                                        <p:cTn id="174" dur="200"/>
                                        <p:tgtEl>
                                          <p:spTgt spid="2000"/>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presetID="23" presetClass="entr" presetSubtype="16" fill="hold" nodeType="afterEffect">
                                  <p:stCondLst>
                                    <p:cond delay="0"/>
                                  </p:stCondLst>
                                  <p:childTnLst>
                                    <p:set>
                                      <p:cBhvr>
                                        <p:cTn id="177" dur="1" fill="hold">
                                          <p:stCondLst>
                                            <p:cond delay="0"/>
                                          </p:stCondLst>
                                        </p:cTn>
                                        <p:tgtEl>
                                          <p:spTgt spid="2001"/>
                                        </p:tgtEl>
                                        <p:attrNameLst>
                                          <p:attrName>style.visibility</p:attrName>
                                        </p:attrNameLst>
                                      </p:cBhvr>
                                      <p:to>
                                        <p:strVal val="visible"/>
                                      </p:to>
                                    </p:set>
                                    <p:anim calcmode="lin" valueType="num">
                                      <p:cBhvr additive="base">
                                        <p:cTn id="178" dur="200"/>
                                        <p:tgtEl>
                                          <p:spTgt spid="2001"/>
                                        </p:tgtEl>
                                        <p:attrNameLst>
                                          <p:attrName>ppt_w</p:attrName>
                                        </p:attrNameLst>
                                      </p:cBhvr>
                                      <p:tavLst>
                                        <p:tav tm="0">
                                          <p:val>
                                            <p:strVal val="0"/>
                                          </p:val>
                                        </p:tav>
                                        <p:tav tm="100000">
                                          <p:val>
                                            <p:strVal val="#ppt_w"/>
                                          </p:val>
                                        </p:tav>
                                      </p:tavLst>
                                    </p:anim>
                                    <p:anim calcmode="lin" valueType="num">
                                      <p:cBhvr additive="base">
                                        <p:cTn id="179" dur="200"/>
                                        <p:tgtEl>
                                          <p:spTgt spid="2001"/>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presetID="23" presetClass="entr" presetSubtype="16" fill="hold" nodeType="afterEffect">
                                  <p:stCondLst>
                                    <p:cond delay="0"/>
                                  </p:stCondLst>
                                  <p:childTnLst>
                                    <p:set>
                                      <p:cBhvr>
                                        <p:cTn id="182" dur="1" fill="hold">
                                          <p:stCondLst>
                                            <p:cond delay="0"/>
                                          </p:stCondLst>
                                        </p:cTn>
                                        <p:tgtEl>
                                          <p:spTgt spid="1998"/>
                                        </p:tgtEl>
                                        <p:attrNameLst>
                                          <p:attrName>style.visibility</p:attrName>
                                        </p:attrNameLst>
                                      </p:cBhvr>
                                      <p:to>
                                        <p:strVal val="visible"/>
                                      </p:to>
                                    </p:set>
                                    <p:anim calcmode="lin" valueType="num">
                                      <p:cBhvr additive="base">
                                        <p:cTn id="183" dur="200"/>
                                        <p:tgtEl>
                                          <p:spTgt spid="1998"/>
                                        </p:tgtEl>
                                        <p:attrNameLst>
                                          <p:attrName>ppt_w</p:attrName>
                                        </p:attrNameLst>
                                      </p:cBhvr>
                                      <p:tavLst>
                                        <p:tav tm="0">
                                          <p:val>
                                            <p:strVal val="0"/>
                                          </p:val>
                                        </p:tav>
                                        <p:tav tm="100000">
                                          <p:val>
                                            <p:strVal val="#ppt_w"/>
                                          </p:val>
                                        </p:tav>
                                      </p:tavLst>
                                    </p:anim>
                                    <p:anim calcmode="lin" valueType="num">
                                      <p:cBhvr additive="base">
                                        <p:cTn id="184" dur="200"/>
                                        <p:tgtEl>
                                          <p:spTgt spid="1998"/>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presetID="23" presetClass="entr" presetSubtype="16" fill="hold" nodeType="afterEffect">
                                  <p:stCondLst>
                                    <p:cond delay="0"/>
                                  </p:stCondLst>
                                  <p:childTnLst>
                                    <p:set>
                                      <p:cBhvr>
                                        <p:cTn id="187" dur="1" fill="hold">
                                          <p:stCondLst>
                                            <p:cond delay="0"/>
                                          </p:stCondLst>
                                        </p:cTn>
                                        <p:tgtEl>
                                          <p:spTgt spid="1995"/>
                                        </p:tgtEl>
                                        <p:attrNameLst>
                                          <p:attrName>style.visibility</p:attrName>
                                        </p:attrNameLst>
                                      </p:cBhvr>
                                      <p:to>
                                        <p:strVal val="visible"/>
                                      </p:to>
                                    </p:set>
                                    <p:anim calcmode="lin" valueType="num">
                                      <p:cBhvr additive="base">
                                        <p:cTn id="188" dur="200"/>
                                        <p:tgtEl>
                                          <p:spTgt spid="1995"/>
                                        </p:tgtEl>
                                        <p:attrNameLst>
                                          <p:attrName>ppt_w</p:attrName>
                                        </p:attrNameLst>
                                      </p:cBhvr>
                                      <p:tavLst>
                                        <p:tav tm="0">
                                          <p:val>
                                            <p:strVal val="0"/>
                                          </p:val>
                                        </p:tav>
                                        <p:tav tm="100000">
                                          <p:val>
                                            <p:strVal val="#ppt_w"/>
                                          </p:val>
                                        </p:tav>
                                      </p:tavLst>
                                    </p:anim>
                                    <p:anim calcmode="lin" valueType="num">
                                      <p:cBhvr additive="base">
                                        <p:cTn id="189" dur="200"/>
                                        <p:tgtEl>
                                          <p:spTgt spid="199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195486"/>
            <a:ext cx="5400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8. Screenshoot  laman unggahan Projek pada</a:t>
            </a:r>
            <a:br>
              <a:rPr lang="id-ID" sz="2400" dirty="0" smtClean="0"/>
            </a:br>
            <a:r>
              <a:rPr lang="id-ID" sz="2400" dirty="0" smtClean="0"/>
              <a:t>    Github  </a:t>
            </a:r>
            <a:endParaRPr sz="2400" dirty="0"/>
          </a:p>
        </p:txBody>
      </p:sp>
      <p:sp>
        <p:nvSpPr>
          <p:cNvPr id="2007" name="Google Shape;2007;p53"/>
          <p:cNvSpPr txBox="1">
            <a:spLocks noGrp="1"/>
          </p:cNvSpPr>
          <p:nvPr>
            <p:ph type="subTitle" idx="1"/>
          </p:nvPr>
        </p:nvSpPr>
        <p:spPr>
          <a:xfrm>
            <a:off x="611560" y="627534"/>
            <a:ext cx="7662600" cy="3744416"/>
          </a:xfrm>
          <a:prstGeom prst="rect">
            <a:avLst/>
          </a:prstGeom>
        </p:spPr>
        <p:txBody>
          <a:bodyPr spcFirstLastPara="1" wrap="square" lIns="91425" tIns="91425" rIns="91425" bIns="91425" anchor="ctr" anchorCtr="0">
            <a:noAutofit/>
          </a:bodyPr>
          <a:lstStyle/>
          <a:p>
            <a:pPr marL="0" indent="0">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pic>
        <p:nvPicPr>
          <p:cNvPr id="5" name="Gambar 1"/>
          <p:cNvPicPr/>
          <p:nvPr/>
        </p:nvPicPr>
        <p:blipFill>
          <a:blip r:embed="rId3"/>
          <a:stretch>
            <a:fillRect/>
          </a:stretch>
        </p:blipFill>
        <p:spPr>
          <a:xfrm>
            <a:off x="1706245" y="780732"/>
            <a:ext cx="5731510" cy="3582035"/>
          </a:xfrm>
          <a:prstGeom prst="rect">
            <a:avLst/>
          </a:prstGeom>
        </p:spPr>
      </p:pic>
    </p:spTree>
    <p:extLst>
      <p:ext uri="{BB962C8B-B14F-4D97-AF65-F5344CB8AC3E}">
        <p14:creationId xmlns:p14="http://schemas.microsoft.com/office/powerpoint/2010/main" val="2318126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9"/>
        <p:cNvGrpSpPr/>
        <p:nvPr/>
      </p:nvGrpSpPr>
      <p:grpSpPr>
        <a:xfrm>
          <a:off x="0" y="0"/>
          <a:ext cx="0" cy="0"/>
          <a:chOff x="0" y="0"/>
          <a:chExt cx="0" cy="0"/>
        </a:xfrm>
      </p:grpSpPr>
      <p:sp>
        <p:nvSpPr>
          <p:cNvPr id="2100" name="Google Shape;2100;p59"/>
          <p:cNvSpPr txBox="1">
            <a:spLocks noGrp="1"/>
          </p:cNvSpPr>
          <p:nvPr>
            <p:ph type="title"/>
          </p:nvPr>
        </p:nvSpPr>
        <p:spPr>
          <a:xfrm>
            <a:off x="1675800" y="1891935"/>
            <a:ext cx="2562300" cy="1641900"/>
          </a:xfrm>
          <a:prstGeom prst="rect">
            <a:avLst/>
          </a:prstGeom>
        </p:spPr>
        <p:txBody>
          <a:bodyPr spcFirstLastPara="1" wrap="square" lIns="91425" tIns="91425" rIns="91425" bIns="0" anchor="ctr" anchorCtr="0">
            <a:noAutofit/>
          </a:bodyPr>
          <a:lstStyle/>
          <a:p>
            <a:pPr marL="0" lvl="0" indent="0" algn="r" rtl="0">
              <a:spcBef>
                <a:spcPts val="0"/>
              </a:spcBef>
              <a:spcAft>
                <a:spcPts val="0"/>
              </a:spcAft>
              <a:buNone/>
            </a:pPr>
            <a:r>
              <a:rPr lang="id-ID" dirty="0" smtClean="0"/>
              <a:t>TERIMA</a:t>
            </a:r>
            <a:r>
              <a:rPr lang="en" dirty="0" smtClean="0"/>
              <a:t> </a:t>
            </a:r>
            <a:r>
              <a:rPr lang="id-ID" dirty="0" smtClean="0">
                <a:solidFill>
                  <a:schemeClr val="accent2"/>
                </a:solidFill>
              </a:rPr>
              <a:t>KASIH</a:t>
            </a:r>
            <a:endParaRPr dirty="0">
              <a:solidFill>
                <a:schemeClr val="accent2"/>
              </a:solidFill>
            </a:endParaRPr>
          </a:p>
        </p:txBody>
      </p:sp>
      <p:sp>
        <p:nvSpPr>
          <p:cNvPr id="2101" name="Google Shape;2101;p59"/>
          <p:cNvSpPr txBox="1">
            <a:spLocks noGrp="1"/>
          </p:cNvSpPr>
          <p:nvPr>
            <p:ph type="subTitle" idx="1"/>
          </p:nvPr>
        </p:nvSpPr>
        <p:spPr>
          <a:xfrm>
            <a:off x="4904575" y="1939924"/>
            <a:ext cx="3526200" cy="164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dirty="0" smtClean="0"/>
              <a:t>RISKI TAMA HIDAYATULLAH</a:t>
            </a:r>
          </a:p>
          <a:p>
            <a:pPr marL="0" lvl="0" indent="0" algn="l" rtl="0">
              <a:spcBef>
                <a:spcPts val="0"/>
              </a:spcBef>
              <a:spcAft>
                <a:spcPts val="0"/>
              </a:spcAft>
              <a:buNone/>
            </a:pPr>
            <a:r>
              <a:rPr lang="x-none" smtClean="0"/>
              <a:t>2200018312</a:t>
            </a:r>
          </a:p>
          <a:p>
            <a:pPr marL="0" lvl="0" indent="0" algn="l" rtl="0">
              <a:spcBef>
                <a:spcPts val="0"/>
              </a:spcBef>
              <a:spcAft>
                <a:spcPts val="0"/>
              </a:spcAft>
              <a:buNone/>
            </a:pPr>
            <a:r>
              <a:rPr lang="x-none" smtClean="0"/>
              <a:t>KELAS G</a:t>
            </a: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54"/>
          <p:cNvSpPr txBox="1">
            <a:spLocks noGrp="1"/>
          </p:cNvSpPr>
          <p:nvPr>
            <p:ph type="ctrTitle" idx="7"/>
          </p:nvPr>
        </p:nvSpPr>
        <p:spPr>
          <a:xfrm>
            <a:off x="3986825" y="1995686"/>
            <a:ext cx="42753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000" dirty="0" smtClean="0"/>
              <a:t>Diagram Class</a:t>
            </a:r>
            <a:endParaRPr sz="2000" dirty="0"/>
          </a:p>
        </p:txBody>
      </p:sp>
      <p:sp>
        <p:nvSpPr>
          <p:cNvPr id="2013" name="Google Shape;2013;p54"/>
          <p:cNvSpPr txBox="1">
            <a:spLocks noGrp="1"/>
          </p:cNvSpPr>
          <p:nvPr>
            <p:ph type="ctrTitle"/>
          </p:nvPr>
        </p:nvSpPr>
        <p:spPr>
          <a:xfrm>
            <a:off x="4012469" y="1059582"/>
            <a:ext cx="42753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000" dirty="0" err="1" smtClean="0"/>
              <a:t>Deskripsi</a:t>
            </a:r>
            <a:r>
              <a:rPr sz="2000" dirty="0" smtClean="0"/>
              <a:t> </a:t>
            </a:r>
            <a:r>
              <a:rPr sz="2000" dirty="0" err="1" smtClean="0"/>
              <a:t>Aplikasi</a:t>
            </a:r>
            <a:endParaRPr sz="2000" dirty="0"/>
          </a:p>
        </p:txBody>
      </p:sp>
      <p:sp>
        <p:nvSpPr>
          <p:cNvPr id="2014" name="Google Shape;2014;p54"/>
          <p:cNvSpPr txBox="1">
            <a:spLocks noGrp="1"/>
          </p:cNvSpPr>
          <p:nvPr>
            <p:ph type="title" idx="2"/>
          </p:nvPr>
        </p:nvSpPr>
        <p:spPr>
          <a:xfrm>
            <a:off x="3517156" y="1059582"/>
            <a:ext cx="452588"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sz="2000" dirty="0" smtClean="0"/>
              <a:t>1.</a:t>
            </a:r>
            <a:endParaRPr sz="2000" dirty="0"/>
          </a:p>
        </p:txBody>
      </p:sp>
      <p:sp>
        <p:nvSpPr>
          <p:cNvPr id="2015" name="Google Shape;2015;p54"/>
          <p:cNvSpPr txBox="1">
            <a:spLocks noGrp="1"/>
          </p:cNvSpPr>
          <p:nvPr>
            <p:ph type="ctrTitle" idx="3"/>
          </p:nvPr>
        </p:nvSpPr>
        <p:spPr>
          <a:xfrm>
            <a:off x="3995936" y="1419622"/>
            <a:ext cx="4218764"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000" dirty="0" err="1" smtClean="0"/>
              <a:t>Fitur-fitur</a:t>
            </a:r>
            <a:r>
              <a:rPr sz="2000" dirty="0" smtClean="0"/>
              <a:t> </a:t>
            </a:r>
            <a:r>
              <a:rPr sz="2000" dirty="0" err="1" smtClean="0"/>
              <a:t>Aplikasi</a:t>
            </a:r>
            <a:endParaRPr sz="2000" dirty="0"/>
          </a:p>
        </p:txBody>
      </p:sp>
      <p:sp>
        <p:nvSpPr>
          <p:cNvPr id="2016" name="Google Shape;2016;p54"/>
          <p:cNvSpPr txBox="1">
            <a:spLocks noGrp="1"/>
          </p:cNvSpPr>
          <p:nvPr>
            <p:ph type="title" idx="4"/>
          </p:nvPr>
        </p:nvSpPr>
        <p:spPr>
          <a:xfrm>
            <a:off x="3557840" y="1419622"/>
            <a:ext cx="422937"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sz="2000" dirty="0" smtClean="0"/>
              <a:t>2.</a:t>
            </a:r>
            <a:endParaRPr sz="2000" dirty="0"/>
          </a:p>
        </p:txBody>
      </p:sp>
      <p:sp>
        <p:nvSpPr>
          <p:cNvPr id="2017" name="Google Shape;2017;p54"/>
          <p:cNvSpPr txBox="1">
            <a:spLocks noGrp="1"/>
          </p:cNvSpPr>
          <p:nvPr>
            <p:ph type="ctrTitle" idx="5"/>
          </p:nvPr>
        </p:nvSpPr>
        <p:spPr>
          <a:xfrm>
            <a:off x="3995936" y="1707654"/>
            <a:ext cx="42753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000" dirty="0" err="1" smtClean="0"/>
              <a:t>Alur</a:t>
            </a:r>
            <a:r>
              <a:rPr sz="2000" dirty="0" smtClean="0"/>
              <a:t> </a:t>
            </a:r>
            <a:r>
              <a:rPr sz="2000" dirty="0" err="1" smtClean="0"/>
              <a:t>Kerja</a:t>
            </a:r>
            <a:endParaRPr sz="2000" dirty="0"/>
          </a:p>
        </p:txBody>
      </p:sp>
      <p:sp>
        <p:nvSpPr>
          <p:cNvPr id="2018" name="Google Shape;2018;p54"/>
          <p:cNvSpPr txBox="1">
            <a:spLocks noGrp="1"/>
          </p:cNvSpPr>
          <p:nvPr>
            <p:ph type="title" idx="6"/>
          </p:nvPr>
        </p:nvSpPr>
        <p:spPr>
          <a:xfrm>
            <a:off x="3611970" y="1705918"/>
            <a:ext cx="36004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sz="2000" dirty="0" smtClean="0"/>
              <a:t>3.</a:t>
            </a:r>
            <a:endParaRPr sz="2000" dirty="0"/>
          </a:p>
        </p:txBody>
      </p:sp>
      <p:sp>
        <p:nvSpPr>
          <p:cNvPr id="2019" name="Google Shape;2019;p54"/>
          <p:cNvSpPr txBox="1">
            <a:spLocks noGrp="1"/>
          </p:cNvSpPr>
          <p:nvPr>
            <p:ph type="title" idx="8"/>
          </p:nvPr>
        </p:nvSpPr>
        <p:spPr>
          <a:xfrm>
            <a:off x="3323937" y="1994818"/>
            <a:ext cx="648073"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sz="2000" dirty="0" smtClean="0"/>
              <a:t>4.</a:t>
            </a:r>
            <a:endParaRPr sz="2000" dirty="0"/>
          </a:p>
        </p:txBody>
      </p:sp>
      <p:sp>
        <p:nvSpPr>
          <p:cNvPr id="2020" name="Google Shape;2020;p54"/>
          <p:cNvSpPr txBox="1">
            <a:spLocks noGrp="1"/>
          </p:cNvSpPr>
          <p:nvPr>
            <p:ph type="ctrTitle" idx="9"/>
          </p:nvPr>
        </p:nvSpPr>
        <p:spPr>
          <a:xfrm>
            <a:off x="4067944" y="627534"/>
            <a:ext cx="38886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2000" dirty="0" err="1" smtClean="0"/>
              <a:t>Daftar</a:t>
            </a:r>
            <a:r>
              <a:rPr sz="2000" dirty="0" smtClean="0"/>
              <a:t> Isi :</a:t>
            </a:r>
            <a:endParaRPr sz="2000" dirty="0"/>
          </a:p>
        </p:txBody>
      </p:sp>
      <p:cxnSp>
        <p:nvCxnSpPr>
          <p:cNvPr id="2021" name="Google Shape;2021;p54"/>
          <p:cNvCxnSpPr/>
          <p:nvPr/>
        </p:nvCxnSpPr>
        <p:spPr>
          <a:xfrm>
            <a:off x="3986825" y="-92546"/>
            <a:ext cx="0" cy="4488600"/>
          </a:xfrm>
          <a:prstGeom prst="straightConnector1">
            <a:avLst/>
          </a:prstGeom>
          <a:noFill/>
          <a:ln w="28575" cap="flat" cmpd="sng">
            <a:solidFill>
              <a:schemeClr val="accent4"/>
            </a:solidFill>
            <a:prstDash val="solid"/>
            <a:round/>
            <a:headEnd type="none" w="med" len="med"/>
            <a:tailEnd type="none" w="med" len="med"/>
          </a:ln>
        </p:spPr>
      </p:cxnSp>
      <p:sp>
        <p:nvSpPr>
          <p:cNvPr id="12" name="Google Shape;2019;p54"/>
          <p:cNvSpPr txBox="1">
            <a:spLocks/>
          </p:cNvSpPr>
          <p:nvPr/>
        </p:nvSpPr>
        <p:spPr>
          <a:xfrm>
            <a:off x="3332704" y="2283718"/>
            <a:ext cx="648073"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d-ID" sz="2000" dirty="0"/>
              <a:t>5</a:t>
            </a:r>
            <a:r>
              <a:rPr lang="id-ID" sz="2000" dirty="0" smtClean="0"/>
              <a:t>.</a:t>
            </a:r>
            <a:endParaRPr lang="id-ID" sz="2000" dirty="0"/>
          </a:p>
        </p:txBody>
      </p:sp>
      <p:sp>
        <p:nvSpPr>
          <p:cNvPr id="14" name="Google Shape;2012;p54"/>
          <p:cNvSpPr txBox="1">
            <a:spLocks/>
          </p:cNvSpPr>
          <p:nvPr/>
        </p:nvSpPr>
        <p:spPr>
          <a:xfrm>
            <a:off x="3986825" y="2278050"/>
            <a:ext cx="4275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r>
              <a:rPr lang="id-ID" sz="2000" dirty="0"/>
              <a:t>Rancangan AntarMuka</a:t>
            </a:r>
            <a:endParaRPr lang="id-ID" sz="2000" dirty="0"/>
          </a:p>
        </p:txBody>
      </p:sp>
      <p:sp>
        <p:nvSpPr>
          <p:cNvPr id="15" name="Google Shape;2019;p54"/>
          <p:cNvSpPr txBox="1">
            <a:spLocks/>
          </p:cNvSpPr>
          <p:nvPr/>
        </p:nvSpPr>
        <p:spPr>
          <a:xfrm>
            <a:off x="3347864" y="2572618"/>
            <a:ext cx="648073"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d-ID" sz="2000" dirty="0" smtClean="0"/>
              <a:t>6.</a:t>
            </a:r>
            <a:endParaRPr lang="id-ID" sz="2000" dirty="0"/>
          </a:p>
        </p:txBody>
      </p:sp>
      <p:sp>
        <p:nvSpPr>
          <p:cNvPr id="16" name="Google Shape;2012;p54"/>
          <p:cNvSpPr txBox="1">
            <a:spLocks/>
          </p:cNvSpPr>
          <p:nvPr/>
        </p:nvSpPr>
        <p:spPr>
          <a:xfrm>
            <a:off x="3980777" y="2564204"/>
            <a:ext cx="4275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r>
              <a:rPr lang="id-ID" sz="2000" dirty="0" smtClean="0"/>
              <a:t>Screenshoot Code IDE</a:t>
            </a:r>
            <a:endParaRPr lang="id-ID" sz="2000" dirty="0"/>
          </a:p>
        </p:txBody>
      </p:sp>
      <p:sp>
        <p:nvSpPr>
          <p:cNvPr id="17" name="Google Shape;2019;p54"/>
          <p:cNvSpPr txBox="1">
            <a:spLocks/>
          </p:cNvSpPr>
          <p:nvPr/>
        </p:nvSpPr>
        <p:spPr>
          <a:xfrm>
            <a:off x="3350064" y="2853104"/>
            <a:ext cx="648073"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d-ID" sz="2000" dirty="0"/>
              <a:t>7</a:t>
            </a:r>
            <a:r>
              <a:rPr lang="id-ID" sz="2000" dirty="0" smtClean="0"/>
              <a:t>.</a:t>
            </a:r>
            <a:endParaRPr lang="id-ID" sz="2000" dirty="0"/>
          </a:p>
        </p:txBody>
      </p:sp>
      <p:sp>
        <p:nvSpPr>
          <p:cNvPr id="18" name="Google Shape;2012;p54"/>
          <p:cNvSpPr txBox="1">
            <a:spLocks/>
          </p:cNvSpPr>
          <p:nvPr/>
        </p:nvSpPr>
        <p:spPr>
          <a:xfrm>
            <a:off x="3995937" y="2861518"/>
            <a:ext cx="4275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r>
              <a:rPr lang="id-ID" sz="2000" dirty="0" smtClean="0"/>
              <a:t>Screenshoot tampilan luaran Program</a:t>
            </a:r>
            <a:endParaRPr lang="id-ID" sz="2000" dirty="0"/>
          </a:p>
        </p:txBody>
      </p:sp>
      <p:sp>
        <p:nvSpPr>
          <p:cNvPr id="19" name="Google Shape;2019;p54"/>
          <p:cNvSpPr txBox="1">
            <a:spLocks/>
          </p:cNvSpPr>
          <p:nvPr/>
        </p:nvSpPr>
        <p:spPr>
          <a:xfrm>
            <a:off x="3350064" y="3162798"/>
            <a:ext cx="648073"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id-ID" sz="2000" dirty="0" smtClean="0"/>
              <a:t>8.</a:t>
            </a:r>
            <a:endParaRPr lang="id-ID" sz="2000" dirty="0"/>
          </a:p>
        </p:txBody>
      </p:sp>
      <p:sp>
        <p:nvSpPr>
          <p:cNvPr id="21" name="Google Shape;2012;p54"/>
          <p:cNvSpPr txBox="1">
            <a:spLocks/>
          </p:cNvSpPr>
          <p:nvPr/>
        </p:nvSpPr>
        <p:spPr>
          <a:xfrm>
            <a:off x="4004408" y="3138115"/>
            <a:ext cx="460004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r>
              <a:rPr lang="id-ID" sz="2000" dirty="0" smtClean="0"/>
              <a:t>Screenshoot laman unggahan Projek pada GitHub</a:t>
            </a:r>
            <a:endParaRPr lang="id-ID"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21"/>
                                        </p:tgtEl>
                                        <p:attrNameLst>
                                          <p:attrName>style.visibility</p:attrName>
                                        </p:attrNameLst>
                                      </p:cBhvr>
                                      <p:to>
                                        <p:strVal val="visible"/>
                                      </p:to>
                                    </p:set>
                                    <p:anim calcmode="lin" valueType="num">
                                      <p:cBhvr additive="base">
                                        <p:cTn id="7" dur="1000"/>
                                        <p:tgtEl>
                                          <p:spTgt spid="20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1. Deskripsi Aplikasi</a:t>
            </a:r>
            <a:endParaRPr sz="2400" dirty="0"/>
          </a:p>
        </p:txBody>
      </p:sp>
      <p:sp>
        <p:nvSpPr>
          <p:cNvPr id="2007" name="Google Shape;2007;p53"/>
          <p:cNvSpPr txBox="1">
            <a:spLocks noGrp="1"/>
          </p:cNvSpPr>
          <p:nvPr>
            <p:ph type="subTitle" idx="1"/>
          </p:nvPr>
        </p:nvSpPr>
        <p:spPr>
          <a:xfrm>
            <a:off x="611560" y="627534"/>
            <a:ext cx="7662600" cy="3392400"/>
          </a:xfrm>
          <a:prstGeom prst="rect">
            <a:avLst/>
          </a:prstGeom>
        </p:spPr>
        <p:txBody>
          <a:bodyPr spcFirstLastPara="1" wrap="square" lIns="91425" tIns="91425" rIns="91425" bIns="91425" anchor="ctr" anchorCtr="0">
            <a:noAutofit/>
          </a:bodyPr>
          <a:lstStyle/>
          <a:p>
            <a:pPr marL="0" indent="0">
              <a:buNone/>
            </a:pPr>
            <a:endParaRPr lang="id-ID" dirty="0" smtClean="0"/>
          </a:p>
          <a:p>
            <a:pPr marL="0" indent="0">
              <a:buNone/>
            </a:pPr>
            <a:r>
              <a:rPr lang="id-ID" dirty="0" smtClean="0"/>
              <a:t>Penggajian </a:t>
            </a:r>
            <a:r>
              <a:rPr lang="id-ID" dirty="0"/>
              <a:t>karyawan adalah proses penting dalam manajemen sumber daya manusia (SDM) yang melibatkan penghitungan dan pembayaran gaji serta tunjangan kepada karyawan. Ruang lingkup aplikasi penggajian karyawan mencakup berbagai aspek dalam siklus penggajian. Berikut adalah beberapa elemen utama dalam ruang lingkup tersebut</a:t>
            </a:r>
            <a:r>
              <a:rPr lang="id-ID" dirty="0" smtClean="0"/>
              <a:t>:</a:t>
            </a:r>
          </a:p>
          <a:p>
            <a:pPr marL="0" indent="0">
              <a:buNone/>
            </a:pPr>
            <a:endParaRPr lang="id-ID" dirty="0"/>
          </a:p>
          <a:p>
            <a:pPr marL="0" indent="0">
              <a:buNone/>
            </a:pPr>
            <a:r>
              <a:rPr lang="id-ID" dirty="0" smtClean="0"/>
              <a:t>Aplikasi ini juga membantu perusahaan untuk mendata dan isi slip gaji setiap karyaawannya ,aplikasi ini digunakan untuk suatu perusahaan mengatur dan mengalokasikan gaji karyawan perusahaan.</a:t>
            </a:r>
            <a:endParaRPr lang="id-ID" dirty="0"/>
          </a:p>
          <a:p>
            <a:pPr marL="0" lvl="0" indent="0">
              <a:buNone/>
            </a:pPr>
            <a:endParaRPr lang="id-ID" dirty="0"/>
          </a:p>
          <a:p>
            <a:pPr marL="0" lvl="0" indent="0" algn="l" rtl="0">
              <a:spcBef>
                <a:spcPts val="0"/>
              </a:spcBef>
              <a:spcAft>
                <a:spcPts val="0"/>
              </a:spcAft>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2. Fitur-fitur Aplikasi</a:t>
            </a:r>
            <a:endParaRPr sz="2400" dirty="0"/>
          </a:p>
        </p:txBody>
      </p:sp>
      <p:sp>
        <p:nvSpPr>
          <p:cNvPr id="2007" name="Google Shape;2007;p53"/>
          <p:cNvSpPr txBox="1">
            <a:spLocks noGrp="1"/>
          </p:cNvSpPr>
          <p:nvPr>
            <p:ph type="subTitle" idx="1"/>
          </p:nvPr>
        </p:nvSpPr>
        <p:spPr>
          <a:xfrm>
            <a:off x="611560" y="627534"/>
            <a:ext cx="7662600" cy="3392400"/>
          </a:xfrm>
          <a:prstGeom prst="rect">
            <a:avLst/>
          </a:prstGeom>
        </p:spPr>
        <p:txBody>
          <a:bodyPr spcFirstLastPara="1" wrap="square" lIns="91425" tIns="91425" rIns="91425" bIns="91425" anchor="ctr" anchorCtr="0">
            <a:noAutofit/>
          </a:bodyPr>
          <a:lstStyle/>
          <a:p>
            <a:pPr marL="0" indent="0">
              <a:buNone/>
            </a:pPr>
            <a:r>
              <a:rPr lang="id-ID" dirty="0" smtClean="0"/>
              <a:t>Terdapat berbagai fitur yang membantu suatu seperti  isi Data Karyawan dan isi Gaji karyawan </a:t>
            </a:r>
          </a:p>
          <a:p>
            <a:pPr marL="171450" indent="-171450">
              <a:buFont typeface="Arial" pitchFamily="34" charset="0"/>
              <a:buChar char="•"/>
            </a:pPr>
            <a:r>
              <a:rPr lang="id-ID" dirty="0" smtClean="0"/>
              <a:t>Pengisian Data Karyawan untuk mempermudah pendataan dan penyaluran gaji mulai dari :</a:t>
            </a:r>
          </a:p>
          <a:p>
            <a:pPr marL="0" indent="0">
              <a:buNone/>
            </a:pPr>
            <a:r>
              <a:rPr lang="id-ID" dirty="0"/>
              <a:t> </a:t>
            </a:r>
            <a:r>
              <a:rPr lang="id-ID" dirty="0" smtClean="0"/>
              <a:t>     Nik, Username, Password, Nama, Alamat, Jenis Kelamin, Agama, dan Jabatan.</a:t>
            </a:r>
          </a:p>
          <a:p>
            <a:pPr marL="171450" indent="-171450">
              <a:buFont typeface="Arial" pitchFamily="34" charset="0"/>
              <a:buChar char="•"/>
            </a:pPr>
            <a:r>
              <a:rPr lang="id-ID" dirty="0" smtClean="0"/>
              <a:t>Maka akan Muncul Opsi Data Gaji Karyawan.</a:t>
            </a:r>
          </a:p>
          <a:p>
            <a:pPr marL="0" indent="0">
              <a:buNone/>
            </a:pPr>
            <a:r>
              <a:rPr lang="id-ID" dirty="0"/>
              <a:t> </a:t>
            </a:r>
            <a:r>
              <a:rPr lang="id-ID" dirty="0" smtClean="0"/>
              <a:t>     </a:t>
            </a:r>
            <a:endParaRPr lang="id-ID" dirty="0"/>
          </a:p>
          <a:p>
            <a:pPr marL="0" lvl="0" indent="0">
              <a:buNone/>
            </a:pPr>
            <a:endParaRPr lang="id-ID" dirty="0"/>
          </a:p>
          <a:p>
            <a:pPr marL="0" lvl="0" indent="0" algn="l" rtl="0">
              <a:spcBef>
                <a:spcPts val="0"/>
              </a:spcBef>
              <a:spcAft>
                <a:spcPts val="0"/>
              </a:spcAft>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18047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3. Alur Kerja </a:t>
            </a:r>
            <a:endParaRPr sz="2400" dirty="0"/>
          </a:p>
        </p:txBody>
      </p:sp>
      <p:sp>
        <p:nvSpPr>
          <p:cNvPr id="2007" name="Google Shape;2007;p53"/>
          <p:cNvSpPr txBox="1">
            <a:spLocks noGrp="1"/>
          </p:cNvSpPr>
          <p:nvPr>
            <p:ph type="subTitle" idx="1"/>
          </p:nvPr>
        </p:nvSpPr>
        <p:spPr>
          <a:xfrm>
            <a:off x="611560" y="627534"/>
            <a:ext cx="7662600" cy="3744416"/>
          </a:xfrm>
          <a:prstGeom prst="rect">
            <a:avLst/>
          </a:prstGeom>
        </p:spPr>
        <p:txBody>
          <a:bodyPr spcFirstLastPara="1" wrap="square" lIns="91425" tIns="91425" rIns="91425" bIns="91425" anchor="ctr" anchorCtr="0">
            <a:noAutofit/>
          </a:bodyPr>
          <a:lstStyle/>
          <a:p>
            <a:pPr marL="0" indent="0">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pic>
        <p:nvPicPr>
          <p:cNvPr id="4" name="Gambar 2"/>
          <p:cNvPicPr/>
          <p:nvPr/>
        </p:nvPicPr>
        <p:blipFill>
          <a:blip r:embed="rId3">
            <a:extLst>
              <a:ext uri="{28A0092B-C50C-407E-A947-70E740481C1C}">
                <a14:useLocalDpi xmlns:a14="http://schemas.microsoft.com/office/drawing/2010/main" val="0"/>
              </a:ext>
            </a:extLst>
          </a:blip>
          <a:srcRect/>
          <a:stretch>
            <a:fillRect/>
          </a:stretch>
        </p:blipFill>
        <p:spPr bwMode="auto">
          <a:xfrm>
            <a:off x="3347864" y="627534"/>
            <a:ext cx="1296144" cy="4248472"/>
          </a:xfrm>
          <a:prstGeom prst="rect">
            <a:avLst/>
          </a:prstGeom>
          <a:noFill/>
          <a:ln>
            <a:noFill/>
          </a:ln>
        </p:spPr>
      </p:pic>
    </p:spTree>
    <p:extLst>
      <p:ext uri="{BB962C8B-B14F-4D97-AF65-F5344CB8AC3E}">
        <p14:creationId xmlns:p14="http://schemas.microsoft.com/office/powerpoint/2010/main" val="3478866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4. Diagram Class</a:t>
            </a:r>
            <a:endParaRPr sz="2400" dirty="0"/>
          </a:p>
        </p:txBody>
      </p:sp>
      <p:sp>
        <p:nvSpPr>
          <p:cNvPr id="2007" name="Google Shape;2007;p53"/>
          <p:cNvSpPr txBox="1">
            <a:spLocks noGrp="1"/>
          </p:cNvSpPr>
          <p:nvPr>
            <p:ph type="subTitle" idx="1"/>
          </p:nvPr>
        </p:nvSpPr>
        <p:spPr>
          <a:xfrm>
            <a:off x="611560" y="627534"/>
            <a:ext cx="7662600" cy="3744416"/>
          </a:xfrm>
          <a:prstGeom prst="rect">
            <a:avLst/>
          </a:prstGeom>
        </p:spPr>
        <p:txBody>
          <a:bodyPr spcFirstLastPara="1" wrap="square" lIns="91425" tIns="91425" rIns="91425" bIns="91425" anchor="ctr" anchorCtr="0">
            <a:noAutofit/>
          </a:bodyPr>
          <a:lstStyle/>
          <a:p>
            <a:pPr marL="0" indent="0">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pic>
        <p:nvPicPr>
          <p:cNvPr id="5" name="Gambar 3"/>
          <p:cNvPicPr/>
          <p:nvPr/>
        </p:nvPicPr>
        <p:blipFill>
          <a:blip r:embed="rId3">
            <a:extLst>
              <a:ext uri="{28A0092B-C50C-407E-A947-70E740481C1C}">
                <a14:useLocalDpi xmlns:a14="http://schemas.microsoft.com/office/drawing/2010/main" val="0"/>
              </a:ext>
            </a:extLst>
          </a:blip>
          <a:srcRect/>
          <a:stretch>
            <a:fillRect/>
          </a:stretch>
        </p:blipFill>
        <p:spPr bwMode="auto">
          <a:xfrm>
            <a:off x="2411760" y="555526"/>
            <a:ext cx="2952328" cy="4464496"/>
          </a:xfrm>
          <a:prstGeom prst="rect">
            <a:avLst/>
          </a:prstGeom>
          <a:noFill/>
          <a:ln>
            <a:noFill/>
          </a:ln>
        </p:spPr>
      </p:pic>
    </p:spTree>
    <p:extLst>
      <p:ext uri="{BB962C8B-B14F-4D97-AF65-F5344CB8AC3E}">
        <p14:creationId xmlns:p14="http://schemas.microsoft.com/office/powerpoint/2010/main" val="3573956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5. Rancangan AntarMuka</a:t>
            </a:r>
            <a:endParaRPr sz="2400" dirty="0"/>
          </a:p>
        </p:txBody>
      </p:sp>
      <p:sp>
        <p:nvSpPr>
          <p:cNvPr id="2007" name="Google Shape;2007;p53"/>
          <p:cNvSpPr txBox="1">
            <a:spLocks noGrp="1"/>
          </p:cNvSpPr>
          <p:nvPr>
            <p:ph type="subTitle" idx="1"/>
          </p:nvPr>
        </p:nvSpPr>
        <p:spPr>
          <a:xfrm>
            <a:off x="611560" y="627534"/>
            <a:ext cx="7662600" cy="3744416"/>
          </a:xfrm>
          <a:prstGeom prst="rect">
            <a:avLst/>
          </a:prstGeom>
        </p:spPr>
        <p:txBody>
          <a:bodyPr spcFirstLastPara="1" wrap="square" lIns="91425" tIns="91425" rIns="91425" bIns="91425" anchor="ctr" anchorCtr="0">
            <a:noAutofit/>
          </a:bodyPr>
          <a:lstStyle/>
          <a:p>
            <a:pPr marL="0" indent="0">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pic>
        <p:nvPicPr>
          <p:cNvPr id="6" name="Gambar 5"/>
          <p:cNvPicPr/>
          <p:nvPr/>
        </p:nvPicPr>
        <p:blipFill>
          <a:blip r:embed="rId3">
            <a:extLst>
              <a:ext uri="{28A0092B-C50C-407E-A947-70E740481C1C}">
                <a14:useLocalDpi xmlns:a14="http://schemas.microsoft.com/office/drawing/2010/main" val="0"/>
              </a:ext>
            </a:extLst>
          </a:blip>
          <a:srcRect/>
          <a:stretch>
            <a:fillRect/>
          </a:stretch>
        </p:blipFill>
        <p:spPr bwMode="auto">
          <a:xfrm>
            <a:off x="683568" y="771550"/>
            <a:ext cx="1885622" cy="3356590"/>
          </a:xfrm>
          <a:prstGeom prst="rect">
            <a:avLst/>
          </a:prstGeom>
          <a:noFill/>
          <a:ln>
            <a:noFill/>
          </a:ln>
        </p:spPr>
      </p:pic>
      <p:pic>
        <p:nvPicPr>
          <p:cNvPr id="7" name="Gambar 7"/>
          <p:cNvPicPr/>
          <p:nvPr/>
        </p:nvPicPr>
        <p:blipFill>
          <a:blip r:embed="rId4">
            <a:extLst>
              <a:ext uri="{28A0092B-C50C-407E-A947-70E740481C1C}">
                <a14:useLocalDpi xmlns:a14="http://schemas.microsoft.com/office/drawing/2010/main" val="0"/>
              </a:ext>
            </a:extLst>
          </a:blip>
          <a:srcRect/>
          <a:stretch>
            <a:fillRect/>
          </a:stretch>
        </p:blipFill>
        <p:spPr bwMode="auto">
          <a:xfrm>
            <a:off x="3059833" y="771551"/>
            <a:ext cx="2016224" cy="3356590"/>
          </a:xfrm>
          <a:prstGeom prst="rect">
            <a:avLst/>
          </a:prstGeom>
          <a:noFill/>
          <a:ln>
            <a:noFill/>
          </a:ln>
        </p:spPr>
      </p:pic>
      <p:pic>
        <p:nvPicPr>
          <p:cNvPr id="8" name="Gambar 4"/>
          <p:cNvPicPr/>
          <p:nvPr/>
        </p:nvPicPr>
        <p:blipFill>
          <a:blip r:embed="rId5">
            <a:extLst>
              <a:ext uri="{28A0092B-C50C-407E-A947-70E740481C1C}">
                <a14:useLocalDpi xmlns:a14="http://schemas.microsoft.com/office/drawing/2010/main" val="0"/>
              </a:ext>
            </a:extLst>
          </a:blip>
          <a:srcRect/>
          <a:stretch>
            <a:fillRect/>
          </a:stretch>
        </p:blipFill>
        <p:spPr bwMode="auto">
          <a:xfrm>
            <a:off x="5508105" y="771550"/>
            <a:ext cx="2088231" cy="3356591"/>
          </a:xfrm>
          <a:prstGeom prst="rect">
            <a:avLst/>
          </a:prstGeom>
          <a:noFill/>
          <a:ln>
            <a:noFill/>
          </a:ln>
        </p:spPr>
      </p:pic>
    </p:spTree>
    <p:extLst>
      <p:ext uri="{BB962C8B-B14F-4D97-AF65-F5344CB8AC3E}">
        <p14:creationId xmlns:p14="http://schemas.microsoft.com/office/powerpoint/2010/main" val="1731978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6. Screenshoot Code IDE </a:t>
            </a:r>
            <a:endParaRPr sz="2400" dirty="0"/>
          </a:p>
        </p:txBody>
      </p:sp>
      <p:sp>
        <p:nvSpPr>
          <p:cNvPr id="2007" name="Google Shape;2007;p53"/>
          <p:cNvSpPr txBox="1">
            <a:spLocks noGrp="1"/>
          </p:cNvSpPr>
          <p:nvPr>
            <p:ph type="subTitle" idx="1"/>
          </p:nvPr>
        </p:nvSpPr>
        <p:spPr>
          <a:xfrm>
            <a:off x="611560" y="627534"/>
            <a:ext cx="7662600" cy="3744416"/>
          </a:xfrm>
          <a:prstGeom prst="rect">
            <a:avLst/>
          </a:prstGeom>
        </p:spPr>
        <p:txBody>
          <a:bodyPr spcFirstLastPara="1" wrap="square" lIns="91425" tIns="91425" rIns="91425" bIns="91425" anchor="ctr" anchorCtr="0">
            <a:noAutofit/>
          </a:bodyPr>
          <a:lstStyle/>
          <a:p>
            <a:pPr marL="0" indent="0">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pic>
        <p:nvPicPr>
          <p:cNvPr id="9" name="Gambar 8"/>
          <p:cNvPicPr/>
          <p:nvPr/>
        </p:nvPicPr>
        <p:blipFill>
          <a:blip r:embed="rId3" cstate="print">
            <a:extLst>
              <a:ext uri="{28A0092B-C50C-407E-A947-70E740481C1C}">
                <a14:useLocalDpi xmlns:a14="http://schemas.microsoft.com/office/drawing/2010/main" val="0"/>
              </a:ext>
            </a:extLst>
          </a:blip>
          <a:stretch>
            <a:fillRect/>
          </a:stretch>
        </p:blipFill>
        <p:spPr>
          <a:xfrm>
            <a:off x="683568" y="627534"/>
            <a:ext cx="2865755" cy="1862708"/>
          </a:xfrm>
          <a:prstGeom prst="rect">
            <a:avLst/>
          </a:prstGeom>
        </p:spPr>
      </p:pic>
      <p:pic>
        <p:nvPicPr>
          <p:cNvPr id="10" name="Gambar 9" descr="GajiKaryawan – C:\Users\RISKITAMAHIDYATULLAH\OneDrive\Dokumen\PenggajianKaryawan\PenggajianKaryawan\PenggajiajKaryawan\out\production\PenggajiajKaryawan\EmployeeManagement.class"/>
          <p:cNvPicPr/>
          <p:nvPr/>
        </p:nvPicPr>
        <p:blipFill>
          <a:blip r:embed="rId4" cstate="print">
            <a:extLst>
              <a:ext uri="{28A0092B-C50C-407E-A947-70E740481C1C}">
                <a14:useLocalDpi xmlns:a14="http://schemas.microsoft.com/office/drawing/2010/main" val="0"/>
              </a:ext>
            </a:extLst>
          </a:blip>
          <a:stretch>
            <a:fillRect/>
          </a:stretch>
        </p:blipFill>
        <p:spPr>
          <a:xfrm>
            <a:off x="3707904" y="627534"/>
            <a:ext cx="3225795" cy="1862708"/>
          </a:xfrm>
          <a:prstGeom prst="rect">
            <a:avLst/>
          </a:prstGeom>
        </p:spPr>
      </p:pic>
      <p:pic>
        <p:nvPicPr>
          <p:cNvPr id="11" name="Gambar 10" descr="GajiKaryawan – C:\Users\RISKITAMAHIDYATULLAH\OneDrive\Dokumen\PenggajianKaryawan\PenggajianKaryawan\PenggajiajKaryawan\out\production\PenggajiajKaryawan\EmployeeManagement.class"/>
          <p:cNvPicPr/>
          <p:nvPr/>
        </p:nvPicPr>
        <p:blipFill>
          <a:blip r:embed="rId5" cstate="print">
            <a:extLst>
              <a:ext uri="{28A0092B-C50C-407E-A947-70E740481C1C}">
                <a14:useLocalDpi xmlns:a14="http://schemas.microsoft.com/office/drawing/2010/main" val="0"/>
              </a:ext>
            </a:extLst>
          </a:blip>
          <a:stretch>
            <a:fillRect/>
          </a:stretch>
        </p:blipFill>
        <p:spPr>
          <a:xfrm>
            <a:off x="688756" y="2571750"/>
            <a:ext cx="2860567" cy="1800200"/>
          </a:xfrm>
          <a:prstGeom prst="rect">
            <a:avLst/>
          </a:prstGeom>
        </p:spPr>
      </p:pic>
      <p:pic>
        <p:nvPicPr>
          <p:cNvPr id="12" name="Gambar 13" descr="GajiKaryawan – C:\Users\RISKITAMAHIDYATULLAH\OneDrive\Dokumen\PenggajianKaryawan\PenggajianKaryawan\PenggajiajKaryawan\out\production\PenggajiajKaryawan\Employee.class"/>
          <p:cNvPicPr/>
          <p:nvPr/>
        </p:nvPicPr>
        <p:blipFill>
          <a:blip r:embed="rId6" cstate="print">
            <a:extLst>
              <a:ext uri="{28A0092B-C50C-407E-A947-70E740481C1C}">
                <a14:useLocalDpi xmlns:a14="http://schemas.microsoft.com/office/drawing/2010/main" val="0"/>
              </a:ext>
            </a:extLst>
          </a:blip>
          <a:stretch>
            <a:fillRect/>
          </a:stretch>
        </p:blipFill>
        <p:spPr>
          <a:xfrm>
            <a:off x="3731282" y="2571750"/>
            <a:ext cx="3202417" cy="1800200"/>
          </a:xfrm>
          <a:prstGeom prst="rect">
            <a:avLst/>
          </a:prstGeom>
        </p:spPr>
      </p:pic>
    </p:spTree>
    <p:extLst>
      <p:ext uri="{BB962C8B-B14F-4D97-AF65-F5344CB8AC3E}">
        <p14:creationId xmlns:p14="http://schemas.microsoft.com/office/powerpoint/2010/main" val="626191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5"/>
        <p:cNvGrpSpPr/>
        <p:nvPr/>
      </p:nvGrpSpPr>
      <p:grpSpPr>
        <a:xfrm>
          <a:off x="0" y="0"/>
          <a:ext cx="0" cy="0"/>
          <a:chOff x="0" y="0"/>
          <a:chExt cx="0" cy="0"/>
        </a:xfrm>
      </p:grpSpPr>
      <p:sp>
        <p:nvSpPr>
          <p:cNvPr id="2006" name="Google Shape;2006;p53"/>
          <p:cNvSpPr txBox="1">
            <a:spLocks noGrp="1"/>
          </p:cNvSpPr>
          <p:nvPr>
            <p:ph type="ctrTitle"/>
          </p:nvPr>
        </p:nvSpPr>
        <p:spPr>
          <a:xfrm flipH="1">
            <a:off x="611560" y="51470"/>
            <a:ext cx="44631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2400" dirty="0" smtClean="0"/>
              <a:t>7. Screenshoot tampilan Luaran Program</a:t>
            </a:r>
            <a:r>
              <a:rPr lang="id-ID" sz="2400" dirty="0" smtClean="0"/>
              <a:t> </a:t>
            </a:r>
            <a:endParaRPr sz="2400" dirty="0"/>
          </a:p>
        </p:txBody>
      </p:sp>
      <p:sp>
        <p:nvSpPr>
          <p:cNvPr id="2007" name="Google Shape;2007;p53"/>
          <p:cNvSpPr txBox="1">
            <a:spLocks noGrp="1"/>
          </p:cNvSpPr>
          <p:nvPr>
            <p:ph type="subTitle" idx="1"/>
          </p:nvPr>
        </p:nvSpPr>
        <p:spPr>
          <a:xfrm>
            <a:off x="611560" y="627534"/>
            <a:ext cx="7662600" cy="3744416"/>
          </a:xfrm>
          <a:prstGeom prst="rect">
            <a:avLst/>
          </a:prstGeom>
        </p:spPr>
        <p:txBody>
          <a:bodyPr spcFirstLastPara="1" wrap="square" lIns="91425" tIns="91425" rIns="91425" bIns="91425" anchor="ctr" anchorCtr="0">
            <a:noAutofit/>
          </a:bodyPr>
          <a:lstStyle/>
          <a:p>
            <a:pPr marL="0" indent="0">
              <a:buNone/>
            </a:pPr>
            <a:endParaRPr dirty="0"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lang="x-none"/>
          </a:p>
          <a:p>
            <a:pPr marL="0" lvl="0" indent="0" algn="l" rtl="0">
              <a:spcBef>
                <a:spcPts val="0"/>
              </a:spcBef>
              <a:spcAft>
                <a:spcPts val="0"/>
              </a:spcAft>
              <a:buNone/>
            </a:pPr>
            <a:endParaRPr lang="x-none" smtClean="0"/>
          </a:p>
          <a:p>
            <a:pPr marL="0" lvl="0" indent="0" algn="l" rtl="0">
              <a:spcBef>
                <a:spcPts val="0"/>
              </a:spcBef>
              <a:spcAft>
                <a:spcPts val="0"/>
              </a:spcAft>
              <a:buNone/>
            </a:pPr>
            <a:endParaRPr dirty="0"/>
          </a:p>
        </p:txBody>
      </p:sp>
      <p:pic>
        <p:nvPicPr>
          <p:cNvPr id="8" name="Gambar 1"/>
          <p:cNvPicPr/>
          <p:nvPr/>
        </p:nvPicPr>
        <p:blipFill>
          <a:blip r:embed="rId3"/>
          <a:stretch>
            <a:fillRect/>
          </a:stretch>
        </p:blipFill>
        <p:spPr>
          <a:xfrm>
            <a:off x="1706245" y="780732"/>
            <a:ext cx="5731510" cy="3582035"/>
          </a:xfrm>
          <a:prstGeom prst="rect">
            <a:avLst/>
          </a:prstGeom>
        </p:spPr>
      </p:pic>
    </p:spTree>
    <p:extLst>
      <p:ext uri="{BB962C8B-B14F-4D97-AF65-F5344CB8AC3E}">
        <p14:creationId xmlns:p14="http://schemas.microsoft.com/office/powerpoint/2010/main" val="2920061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239</Words>
  <Application>Microsoft Office PowerPoint</Application>
  <PresentationFormat>On-screen Show (16:9)</PresentationFormat>
  <Paragraphs>159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Arvo</vt:lpstr>
      <vt:lpstr>Fira Sans Extra Condensed Medium</vt:lpstr>
      <vt:lpstr>Barlow Condensed SemiBold</vt:lpstr>
      <vt:lpstr>Barlow Condensed</vt:lpstr>
      <vt:lpstr>My Creative CV XL by Slidesgo</vt:lpstr>
      <vt:lpstr>APLIKASI DATA PENGGAJIAN KARYAWAN</vt:lpstr>
      <vt:lpstr>Diagram Class</vt:lpstr>
      <vt:lpstr>1. Deskripsi Aplikasi</vt:lpstr>
      <vt:lpstr>2. Fitur-fitur Aplikasi</vt:lpstr>
      <vt:lpstr>3. Alur Kerja </vt:lpstr>
      <vt:lpstr>4. Diagram Class</vt:lpstr>
      <vt:lpstr>5. Rancangan AntarMuka</vt:lpstr>
      <vt:lpstr>6. Screenshoot Code IDE </vt:lpstr>
      <vt:lpstr>7. Screenshoot tampilan Luaran Program </vt:lpstr>
      <vt:lpstr>8. Screenshoot  laman unggahan Projek pada     Github  </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APLIKASI DATA PENGGAJIAN KARYAWAN</dc:title>
  <dc:creator>RISKITAMAHIDYATULLAH</dc:creator>
  <cp:lastModifiedBy>RISKITAMAHIDYATULLAH</cp:lastModifiedBy>
  <cp:revision>8</cp:revision>
  <dcterms:modified xsi:type="dcterms:W3CDTF">2024-01-14T13:22:00Z</dcterms:modified>
</cp:coreProperties>
</file>